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90a6535ca_0_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g2f90a6535ca_0_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90a6535ca_0_437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g2f90a6535ca_0_437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7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Google Shape;7178;g2f90a6535ca_0_30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9" name="Google Shape;7179;g2f90a6535ca_0_305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Google Shape;7184;g2f90a6535ca_0_305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5" name="Google Shape;7185;g2f90a6535ca_0_3055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9" name="Shape 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" name="Google Shape;7250;g2f90a6535ca_0_312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1" name="Google Shape;7251;g2f90a6535ca_0_312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3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2f90a6535ca_0_3123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5" name="Google Shape;7255;g2f90a6535ca_0_3123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5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2f90a6535ca_0_317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7" name="Google Shape;7307;g2f90a6535ca_0_3174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1" name="Shape 7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2" name="Google Shape;7452;g2f90a6535ca_0_331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3" name="Google Shape;7453;g2f90a6535ca_0_3319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5" name="Shape 7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6" name="Google Shape;7686;g2f90a6535ca_0_355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7" name="Google Shape;7687;g2f90a6535ca_0_3552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3" name="Shape 7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4" name="Google Shape;7814;g2f90a6535ca_0_367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5" name="Google Shape;7815;g2f90a6535ca_0_3679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0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1" name="Google Shape;7941;g2f90a6535ca_0_380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2" name="Google Shape;7942;g2f90a6535ca_0_3805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f90a6535ca_0_442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7" name="Google Shape;667;g2f90a6535ca_0_442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f90a6535ca_0_449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2f90a6535ca_0_449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f90a6535ca_0_458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6" name="Google Shape;826;g2f90a6535ca_0_458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f90a6535ca_0_462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g2f90a6535ca_0_462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f90a6535ca_0_466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4" name="Google Shape;914;g2f90a6535ca_0_466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f90a6535ca_0_467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1" name="Google Shape;921;g2f90a6535ca_0_467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f90a6535ca_0_48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8" name="Google Shape;1068;g2f90a6535ca_0_481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f90a6535ca_0_489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5" name="Google Shape;1145;g2f90a6535ca_0_489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f90a6535ca_0_500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7" name="Google Shape;1257;g2f90a6535ca_0_500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90a6535ca_0_13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f90a6535ca_0_13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f90a6535ca_0_511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2" name="Google Shape;1362;g2f90a6535ca_0_511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f90a6535ca_0_524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3" name="Google Shape;1493;g2f90a6535ca_0_524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f90a6535ca_0_535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6" name="Google Shape;1606;g2f90a6535ca_0_535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f90a6535ca_0_541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5" name="Google Shape;1665;g2f90a6535ca_0_541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f90a6535ca_0_549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8" name="Google Shape;1748;g2f90a6535ca_0_549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f90a6535ca_0_559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9" name="Google Shape;1849;g2f90a6535ca_0_559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f90a6535ca_0_563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g2f90a6535ca_0_563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f90a6535ca_0_564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g2f90a6535ca_0_564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f90a6535ca_0_575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g2f90a6535ca_0_575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2f90a6535ca_0_588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g2f90a6535ca_0_588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90a6535ca_0_401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f90a6535ca_0_401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2f90a6535ca_0_60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g2f90a6535ca_0_603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f90a6535ca_0_617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g2f90a6535ca_0_617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2f90a6535ca_0_623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g2f90a6535ca_0_623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2f90a6535ca_0_632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g2f90a6535ca_0_632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2f90a6535ca_0_634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g2f90a6535ca_0_634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2f90a6535ca_0_645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g2f90a6535ca_0_645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2f90a6535ca_0_655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g2f90a6535ca_0_655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2f90a6535ca_0_662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g2f90a6535ca_0_662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2f90a6535ca_0_674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g2f90a6535ca_0_674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f90a6535ca_0_686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g2f90a6535ca_0_686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90a6535ca_0_414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f90a6535ca_0_414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2f90a6535ca_0_701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2f90a6535ca_0_701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2f90a6535ca_0_70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g2f90a6535ca_0_701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2f90a6535ca_0_702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g2f90a6535ca_0_702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f90a6535ca_0_70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g2f90a6535ca_0_703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f90a6535ca_0_70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g2f90a6535ca_0_703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2f90a6535ca_0_704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g2f90a6535ca_0_704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2f90a6535ca_0_70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g2f90a6535ca_0_705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2f90a6535ca_0_705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g2f90a6535ca_0_705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2f90a6535ca_0_706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g2f90a6535ca_0_706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2f90a6535ca_0_706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g2f90a6535ca_0_706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90a6535ca_0_419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2f90a6535ca_0_419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2f90a6535ca_0_713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2f90a6535ca_0_713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2f90a6535ca_0_713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g2f90a6535ca_0_7135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2f90a6535ca_0_718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g2f90a6535ca_0_7186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2f90a6535ca_0_733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g2f90a6535ca_0_733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2f90a6535ca_0_756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g2f90a6535ca_0_7564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2f90a6535ca_0_769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g2f90a6535ca_0_7691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2f90a6535ca_0_781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g2f90a6535ca_0_7817:notes"/>
          <p:cNvSpPr/>
          <p:nvPr>
            <p:ph idx="2" type="sldImg"/>
          </p:nvPr>
        </p:nvSpPr>
        <p:spPr>
          <a:xfrm>
            <a:off x="1839473" y="1143000"/>
            <a:ext cx="31791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g2f90a6535ca_0_17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5" name="Google Shape;4265;g2f90a6535ca_0_17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2f90a6535ca_0_20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6" name="Google Shape;4296;g2f90a6535ca_0_20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g2f90a6535ca_0_2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7" name="Google Shape;4327;g2f90a6535ca_0_23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90a6535ca_0_42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2f90a6535ca_0_422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2f90a6535ca_0_2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9" name="Google Shape;4339;g2f90a6535ca_0_25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2f90a6535ca_0_29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6" name="Google Shape;4386;g2f90a6535ca_0_29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2f90a6535ca_0_36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6" name="Google Shape;4456;g2f90a6535ca_0_36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2f90a6535ca_0_41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4" name="Google Shape;4504;g2f90a6535ca_0_41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2f90a6535ca_0_47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2" name="Google Shape;4572;g2f90a6535ca_0_47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2f90a6535ca_0_56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3" name="Google Shape;4663;g2f90a6535ca_0_56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6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g2f90a6535ca_0_61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8" name="Google Shape;4708;g2f90a6535ca_0_61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g2f90a6535ca_0_65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1" name="Google Shape;4751;g2f90a6535ca_0_65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2f90a6535ca_0_66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8" name="Google Shape;4758;g2f90a6535ca_0_66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2f90a6535ca_0_80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5" name="Google Shape;4905;g2f90a6535ca_0_80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90a6535ca_0_425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g2f90a6535ca_0_425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2f90a6535ca_0_88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2" name="Google Shape;4982;g2f90a6535ca_0_88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g2f90a6535ca_0_99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4" name="Google Shape;5094;g2f90a6535ca_0_99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g2f90a6535ca_0_109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9" name="Google Shape;5199;g2f90a6535ca_0_109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8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g2f90a6535ca_0_122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0" name="Google Shape;5330;g2f90a6535ca_0_122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g2f90a6535ca_0_134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3" name="Google Shape;5443;g2f90a6535ca_0_134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0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g2f90a6535ca_0_139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2" name="Google Shape;5502;g2f90a6535ca_0_139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g2f90a6535ca_0_148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5" name="Google Shape;5585;g2f90a6535ca_0_148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g2f90a6535ca_0_158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6" name="Google Shape;5686;g2f90a6535ca_0_1580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1" name="Shape 5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2" name="Google Shape;5732;g2f90a6535ca_0_162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3" name="Google Shape;5733;g2f90a6535ca_0_162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g2f90a6535ca_0_163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9" name="Google Shape;5739;g2f90a6535ca_0_163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90a6535ca_0_426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2f90a6535ca_0_426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g2f90a6535ca_0_174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0" name="Google Shape;5850;g2f90a6535ca_0_174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5" name="Shape 5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6" name="Google Shape;5986;g2f90a6535ca_0_187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7" name="Google Shape;5987;g2f90a6535ca_0_187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g2f90a6535ca_0_20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2" name="Google Shape;6132;g2f90a6535ca_0_202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8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g2f90a6535ca_0_215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0" name="Google Shape;6270;g2f90a6535ca_0_215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0" name="Shape 6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1" name="Google Shape;6331;g2f90a6535ca_0_22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2" name="Google Shape;6332;g2f90a6535ca_0_221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8" name="Shape 6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9" name="Google Shape;6429;g2f90a6535ca_0_231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0" name="Google Shape;6430;g2f90a6535ca_0_2316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6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g2f90a6535ca_0_23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8" name="Google Shape;6448;g2f90a6535ca_0_2333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3" name="Shape 6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g2f90a6535ca_0_24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5" name="Google Shape;6555;g2f90a6535ca_0_2439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0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f90a6535ca_0_254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2" name="Google Shape;6662;g2f90a6535ca_0_254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3" name="Shape 6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4" name="Google Shape;6734;g2f90a6535ca_0_261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5" name="Google Shape;6735;g2f90a6535ca_0_261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90a6535ca_0_430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2f90a6535ca_0_430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2f90a6535ca_0_273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3" name="Google Shape;6853;g2f90a6535ca_0_273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2" name="Shape 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Google Shape;6973;g2f90a6535ca_0_285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4" name="Google Shape;6974;g2f90a6535ca_0_285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3" name="Shape 7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4" name="Google Shape;7124;g2f90a6535ca_0_3004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5" name="Google Shape;7125;g2f90a6535ca_0_300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7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g2f90a6535ca_0_300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9" name="Google Shape;7129;g2f90a6535ca_0_300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2" name="Shape 7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3" name="Google Shape;7133;g2f90a6535ca_0_301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4" name="Google Shape;7134;g2f90a6535ca_0_301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3" name="Shape 7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4" name="Google Shape;7144;g2f90a6535ca_0_30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5" name="Google Shape;7145;g2f90a6535ca_0_3021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0" name="Shape 7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1" name="Google Shape;7151;g2f90a6535ca_0_302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2" name="Google Shape;7152;g2f90a6535ca_0_3027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6" name="Shape 7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" name="Google Shape;7157;g2f90a6535ca_0_303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8" name="Google Shape;7158;g2f90a6535ca_0_3032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3" name="Shape 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g2f90a6535ca_0_303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5" name="Google Shape;7165;g2f90a6535ca_0_3038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g2f90a6535ca_0_304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3" name="Google Shape;7173;g2f90a6535ca_0_3045:notes"/>
          <p:cNvSpPr/>
          <p:nvPr>
            <p:ph idx="2" type="sldImg"/>
          </p:nvPr>
        </p:nvSpPr>
        <p:spPr>
          <a:xfrm>
            <a:off x="288820" y="685794"/>
            <a:ext cx="6281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3.png"/><Relationship Id="rId20" Type="http://schemas.openxmlformats.org/officeDocument/2006/relationships/image" Target="../media/image26.png"/><Relationship Id="rId42" Type="http://schemas.openxmlformats.org/officeDocument/2006/relationships/image" Target="../media/image42.png"/><Relationship Id="rId41" Type="http://schemas.openxmlformats.org/officeDocument/2006/relationships/image" Target="../media/image32.png"/><Relationship Id="rId22" Type="http://schemas.openxmlformats.org/officeDocument/2006/relationships/image" Target="../media/image9.png"/><Relationship Id="rId44" Type="http://schemas.openxmlformats.org/officeDocument/2006/relationships/image" Target="../media/image43.png"/><Relationship Id="rId21" Type="http://schemas.openxmlformats.org/officeDocument/2006/relationships/image" Target="../media/image7.png"/><Relationship Id="rId43" Type="http://schemas.openxmlformats.org/officeDocument/2006/relationships/image" Target="../media/image38.png"/><Relationship Id="rId24" Type="http://schemas.openxmlformats.org/officeDocument/2006/relationships/image" Target="../media/image30.png"/><Relationship Id="rId46" Type="http://schemas.openxmlformats.org/officeDocument/2006/relationships/image" Target="../media/image61.png"/><Relationship Id="rId23" Type="http://schemas.openxmlformats.org/officeDocument/2006/relationships/image" Target="../media/image21.png"/><Relationship Id="rId4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26" Type="http://schemas.openxmlformats.org/officeDocument/2006/relationships/image" Target="../media/image35.png"/><Relationship Id="rId25" Type="http://schemas.openxmlformats.org/officeDocument/2006/relationships/image" Target="../media/image20.png"/><Relationship Id="rId47" Type="http://schemas.openxmlformats.org/officeDocument/2006/relationships/image" Target="../media/image50.png"/><Relationship Id="rId28" Type="http://schemas.openxmlformats.org/officeDocument/2006/relationships/image" Target="../media/image41.png"/><Relationship Id="rId27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29" Type="http://schemas.openxmlformats.org/officeDocument/2006/relationships/image" Target="../media/image2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image" Target="../media/image34.png"/><Relationship Id="rId30" Type="http://schemas.openxmlformats.org/officeDocument/2006/relationships/image" Target="../media/image24.png"/><Relationship Id="rId11" Type="http://schemas.openxmlformats.org/officeDocument/2006/relationships/image" Target="../media/image5.png"/><Relationship Id="rId33" Type="http://schemas.openxmlformats.org/officeDocument/2006/relationships/image" Target="../media/image29.png"/><Relationship Id="rId10" Type="http://schemas.openxmlformats.org/officeDocument/2006/relationships/image" Target="../media/image6.png"/><Relationship Id="rId32" Type="http://schemas.openxmlformats.org/officeDocument/2006/relationships/image" Target="../media/image36.png"/><Relationship Id="rId13" Type="http://schemas.openxmlformats.org/officeDocument/2006/relationships/image" Target="../media/image16.png"/><Relationship Id="rId35" Type="http://schemas.openxmlformats.org/officeDocument/2006/relationships/image" Target="../media/image27.png"/><Relationship Id="rId12" Type="http://schemas.openxmlformats.org/officeDocument/2006/relationships/image" Target="../media/image19.png"/><Relationship Id="rId34" Type="http://schemas.openxmlformats.org/officeDocument/2006/relationships/image" Target="../media/image31.png"/><Relationship Id="rId15" Type="http://schemas.openxmlformats.org/officeDocument/2006/relationships/image" Target="../media/image3.png"/><Relationship Id="rId37" Type="http://schemas.openxmlformats.org/officeDocument/2006/relationships/image" Target="../media/image25.png"/><Relationship Id="rId14" Type="http://schemas.openxmlformats.org/officeDocument/2006/relationships/image" Target="../media/image12.png"/><Relationship Id="rId36" Type="http://schemas.openxmlformats.org/officeDocument/2006/relationships/image" Target="../media/image28.png"/><Relationship Id="rId17" Type="http://schemas.openxmlformats.org/officeDocument/2006/relationships/image" Target="../media/image8.png"/><Relationship Id="rId39" Type="http://schemas.openxmlformats.org/officeDocument/2006/relationships/image" Target="../media/image48.png"/><Relationship Id="rId16" Type="http://schemas.openxmlformats.org/officeDocument/2006/relationships/image" Target="../media/image13.png"/><Relationship Id="rId38" Type="http://schemas.openxmlformats.org/officeDocument/2006/relationships/image" Target="../media/image47.png"/><Relationship Id="rId19" Type="http://schemas.openxmlformats.org/officeDocument/2006/relationships/image" Target="../media/image14.png"/><Relationship Id="rId1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104.png"/><Relationship Id="rId7" Type="http://schemas.openxmlformats.org/officeDocument/2006/relationships/image" Target="../media/image107.png"/><Relationship Id="rId8" Type="http://schemas.openxmlformats.org/officeDocument/2006/relationships/image" Target="../media/image103.png"/><Relationship Id="rId11" Type="http://schemas.openxmlformats.org/officeDocument/2006/relationships/image" Target="../media/image105.png"/><Relationship Id="rId10" Type="http://schemas.openxmlformats.org/officeDocument/2006/relationships/image" Target="../media/image10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58.png"/><Relationship Id="rId4" Type="http://schemas.openxmlformats.org/officeDocument/2006/relationships/image" Target="../media/image106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63.png"/><Relationship Id="rId4" Type="http://schemas.openxmlformats.org/officeDocument/2006/relationships/image" Target="../media/image1061.png"/><Relationship Id="rId9" Type="http://schemas.openxmlformats.org/officeDocument/2006/relationships/image" Target="../media/image1072.png"/><Relationship Id="rId5" Type="http://schemas.openxmlformats.org/officeDocument/2006/relationships/image" Target="../media/image1067.png"/><Relationship Id="rId6" Type="http://schemas.openxmlformats.org/officeDocument/2006/relationships/image" Target="../media/image1070.png"/><Relationship Id="rId7" Type="http://schemas.openxmlformats.org/officeDocument/2006/relationships/image" Target="../media/image1064.png"/><Relationship Id="rId8" Type="http://schemas.openxmlformats.org/officeDocument/2006/relationships/image" Target="../media/image1073.png"/><Relationship Id="rId20" Type="http://schemas.openxmlformats.org/officeDocument/2006/relationships/image" Target="../media/image1078.png"/><Relationship Id="rId21" Type="http://schemas.openxmlformats.org/officeDocument/2006/relationships/image" Target="../media/image1084.png"/><Relationship Id="rId11" Type="http://schemas.openxmlformats.org/officeDocument/2006/relationships/image" Target="../media/image1096.png"/><Relationship Id="rId10" Type="http://schemas.openxmlformats.org/officeDocument/2006/relationships/image" Target="../media/image1068.png"/><Relationship Id="rId13" Type="http://schemas.openxmlformats.org/officeDocument/2006/relationships/image" Target="../media/image1071.png"/><Relationship Id="rId12" Type="http://schemas.openxmlformats.org/officeDocument/2006/relationships/image" Target="../media/image1082.png"/><Relationship Id="rId15" Type="http://schemas.openxmlformats.org/officeDocument/2006/relationships/image" Target="../media/image1079.png"/><Relationship Id="rId14" Type="http://schemas.openxmlformats.org/officeDocument/2006/relationships/image" Target="../media/image1083.png"/><Relationship Id="rId17" Type="http://schemas.openxmlformats.org/officeDocument/2006/relationships/image" Target="../media/image1077.png"/><Relationship Id="rId16" Type="http://schemas.openxmlformats.org/officeDocument/2006/relationships/image" Target="../media/image1089.png"/><Relationship Id="rId19" Type="http://schemas.openxmlformats.org/officeDocument/2006/relationships/image" Target="../media/image1086.png"/><Relationship Id="rId18" Type="http://schemas.openxmlformats.org/officeDocument/2006/relationships/image" Target="../media/image108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76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Relationship Id="rId5" Type="http://schemas.openxmlformats.org/officeDocument/2006/relationships/image" Target="../media/image1088.png"/><Relationship Id="rId6" Type="http://schemas.openxmlformats.org/officeDocument/2006/relationships/image" Target="../media/image1081.png"/><Relationship Id="rId7" Type="http://schemas.openxmlformats.org/officeDocument/2006/relationships/image" Target="../media/image1094.png"/><Relationship Id="rId8" Type="http://schemas.openxmlformats.org/officeDocument/2006/relationships/image" Target="../media/image1102.png"/><Relationship Id="rId11" Type="http://schemas.openxmlformats.org/officeDocument/2006/relationships/image" Target="../media/image1110.png"/><Relationship Id="rId10" Type="http://schemas.openxmlformats.org/officeDocument/2006/relationships/image" Target="../media/image1116.png"/><Relationship Id="rId13" Type="http://schemas.openxmlformats.org/officeDocument/2006/relationships/image" Target="../media/image1091.png"/><Relationship Id="rId12" Type="http://schemas.openxmlformats.org/officeDocument/2006/relationships/image" Target="../media/image1093.png"/></Relationships>
</file>

<file path=ppt/slides/_rels/slide10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48.png"/><Relationship Id="rId41" Type="http://schemas.openxmlformats.org/officeDocument/2006/relationships/image" Target="../media/image11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90.png"/><Relationship Id="rId4" Type="http://schemas.openxmlformats.org/officeDocument/2006/relationships/image" Target="../media/image1114.png"/><Relationship Id="rId9" Type="http://schemas.openxmlformats.org/officeDocument/2006/relationships/image" Target="../media/image1101.png"/><Relationship Id="rId5" Type="http://schemas.openxmlformats.org/officeDocument/2006/relationships/image" Target="../media/image1095.png"/><Relationship Id="rId6" Type="http://schemas.openxmlformats.org/officeDocument/2006/relationships/image" Target="../media/image1097.png"/><Relationship Id="rId7" Type="http://schemas.openxmlformats.org/officeDocument/2006/relationships/image" Target="../media/image1107.png"/><Relationship Id="rId8" Type="http://schemas.openxmlformats.org/officeDocument/2006/relationships/image" Target="../media/image1099.png"/><Relationship Id="rId31" Type="http://schemas.openxmlformats.org/officeDocument/2006/relationships/image" Target="../media/image1126.png"/><Relationship Id="rId30" Type="http://schemas.openxmlformats.org/officeDocument/2006/relationships/image" Target="../media/image1127.png"/><Relationship Id="rId33" Type="http://schemas.openxmlformats.org/officeDocument/2006/relationships/image" Target="../media/image1125.png"/><Relationship Id="rId32" Type="http://schemas.openxmlformats.org/officeDocument/2006/relationships/image" Target="../media/image1122.png"/><Relationship Id="rId35" Type="http://schemas.openxmlformats.org/officeDocument/2006/relationships/image" Target="../media/image1121.png"/><Relationship Id="rId34" Type="http://schemas.openxmlformats.org/officeDocument/2006/relationships/image" Target="../media/image1123.png"/><Relationship Id="rId37" Type="http://schemas.openxmlformats.org/officeDocument/2006/relationships/image" Target="../media/image1128.png"/><Relationship Id="rId36" Type="http://schemas.openxmlformats.org/officeDocument/2006/relationships/image" Target="../media/image1130.png"/><Relationship Id="rId39" Type="http://schemas.openxmlformats.org/officeDocument/2006/relationships/image" Target="../media/image1131.png"/><Relationship Id="rId38" Type="http://schemas.openxmlformats.org/officeDocument/2006/relationships/image" Target="../media/image1136.png"/><Relationship Id="rId20" Type="http://schemas.openxmlformats.org/officeDocument/2006/relationships/image" Target="../media/image1103.png"/><Relationship Id="rId22" Type="http://schemas.openxmlformats.org/officeDocument/2006/relationships/image" Target="../media/image1118.png"/><Relationship Id="rId21" Type="http://schemas.openxmlformats.org/officeDocument/2006/relationships/image" Target="../media/image1120.png"/><Relationship Id="rId24" Type="http://schemas.openxmlformats.org/officeDocument/2006/relationships/image" Target="../media/image1119.png"/><Relationship Id="rId23" Type="http://schemas.openxmlformats.org/officeDocument/2006/relationships/image" Target="../media/image1108.png"/><Relationship Id="rId26" Type="http://schemas.openxmlformats.org/officeDocument/2006/relationships/image" Target="../media/image1140.png"/><Relationship Id="rId25" Type="http://schemas.openxmlformats.org/officeDocument/2006/relationships/image" Target="../media/image1124.png"/><Relationship Id="rId28" Type="http://schemas.openxmlformats.org/officeDocument/2006/relationships/image" Target="../media/image1117.png"/><Relationship Id="rId27" Type="http://schemas.openxmlformats.org/officeDocument/2006/relationships/image" Target="../media/image1129.png"/><Relationship Id="rId29" Type="http://schemas.openxmlformats.org/officeDocument/2006/relationships/image" Target="../media/image1134.png"/><Relationship Id="rId11" Type="http://schemas.openxmlformats.org/officeDocument/2006/relationships/image" Target="../media/image1112.png"/><Relationship Id="rId10" Type="http://schemas.openxmlformats.org/officeDocument/2006/relationships/image" Target="../media/image1098.png"/><Relationship Id="rId13" Type="http://schemas.openxmlformats.org/officeDocument/2006/relationships/image" Target="../media/image1100.png"/><Relationship Id="rId12" Type="http://schemas.openxmlformats.org/officeDocument/2006/relationships/image" Target="../media/image1104.png"/><Relationship Id="rId15" Type="http://schemas.openxmlformats.org/officeDocument/2006/relationships/image" Target="../media/image1111.png"/><Relationship Id="rId14" Type="http://schemas.openxmlformats.org/officeDocument/2006/relationships/image" Target="../media/image1105.png"/><Relationship Id="rId17" Type="http://schemas.openxmlformats.org/officeDocument/2006/relationships/image" Target="../media/image1109.png"/><Relationship Id="rId16" Type="http://schemas.openxmlformats.org/officeDocument/2006/relationships/image" Target="../media/image1106.png"/><Relationship Id="rId19" Type="http://schemas.openxmlformats.org/officeDocument/2006/relationships/image" Target="../media/image1115.png"/><Relationship Id="rId18" Type="http://schemas.openxmlformats.org/officeDocument/2006/relationships/image" Target="../media/image1113.png"/></Relationships>
</file>

<file path=ppt/slides/_rels/slide10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66.png"/><Relationship Id="rId42" Type="http://schemas.openxmlformats.org/officeDocument/2006/relationships/image" Target="../media/image1174.png"/><Relationship Id="rId41" Type="http://schemas.openxmlformats.org/officeDocument/2006/relationships/image" Target="../media/image1167.png"/><Relationship Id="rId44" Type="http://schemas.openxmlformats.org/officeDocument/2006/relationships/image" Target="../media/image1164.png"/><Relationship Id="rId43" Type="http://schemas.openxmlformats.org/officeDocument/2006/relationships/image" Target="../media/image1172.png"/><Relationship Id="rId46" Type="http://schemas.openxmlformats.org/officeDocument/2006/relationships/image" Target="../media/image1176.png"/><Relationship Id="rId45" Type="http://schemas.openxmlformats.org/officeDocument/2006/relationships/image" Target="../media/image11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35.png"/><Relationship Id="rId4" Type="http://schemas.openxmlformats.org/officeDocument/2006/relationships/image" Target="../media/image1137.png"/><Relationship Id="rId9" Type="http://schemas.openxmlformats.org/officeDocument/2006/relationships/image" Target="../media/image1141.png"/><Relationship Id="rId48" Type="http://schemas.openxmlformats.org/officeDocument/2006/relationships/image" Target="../media/image1179.png"/><Relationship Id="rId47" Type="http://schemas.openxmlformats.org/officeDocument/2006/relationships/image" Target="../media/image1178.png"/><Relationship Id="rId49" Type="http://schemas.openxmlformats.org/officeDocument/2006/relationships/image" Target="../media/image1189.png"/><Relationship Id="rId5" Type="http://schemas.openxmlformats.org/officeDocument/2006/relationships/image" Target="../media/image1132.png"/><Relationship Id="rId6" Type="http://schemas.openxmlformats.org/officeDocument/2006/relationships/image" Target="../media/image1142.png"/><Relationship Id="rId7" Type="http://schemas.openxmlformats.org/officeDocument/2006/relationships/image" Target="../media/image1145.png"/><Relationship Id="rId8" Type="http://schemas.openxmlformats.org/officeDocument/2006/relationships/image" Target="../media/image1139.png"/><Relationship Id="rId31" Type="http://schemas.openxmlformats.org/officeDocument/2006/relationships/image" Target="../media/image1160.png"/><Relationship Id="rId30" Type="http://schemas.openxmlformats.org/officeDocument/2006/relationships/image" Target="../media/image1175.png"/><Relationship Id="rId33" Type="http://schemas.openxmlformats.org/officeDocument/2006/relationships/image" Target="../media/image1155.png"/><Relationship Id="rId32" Type="http://schemas.openxmlformats.org/officeDocument/2006/relationships/image" Target="../media/image1163.png"/><Relationship Id="rId35" Type="http://schemas.openxmlformats.org/officeDocument/2006/relationships/image" Target="../media/image1161.png"/><Relationship Id="rId34" Type="http://schemas.openxmlformats.org/officeDocument/2006/relationships/image" Target="../media/image1156.png"/><Relationship Id="rId37" Type="http://schemas.openxmlformats.org/officeDocument/2006/relationships/image" Target="../media/image1185.png"/><Relationship Id="rId36" Type="http://schemas.openxmlformats.org/officeDocument/2006/relationships/image" Target="../media/image1170.png"/><Relationship Id="rId39" Type="http://schemas.openxmlformats.org/officeDocument/2006/relationships/image" Target="../media/image1180.png"/><Relationship Id="rId38" Type="http://schemas.openxmlformats.org/officeDocument/2006/relationships/image" Target="../media/image1171.png"/><Relationship Id="rId20" Type="http://schemas.openxmlformats.org/officeDocument/2006/relationships/image" Target="../media/image1165.png"/><Relationship Id="rId22" Type="http://schemas.openxmlformats.org/officeDocument/2006/relationships/image" Target="../media/image1153.png"/><Relationship Id="rId21" Type="http://schemas.openxmlformats.org/officeDocument/2006/relationships/image" Target="../media/image1143.png"/><Relationship Id="rId24" Type="http://schemas.openxmlformats.org/officeDocument/2006/relationships/image" Target="../media/image1152.png"/><Relationship Id="rId23" Type="http://schemas.openxmlformats.org/officeDocument/2006/relationships/image" Target="../media/image1184.png"/><Relationship Id="rId26" Type="http://schemas.openxmlformats.org/officeDocument/2006/relationships/image" Target="../media/image1151.png"/><Relationship Id="rId25" Type="http://schemas.openxmlformats.org/officeDocument/2006/relationships/image" Target="../media/image1150.png"/><Relationship Id="rId28" Type="http://schemas.openxmlformats.org/officeDocument/2006/relationships/image" Target="../media/image1186.png"/><Relationship Id="rId27" Type="http://schemas.openxmlformats.org/officeDocument/2006/relationships/image" Target="../media/image1168.png"/><Relationship Id="rId29" Type="http://schemas.openxmlformats.org/officeDocument/2006/relationships/image" Target="../media/image1158.png"/><Relationship Id="rId51" Type="http://schemas.openxmlformats.org/officeDocument/2006/relationships/image" Target="../media/image1181.png"/><Relationship Id="rId50" Type="http://schemas.openxmlformats.org/officeDocument/2006/relationships/image" Target="../media/image1190.png"/><Relationship Id="rId53" Type="http://schemas.openxmlformats.org/officeDocument/2006/relationships/image" Target="../media/image1191.png"/><Relationship Id="rId52" Type="http://schemas.openxmlformats.org/officeDocument/2006/relationships/image" Target="../media/image1187.png"/><Relationship Id="rId11" Type="http://schemas.openxmlformats.org/officeDocument/2006/relationships/image" Target="../media/image1157.png"/><Relationship Id="rId55" Type="http://schemas.openxmlformats.org/officeDocument/2006/relationships/image" Target="../media/image1183.png"/><Relationship Id="rId10" Type="http://schemas.openxmlformats.org/officeDocument/2006/relationships/image" Target="../media/image1138.png"/><Relationship Id="rId54" Type="http://schemas.openxmlformats.org/officeDocument/2006/relationships/image" Target="../media/image1182.png"/><Relationship Id="rId13" Type="http://schemas.openxmlformats.org/officeDocument/2006/relationships/image" Target="../media/image1154.png"/><Relationship Id="rId12" Type="http://schemas.openxmlformats.org/officeDocument/2006/relationships/image" Target="../media/image1149.png"/><Relationship Id="rId15" Type="http://schemas.openxmlformats.org/officeDocument/2006/relationships/image" Target="../media/image1162.png"/><Relationship Id="rId14" Type="http://schemas.openxmlformats.org/officeDocument/2006/relationships/image" Target="../media/image1144.png"/><Relationship Id="rId17" Type="http://schemas.openxmlformats.org/officeDocument/2006/relationships/image" Target="../media/image1147.png"/><Relationship Id="rId16" Type="http://schemas.openxmlformats.org/officeDocument/2006/relationships/image" Target="../media/image1169.png"/><Relationship Id="rId19" Type="http://schemas.openxmlformats.org/officeDocument/2006/relationships/image" Target="../media/image1159.png"/><Relationship Id="rId18" Type="http://schemas.openxmlformats.org/officeDocument/2006/relationships/image" Target="../media/image11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94.png"/><Relationship Id="rId4" Type="http://schemas.openxmlformats.org/officeDocument/2006/relationships/image" Target="../media/image1177.png"/><Relationship Id="rId9" Type="http://schemas.openxmlformats.org/officeDocument/2006/relationships/image" Target="../media/image1199.png"/><Relationship Id="rId5" Type="http://schemas.openxmlformats.org/officeDocument/2006/relationships/image" Target="../media/image1195.png"/><Relationship Id="rId6" Type="http://schemas.openxmlformats.org/officeDocument/2006/relationships/image" Target="../media/image1193.png"/><Relationship Id="rId7" Type="http://schemas.openxmlformats.org/officeDocument/2006/relationships/image" Target="../media/image1192.png"/><Relationship Id="rId8" Type="http://schemas.openxmlformats.org/officeDocument/2006/relationships/image" Target="../media/image1188.png"/><Relationship Id="rId11" Type="http://schemas.openxmlformats.org/officeDocument/2006/relationships/image" Target="../media/image1200.png"/><Relationship Id="rId10" Type="http://schemas.openxmlformats.org/officeDocument/2006/relationships/image" Target="../media/image1201.png"/><Relationship Id="rId13" Type="http://schemas.openxmlformats.org/officeDocument/2006/relationships/image" Target="../media/image1197.png"/><Relationship Id="rId12" Type="http://schemas.openxmlformats.org/officeDocument/2006/relationships/image" Target="../media/image1215.png"/><Relationship Id="rId15" Type="http://schemas.openxmlformats.org/officeDocument/2006/relationships/image" Target="../media/image1208.png"/><Relationship Id="rId14" Type="http://schemas.openxmlformats.org/officeDocument/2006/relationships/image" Target="../media/image1203.png"/><Relationship Id="rId16" Type="http://schemas.openxmlformats.org/officeDocument/2006/relationships/image" Target="../media/image119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02.png"/><Relationship Id="rId4" Type="http://schemas.openxmlformats.org/officeDocument/2006/relationships/image" Target="../media/image1209.png"/><Relationship Id="rId9" Type="http://schemas.openxmlformats.org/officeDocument/2006/relationships/image" Target="../media/image1205.png"/><Relationship Id="rId5" Type="http://schemas.openxmlformats.org/officeDocument/2006/relationships/image" Target="../media/image1207.png"/><Relationship Id="rId6" Type="http://schemas.openxmlformats.org/officeDocument/2006/relationships/image" Target="../media/image1210.png"/><Relationship Id="rId7" Type="http://schemas.openxmlformats.org/officeDocument/2006/relationships/image" Target="../media/image1204.png"/><Relationship Id="rId8" Type="http://schemas.openxmlformats.org/officeDocument/2006/relationships/image" Target="../media/image1196.png"/><Relationship Id="rId31" Type="http://schemas.openxmlformats.org/officeDocument/2006/relationships/image" Target="../media/image1237.png"/><Relationship Id="rId30" Type="http://schemas.openxmlformats.org/officeDocument/2006/relationships/image" Target="../media/image1230.png"/><Relationship Id="rId33" Type="http://schemas.openxmlformats.org/officeDocument/2006/relationships/image" Target="../media/image1231.png"/><Relationship Id="rId32" Type="http://schemas.openxmlformats.org/officeDocument/2006/relationships/image" Target="../media/image1235.png"/><Relationship Id="rId35" Type="http://schemas.openxmlformats.org/officeDocument/2006/relationships/image" Target="../media/image1242.png"/><Relationship Id="rId34" Type="http://schemas.openxmlformats.org/officeDocument/2006/relationships/image" Target="../media/image1227.png"/><Relationship Id="rId37" Type="http://schemas.openxmlformats.org/officeDocument/2006/relationships/image" Target="../media/image1238.png"/><Relationship Id="rId36" Type="http://schemas.openxmlformats.org/officeDocument/2006/relationships/image" Target="../media/image1239.png"/><Relationship Id="rId38" Type="http://schemas.openxmlformats.org/officeDocument/2006/relationships/image" Target="../media/image1225.png"/><Relationship Id="rId20" Type="http://schemas.openxmlformats.org/officeDocument/2006/relationships/image" Target="../media/image1220.png"/><Relationship Id="rId22" Type="http://schemas.openxmlformats.org/officeDocument/2006/relationships/image" Target="../media/image1223.png"/><Relationship Id="rId21" Type="http://schemas.openxmlformats.org/officeDocument/2006/relationships/image" Target="../media/image1217.png"/><Relationship Id="rId24" Type="http://schemas.openxmlformats.org/officeDocument/2006/relationships/image" Target="../media/image1233.png"/><Relationship Id="rId23" Type="http://schemas.openxmlformats.org/officeDocument/2006/relationships/image" Target="../media/image1213.png"/><Relationship Id="rId26" Type="http://schemas.openxmlformats.org/officeDocument/2006/relationships/image" Target="../media/image1229.png"/><Relationship Id="rId25" Type="http://schemas.openxmlformats.org/officeDocument/2006/relationships/image" Target="../media/image1224.png"/><Relationship Id="rId28" Type="http://schemas.openxmlformats.org/officeDocument/2006/relationships/image" Target="../media/image1236.png"/><Relationship Id="rId27" Type="http://schemas.openxmlformats.org/officeDocument/2006/relationships/image" Target="../media/image1222.png"/><Relationship Id="rId29" Type="http://schemas.openxmlformats.org/officeDocument/2006/relationships/image" Target="../media/image1232.png"/><Relationship Id="rId11" Type="http://schemas.openxmlformats.org/officeDocument/2006/relationships/image" Target="../media/image1218.png"/><Relationship Id="rId10" Type="http://schemas.openxmlformats.org/officeDocument/2006/relationships/image" Target="../media/image1219.png"/><Relationship Id="rId13" Type="http://schemas.openxmlformats.org/officeDocument/2006/relationships/image" Target="../media/image1228.png"/><Relationship Id="rId12" Type="http://schemas.openxmlformats.org/officeDocument/2006/relationships/image" Target="../media/image1211.png"/><Relationship Id="rId15" Type="http://schemas.openxmlformats.org/officeDocument/2006/relationships/image" Target="../media/image1221.png"/><Relationship Id="rId14" Type="http://schemas.openxmlformats.org/officeDocument/2006/relationships/image" Target="../media/image1226.png"/><Relationship Id="rId17" Type="http://schemas.openxmlformats.org/officeDocument/2006/relationships/image" Target="../media/image1206.png"/><Relationship Id="rId16" Type="http://schemas.openxmlformats.org/officeDocument/2006/relationships/image" Target="../media/image1212.png"/><Relationship Id="rId19" Type="http://schemas.openxmlformats.org/officeDocument/2006/relationships/image" Target="../media/image1216.png"/><Relationship Id="rId18" Type="http://schemas.openxmlformats.org/officeDocument/2006/relationships/image" Target="../media/image1214.png"/></Relationships>
</file>

<file path=ppt/slides/_rels/slide10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82.png"/><Relationship Id="rId42" Type="http://schemas.openxmlformats.org/officeDocument/2006/relationships/image" Target="../media/image1272.png"/><Relationship Id="rId41" Type="http://schemas.openxmlformats.org/officeDocument/2006/relationships/image" Target="../media/image1269.png"/><Relationship Id="rId44" Type="http://schemas.openxmlformats.org/officeDocument/2006/relationships/image" Target="../media/image1280.png"/><Relationship Id="rId43" Type="http://schemas.openxmlformats.org/officeDocument/2006/relationships/image" Target="../media/image1271.png"/><Relationship Id="rId46" Type="http://schemas.openxmlformats.org/officeDocument/2006/relationships/image" Target="../media/image1289.png"/><Relationship Id="rId45" Type="http://schemas.openxmlformats.org/officeDocument/2006/relationships/image" Target="../media/image12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34.png"/><Relationship Id="rId4" Type="http://schemas.openxmlformats.org/officeDocument/2006/relationships/image" Target="../media/image1241.png"/><Relationship Id="rId9" Type="http://schemas.openxmlformats.org/officeDocument/2006/relationships/image" Target="../media/image1248.png"/><Relationship Id="rId48" Type="http://schemas.openxmlformats.org/officeDocument/2006/relationships/image" Target="../media/image1283.png"/><Relationship Id="rId47" Type="http://schemas.openxmlformats.org/officeDocument/2006/relationships/image" Target="../media/image1281.png"/><Relationship Id="rId49" Type="http://schemas.openxmlformats.org/officeDocument/2006/relationships/image" Target="../media/image1284.png"/><Relationship Id="rId5" Type="http://schemas.openxmlformats.org/officeDocument/2006/relationships/image" Target="../media/image1258.png"/><Relationship Id="rId6" Type="http://schemas.openxmlformats.org/officeDocument/2006/relationships/image" Target="../media/image1243.png"/><Relationship Id="rId7" Type="http://schemas.openxmlformats.org/officeDocument/2006/relationships/image" Target="../media/image1256.png"/><Relationship Id="rId8" Type="http://schemas.openxmlformats.org/officeDocument/2006/relationships/image" Target="../media/image1247.png"/><Relationship Id="rId31" Type="http://schemas.openxmlformats.org/officeDocument/2006/relationships/image" Target="../media/image1276.png"/><Relationship Id="rId30" Type="http://schemas.openxmlformats.org/officeDocument/2006/relationships/image" Target="../media/image1286.png"/><Relationship Id="rId33" Type="http://schemas.openxmlformats.org/officeDocument/2006/relationships/image" Target="../media/image1273.png"/><Relationship Id="rId32" Type="http://schemas.openxmlformats.org/officeDocument/2006/relationships/image" Target="../media/image1263.png"/><Relationship Id="rId35" Type="http://schemas.openxmlformats.org/officeDocument/2006/relationships/image" Target="../media/image1279.png"/><Relationship Id="rId34" Type="http://schemas.openxmlformats.org/officeDocument/2006/relationships/image" Target="../media/image1285.png"/><Relationship Id="rId37" Type="http://schemas.openxmlformats.org/officeDocument/2006/relationships/image" Target="../media/image1278.png"/><Relationship Id="rId36" Type="http://schemas.openxmlformats.org/officeDocument/2006/relationships/image" Target="../media/image1274.png"/><Relationship Id="rId39" Type="http://schemas.openxmlformats.org/officeDocument/2006/relationships/image" Target="../media/image1270.png"/><Relationship Id="rId38" Type="http://schemas.openxmlformats.org/officeDocument/2006/relationships/image" Target="../media/image1262.png"/><Relationship Id="rId20" Type="http://schemas.openxmlformats.org/officeDocument/2006/relationships/image" Target="../media/image1246.png"/><Relationship Id="rId22" Type="http://schemas.openxmlformats.org/officeDocument/2006/relationships/image" Target="../media/image1250.png"/><Relationship Id="rId21" Type="http://schemas.openxmlformats.org/officeDocument/2006/relationships/image" Target="../media/image1268.png"/><Relationship Id="rId24" Type="http://schemas.openxmlformats.org/officeDocument/2006/relationships/image" Target="../media/image1257.png"/><Relationship Id="rId23" Type="http://schemas.openxmlformats.org/officeDocument/2006/relationships/image" Target="../media/image1259.png"/><Relationship Id="rId26" Type="http://schemas.openxmlformats.org/officeDocument/2006/relationships/image" Target="../media/image1266.png"/><Relationship Id="rId25" Type="http://schemas.openxmlformats.org/officeDocument/2006/relationships/image" Target="../media/image1260.png"/><Relationship Id="rId28" Type="http://schemas.openxmlformats.org/officeDocument/2006/relationships/image" Target="../media/image1264.png"/><Relationship Id="rId27" Type="http://schemas.openxmlformats.org/officeDocument/2006/relationships/image" Target="../media/image1267.png"/><Relationship Id="rId29" Type="http://schemas.openxmlformats.org/officeDocument/2006/relationships/image" Target="../media/image1265.png"/><Relationship Id="rId51" Type="http://schemas.openxmlformats.org/officeDocument/2006/relationships/image" Target="../media/image1287.png"/><Relationship Id="rId50" Type="http://schemas.openxmlformats.org/officeDocument/2006/relationships/image" Target="../media/image1275.png"/><Relationship Id="rId52" Type="http://schemas.openxmlformats.org/officeDocument/2006/relationships/image" Target="../media/image1288.png"/><Relationship Id="rId11" Type="http://schemas.openxmlformats.org/officeDocument/2006/relationships/image" Target="../media/image1249.png"/><Relationship Id="rId10" Type="http://schemas.openxmlformats.org/officeDocument/2006/relationships/image" Target="../media/image1244.png"/><Relationship Id="rId13" Type="http://schemas.openxmlformats.org/officeDocument/2006/relationships/image" Target="../media/image1251.png"/><Relationship Id="rId12" Type="http://schemas.openxmlformats.org/officeDocument/2006/relationships/image" Target="../media/image1240.png"/><Relationship Id="rId15" Type="http://schemas.openxmlformats.org/officeDocument/2006/relationships/image" Target="../media/image1254.png"/><Relationship Id="rId14" Type="http://schemas.openxmlformats.org/officeDocument/2006/relationships/image" Target="../media/image1253.png"/><Relationship Id="rId17" Type="http://schemas.openxmlformats.org/officeDocument/2006/relationships/image" Target="../media/image1255.png"/><Relationship Id="rId16" Type="http://schemas.openxmlformats.org/officeDocument/2006/relationships/image" Target="../media/image1245.png"/><Relationship Id="rId19" Type="http://schemas.openxmlformats.org/officeDocument/2006/relationships/image" Target="../media/image1261.png"/><Relationship Id="rId18" Type="http://schemas.openxmlformats.org/officeDocument/2006/relationships/image" Target="../media/image1252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2.png"/><Relationship Id="rId22" Type="http://schemas.openxmlformats.org/officeDocument/2006/relationships/image" Target="../media/image130.png"/><Relationship Id="rId21" Type="http://schemas.openxmlformats.org/officeDocument/2006/relationships/image" Target="../media/image125.png"/><Relationship Id="rId24" Type="http://schemas.openxmlformats.org/officeDocument/2006/relationships/image" Target="../media/image126.png"/><Relationship Id="rId23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1.png"/><Relationship Id="rId4" Type="http://schemas.openxmlformats.org/officeDocument/2006/relationships/image" Target="../media/image106.png"/><Relationship Id="rId9" Type="http://schemas.openxmlformats.org/officeDocument/2006/relationships/image" Target="../media/image120.png"/><Relationship Id="rId25" Type="http://schemas.openxmlformats.org/officeDocument/2006/relationships/image" Target="../media/image123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08.png"/><Relationship Id="rId8" Type="http://schemas.openxmlformats.org/officeDocument/2006/relationships/image" Target="../media/image111.png"/><Relationship Id="rId11" Type="http://schemas.openxmlformats.org/officeDocument/2006/relationships/image" Target="../media/image115.png"/><Relationship Id="rId10" Type="http://schemas.openxmlformats.org/officeDocument/2006/relationships/image" Target="../media/image117.png"/><Relationship Id="rId13" Type="http://schemas.openxmlformats.org/officeDocument/2006/relationships/image" Target="../media/image112.png"/><Relationship Id="rId12" Type="http://schemas.openxmlformats.org/officeDocument/2006/relationships/image" Target="../media/image121.png"/><Relationship Id="rId15" Type="http://schemas.openxmlformats.org/officeDocument/2006/relationships/image" Target="../media/image113.png"/><Relationship Id="rId14" Type="http://schemas.openxmlformats.org/officeDocument/2006/relationships/image" Target="../media/image119.png"/><Relationship Id="rId17" Type="http://schemas.openxmlformats.org/officeDocument/2006/relationships/image" Target="../media/image114.png"/><Relationship Id="rId16" Type="http://schemas.openxmlformats.org/officeDocument/2006/relationships/image" Target="../media/image116.png"/><Relationship Id="rId19" Type="http://schemas.openxmlformats.org/officeDocument/2006/relationships/image" Target="../media/image127.png"/><Relationship Id="rId18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2.png"/><Relationship Id="rId20" Type="http://schemas.openxmlformats.org/officeDocument/2006/relationships/image" Target="../media/image151.png"/><Relationship Id="rId42" Type="http://schemas.openxmlformats.org/officeDocument/2006/relationships/image" Target="../media/image176.png"/><Relationship Id="rId41" Type="http://schemas.openxmlformats.org/officeDocument/2006/relationships/image" Target="../media/image163.png"/><Relationship Id="rId22" Type="http://schemas.openxmlformats.org/officeDocument/2006/relationships/image" Target="../media/image147.png"/><Relationship Id="rId21" Type="http://schemas.openxmlformats.org/officeDocument/2006/relationships/image" Target="../media/image139.png"/><Relationship Id="rId24" Type="http://schemas.openxmlformats.org/officeDocument/2006/relationships/image" Target="../media/image149.png"/><Relationship Id="rId23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4.png"/><Relationship Id="rId4" Type="http://schemas.openxmlformats.org/officeDocument/2006/relationships/image" Target="../media/image158.png"/><Relationship Id="rId9" Type="http://schemas.openxmlformats.org/officeDocument/2006/relationships/image" Target="../media/image128.png"/><Relationship Id="rId26" Type="http://schemas.openxmlformats.org/officeDocument/2006/relationships/image" Target="../media/image150.png"/><Relationship Id="rId25" Type="http://schemas.openxmlformats.org/officeDocument/2006/relationships/image" Target="../media/image180.png"/><Relationship Id="rId28" Type="http://schemas.openxmlformats.org/officeDocument/2006/relationships/image" Target="../media/image154.png"/><Relationship Id="rId27" Type="http://schemas.openxmlformats.org/officeDocument/2006/relationships/image" Target="../media/image153.png"/><Relationship Id="rId5" Type="http://schemas.openxmlformats.org/officeDocument/2006/relationships/image" Target="../media/image145.png"/><Relationship Id="rId6" Type="http://schemas.openxmlformats.org/officeDocument/2006/relationships/image" Target="../media/image138.png"/><Relationship Id="rId29" Type="http://schemas.openxmlformats.org/officeDocument/2006/relationships/image" Target="../media/image148.png"/><Relationship Id="rId7" Type="http://schemas.openxmlformats.org/officeDocument/2006/relationships/image" Target="../media/image132.png"/><Relationship Id="rId8" Type="http://schemas.openxmlformats.org/officeDocument/2006/relationships/image" Target="../media/image129.png"/><Relationship Id="rId31" Type="http://schemas.openxmlformats.org/officeDocument/2006/relationships/image" Target="../media/image155.png"/><Relationship Id="rId30" Type="http://schemas.openxmlformats.org/officeDocument/2006/relationships/image" Target="../media/image156.png"/><Relationship Id="rId11" Type="http://schemas.openxmlformats.org/officeDocument/2006/relationships/image" Target="../media/image135.png"/><Relationship Id="rId33" Type="http://schemas.openxmlformats.org/officeDocument/2006/relationships/image" Target="../media/image167.png"/><Relationship Id="rId10" Type="http://schemas.openxmlformats.org/officeDocument/2006/relationships/image" Target="../media/image133.png"/><Relationship Id="rId32" Type="http://schemas.openxmlformats.org/officeDocument/2006/relationships/image" Target="../media/image157.png"/><Relationship Id="rId13" Type="http://schemas.openxmlformats.org/officeDocument/2006/relationships/image" Target="../media/image134.png"/><Relationship Id="rId35" Type="http://schemas.openxmlformats.org/officeDocument/2006/relationships/image" Target="../media/image182.png"/><Relationship Id="rId12" Type="http://schemas.openxmlformats.org/officeDocument/2006/relationships/image" Target="../media/image142.png"/><Relationship Id="rId34" Type="http://schemas.openxmlformats.org/officeDocument/2006/relationships/image" Target="../media/image159.png"/><Relationship Id="rId15" Type="http://schemas.openxmlformats.org/officeDocument/2006/relationships/image" Target="../media/image136.png"/><Relationship Id="rId37" Type="http://schemas.openxmlformats.org/officeDocument/2006/relationships/image" Target="../media/image166.png"/><Relationship Id="rId14" Type="http://schemas.openxmlformats.org/officeDocument/2006/relationships/image" Target="../media/image152.png"/><Relationship Id="rId36" Type="http://schemas.openxmlformats.org/officeDocument/2006/relationships/image" Target="../media/image161.png"/><Relationship Id="rId17" Type="http://schemas.openxmlformats.org/officeDocument/2006/relationships/image" Target="../media/image146.png"/><Relationship Id="rId39" Type="http://schemas.openxmlformats.org/officeDocument/2006/relationships/image" Target="../media/image160.png"/><Relationship Id="rId16" Type="http://schemas.openxmlformats.org/officeDocument/2006/relationships/image" Target="../media/image144.png"/><Relationship Id="rId38" Type="http://schemas.openxmlformats.org/officeDocument/2006/relationships/image" Target="../media/image164.png"/><Relationship Id="rId19" Type="http://schemas.openxmlformats.org/officeDocument/2006/relationships/image" Target="../media/image141.png"/><Relationship Id="rId18" Type="http://schemas.openxmlformats.org/officeDocument/2006/relationships/image" Target="../media/image1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0.png"/><Relationship Id="rId5" Type="http://schemas.openxmlformats.org/officeDocument/2006/relationships/image" Target="../media/image175.png"/><Relationship Id="rId6" Type="http://schemas.openxmlformats.org/officeDocument/2006/relationships/image" Target="../media/image165.png"/><Relationship Id="rId7" Type="http://schemas.openxmlformats.org/officeDocument/2006/relationships/image" Target="../media/image169.png"/><Relationship Id="rId8" Type="http://schemas.openxmlformats.org/officeDocument/2006/relationships/image" Target="../media/image171.png"/><Relationship Id="rId11" Type="http://schemas.openxmlformats.org/officeDocument/2006/relationships/image" Target="../media/image168.png"/><Relationship Id="rId10" Type="http://schemas.openxmlformats.org/officeDocument/2006/relationships/image" Target="../media/image187.png"/><Relationship Id="rId13" Type="http://schemas.openxmlformats.org/officeDocument/2006/relationships/image" Target="../media/image179.png"/><Relationship Id="rId12" Type="http://schemas.openxmlformats.org/officeDocument/2006/relationships/image" Target="../media/image174.png"/><Relationship Id="rId14" Type="http://schemas.openxmlformats.org/officeDocument/2006/relationships/image" Target="../media/image18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3.png"/><Relationship Id="rId4" Type="http://schemas.openxmlformats.org/officeDocument/2006/relationships/image" Target="../media/image177.png"/><Relationship Id="rId9" Type="http://schemas.openxmlformats.org/officeDocument/2006/relationships/image" Target="../media/image185.png"/><Relationship Id="rId5" Type="http://schemas.openxmlformats.org/officeDocument/2006/relationships/image" Target="../media/image183.png"/><Relationship Id="rId6" Type="http://schemas.openxmlformats.org/officeDocument/2006/relationships/image" Target="../media/image199.png"/><Relationship Id="rId7" Type="http://schemas.openxmlformats.org/officeDocument/2006/relationships/image" Target="../media/image181.png"/><Relationship Id="rId8" Type="http://schemas.openxmlformats.org/officeDocument/2006/relationships/image" Target="../media/image197.png"/><Relationship Id="rId11" Type="http://schemas.openxmlformats.org/officeDocument/2006/relationships/image" Target="../media/image201.png"/><Relationship Id="rId10" Type="http://schemas.openxmlformats.org/officeDocument/2006/relationships/image" Target="../media/image188.png"/><Relationship Id="rId13" Type="http://schemas.openxmlformats.org/officeDocument/2006/relationships/image" Target="../media/image184.png"/><Relationship Id="rId12" Type="http://schemas.openxmlformats.org/officeDocument/2006/relationships/image" Target="../media/image194.png"/><Relationship Id="rId15" Type="http://schemas.openxmlformats.org/officeDocument/2006/relationships/image" Target="../media/image198.png"/><Relationship Id="rId14" Type="http://schemas.openxmlformats.org/officeDocument/2006/relationships/image" Target="../media/image18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5.pn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3.png"/><Relationship Id="rId42" Type="http://schemas.openxmlformats.org/officeDocument/2006/relationships/image" Target="../media/image229.png"/><Relationship Id="rId41" Type="http://schemas.openxmlformats.org/officeDocument/2006/relationships/image" Target="../media/image235.png"/><Relationship Id="rId44" Type="http://schemas.openxmlformats.org/officeDocument/2006/relationships/image" Target="../media/image246.png"/><Relationship Id="rId43" Type="http://schemas.openxmlformats.org/officeDocument/2006/relationships/image" Target="../media/image248.png"/><Relationship Id="rId46" Type="http://schemas.openxmlformats.org/officeDocument/2006/relationships/image" Target="../media/image241.png"/><Relationship Id="rId45" Type="http://schemas.openxmlformats.org/officeDocument/2006/relationships/image" Target="../media/image2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2.png"/><Relationship Id="rId4" Type="http://schemas.openxmlformats.org/officeDocument/2006/relationships/image" Target="../media/image216.png"/><Relationship Id="rId9" Type="http://schemas.openxmlformats.org/officeDocument/2006/relationships/image" Target="../media/image191.png"/><Relationship Id="rId48" Type="http://schemas.openxmlformats.org/officeDocument/2006/relationships/image" Target="../media/image256.png"/><Relationship Id="rId47" Type="http://schemas.openxmlformats.org/officeDocument/2006/relationships/image" Target="../media/image237.png"/><Relationship Id="rId49" Type="http://schemas.openxmlformats.org/officeDocument/2006/relationships/image" Target="../media/image236.png"/><Relationship Id="rId5" Type="http://schemas.openxmlformats.org/officeDocument/2006/relationships/image" Target="../media/image193.png"/><Relationship Id="rId6" Type="http://schemas.openxmlformats.org/officeDocument/2006/relationships/image" Target="../media/image208.png"/><Relationship Id="rId7" Type="http://schemas.openxmlformats.org/officeDocument/2006/relationships/image" Target="../media/image200.png"/><Relationship Id="rId8" Type="http://schemas.openxmlformats.org/officeDocument/2006/relationships/image" Target="../media/image190.png"/><Relationship Id="rId31" Type="http://schemas.openxmlformats.org/officeDocument/2006/relationships/image" Target="../media/image230.png"/><Relationship Id="rId30" Type="http://schemas.openxmlformats.org/officeDocument/2006/relationships/image" Target="../media/image219.png"/><Relationship Id="rId33" Type="http://schemas.openxmlformats.org/officeDocument/2006/relationships/image" Target="../media/image218.png"/><Relationship Id="rId32" Type="http://schemas.openxmlformats.org/officeDocument/2006/relationships/image" Target="../media/image234.png"/><Relationship Id="rId35" Type="http://schemas.openxmlformats.org/officeDocument/2006/relationships/image" Target="../media/image223.png"/><Relationship Id="rId34" Type="http://schemas.openxmlformats.org/officeDocument/2006/relationships/image" Target="../media/image231.png"/><Relationship Id="rId37" Type="http://schemas.openxmlformats.org/officeDocument/2006/relationships/image" Target="../media/image227.png"/><Relationship Id="rId36" Type="http://schemas.openxmlformats.org/officeDocument/2006/relationships/image" Target="../media/image228.png"/><Relationship Id="rId39" Type="http://schemas.openxmlformats.org/officeDocument/2006/relationships/image" Target="../media/image232.png"/><Relationship Id="rId38" Type="http://schemas.openxmlformats.org/officeDocument/2006/relationships/image" Target="../media/image220.png"/><Relationship Id="rId20" Type="http://schemas.openxmlformats.org/officeDocument/2006/relationships/image" Target="../media/image217.png"/><Relationship Id="rId22" Type="http://schemas.openxmlformats.org/officeDocument/2006/relationships/image" Target="../media/image215.png"/><Relationship Id="rId21" Type="http://schemas.openxmlformats.org/officeDocument/2006/relationships/image" Target="../media/image224.png"/><Relationship Id="rId24" Type="http://schemas.openxmlformats.org/officeDocument/2006/relationships/image" Target="../media/image226.png"/><Relationship Id="rId23" Type="http://schemas.openxmlformats.org/officeDocument/2006/relationships/image" Target="../media/image213.png"/><Relationship Id="rId26" Type="http://schemas.openxmlformats.org/officeDocument/2006/relationships/image" Target="../media/image209.png"/><Relationship Id="rId25" Type="http://schemas.openxmlformats.org/officeDocument/2006/relationships/image" Target="../media/image214.png"/><Relationship Id="rId28" Type="http://schemas.openxmlformats.org/officeDocument/2006/relationships/image" Target="../media/image221.png"/><Relationship Id="rId27" Type="http://schemas.openxmlformats.org/officeDocument/2006/relationships/image" Target="../media/image225.png"/><Relationship Id="rId29" Type="http://schemas.openxmlformats.org/officeDocument/2006/relationships/image" Target="../media/image222.png"/><Relationship Id="rId50" Type="http://schemas.openxmlformats.org/officeDocument/2006/relationships/image" Target="../media/image239.png"/><Relationship Id="rId11" Type="http://schemas.openxmlformats.org/officeDocument/2006/relationships/image" Target="../media/image206.png"/><Relationship Id="rId10" Type="http://schemas.openxmlformats.org/officeDocument/2006/relationships/image" Target="../media/image204.png"/><Relationship Id="rId13" Type="http://schemas.openxmlformats.org/officeDocument/2006/relationships/image" Target="../media/image205.png"/><Relationship Id="rId12" Type="http://schemas.openxmlformats.org/officeDocument/2006/relationships/image" Target="../media/image196.png"/><Relationship Id="rId15" Type="http://schemas.openxmlformats.org/officeDocument/2006/relationships/image" Target="../media/image211.png"/><Relationship Id="rId14" Type="http://schemas.openxmlformats.org/officeDocument/2006/relationships/image" Target="../media/image203.png"/><Relationship Id="rId17" Type="http://schemas.openxmlformats.org/officeDocument/2006/relationships/image" Target="../media/image212.png"/><Relationship Id="rId16" Type="http://schemas.openxmlformats.org/officeDocument/2006/relationships/image" Target="../media/image202.png"/><Relationship Id="rId19" Type="http://schemas.openxmlformats.org/officeDocument/2006/relationships/image" Target="../media/image210.png"/><Relationship Id="rId18" Type="http://schemas.openxmlformats.org/officeDocument/2006/relationships/image" Target="../media/image2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8.png"/><Relationship Id="rId4" Type="http://schemas.openxmlformats.org/officeDocument/2006/relationships/image" Target="../media/image251.png"/><Relationship Id="rId9" Type="http://schemas.openxmlformats.org/officeDocument/2006/relationships/image" Target="../media/image247.png"/><Relationship Id="rId5" Type="http://schemas.openxmlformats.org/officeDocument/2006/relationships/image" Target="../media/image240.png"/><Relationship Id="rId6" Type="http://schemas.openxmlformats.org/officeDocument/2006/relationships/image" Target="../media/image286.png"/><Relationship Id="rId7" Type="http://schemas.openxmlformats.org/officeDocument/2006/relationships/image" Target="../media/image245.png"/><Relationship Id="rId8" Type="http://schemas.openxmlformats.org/officeDocument/2006/relationships/image" Target="../media/image242.png"/><Relationship Id="rId20" Type="http://schemas.openxmlformats.org/officeDocument/2006/relationships/image" Target="../media/image267.png"/><Relationship Id="rId22" Type="http://schemas.openxmlformats.org/officeDocument/2006/relationships/image" Target="../media/image273.png"/><Relationship Id="rId21" Type="http://schemas.openxmlformats.org/officeDocument/2006/relationships/image" Target="../media/image264.png"/><Relationship Id="rId24" Type="http://schemas.openxmlformats.org/officeDocument/2006/relationships/image" Target="../media/image262.png"/><Relationship Id="rId23" Type="http://schemas.openxmlformats.org/officeDocument/2006/relationships/image" Target="../media/image260.png"/><Relationship Id="rId25" Type="http://schemas.openxmlformats.org/officeDocument/2006/relationships/image" Target="../media/image266.png"/><Relationship Id="rId11" Type="http://schemas.openxmlformats.org/officeDocument/2006/relationships/image" Target="../media/image257.png"/><Relationship Id="rId10" Type="http://schemas.openxmlformats.org/officeDocument/2006/relationships/image" Target="../media/image250.png"/><Relationship Id="rId13" Type="http://schemas.openxmlformats.org/officeDocument/2006/relationships/image" Target="../media/image254.png"/><Relationship Id="rId12" Type="http://schemas.openxmlformats.org/officeDocument/2006/relationships/image" Target="../media/image244.png"/><Relationship Id="rId15" Type="http://schemas.openxmlformats.org/officeDocument/2006/relationships/image" Target="../media/image249.png"/><Relationship Id="rId14" Type="http://schemas.openxmlformats.org/officeDocument/2006/relationships/image" Target="../media/image255.png"/><Relationship Id="rId17" Type="http://schemas.openxmlformats.org/officeDocument/2006/relationships/image" Target="../media/image258.png"/><Relationship Id="rId16" Type="http://schemas.openxmlformats.org/officeDocument/2006/relationships/image" Target="../media/image252.png"/><Relationship Id="rId19" Type="http://schemas.openxmlformats.org/officeDocument/2006/relationships/image" Target="../media/image253.png"/><Relationship Id="rId18" Type="http://schemas.openxmlformats.org/officeDocument/2006/relationships/image" Target="../media/image265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5.png"/><Relationship Id="rId42" Type="http://schemas.openxmlformats.org/officeDocument/2006/relationships/image" Target="../media/image310.png"/><Relationship Id="rId41" Type="http://schemas.openxmlformats.org/officeDocument/2006/relationships/image" Target="../media/image307.png"/><Relationship Id="rId44" Type="http://schemas.openxmlformats.org/officeDocument/2006/relationships/image" Target="../media/image298.png"/><Relationship Id="rId43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9.png"/><Relationship Id="rId4" Type="http://schemas.openxmlformats.org/officeDocument/2006/relationships/image" Target="../media/image261.png"/><Relationship Id="rId9" Type="http://schemas.openxmlformats.org/officeDocument/2006/relationships/image" Target="../media/image280.png"/><Relationship Id="rId5" Type="http://schemas.openxmlformats.org/officeDocument/2006/relationships/image" Target="../media/image271.png"/><Relationship Id="rId6" Type="http://schemas.openxmlformats.org/officeDocument/2006/relationships/image" Target="../media/image278.png"/><Relationship Id="rId7" Type="http://schemas.openxmlformats.org/officeDocument/2006/relationships/image" Target="../media/image275.png"/><Relationship Id="rId8" Type="http://schemas.openxmlformats.org/officeDocument/2006/relationships/image" Target="../media/image274.png"/><Relationship Id="rId31" Type="http://schemas.openxmlformats.org/officeDocument/2006/relationships/image" Target="../media/image285.png"/><Relationship Id="rId30" Type="http://schemas.openxmlformats.org/officeDocument/2006/relationships/image" Target="../media/image290.png"/><Relationship Id="rId33" Type="http://schemas.openxmlformats.org/officeDocument/2006/relationships/image" Target="../media/image295.png"/><Relationship Id="rId32" Type="http://schemas.openxmlformats.org/officeDocument/2006/relationships/image" Target="../media/image297.png"/><Relationship Id="rId35" Type="http://schemas.openxmlformats.org/officeDocument/2006/relationships/image" Target="../media/image293.png"/><Relationship Id="rId34" Type="http://schemas.openxmlformats.org/officeDocument/2006/relationships/image" Target="../media/image309.png"/><Relationship Id="rId37" Type="http://schemas.openxmlformats.org/officeDocument/2006/relationships/image" Target="../media/image304.png"/><Relationship Id="rId36" Type="http://schemas.openxmlformats.org/officeDocument/2006/relationships/image" Target="../media/image311.png"/><Relationship Id="rId39" Type="http://schemas.openxmlformats.org/officeDocument/2006/relationships/image" Target="../media/image294.png"/><Relationship Id="rId38" Type="http://schemas.openxmlformats.org/officeDocument/2006/relationships/image" Target="../media/image299.png"/><Relationship Id="rId20" Type="http://schemas.openxmlformats.org/officeDocument/2006/relationships/image" Target="../media/image283.png"/><Relationship Id="rId22" Type="http://schemas.openxmlformats.org/officeDocument/2006/relationships/image" Target="../media/image300.png"/><Relationship Id="rId21" Type="http://schemas.openxmlformats.org/officeDocument/2006/relationships/image" Target="../media/image303.png"/><Relationship Id="rId24" Type="http://schemas.openxmlformats.org/officeDocument/2006/relationships/image" Target="../media/image296.png"/><Relationship Id="rId23" Type="http://schemas.openxmlformats.org/officeDocument/2006/relationships/image" Target="../media/image292.png"/><Relationship Id="rId26" Type="http://schemas.openxmlformats.org/officeDocument/2006/relationships/image" Target="../media/image288.png"/><Relationship Id="rId25" Type="http://schemas.openxmlformats.org/officeDocument/2006/relationships/image" Target="../media/image289.png"/><Relationship Id="rId28" Type="http://schemas.openxmlformats.org/officeDocument/2006/relationships/image" Target="../media/image284.png"/><Relationship Id="rId27" Type="http://schemas.openxmlformats.org/officeDocument/2006/relationships/image" Target="../media/image287.png"/><Relationship Id="rId29" Type="http://schemas.openxmlformats.org/officeDocument/2006/relationships/image" Target="../media/image282.png"/><Relationship Id="rId11" Type="http://schemas.openxmlformats.org/officeDocument/2006/relationships/image" Target="../media/image272.png"/><Relationship Id="rId10" Type="http://schemas.openxmlformats.org/officeDocument/2006/relationships/image" Target="../media/image268.png"/><Relationship Id="rId13" Type="http://schemas.openxmlformats.org/officeDocument/2006/relationships/image" Target="../media/image269.png"/><Relationship Id="rId12" Type="http://schemas.openxmlformats.org/officeDocument/2006/relationships/image" Target="../media/image276.png"/><Relationship Id="rId15" Type="http://schemas.openxmlformats.org/officeDocument/2006/relationships/image" Target="../media/image263.png"/><Relationship Id="rId14" Type="http://schemas.openxmlformats.org/officeDocument/2006/relationships/image" Target="../media/image270.png"/><Relationship Id="rId17" Type="http://schemas.openxmlformats.org/officeDocument/2006/relationships/image" Target="../media/image277.png"/><Relationship Id="rId16" Type="http://schemas.openxmlformats.org/officeDocument/2006/relationships/image" Target="../media/image279.png"/><Relationship Id="rId19" Type="http://schemas.openxmlformats.org/officeDocument/2006/relationships/image" Target="../media/image281.png"/><Relationship Id="rId18" Type="http://schemas.openxmlformats.org/officeDocument/2006/relationships/image" Target="../media/image291.png"/></Relationships>
</file>

<file path=ppt/slides/_rels/slide19.xml.rels><?xml version="1.0" encoding="UTF-8" standalone="yes"?><Relationships xmlns="http://schemas.openxmlformats.org/package/2006/relationships"><Relationship Id="rId40" Type="http://schemas.openxmlformats.org/officeDocument/2006/relationships/image" Target="../media/image3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12.png"/><Relationship Id="rId5" Type="http://schemas.openxmlformats.org/officeDocument/2006/relationships/image" Target="../media/image314.png"/><Relationship Id="rId6" Type="http://schemas.openxmlformats.org/officeDocument/2006/relationships/image" Target="../media/image318.png"/><Relationship Id="rId7" Type="http://schemas.openxmlformats.org/officeDocument/2006/relationships/image" Target="../media/image306.png"/><Relationship Id="rId8" Type="http://schemas.openxmlformats.org/officeDocument/2006/relationships/image" Target="../media/image313.png"/><Relationship Id="rId31" Type="http://schemas.openxmlformats.org/officeDocument/2006/relationships/image" Target="../media/image342.png"/><Relationship Id="rId30" Type="http://schemas.openxmlformats.org/officeDocument/2006/relationships/image" Target="../media/image335.png"/><Relationship Id="rId33" Type="http://schemas.openxmlformats.org/officeDocument/2006/relationships/image" Target="../media/image344.png"/><Relationship Id="rId32" Type="http://schemas.openxmlformats.org/officeDocument/2006/relationships/image" Target="../media/image329.png"/><Relationship Id="rId35" Type="http://schemas.openxmlformats.org/officeDocument/2006/relationships/image" Target="../media/image354.png"/><Relationship Id="rId34" Type="http://schemas.openxmlformats.org/officeDocument/2006/relationships/image" Target="../media/image346.png"/><Relationship Id="rId37" Type="http://schemas.openxmlformats.org/officeDocument/2006/relationships/image" Target="../media/image337.png"/><Relationship Id="rId36" Type="http://schemas.openxmlformats.org/officeDocument/2006/relationships/image" Target="../media/image340.png"/><Relationship Id="rId39" Type="http://schemas.openxmlformats.org/officeDocument/2006/relationships/image" Target="../media/image347.png"/><Relationship Id="rId38" Type="http://schemas.openxmlformats.org/officeDocument/2006/relationships/image" Target="../media/image341.png"/><Relationship Id="rId20" Type="http://schemas.openxmlformats.org/officeDocument/2006/relationships/image" Target="../media/image323.png"/><Relationship Id="rId22" Type="http://schemas.openxmlformats.org/officeDocument/2006/relationships/image" Target="../media/image322.png"/><Relationship Id="rId21" Type="http://schemas.openxmlformats.org/officeDocument/2006/relationships/image" Target="../media/image324.png"/><Relationship Id="rId24" Type="http://schemas.openxmlformats.org/officeDocument/2006/relationships/image" Target="../media/image330.png"/><Relationship Id="rId23" Type="http://schemas.openxmlformats.org/officeDocument/2006/relationships/image" Target="../media/image321.png"/><Relationship Id="rId26" Type="http://schemas.openxmlformats.org/officeDocument/2006/relationships/image" Target="../media/image334.png"/><Relationship Id="rId25" Type="http://schemas.openxmlformats.org/officeDocument/2006/relationships/image" Target="../media/image332.png"/><Relationship Id="rId28" Type="http://schemas.openxmlformats.org/officeDocument/2006/relationships/image" Target="../media/image343.png"/><Relationship Id="rId27" Type="http://schemas.openxmlformats.org/officeDocument/2006/relationships/image" Target="../media/image331.png"/><Relationship Id="rId29" Type="http://schemas.openxmlformats.org/officeDocument/2006/relationships/image" Target="../media/image336.png"/><Relationship Id="rId11" Type="http://schemas.openxmlformats.org/officeDocument/2006/relationships/image" Target="../media/image315.png"/><Relationship Id="rId10" Type="http://schemas.openxmlformats.org/officeDocument/2006/relationships/image" Target="../media/image319.png"/><Relationship Id="rId13" Type="http://schemas.openxmlformats.org/officeDocument/2006/relationships/image" Target="../media/image320.png"/><Relationship Id="rId12" Type="http://schemas.openxmlformats.org/officeDocument/2006/relationships/image" Target="../media/image325.png"/><Relationship Id="rId15" Type="http://schemas.openxmlformats.org/officeDocument/2006/relationships/image" Target="../media/image326.png"/><Relationship Id="rId14" Type="http://schemas.openxmlformats.org/officeDocument/2006/relationships/image" Target="../media/image316.png"/><Relationship Id="rId17" Type="http://schemas.openxmlformats.org/officeDocument/2006/relationships/image" Target="../media/image327.png"/><Relationship Id="rId16" Type="http://schemas.openxmlformats.org/officeDocument/2006/relationships/image" Target="../media/image328.png"/><Relationship Id="rId19" Type="http://schemas.openxmlformats.org/officeDocument/2006/relationships/image" Target="../media/image317.png"/><Relationship Id="rId18" Type="http://schemas.openxmlformats.org/officeDocument/2006/relationships/image" Target="../media/image3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Relationship Id="rId11" Type="http://schemas.openxmlformats.org/officeDocument/2006/relationships/image" Target="../media/image52.png"/><Relationship Id="rId10" Type="http://schemas.openxmlformats.org/officeDocument/2006/relationships/image" Target="../media/image55.png"/><Relationship Id="rId13" Type="http://schemas.openxmlformats.org/officeDocument/2006/relationships/image" Target="../media/image56.png"/><Relationship Id="rId12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8.png"/><Relationship Id="rId4" Type="http://schemas.openxmlformats.org/officeDocument/2006/relationships/image" Target="../media/image345.png"/><Relationship Id="rId9" Type="http://schemas.openxmlformats.org/officeDocument/2006/relationships/image" Target="../media/image355.png"/><Relationship Id="rId5" Type="http://schemas.openxmlformats.org/officeDocument/2006/relationships/image" Target="../media/image353.png"/><Relationship Id="rId6" Type="http://schemas.openxmlformats.org/officeDocument/2006/relationships/image" Target="../media/image338.png"/><Relationship Id="rId7" Type="http://schemas.openxmlformats.org/officeDocument/2006/relationships/image" Target="../media/image350.png"/><Relationship Id="rId8" Type="http://schemas.openxmlformats.org/officeDocument/2006/relationships/image" Target="../media/image349.png"/><Relationship Id="rId31" Type="http://schemas.openxmlformats.org/officeDocument/2006/relationships/image" Target="../media/image374.png"/><Relationship Id="rId30" Type="http://schemas.openxmlformats.org/officeDocument/2006/relationships/image" Target="../media/image365.png"/><Relationship Id="rId33" Type="http://schemas.openxmlformats.org/officeDocument/2006/relationships/image" Target="../media/image372.png"/><Relationship Id="rId32" Type="http://schemas.openxmlformats.org/officeDocument/2006/relationships/image" Target="../media/image379.png"/><Relationship Id="rId35" Type="http://schemas.openxmlformats.org/officeDocument/2006/relationships/image" Target="../media/image388.png"/><Relationship Id="rId34" Type="http://schemas.openxmlformats.org/officeDocument/2006/relationships/image" Target="../media/image380.png"/><Relationship Id="rId37" Type="http://schemas.openxmlformats.org/officeDocument/2006/relationships/image" Target="../media/image375.png"/><Relationship Id="rId36" Type="http://schemas.openxmlformats.org/officeDocument/2006/relationships/image" Target="../media/image376.png"/><Relationship Id="rId39" Type="http://schemas.openxmlformats.org/officeDocument/2006/relationships/image" Target="../media/image382.png"/><Relationship Id="rId38" Type="http://schemas.openxmlformats.org/officeDocument/2006/relationships/image" Target="../media/image394.png"/><Relationship Id="rId20" Type="http://schemas.openxmlformats.org/officeDocument/2006/relationships/image" Target="../media/image377.png"/><Relationship Id="rId22" Type="http://schemas.openxmlformats.org/officeDocument/2006/relationships/image" Target="../media/image368.png"/><Relationship Id="rId21" Type="http://schemas.openxmlformats.org/officeDocument/2006/relationships/image" Target="../media/image367.png"/><Relationship Id="rId24" Type="http://schemas.openxmlformats.org/officeDocument/2006/relationships/image" Target="../media/image369.png"/><Relationship Id="rId23" Type="http://schemas.openxmlformats.org/officeDocument/2006/relationships/image" Target="../media/image366.png"/><Relationship Id="rId26" Type="http://schemas.openxmlformats.org/officeDocument/2006/relationships/image" Target="../media/image378.png"/><Relationship Id="rId25" Type="http://schemas.openxmlformats.org/officeDocument/2006/relationships/image" Target="../media/image364.png"/><Relationship Id="rId28" Type="http://schemas.openxmlformats.org/officeDocument/2006/relationships/image" Target="../media/image373.png"/><Relationship Id="rId27" Type="http://schemas.openxmlformats.org/officeDocument/2006/relationships/image" Target="../media/image371.png"/><Relationship Id="rId29" Type="http://schemas.openxmlformats.org/officeDocument/2006/relationships/image" Target="../media/image370.png"/><Relationship Id="rId11" Type="http://schemas.openxmlformats.org/officeDocument/2006/relationships/image" Target="../media/image351.png"/><Relationship Id="rId10" Type="http://schemas.openxmlformats.org/officeDocument/2006/relationships/image" Target="../media/image352.png"/><Relationship Id="rId13" Type="http://schemas.openxmlformats.org/officeDocument/2006/relationships/image" Target="../media/image357.png"/><Relationship Id="rId12" Type="http://schemas.openxmlformats.org/officeDocument/2006/relationships/image" Target="../media/image361.png"/><Relationship Id="rId15" Type="http://schemas.openxmlformats.org/officeDocument/2006/relationships/image" Target="../media/image363.png"/><Relationship Id="rId14" Type="http://schemas.openxmlformats.org/officeDocument/2006/relationships/image" Target="../media/image359.png"/><Relationship Id="rId17" Type="http://schemas.openxmlformats.org/officeDocument/2006/relationships/image" Target="../media/image360.png"/><Relationship Id="rId16" Type="http://schemas.openxmlformats.org/officeDocument/2006/relationships/image" Target="../media/image356.png"/><Relationship Id="rId19" Type="http://schemas.openxmlformats.org/officeDocument/2006/relationships/image" Target="../media/image358.png"/><Relationship Id="rId18" Type="http://schemas.openxmlformats.org/officeDocument/2006/relationships/image" Target="../media/image362.png"/></Relationships>
</file>

<file path=ppt/slides/_rels/slide21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9.png"/><Relationship Id="rId42" Type="http://schemas.openxmlformats.org/officeDocument/2006/relationships/image" Target="../media/image425.png"/><Relationship Id="rId41" Type="http://schemas.openxmlformats.org/officeDocument/2006/relationships/image" Target="../media/image445.png"/><Relationship Id="rId44" Type="http://schemas.openxmlformats.org/officeDocument/2006/relationships/image" Target="../media/image441.png"/><Relationship Id="rId43" Type="http://schemas.openxmlformats.org/officeDocument/2006/relationships/image" Target="../media/image420.png"/><Relationship Id="rId46" Type="http://schemas.openxmlformats.org/officeDocument/2006/relationships/image" Target="../media/image418.png"/><Relationship Id="rId45" Type="http://schemas.openxmlformats.org/officeDocument/2006/relationships/image" Target="../media/image4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4.png"/><Relationship Id="rId4" Type="http://schemas.openxmlformats.org/officeDocument/2006/relationships/image" Target="../media/image381.png"/><Relationship Id="rId9" Type="http://schemas.openxmlformats.org/officeDocument/2006/relationships/image" Target="../media/image391.png"/><Relationship Id="rId48" Type="http://schemas.openxmlformats.org/officeDocument/2006/relationships/image" Target="../media/image426.png"/><Relationship Id="rId47" Type="http://schemas.openxmlformats.org/officeDocument/2006/relationships/image" Target="../media/image439.png"/><Relationship Id="rId49" Type="http://schemas.openxmlformats.org/officeDocument/2006/relationships/image" Target="../media/image432.png"/><Relationship Id="rId5" Type="http://schemas.openxmlformats.org/officeDocument/2006/relationships/image" Target="../media/image390.png"/><Relationship Id="rId6" Type="http://schemas.openxmlformats.org/officeDocument/2006/relationships/image" Target="../media/image395.png"/><Relationship Id="rId7" Type="http://schemas.openxmlformats.org/officeDocument/2006/relationships/image" Target="../media/image389.png"/><Relationship Id="rId8" Type="http://schemas.openxmlformats.org/officeDocument/2006/relationships/image" Target="../media/image387.png"/><Relationship Id="rId31" Type="http://schemas.openxmlformats.org/officeDocument/2006/relationships/image" Target="../media/image399.png"/><Relationship Id="rId30" Type="http://schemas.openxmlformats.org/officeDocument/2006/relationships/image" Target="../media/image414.png"/><Relationship Id="rId33" Type="http://schemas.openxmlformats.org/officeDocument/2006/relationships/image" Target="../media/image409.png"/><Relationship Id="rId32" Type="http://schemas.openxmlformats.org/officeDocument/2006/relationships/image" Target="../media/image407.png"/><Relationship Id="rId35" Type="http://schemas.openxmlformats.org/officeDocument/2006/relationships/image" Target="../media/image424.png"/><Relationship Id="rId34" Type="http://schemas.openxmlformats.org/officeDocument/2006/relationships/image" Target="../media/image401.png"/><Relationship Id="rId37" Type="http://schemas.openxmlformats.org/officeDocument/2006/relationships/image" Target="../media/image417.png"/><Relationship Id="rId36" Type="http://schemas.openxmlformats.org/officeDocument/2006/relationships/image" Target="../media/image416.png"/><Relationship Id="rId39" Type="http://schemas.openxmlformats.org/officeDocument/2006/relationships/image" Target="../media/image423.png"/><Relationship Id="rId38" Type="http://schemas.openxmlformats.org/officeDocument/2006/relationships/image" Target="../media/image421.png"/><Relationship Id="rId20" Type="http://schemas.openxmlformats.org/officeDocument/2006/relationships/image" Target="../media/image396.png"/><Relationship Id="rId22" Type="http://schemas.openxmlformats.org/officeDocument/2006/relationships/image" Target="../media/image413.png"/><Relationship Id="rId21" Type="http://schemas.openxmlformats.org/officeDocument/2006/relationships/image" Target="../media/image400.png"/><Relationship Id="rId24" Type="http://schemas.openxmlformats.org/officeDocument/2006/relationships/image" Target="../media/image404.png"/><Relationship Id="rId23" Type="http://schemas.openxmlformats.org/officeDocument/2006/relationships/image" Target="../media/image410.png"/><Relationship Id="rId26" Type="http://schemas.openxmlformats.org/officeDocument/2006/relationships/image" Target="../media/image406.png"/><Relationship Id="rId25" Type="http://schemas.openxmlformats.org/officeDocument/2006/relationships/image" Target="../media/image405.png"/><Relationship Id="rId28" Type="http://schemas.openxmlformats.org/officeDocument/2006/relationships/image" Target="../media/image412.png"/><Relationship Id="rId27" Type="http://schemas.openxmlformats.org/officeDocument/2006/relationships/image" Target="../media/image411.png"/><Relationship Id="rId29" Type="http://schemas.openxmlformats.org/officeDocument/2006/relationships/image" Target="../media/image415.png"/><Relationship Id="rId51" Type="http://schemas.openxmlformats.org/officeDocument/2006/relationships/image" Target="../media/image427.png"/><Relationship Id="rId50" Type="http://schemas.openxmlformats.org/officeDocument/2006/relationships/image" Target="../media/image446.png"/><Relationship Id="rId53" Type="http://schemas.openxmlformats.org/officeDocument/2006/relationships/image" Target="../media/image430.png"/><Relationship Id="rId52" Type="http://schemas.openxmlformats.org/officeDocument/2006/relationships/image" Target="../media/image429.png"/><Relationship Id="rId11" Type="http://schemas.openxmlformats.org/officeDocument/2006/relationships/image" Target="../media/image383.png"/><Relationship Id="rId55" Type="http://schemas.openxmlformats.org/officeDocument/2006/relationships/image" Target="../media/image431.png"/><Relationship Id="rId10" Type="http://schemas.openxmlformats.org/officeDocument/2006/relationships/image" Target="../media/image397.png"/><Relationship Id="rId54" Type="http://schemas.openxmlformats.org/officeDocument/2006/relationships/image" Target="../media/image433.png"/><Relationship Id="rId13" Type="http://schemas.openxmlformats.org/officeDocument/2006/relationships/image" Target="../media/image403.png"/><Relationship Id="rId12" Type="http://schemas.openxmlformats.org/officeDocument/2006/relationships/image" Target="../media/image392.png"/><Relationship Id="rId56" Type="http://schemas.openxmlformats.org/officeDocument/2006/relationships/image" Target="../media/image434.png"/><Relationship Id="rId15" Type="http://schemas.openxmlformats.org/officeDocument/2006/relationships/image" Target="../media/image408.png"/><Relationship Id="rId14" Type="http://schemas.openxmlformats.org/officeDocument/2006/relationships/image" Target="../media/image386.png"/><Relationship Id="rId17" Type="http://schemas.openxmlformats.org/officeDocument/2006/relationships/image" Target="../media/image402.png"/><Relationship Id="rId16" Type="http://schemas.openxmlformats.org/officeDocument/2006/relationships/image" Target="../media/image393.png"/><Relationship Id="rId19" Type="http://schemas.openxmlformats.org/officeDocument/2006/relationships/image" Target="../media/image398.png"/><Relationship Id="rId18" Type="http://schemas.openxmlformats.org/officeDocument/2006/relationships/image" Target="../media/image38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8.png"/><Relationship Id="rId4" Type="http://schemas.openxmlformats.org/officeDocument/2006/relationships/image" Target="../media/image436.png"/><Relationship Id="rId9" Type="http://schemas.openxmlformats.org/officeDocument/2006/relationships/image" Target="../media/image447.png"/><Relationship Id="rId5" Type="http://schemas.openxmlformats.org/officeDocument/2006/relationships/image" Target="../media/image437.png"/><Relationship Id="rId6" Type="http://schemas.openxmlformats.org/officeDocument/2006/relationships/image" Target="../media/image428.png"/><Relationship Id="rId7" Type="http://schemas.openxmlformats.org/officeDocument/2006/relationships/image" Target="../media/image435.png"/><Relationship Id="rId8" Type="http://schemas.openxmlformats.org/officeDocument/2006/relationships/image" Target="../media/image442.png"/><Relationship Id="rId20" Type="http://schemas.openxmlformats.org/officeDocument/2006/relationships/image" Target="../media/image450.png"/><Relationship Id="rId22" Type="http://schemas.openxmlformats.org/officeDocument/2006/relationships/image" Target="../media/image455.png"/><Relationship Id="rId21" Type="http://schemas.openxmlformats.org/officeDocument/2006/relationships/image" Target="../media/image459.png"/><Relationship Id="rId24" Type="http://schemas.openxmlformats.org/officeDocument/2006/relationships/image" Target="../media/image454.png"/><Relationship Id="rId23" Type="http://schemas.openxmlformats.org/officeDocument/2006/relationships/image" Target="../media/image461.png"/><Relationship Id="rId25" Type="http://schemas.openxmlformats.org/officeDocument/2006/relationships/image" Target="../media/image458.png"/><Relationship Id="rId11" Type="http://schemas.openxmlformats.org/officeDocument/2006/relationships/image" Target="../media/image444.png"/><Relationship Id="rId10" Type="http://schemas.openxmlformats.org/officeDocument/2006/relationships/image" Target="../media/image448.png"/><Relationship Id="rId13" Type="http://schemas.openxmlformats.org/officeDocument/2006/relationships/image" Target="../media/image452.png"/><Relationship Id="rId12" Type="http://schemas.openxmlformats.org/officeDocument/2006/relationships/image" Target="../media/image443.png"/><Relationship Id="rId15" Type="http://schemas.openxmlformats.org/officeDocument/2006/relationships/image" Target="../media/image453.png"/><Relationship Id="rId14" Type="http://schemas.openxmlformats.org/officeDocument/2006/relationships/image" Target="../media/image449.png"/><Relationship Id="rId17" Type="http://schemas.openxmlformats.org/officeDocument/2006/relationships/image" Target="../media/image440.png"/><Relationship Id="rId16" Type="http://schemas.openxmlformats.org/officeDocument/2006/relationships/image" Target="../media/image451.png"/><Relationship Id="rId19" Type="http://schemas.openxmlformats.org/officeDocument/2006/relationships/image" Target="../media/image462.png"/><Relationship Id="rId18" Type="http://schemas.openxmlformats.org/officeDocument/2006/relationships/image" Target="../media/image4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7.png"/><Relationship Id="rId4" Type="http://schemas.openxmlformats.org/officeDocument/2006/relationships/image" Target="../media/image463.png"/><Relationship Id="rId9" Type="http://schemas.openxmlformats.org/officeDocument/2006/relationships/image" Target="../media/image464.png"/><Relationship Id="rId5" Type="http://schemas.openxmlformats.org/officeDocument/2006/relationships/image" Target="../media/image457.png"/><Relationship Id="rId6" Type="http://schemas.openxmlformats.org/officeDocument/2006/relationships/image" Target="../media/image468.png"/><Relationship Id="rId7" Type="http://schemas.openxmlformats.org/officeDocument/2006/relationships/image" Target="../media/image456.png"/><Relationship Id="rId8" Type="http://schemas.openxmlformats.org/officeDocument/2006/relationships/image" Target="../media/image465.png"/><Relationship Id="rId30" Type="http://schemas.openxmlformats.org/officeDocument/2006/relationships/image" Target="../media/image492.png"/><Relationship Id="rId20" Type="http://schemas.openxmlformats.org/officeDocument/2006/relationships/image" Target="../media/image478.png"/><Relationship Id="rId22" Type="http://schemas.openxmlformats.org/officeDocument/2006/relationships/image" Target="../media/image476.png"/><Relationship Id="rId21" Type="http://schemas.openxmlformats.org/officeDocument/2006/relationships/image" Target="../media/image493.png"/><Relationship Id="rId24" Type="http://schemas.openxmlformats.org/officeDocument/2006/relationships/image" Target="../media/image475.png"/><Relationship Id="rId23" Type="http://schemas.openxmlformats.org/officeDocument/2006/relationships/image" Target="../media/image473.png"/><Relationship Id="rId26" Type="http://schemas.openxmlformats.org/officeDocument/2006/relationships/image" Target="../media/image480.png"/><Relationship Id="rId25" Type="http://schemas.openxmlformats.org/officeDocument/2006/relationships/image" Target="../media/image479.png"/><Relationship Id="rId28" Type="http://schemas.openxmlformats.org/officeDocument/2006/relationships/image" Target="../media/image488.png"/><Relationship Id="rId27" Type="http://schemas.openxmlformats.org/officeDocument/2006/relationships/image" Target="../media/image485.png"/><Relationship Id="rId29" Type="http://schemas.openxmlformats.org/officeDocument/2006/relationships/image" Target="../media/image497.png"/><Relationship Id="rId11" Type="http://schemas.openxmlformats.org/officeDocument/2006/relationships/image" Target="../media/image466.png"/><Relationship Id="rId10" Type="http://schemas.openxmlformats.org/officeDocument/2006/relationships/image" Target="../media/image470.png"/><Relationship Id="rId13" Type="http://schemas.openxmlformats.org/officeDocument/2006/relationships/image" Target="../media/image469.png"/><Relationship Id="rId12" Type="http://schemas.openxmlformats.org/officeDocument/2006/relationships/image" Target="../media/image471.png"/><Relationship Id="rId15" Type="http://schemas.openxmlformats.org/officeDocument/2006/relationships/image" Target="../media/image472.png"/><Relationship Id="rId14" Type="http://schemas.openxmlformats.org/officeDocument/2006/relationships/image" Target="../media/image484.png"/><Relationship Id="rId17" Type="http://schemas.openxmlformats.org/officeDocument/2006/relationships/image" Target="../media/image477.png"/><Relationship Id="rId16" Type="http://schemas.openxmlformats.org/officeDocument/2006/relationships/image" Target="../media/image481.png"/><Relationship Id="rId19" Type="http://schemas.openxmlformats.org/officeDocument/2006/relationships/image" Target="../media/image482.png"/><Relationship Id="rId18" Type="http://schemas.openxmlformats.org/officeDocument/2006/relationships/image" Target="../media/image4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4.png"/><Relationship Id="rId4" Type="http://schemas.openxmlformats.org/officeDocument/2006/relationships/image" Target="../media/image490.png"/><Relationship Id="rId9" Type="http://schemas.openxmlformats.org/officeDocument/2006/relationships/image" Target="../media/image489.png"/><Relationship Id="rId5" Type="http://schemas.openxmlformats.org/officeDocument/2006/relationships/image" Target="../media/image486.png"/><Relationship Id="rId6" Type="http://schemas.openxmlformats.org/officeDocument/2006/relationships/image" Target="../media/image483.png"/><Relationship Id="rId7" Type="http://schemas.openxmlformats.org/officeDocument/2006/relationships/image" Target="../media/image491.png"/><Relationship Id="rId8" Type="http://schemas.openxmlformats.org/officeDocument/2006/relationships/image" Target="../media/image495.png"/><Relationship Id="rId30" Type="http://schemas.openxmlformats.org/officeDocument/2006/relationships/image" Target="../media/image517.png"/><Relationship Id="rId20" Type="http://schemas.openxmlformats.org/officeDocument/2006/relationships/image" Target="../media/image505.png"/><Relationship Id="rId22" Type="http://schemas.openxmlformats.org/officeDocument/2006/relationships/image" Target="../media/image511.png"/><Relationship Id="rId21" Type="http://schemas.openxmlformats.org/officeDocument/2006/relationships/image" Target="../media/image518.png"/><Relationship Id="rId24" Type="http://schemas.openxmlformats.org/officeDocument/2006/relationships/image" Target="../media/image500.png"/><Relationship Id="rId23" Type="http://schemas.openxmlformats.org/officeDocument/2006/relationships/image" Target="../media/image523.png"/><Relationship Id="rId26" Type="http://schemas.openxmlformats.org/officeDocument/2006/relationships/image" Target="../media/image512.png"/><Relationship Id="rId25" Type="http://schemas.openxmlformats.org/officeDocument/2006/relationships/image" Target="../media/image513.png"/><Relationship Id="rId28" Type="http://schemas.openxmlformats.org/officeDocument/2006/relationships/image" Target="../media/image508.png"/><Relationship Id="rId27" Type="http://schemas.openxmlformats.org/officeDocument/2006/relationships/image" Target="../media/image515.png"/><Relationship Id="rId29" Type="http://schemas.openxmlformats.org/officeDocument/2006/relationships/image" Target="../media/image514.png"/><Relationship Id="rId11" Type="http://schemas.openxmlformats.org/officeDocument/2006/relationships/image" Target="../media/image498.png"/><Relationship Id="rId10" Type="http://schemas.openxmlformats.org/officeDocument/2006/relationships/image" Target="../media/image487.png"/><Relationship Id="rId13" Type="http://schemas.openxmlformats.org/officeDocument/2006/relationships/image" Target="../media/image509.png"/><Relationship Id="rId12" Type="http://schemas.openxmlformats.org/officeDocument/2006/relationships/image" Target="../media/image501.png"/><Relationship Id="rId15" Type="http://schemas.openxmlformats.org/officeDocument/2006/relationships/image" Target="../media/image499.png"/><Relationship Id="rId14" Type="http://schemas.openxmlformats.org/officeDocument/2006/relationships/image" Target="../media/image496.png"/><Relationship Id="rId17" Type="http://schemas.openxmlformats.org/officeDocument/2006/relationships/image" Target="../media/image526.png"/><Relationship Id="rId16" Type="http://schemas.openxmlformats.org/officeDocument/2006/relationships/image" Target="../media/image516.png"/><Relationship Id="rId19" Type="http://schemas.openxmlformats.org/officeDocument/2006/relationships/image" Target="../media/image520.png"/><Relationship Id="rId18" Type="http://schemas.openxmlformats.org/officeDocument/2006/relationships/image" Target="../media/image5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Relationship Id="rId7" Type="http://schemas.openxmlformats.org/officeDocument/2006/relationships/image" Target="../media/image103.png"/><Relationship Id="rId8" Type="http://schemas.openxmlformats.org/officeDocument/2006/relationships/image" Target="../media/image98.png"/><Relationship Id="rId10" Type="http://schemas.openxmlformats.org/officeDocument/2006/relationships/image" Target="../media/image10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7.png"/><Relationship Id="rId4" Type="http://schemas.openxmlformats.org/officeDocument/2006/relationships/image" Target="../media/image548.png"/><Relationship Id="rId9" Type="http://schemas.openxmlformats.org/officeDocument/2006/relationships/image" Target="../media/image529.png"/><Relationship Id="rId5" Type="http://schemas.openxmlformats.org/officeDocument/2006/relationships/image" Target="../media/image538.png"/><Relationship Id="rId6" Type="http://schemas.openxmlformats.org/officeDocument/2006/relationships/image" Target="../media/image534.png"/><Relationship Id="rId7" Type="http://schemas.openxmlformats.org/officeDocument/2006/relationships/image" Target="../media/image522.png"/><Relationship Id="rId8" Type="http://schemas.openxmlformats.org/officeDocument/2006/relationships/image" Target="../media/image521.png"/><Relationship Id="rId31" Type="http://schemas.openxmlformats.org/officeDocument/2006/relationships/image" Target="../media/image552.png"/><Relationship Id="rId30" Type="http://schemas.openxmlformats.org/officeDocument/2006/relationships/image" Target="../media/image561.png"/><Relationship Id="rId20" Type="http://schemas.openxmlformats.org/officeDocument/2006/relationships/image" Target="../media/image537.png"/><Relationship Id="rId22" Type="http://schemas.openxmlformats.org/officeDocument/2006/relationships/image" Target="../media/image545.png"/><Relationship Id="rId21" Type="http://schemas.openxmlformats.org/officeDocument/2006/relationships/image" Target="../media/image540.png"/><Relationship Id="rId24" Type="http://schemas.openxmlformats.org/officeDocument/2006/relationships/image" Target="../media/image547.png"/><Relationship Id="rId23" Type="http://schemas.openxmlformats.org/officeDocument/2006/relationships/image" Target="../media/image543.png"/><Relationship Id="rId26" Type="http://schemas.openxmlformats.org/officeDocument/2006/relationships/image" Target="../media/image554.png"/><Relationship Id="rId25" Type="http://schemas.openxmlformats.org/officeDocument/2006/relationships/image" Target="../media/image546.png"/><Relationship Id="rId28" Type="http://schemas.openxmlformats.org/officeDocument/2006/relationships/image" Target="../media/image549.png"/><Relationship Id="rId27" Type="http://schemas.openxmlformats.org/officeDocument/2006/relationships/image" Target="../media/image542.png"/><Relationship Id="rId29" Type="http://schemas.openxmlformats.org/officeDocument/2006/relationships/image" Target="../media/image550.png"/><Relationship Id="rId11" Type="http://schemas.openxmlformats.org/officeDocument/2006/relationships/image" Target="../media/image525.png"/><Relationship Id="rId10" Type="http://schemas.openxmlformats.org/officeDocument/2006/relationships/image" Target="../media/image531.png"/><Relationship Id="rId13" Type="http://schemas.openxmlformats.org/officeDocument/2006/relationships/image" Target="../media/image544.png"/><Relationship Id="rId12" Type="http://schemas.openxmlformats.org/officeDocument/2006/relationships/image" Target="../media/image528.png"/><Relationship Id="rId15" Type="http://schemas.openxmlformats.org/officeDocument/2006/relationships/image" Target="../media/image536.png"/><Relationship Id="rId14" Type="http://schemas.openxmlformats.org/officeDocument/2006/relationships/image" Target="../media/image541.png"/><Relationship Id="rId17" Type="http://schemas.openxmlformats.org/officeDocument/2006/relationships/image" Target="../media/image533.png"/><Relationship Id="rId16" Type="http://schemas.openxmlformats.org/officeDocument/2006/relationships/image" Target="../media/image530.png"/><Relationship Id="rId19" Type="http://schemas.openxmlformats.org/officeDocument/2006/relationships/image" Target="../media/image539.png"/><Relationship Id="rId18" Type="http://schemas.openxmlformats.org/officeDocument/2006/relationships/image" Target="../media/image535.png"/></Relationships>
</file>

<file path=ppt/slides/_rels/slide28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2.png"/><Relationship Id="rId42" Type="http://schemas.openxmlformats.org/officeDocument/2006/relationships/image" Target="../media/image585.png"/><Relationship Id="rId41" Type="http://schemas.openxmlformats.org/officeDocument/2006/relationships/image" Target="../media/image596.png"/><Relationship Id="rId44" Type="http://schemas.openxmlformats.org/officeDocument/2006/relationships/image" Target="../media/image580.png"/><Relationship Id="rId43" Type="http://schemas.openxmlformats.org/officeDocument/2006/relationships/image" Target="../media/image598.png"/><Relationship Id="rId46" Type="http://schemas.openxmlformats.org/officeDocument/2006/relationships/image" Target="../media/image593.png"/><Relationship Id="rId45" Type="http://schemas.openxmlformats.org/officeDocument/2006/relationships/image" Target="../media/image59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1.png"/><Relationship Id="rId4" Type="http://schemas.openxmlformats.org/officeDocument/2006/relationships/image" Target="../media/image555.png"/><Relationship Id="rId9" Type="http://schemas.openxmlformats.org/officeDocument/2006/relationships/image" Target="../media/image578.png"/><Relationship Id="rId48" Type="http://schemas.openxmlformats.org/officeDocument/2006/relationships/image" Target="../media/image607.png"/><Relationship Id="rId47" Type="http://schemas.openxmlformats.org/officeDocument/2006/relationships/image" Target="../media/image590.png"/><Relationship Id="rId49" Type="http://schemas.openxmlformats.org/officeDocument/2006/relationships/image" Target="../media/image600.png"/><Relationship Id="rId5" Type="http://schemas.openxmlformats.org/officeDocument/2006/relationships/image" Target="../media/image574.png"/><Relationship Id="rId6" Type="http://schemas.openxmlformats.org/officeDocument/2006/relationships/image" Target="../media/image553.png"/><Relationship Id="rId7" Type="http://schemas.openxmlformats.org/officeDocument/2006/relationships/image" Target="../media/image558.png"/><Relationship Id="rId8" Type="http://schemas.openxmlformats.org/officeDocument/2006/relationships/image" Target="../media/image562.png"/><Relationship Id="rId31" Type="http://schemas.openxmlformats.org/officeDocument/2006/relationships/image" Target="../media/image591.png"/><Relationship Id="rId30" Type="http://schemas.openxmlformats.org/officeDocument/2006/relationships/image" Target="../media/image577.png"/><Relationship Id="rId33" Type="http://schemas.openxmlformats.org/officeDocument/2006/relationships/image" Target="../media/image599.png"/><Relationship Id="rId32" Type="http://schemas.openxmlformats.org/officeDocument/2006/relationships/image" Target="../media/image594.png"/><Relationship Id="rId35" Type="http://schemas.openxmlformats.org/officeDocument/2006/relationships/image" Target="../media/image583.png"/><Relationship Id="rId34" Type="http://schemas.openxmlformats.org/officeDocument/2006/relationships/image" Target="../media/image597.png"/><Relationship Id="rId37" Type="http://schemas.openxmlformats.org/officeDocument/2006/relationships/image" Target="../media/image584.png"/><Relationship Id="rId36" Type="http://schemas.openxmlformats.org/officeDocument/2006/relationships/image" Target="../media/image589.png"/><Relationship Id="rId39" Type="http://schemas.openxmlformats.org/officeDocument/2006/relationships/image" Target="../media/image588.png"/><Relationship Id="rId38" Type="http://schemas.openxmlformats.org/officeDocument/2006/relationships/image" Target="../media/image586.png"/><Relationship Id="rId20" Type="http://schemas.openxmlformats.org/officeDocument/2006/relationships/image" Target="../media/image564.png"/><Relationship Id="rId22" Type="http://schemas.openxmlformats.org/officeDocument/2006/relationships/image" Target="../media/image563.png"/><Relationship Id="rId21" Type="http://schemas.openxmlformats.org/officeDocument/2006/relationships/image" Target="../media/image570.png"/><Relationship Id="rId24" Type="http://schemas.openxmlformats.org/officeDocument/2006/relationships/image" Target="../media/image567.png"/><Relationship Id="rId23" Type="http://schemas.openxmlformats.org/officeDocument/2006/relationships/image" Target="../media/image565.png"/><Relationship Id="rId26" Type="http://schemas.openxmlformats.org/officeDocument/2006/relationships/image" Target="../media/image575.png"/><Relationship Id="rId25" Type="http://schemas.openxmlformats.org/officeDocument/2006/relationships/image" Target="../media/image568.png"/><Relationship Id="rId28" Type="http://schemas.openxmlformats.org/officeDocument/2006/relationships/image" Target="../media/image581.png"/><Relationship Id="rId27" Type="http://schemas.openxmlformats.org/officeDocument/2006/relationships/image" Target="../media/image587.png"/><Relationship Id="rId29" Type="http://schemas.openxmlformats.org/officeDocument/2006/relationships/image" Target="../media/image571.png"/><Relationship Id="rId51" Type="http://schemas.openxmlformats.org/officeDocument/2006/relationships/image" Target="../media/image611.png"/><Relationship Id="rId50" Type="http://schemas.openxmlformats.org/officeDocument/2006/relationships/image" Target="../media/image595.png"/><Relationship Id="rId53" Type="http://schemas.openxmlformats.org/officeDocument/2006/relationships/image" Target="../media/image605.png"/><Relationship Id="rId52" Type="http://schemas.openxmlformats.org/officeDocument/2006/relationships/image" Target="../media/image614.png"/><Relationship Id="rId11" Type="http://schemas.openxmlformats.org/officeDocument/2006/relationships/image" Target="../media/image560.png"/><Relationship Id="rId55" Type="http://schemas.openxmlformats.org/officeDocument/2006/relationships/image" Target="../media/image612.png"/><Relationship Id="rId10" Type="http://schemas.openxmlformats.org/officeDocument/2006/relationships/image" Target="../media/image569.png"/><Relationship Id="rId54" Type="http://schemas.openxmlformats.org/officeDocument/2006/relationships/image" Target="../media/image603.png"/><Relationship Id="rId13" Type="http://schemas.openxmlformats.org/officeDocument/2006/relationships/image" Target="../media/image557.png"/><Relationship Id="rId12" Type="http://schemas.openxmlformats.org/officeDocument/2006/relationships/image" Target="../media/image559.png"/><Relationship Id="rId15" Type="http://schemas.openxmlformats.org/officeDocument/2006/relationships/image" Target="../media/image556.png"/><Relationship Id="rId14" Type="http://schemas.openxmlformats.org/officeDocument/2006/relationships/image" Target="../media/image572.png"/><Relationship Id="rId17" Type="http://schemas.openxmlformats.org/officeDocument/2006/relationships/image" Target="../media/image573.png"/><Relationship Id="rId16" Type="http://schemas.openxmlformats.org/officeDocument/2006/relationships/image" Target="../media/image566.png"/><Relationship Id="rId19" Type="http://schemas.openxmlformats.org/officeDocument/2006/relationships/image" Target="../media/image579.png"/><Relationship Id="rId18" Type="http://schemas.openxmlformats.org/officeDocument/2006/relationships/image" Target="../media/image576.png"/></Relationships>
</file>

<file path=ppt/slides/_rels/slide29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9.png"/><Relationship Id="rId42" Type="http://schemas.openxmlformats.org/officeDocument/2006/relationships/image" Target="../media/image656.png"/><Relationship Id="rId41" Type="http://schemas.openxmlformats.org/officeDocument/2006/relationships/image" Target="../media/image644.png"/><Relationship Id="rId44" Type="http://schemas.openxmlformats.org/officeDocument/2006/relationships/image" Target="../media/image654.png"/><Relationship Id="rId43" Type="http://schemas.openxmlformats.org/officeDocument/2006/relationships/image" Target="../media/image635.png"/><Relationship Id="rId46" Type="http://schemas.openxmlformats.org/officeDocument/2006/relationships/image" Target="../media/image645.png"/><Relationship Id="rId45" Type="http://schemas.openxmlformats.org/officeDocument/2006/relationships/image" Target="../media/image65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1.png"/><Relationship Id="rId4" Type="http://schemas.openxmlformats.org/officeDocument/2006/relationships/image" Target="../media/image609.png"/><Relationship Id="rId9" Type="http://schemas.openxmlformats.org/officeDocument/2006/relationships/image" Target="../media/image606.png"/><Relationship Id="rId48" Type="http://schemas.openxmlformats.org/officeDocument/2006/relationships/image" Target="../media/image653.png"/><Relationship Id="rId47" Type="http://schemas.openxmlformats.org/officeDocument/2006/relationships/image" Target="../media/image652.png"/><Relationship Id="rId49" Type="http://schemas.openxmlformats.org/officeDocument/2006/relationships/image" Target="../media/image648.png"/><Relationship Id="rId5" Type="http://schemas.openxmlformats.org/officeDocument/2006/relationships/image" Target="../media/image602.png"/><Relationship Id="rId6" Type="http://schemas.openxmlformats.org/officeDocument/2006/relationships/image" Target="../media/image604.png"/><Relationship Id="rId7" Type="http://schemas.openxmlformats.org/officeDocument/2006/relationships/image" Target="../media/image608.png"/><Relationship Id="rId8" Type="http://schemas.openxmlformats.org/officeDocument/2006/relationships/image" Target="../media/image616.png"/><Relationship Id="rId31" Type="http://schemas.openxmlformats.org/officeDocument/2006/relationships/image" Target="../media/image638.png"/><Relationship Id="rId30" Type="http://schemas.openxmlformats.org/officeDocument/2006/relationships/image" Target="../media/image642.png"/><Relationship Id="rId33" Type="http://schemas.openxmlformats.org/officeDocument/2006/relationships/image" Target="../media/image625.png"/><Relationship Id="rId32" Type="http://schemas.openxmlformats.org/officeDocument/2006/relationships/image" Target="../media/image641.png"/><Relationship Id="rId35" Type="http://schemas.openxmlformats.org/officeDocument/2006/relationships/image" Target="../media/image634.png"/><Relationship Id="rId34" Type="http://schemas.openxmlformats.org/officeDocument/2006/relationships/image" Target="../media/image636.png"/><Relationship Id="rId37" Type="http://schemas.openxmlformats.org/officeDocument/2006/relationships/image" Target="../media/image649.png"/><Relationship Id="rId36" Type="http://schemas.openxmlformats.org/officeDocument/2006/relationships/image" Target="../media/image629.png"/><Relationship Id="rId39" Type="http://schemas.openxmlformats.org/officeDocument/2006/relationships/image" Target="../media/image637.png"/><Relationship Id="rId38" Type="http://schemas.openxmlformats.org/officeDocument/2006/relationships/image" Target="../media/image633.png"/><Relationship Id="rId62" Type="http://schemas.openxmlformats.org/officeDocument/2006/relationships/image" Target="../media/image667.png"/><Relationship Id="rId61" Type="http://schemas.openxmlformats.org/officeDocument/2006/relationships/image" Target="../media/image673.png"/><Relationship Id="rId20" Type="http://schemas.openxmlformats.org/officeDocument/2006/relationships/image" Target="../media/image617.png"/><Relationship Id="rId22" Type="http://schemas.openxmlformats.org/officeDocument/2006/relationships/image" Target="../media/image627.png"/><Relationship Id="rId21" Type="http://schemas.openxmlformats.org/officeDocument/2006/relationships/image" Target="../media/image624.png"/><Relationship Id="rId24" Type="http://schemas.openxmlformats.org/officeDocument/2006/relationships/image" Target="../media/image621.png"/><Relationship Id="rId23" Type="http://schemas.openxmlformats.org/officeDocument/2006/relationships/image" Target="../media/image626.png"/><Relationship Id="rId60" Type="http://schemas.openxmlformats.org/officeDocument/2006/relationships/image" Target="../media/image674.png"/><Relationship Id="rId26" Type="http://schemas.openxmlformats.org/officeDocument/2006/relationships/image" Target="../media/image622.png"/><Relationship Id="rId25" Type="http://schemas.openxmlformats.org/officeDocument/2006/relationships/image" Target="../media/image643.png"/><Relationship Id="rId28" Type="http://schemas.openxmlformats.org/officeDocument/2006/relationships/image" Target="../media/image640.png"/><Relationship Id="rId27" Type="http://schemas.openxmlformats.org/officeDocument/2006/relationships/image" Target="../media/image632.png"/><Relationship Id="rId29" Type="http://schemas.openxmlformats.org/officeDocument/2006/relationships/image" Target="../media/image631.png"/><Relationship Id="rId51" Type="http://schemas.openxmlformats.org/officeDocument/2006/relationships/image" Target="../media/image665.png"/><Relationship Id="rId50" Type="http://schemas.openxmlformats.org/officeDocument/2006/relationships/image" Target="../media/image655.png"/><Relationship Id="rId53" Type="http://schemas.openxmlformats.org/officeDocument/2006/relationships/image" Target="../media/image647.png"/><Relationship Id="rId52" Type="http://schemas.openxmlformats.org/officeDocument/2006/relationships/image" Target="../media/image669.png"/><Relationship Id="rId11" Type="http://schemas.openxmlformats.org/officeDocument/2006/relationships/image" Target="../media/image619.png"/><Relationship Id="rId55" Type="http://schemas.openxmlformats.org/officeDocument/2006/relationships/image" Target="../media/image651.png"/><Relationship Id="rId10" Type="http://schemas.openxmlformats.org/officeDocument/2006/relationships/image" Target="../media/image620.png"/><Relationship Id="rId54" Type="http://schemas.openxmlformats.org/officeDocument/2006/relationships/image" Target="../media/image646.png"/><Relationship Id="rId13" Type="http://schemas.openxmlformats.org/officeDocument/2006/relationships/image" Target="../media/image662.png"/><Relationship Id="rId57" Type="http://schemas.openxmlformats.org/officeDocument/2006/relationships/image" Target="../media/image664.png"/><Relationship Id="rId12" Type="http://schemas.openxmlformats.org/officeDocument/2006/relationships/image" Target="../media/image615.png"/><Relationship Id="rId56" Type="http://schemas.openxmlformats.org/officeDocument/2006/relationships/image" Target="../media/image660.png"/><Relationship Id="rId15" Type="http://schemas.openxmlformats.org/officeDocument/2006/relationships/image" Target="../media/image618.png"/><Relationship Id="rId59" Type="http://schemas.openxmlformats.org/officeDocument/2006/relationships/image" Target="../media/image682.png"/><Relationship Id="rId14" Type="http://schemas.openxmlformats.org/officeDocument/2006/relationships/image" Target="../media/image610.png"/><Relationship Id="rId58" Type="http://schemas.openxmlformats.org/officeDocument/2006/relationships/image" Target="../media/image657.png"/><Relationship Id="rId17" Type="http://schemas.openxmlformats.org/officeDocument/2006/relationships/image" Target="../media/image623.png"/><Relationship Id="rId16" Type="http://schemas.openxmlformats.org/officeDocument/2006/relationships/image" Target="../media/image613.png"/><Relationship Id="rId19" Type="http://schemas.openxmlformats.org/officeDocument/2006/relationships/image" Target="../media/image630.png"/><Relationship Id="rId18" Type="http://schemas.openxmlformats.org/officeDocument/2006/relationships/image" Target="../media/image628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3.png"/><Relationship Id="rId20" Type="http://schemas.openxmlformats.org/officeDocument/2006/relationships/image" Target="../media/image26.png"/><Relationship Id="rId42" Type="http://schemas.openxmlformats.org/officeDocument/2006/relationships/image" Target="../media/image42.png"/><Relationship Id="rId41" Type="http://schemas.openxmlformats.org/officeDocument/2006/relationships/image" Target="../media/image32.png"/><Relationship Id="rId22" Type="http://schemas.openxmlformats.org/officeDocument/2006/relationships/image" Target="../media/image9.png"/><Relationship Id="rId44" Type="http://schemas.openxmlformats.org/officeDocument/2006/relationships/image" Target="../media/image43.png"/><Relationship Id="rId21" Type="http://schemas.openxmlformats.org/officeDocument/2006/relationships/image" Target="../media/image7.png"/><Relationship Id="rId43" Type="http://schemas.openxmlformats.org/officeDocument/2006/relationships/image" Target="../media/image38.png"/><Relationship Id="rId24" Type="http://schemas.openxmlformats.org/officeDocument/2006/relationships/image" Target="../media/image30.png"/><Relationship Id="rId46" Type="http://schemas.openxmlformats.org/officeDocument/2006/relationships/image" Target="../media/image61.png"/><Relationship Id="rId23" Type="http://schemas.openxmlformats.org/officeDocument/2006/relationships/image" Target="../media/image21.png"/><Relationship Id="rId4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26" Type="http://schemas.openxmlformats.org/officeDocument/2006/relationships/image" Target="../media/image35.png"/><Relationship Id="rId25" Type="http://schemas.openxmlformats.org/officeDocument/2006/relationships/image" Target="../media/image20.png"/><Relationship Id="rId47" Type="http://schemas.openxmlformats.org/officeDocument/2006/relationships/image" Target="../media/image50.png"/><Relationship Id="rId28" Type="http://schemas.openxmlformats.org/officeDocument/2006/relationships/image" Target="../media/image41.png"/><Relationship Id="rId27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29" Type="http://schemas.openxmlformats.org/officeDocument/2006/relationships/image" Target="../media/image2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31" Type="http://schemas.openxmlformats.org/officeDocument/2006/relationships/image" Target="../media/image34.png"/><Relationship Id="rId30" Type="http://schemas.openxmlformats.org/officeDocument/2006/relationships/image" Target="../media/image24.png"/><Relationship Id="rId11" Type="http://schemas.openxmlformats.org/officeDocument/2006/relationships/image" Target="../media/image5.png"/><Relationship Id="rId33" Type="http://schemas.openxmlformats.org/officeDocument/2006/relationships/image" Target="../media/image29.png"/><Relationship Id="rId10" Type="http://schemas.openxmlformats.org/officeDocument/2006/relationships/image" Target="../media/image6.png"/><Relationship Id="rId32" Type="http://schemas.openxmlformats.org/officeDocument/2006/relationships/image" Target="../media/image36.png"/><Relationship Id="rId13" Type="http://schemas.openxmlformats.org/officeDocument/2006/relationships/image" Target="../media/image16.png"/><Relationship Id="rId35" Type="http://schemas.openxmlformats.org/officeDocument/2006/relationships/image" Target="../media/image27.png"/><Relationship Id="rId12" Type="http://schemas.openxmlformats.org/officeDocument/2006/relationships/image" Target="../media/image19.png"/><Relationship Id="rId34" Type="http://schemas.openxmlformats.org/officeDocument/2006/relationships/image" Target="../media/image31.png"/><Relationship Id="rId15" Type="http://schemas.openxmlformats.org/officeDocument/2006/relationships/image" Target="../media/image3.png"/><Relationship Id="rId37" Type="http://schemas.openxmlformats.org/officeDocument/2006/relationships/image" Target="../media/image25.png"/><Relationship Id="rId14" Type="http://schemas.openxmlformats.org/officeDocument/2006/relationships/image" Target="../media/image12.png"/><Relationship Id="rId36" Type="http://schemas.openxmlformats.org/officeDocument/2006/relationships/image" Target="../media/image28.png"/><Relationship Id="rId17" Type="http://schemas.openxmlformats.org/officeDocument/2006/relationships/image" Target="../media/image8.png"/><Relationship Id="rId39" Type="http://schemas.openxmlformats.org/officeDocument/2006/relationships/image" Target="../media/image48.png"/><Relationship Id="rId16" Type="http://schemas.openxmlformats.org/officeDocument/2006/relationships/image" Target="../media/image13.png"/><Relationship Id="rId38" Type="http://schemas.openxmlformats.org/officeDocument/2006/relationships/image" Target="../media/image47.png"/><Relationship Id="rId19" Type="http://schemas.openxmlformats.org/officeDocument/2006/relationships/image" Target="../media/image14.png"/><Relationship Id="rId1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40" Type="http://schemas.openxmlformats.org/officeDocument/2006/relationships/image" Target="../media/image717.png"/><Relationship Id="rId41" Type="http://schemas.openxmlformats.org/officeDocument/2006/relationships/image" Target="../media/image70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6.png"/><Relationship Id="rId4" Type="http://schemas.openxmlformats.org/officeDocument/2006/relationships/image" Target="../media/image658.png"/><Relationship Id="rId9" Type="http://schemas.openxmlformats.org/officeDocument/2006/relationships/image" Target="../media/image661.png"/><Relationship Id="rId5" Type="http://schemas.openxmlformats.org/officeDocument/2006/relationships/image" Target="../media/image663.png"/><Relationship Id="rId6" Type="http://schemas.openxmlformats.org/officeDocument/2006/relationships/image" Target="../media/image680.png"/><Relationship Id="rId7" Type="http://schemas.openxmlformats.org/officeDocument/2006/relationships/image" Target="../media/image675.png"/><Relationship Id="rId8" Type="http://schemas.openxmlformats.org/officeDocument/2006/relationships/image" Target="../media/image659.png"/><Relationship Id="rId31" Type="http://schemas.openxmlformats.org/officeDocument/2006/relationships/image" Target="../media/image695.png"/><Relationship Id="rId30" Type="http://schemas.openxmlformats.org/officeDocument/2006/relationships/image" Target="../media/image693.png"/><Relationship Id="rId33" Type="http://schemas.openxmlformats.org/officeDocument/2006/relationships/image" Target="../media/image691.png"/><Relationship Id="rId32" Type="http://schemas.openxmlformats.org/officeDocument/2006/relationships/image" Target="../media/image706.png"/><Relationship Id="rId35" Type="http://schemas.openxmlformats.org/officeDocument/2006/relationships/image" Target="../media/image697.png"/><Relationship Id="rId34" Type="http://schemas.openxmlformats.org/officeDocument/2006/relationships/image" Target="../media/image700.png"/><Relationship Id="rId37" Type="http://schemas.openxmlformats.org/officeDocument/2006/relationships/image" Target="../media/image690.png"/><Relationship Id="rId36" Type="http://schemas.openxmlformats.org/officeDocument/2006/relationships/image" Target="../media/image701.png"/><Relationship Id="rId39" Type="http://schemas.openxmlformats.org/officeDocument/2006/relationships/image" Target="../media/image694.png"/><Relationship Id="rId38" Type="http://schemas.openxmlformats.org/officeDocument/2006/relationships/image" Target="../media/image699.png"/><Relationship Id="rId20" Type="http://schemas.openxmlformats.org/officeDocument/2006/relationships/image" Target="../media/image685.png"/><Relationship Id="rId22" Type="http://schemas.openxmlformats.org/officeDocument/2006/relationships/image" Target="../media/image689.png"/><Relationship Id="rId21" Type="http://schemas.openxmlformats.org/officeDocument/2006/relationships/image" Target="../media/image679.png"/><Relationship Id="rId24" Type="http://schemas.openxmlformats.org/officeDocument/2006/relationships/image" Target="../media/image683.png"/><Relationship Id="rId23" Type="http://schemas.openxmlformats.org/officeDocument/2006/relationships/image" Target="../media/image677.png"/><Relationship Id="rId26" Type="http://schemas.openxmlformats.org/officeDocument/2006/relationships/image" Target="../media/image688.png"/><Relationship Id="rId25" Type="http://schemas.openxmlformats.org/officeDocument/2006/relationships/image" Target="../media/image698.png"/><Relationship Id="rId28" Type="http://schemas.openxmlformats.org/officeDocument/2006/relationships/image" Target="../media/image686.png"/><Relationship Id="rId27" Type="http://schemas.openxmlformats.org/officeDocument/2006/relationships/image" Target="../media/image696.png"/><Relationship Id="rId29" Type="http://schemas.openxmlformats.org/officeDocument/2006/relationships/image" Target="../media/image702.png"/><Relationship Id="rId11" Type="http://schemas.openxmlformats.org/officeDocument/2006/relationships/image" Target="../media/image668.png"/><Relationship Id="rId10" Type="http://schemas.openxmlformats.org/officeDocument/2006/relationships/image" Target="../media/image678.png"/><Relationship Id="rId13" Type="http://schemas.openxmlformats.org/officeDocument/2006/relationships/image" Target="../media/image676.png"/><Relationship Id="rId12" Type="http://schemas.openxmlformats.org/officeDocument/2006/relationships/image" Target="../media/image672.png"/><Relationship Id="rId15" Type="http://schemas.openxmlformats.org/officeDocument/2006/relationships/image" Target="../media/image671.png"/><Relationship Id="rId14" Type="http://schemas.openxmlformats.org/officeDocument/2006/relationships/image" Target="../media/image684.png"/><Relationship Id="rId17" Type="http://schemas.openxmlformats.org/officeDocument/2006/relationships/image" Target="../media/image681.png"/><Relationship Id="rId16" Type="http://schemas.openxmlformats.org/officeDocument/2006/relationships/image" Target="../media/image670.png"/><Relationship Id="rId19" Type="http://schemas.openxmlformats.org/officeDocument/2006/relationships/image" Target="../media/image687.png"/><Relationship Id="rId18" Type="http://schemas.openxmlformats.org/officeDocument/2006/relationships/image" Target="../media/image69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3.png"/><Relationship Id="rId4" Type="http://schemas.openxmlformats.org/officeDocument/2006/relationships/image" Target="../media/image711.png"/><Relationship Id="rId9" Type="http://schemas.openxmlformats.org/officeDocument/2006/relationships/image" Target="../media/image705.png"/><Relationship Id="rId5" Type="http://schemas.openxmlformats.org/officeDocument/2006/relationships/image" Target="../media/image710.png"/><Relationship Id="rId6" Type="http://schemas.openxmlformats.org/officeDocument/2006/relationships/image" Target="../media/image709.png"/><Relationship Id="rId7" Type="http://schemas.openxmlformats.org/officeDocument/2006/relationships/image" Target="../media/image712.png"/><Relationship Id="rId8" Type="http://schemas.openxmlformats.org/officeDocument/2006/relationships/image" Target="../media/image726.png"/><Relationship Id="rId20" Type="http://schemas.openxmlformats.org/officeDocument/2006/relationships/image" Target="../media/image716.png"/><Relationship Id="rId22" Type="http://schemas.openxmlformats.org/officeDocument/2006/relationships/image" Target="../media/image723.png"/><Relationship Id="rId21" Type="http://schemas.openxmlformats.org/officeDocument/2006/relationships/image" Target="../media/image725.png"/><Relationship Id="rId24" Type="http://schemas.openxmlformats.org/officeDocument/2006/relationships/image" Target="../media/image727.png"/><Relationship Id="rId23" Type="http://schemas.openxmlformats.org/officeDocument/2006/relationships/image" Target="../media/image722.png"/><Relationship Id="rId26" Type="http://schemas.openxmlformats.org/officeDocument/2006/relationships/image" Target="../media/image729.png"/><Relationship Id="rId25" Type="http://schemas.openxmlformats.org/officeDocument/2006/relationships/image" Target="../media/image721.png"/><Relationship Id="rId27" Type="http://schemas.openxmlformats.org/officeDocument/2006/relationships/image" Target="../media/image728.png"/><Relationship Id="rId11" Type="http://schemas.openxmlformats.org/officeDocument/2006/relationships/image" Target="../media/image713.png"/><Relationship Id="rId10" Type="http://schemas.openxmlformats.org/officeDocument/2006/relationships/image" Target="../media/image704.png"/><Relationship Id="rId13" Type="http://schemas.openxmlformats.org/officeDocument/2006/relationships/image" Target="../media/image718.png"/><Relationship Id="rId12" Type="http://schemas.openxmlformats.org/officeDocument/2006/relationships/image" Target="../media/image707.png"/><Relationship Id="rId15" Type="http://schemas.openxmlformats.org/officeDocument/2006/relationships/image" Target="../media/image715.png"/><Relationship Id="rId14" Type="http://schemas.openxmlformats.org/officeDocument/2006/relationships/image" Target="../media/image714.png"/><Relationship Id="rId17" Type="http://schemas.openxmlformats.org/officeDocument/2006/relationships/image" Target="../media/image741.png"/><Relationship Id="rId16" Type="http://schemas.openxmlformats.org/officeDocument/2006/relationships/image" Target="../media/image720.png"/><Relationship Id="rId19" Type="http://schemas.openxmlformats.org/officeDocument/2006/relationships/image" Target="../media/image719.png"/><Relationship Id="rId18" Type="http://schemas.openxmlformats.org/officeDocument/2006/relationships/image" Target="../media/image731.png"/></Relationships>
</file>

<file path=ppt/slides/_rels/slide32.xml.rels><?xml version="1.0" encoding="UTF-8" standalone="yes"?><Relationships xmlns="http://schemas.openxmlformats.org/package/2006/relationships"><Relationship Id="rId40" Type="http://schemas.openxmlformats.org/officeDocument/2006/relationships/image" Target="../media/image775.png"/><Relationship Id="rId42" Type="http://schemas.openxmlformats.org/officeDocument/2006/relationships/image" Target="../media/image766.png"/><Relationship Id="rId41" Type="http://schemas.openxmlformats.org/officeDocument/2006/relationships/image" Target="../media/image758.png"/><Relationship Id="rId44" Type="http://schemas.openxmlformats.org/officeDocument/2006/relationships/image" Target="../media/image767.png"/><Relationship Id="rId43" Type="http://schemas.openxmlformats.org/officeDocument/2006/relationships/image" Target="../media/image760.png"/><Relationship Id="rId46" Type="http://schemas.openxmlformats.org/officeDocument/2006/relationships/image" Target="../media/image774.png"/><Relationship Id="rId45" Type="http://schemas.openxmlformats.org/officeDocument/2006/relationships/image" Target="../media/image76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5.png"/><Relationship Id="rId4" Type="http://schemas.openxmlformats.org/officeDocument/2006/relationships/image" Target="../media/image734.png"/><Relationship Id="rId9" Type="http://schemas.openxmlformats.org/officeDocument/2006/relationships/image" Target="../media/image730.png"/><Relationship Id="rId48" Type="http://schemas.openxmlformats.org/officeDocument/2006/relationships/image" Target="../media/image781.png"/><Relationship Id="rId47" Type="http://schemas.openxmlformats.org/officeDocument/2006/relationships/image" Target="../media/image764.png"/><Relationship Id="rId49" Type="http://schemas.openxmlformats.org/officeDocument/2006/relationships/image" Target="../media/image773.png"/><Relationship Id="rId5" Type="http://schemas.openxmlformats.org/officeDocument/2006/relationships/image" Target="../media/image740.png"/><Relationship Id="rId6" Type="http://schemas.openxmlformats.org/officeDocument/2006/relationships/image" Target="../media/image736.png"/><Relationship Id="rId7" Type="http://schemas.openxmlformats.org/officeDocument/2006/relationships/image" Target="../media/image724.png"/><Relationship Id="rId8" Type="http://schemas.openxmlformats.org/officeDocument/2006/relationships/image" Target="../media/image732.png"/><Relationship Id="rId31" Type="http://schemas.openxmlformats.org/officeDocument/2006/relationships/image" Target="../media/image755.png"/><Relationship Id="rId30" Type="http://schemas.openxmlformats.org/officeDocument/2006/relationships/image" Target="../media/image757.png"/><Relationship Id="rId33" Type="http://schemas.openxmlformats.org/officeDocument/2006/relationships/image" Target="../media/image763.png"/><Relationship Id="rId32" Type="http://schemas.openxmlformats.org/officeDocument/2006/relationships/image" Target="../media/image782.png"/><Relationship Id="rId35" Type="http://schemas.openxmlformats.org/officeDocument/2006/relationships/image" Target="../media/image756.png"/><Relationship Id="rId34" Type="http://schemas.openxmlformats.org/officeDocument/2006/relationships/image" Target="../media/image759.png"/><Relationship Id="rId37" Type="http://schemas.openxmlformats.org/officeDocument/2006/relationships/image" Target="../media/image762.png"/><Relationship Id="rId36" Type="http://schemas.openxmlformats.org/officeDocument/2006/relationships/image" Target="../media/image761.png"/><Relationship Id="rId39" Type="http://schemas.openxmlformats.org/officeDocument/2006/relationships/image" Target="../media/image765.png"/><Relationship Id="rId38" Type="http://schemas.openxmlformats.org/officeDocument/2006/relationships/image" Target="../media/image770.png"/><Relationship Id="rId20" Type="http://schemas.openxmlformats.org/officeDocument/2006/relationships/image" Target="../media/image805.png"/><Relationship Id="rId22" Type="http://schemas.openxmlformats.org/officeDocument/2006/relationships/image" Target="../media/image747.png"/><Relationship Id="rId21" Type="http://schemas.openxmlformats.org/officeDocument/2006/relationships/image" Target="../media/image752.png"/><Relationship Id="rId24" Type="http://schemas.openxmlformats.org/officeDocument/2006/relationships/image" Target="../media/image745.png"/><Relationship Id="rId23" Type="http://schemas.openxmlformats.org/officeDocument/2006/relationships/image" Target="../media/image749.png"/><Relationship Id="rId26" Type="http://schemas.openxmlformats.org/officeDocument/2006/relationships/image" Target="../media/image748.png"/><Relationship Id="rId25" Type="http://schemas.openxmlformats.org/officeDocument/2006/relationships/image" Target="../media/image743.png"/><Relationship Id="rId28" Type="http://schemas.openxmlformats.org/officeDocument/2006/relationships/image" Target="../media/image753.png"/><Relationship Id="rId27" Type="http://schemas.openxmlformats.org/officeDocument/2006/relationships/image" Target="../media/image771.png"/><Relationship Id="rId29" Type="http://schemas.openxmlformats.org/officeDocument/2006/relationships/image" Target="../media/image768.png"/><Relationship Id="rId51" Type="http://schemas.openxmlformats.org/officeDocument/2006/relationships/image" Target="../media/image778.png"/><Relationship Id="rId50" Type="http://schemas.openxmlformats.org/officeDocument/2006/relationships/image" Target="../media/image788.png"/><Relationship Id="rId53" Type="http://schemas.openxmlformats.org/officeDocument/2006/relationships/image" Target="../media/image777.png"/><Relationship Id="rId52" Type="http://schemas.openxmlformats.org/officeDocument/2006/relationships/image" Target="../media/image791.png"/><Relationship Id="rId11" Type="http://schemas.openxmlformats.org/officeDocument/2006/relationships/image" Target="../media/image733.png"/><Relationship Id="rId10" Type="http://schemas.openxmlformats.org/officeDocument/2006/relationships/image" Target="../media/image744.png"/><Relationship Id="rId13" Type="http://schemas.openxmlformats.org/officeDocument/2006/relationships/image" Target="../media/image737.png"/><Relationship Id="rId12" Type="http://schemas.openxmlformats.org/officeDocument/2006/relationships/image" Target="../media/image746.png"/><Relationship Id="rId15" Type="http://schemas.openxmlformats.org/officeDocument/2006/relationships/image" Target="../media/image750.png"/><Relationship Id="rId14" Type="http://schemas.openxmlformats.org/officeDocument/2006/relationships/image" Target="../media/image738.png"/><Relationship Id="rId17" Type="http://schemas.openxmlformats.org/officeDocument/2006/relationships/image" Target="../media/image739.png"/><Relationship Id="rId16" Type="http://schemas.openxmlformats.org/officeDocument/2006/relationships/image" Target="../media/image754.png"/><Relationship Id="rId19" Type="http://schemas.openxmlformats.org/officeDocument/2006/relationships/image" Target="../media/image742.png"/><Relationship Id="rId18" Type="http://schemas.openxmlformats.org/officeDocument/2006/relationships/image" Target="../media/image7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2.png"/><Relationship Id="rId4" Type="http://schemas.openxmlformats.org/officeDocument/2006/relationships/image" Target="../media/image780.png"/><Relationship Id="rId5" Type="http://schemas.openxmlformats.org/officeDocument/2006/relationships/image" Target="../media/image793.png"/><Relationship Id="rId6" Type="http://schemas.openxmlformats.org/officeDocument/2006/relationships/image" Target="../media/image784.png"/><Relationship Id="rId7" Type="http://schemas.openxmlformats.org/officeDocument/2006/relationships/image" Target="../media/image783.png"/></Relationships>
</file>

<file path=ppt/slides/_rels/slide34.xml.rels><?xml version="1.0" encoding="UTF-8" standalone="yes"?><Relationships xmlns="http://schemas.openxmlformats.org/package/2006/relationships"><Relationship Id="rId40" Type="http://schemas.openxmlformats.org/officeDocument/2006/relationships/image" Target="../media/image820.png"/><Relationship Id="rId41" Type="http://schemas.openxmlformats.org/officeDocument/2006/relationships/image" Target="../media/image8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5.png"/><Relationship Id="rId4" Type="http://schemas.openxmlformats.org/officeDocument/2006/relationships/image" Target="../media/image789.png"/><Relationship Id="rId9" Type="http://schemas.openxmlformats.org/officeDocument/2006/relationships/image" Target="../media/image790.png"/><Relationship Id="rId5" Type="http://schemas.openxmlformats.org/officeDocument/2006/relationships/image" Target="../media/image798.png"/><Relationship Id="rId6" Type="http://schemas.openxmlformats.org/officeDocument/2006/relationships/image" Target="../media/image787.png"/><Relationship Id="rId7" Type="http://schemas.openxmlformats.org/officeDocument/2006/relationships/image" Target="../media/image776.png"/><Relationship Id="rId8" Type="http://schemas.openxmlformats.org/officeDocument/2006/relationships/image" Target="../media/image779.png"/><Relationship Id="rId31" Type="http://schemas.openxmlformats.org/officeDocument/2006/relationships/image" Target="../media/image822.png"/><Relationship Id="rId30" Type="http://schemas.openxmlformats.org/officeDocument/2006/relationships/image" Target="../media/image832.png"/><Relationship Id="rId33" Type="http://schemas.openxmlformats.org/officeDocument/2006/relationships/image" Target="../media/image809.png"/><Relationship Id="rId32" Type="http://schemas.openxmlformats.org/officeDocument/2006/relationships/image" Target="../media/image848.png"/><Relationship Id="rId35" Type="http://schemas.openxmlformats.org/officeDocument/2006/relationships/image" Target="../media/image812.png"/><Relationship Id="rId34" Type="http://schemas.openxmlformats.org/officeDocument/2006/relationships/image" Target="../media/image819.png"/><Relationship Id="rId37" Type="http://schemas.openxmlformats.org/officeDocument/2006/relationships/image" Target="../media/image828.png"/><Relationship Id="rId36" Type="http://schemas.openxmlformats.org/officeDocument/2006/relationships/image" Target="../media/image817.png"/><Relationship Id="rId39" Type="http://schemas.openxmlformats.org/officeDocument/2006/relationships/image" Target="../media/image816.png"/><Relationship Id="rId38" Type="http://schemas.openxmlformats.org/officeDocument/2006/relationships/image" Target="../media/image813.png"/><Relationship Id="rId20" Type="http://schemas.openxmlformats.org/officeDocument/2006/relationships/image" Target="../media/image807.png"/><Relationship Id="rId22" Type="http://schemas.openxmlformats.org/officeDocument/2006/relationships/image" Target="../media/image808.png"/><Relationship Id="rId21" Type="http://schemas.openxmlformats.org/officeDocument/2006/relationships/image" Target="../media/image815.png"/><Relationship Id="rId24" Type="http://schemas.openxmlformats.org/officeDocument/2006/relationships/image" Target="../media/image802.png"/><Relationship Id="rId23" Type="http://schemas.openxmlformats.org/officeDocument/2006/relationships/image" Target="../media/image823.png"/><Relationship Id="rId26" Type="http://schemas.openxmlformats.org/officeDocument/2006/relationships/image" Target="../media/image804.png"/><Relationship Id="rId25" Type="http://schemas.openxmlformats.org/officeDocument/2006/relationships/image" Target="../media/image794.png"/><Relationship Id="rId28" Type="http://schemas.openxmlformats.org/officeDocument/2006/relationships/image" Target="../media/image806.png"/><Relationship Id="rId27" Type="http://schemas.openxmlformats.org/officeDocument/2006/relationships/image" Target="../media/image810.png"/><Relationship Id="rId29" Type="http://schemas.openxmlformats.org/officeDocument/2006/relationships/image" Target="../media/image814.png"/><Relationship Id="rId11" Type="http://schemas.openxmlformats.org/officeDocument/2006/relationships/image" Target="../media/image801.png"/><Relationship Id="rId10" Type="http://schemas.openxmlformats.org/officeDocument/2006/relationships/image" Target="../media/image795.png"/><Relationship Id="rId13" Type="http://schemas.openxmlformats.org/officeDocument/2006/relationships/image" Target="../media/image799.png"/><Relationship Id="rId12" Type="http://schemas.openxmlformats.org/officeDocument/2006/relationships/image" Target="../media/image786.png"/><Relationship Id="rId15" Type="http://schemas.openxmlformats.org/officeDocument/2006/relationships/image" Target="../media/image792.png"/><Relationship Id="rId14" Type="http://schemas.openxmlformats.org/officeDocument/2006/relationships/image" Target="../media/image800.png"/><Relationship Id="rId17" Type="http://schemas.openxmlformats.org/officeDocument/2006/relationships/image" Target="../media/image803.png"/><Relationship Id="rId16" Type="http://schemas.openxmlformats.org/officeDocument/2006/relationships/image" Target="../media/image811.png"/><Relationship Id="rId19" Type="http://schemas.openxmlformats.org/officeDocument/2006/relationships/image" Target="../media/image797.png"/><Relationship Id="rId18" Type="http://schemas.openxmlformats.org/officeDocument/2006/relationships/image" Target="../media/image796.png"/></Relationships>
</file>

<file path=ppt/slides/_rels/slide35.xml.rels><?xml version="1.0" encoding="UTF-8" standalone="yes"?><Relationships xmlns="http://schemas.openxmlformats.org/package/2006/relationships"><Relationship Id="rId40" Type="http://schemas.openxmlformats.org/officeDocument/2006/relationships/image" Target="../media/image862.png"/><Relationship Id="rId42" Type="http://schemas.openxmlformats.org/officeDocument/2006/relationships/image" Target="../media/image863.png"/><Relationship Id="rId41" Type="http://schemas.openxmlformats.org/officeDocument/2006/relationships/image" Target="../media/image87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8.png"/><Relationship Id="rId4" Type="http://schemas.openxmlformats.org/officeDocument/2006/relationships/image" Target="../media/image831.png"/><Relationship Id="rId9" Type="http://schemas.openxmlformats.org/officeDocument/2006/relationships/image" Target="../media/image825.png"/><Relationship Id="rId5" Type="http://schemas.openxmlformats.org/officeDocument/2006/relationships/image" Target="../media/image829.png"/><Relationship Id="rId6" Type="http://schemas.openxmlformats.org/officeDocument/2006/relationships/image" Target="../media/image826.png"/><Relationship Id="rId7" Type="http://schemas.openxmlformats.org/officeDocument/2006/relationships/image" Target="../media/image827.png"/><Relationship Id="rId8" Type="http://schemas.openxmlformats.org/officeDocument/2006/relationships/image" Target="../media/image824.png"/><Relationship Id="rId31" Type="http://schemas.openxmlformats.org/officeDocument/2006/relationships/image" Target="../media/image861.png"/><Relationship Id="rId30" Type="http://schemas.openxmlformats.org/officeDocument/2006/relationships/image" Target="../media/image870.png"/><Relationship Id="rId33" Type="http://schemas.openxmlformats.org/officeDocument/2006/relationships/image" Target="../media/image856.png"/><Relationship Id="rId32" Type="http://schemas.openxmlformats.org/officeDocument/2006/relationships/image" Target="../media/image860.png"/><Relationship Id="rId35" Type="http://schemas.openxmlformats.org/officeDocument/2006/relationships/image" Target="../media/image864.png"/><Relationship Id="rId34" Type="http://schemas.openxmlformats.org/officeDocument/2006/relationships/image" Target="../media/image850.png"/><Relationship Id="rId37" Type="http://schemas.openxmlformats.org/officeDocument/2006/relationships/image" Target="../media/image855.png"/><Relationship Id="rId36" Type="http://schemas.openxmlformats.org/officeDocument/2006/relationships/image" Target="../media/image854.png"/><Relationship Id="rId39" Type="http://schemas.openxmlformats.org/officeDocument/2006/relationships/image" Target="../media/image868.png"/><Relationship Id="rId38" Type="http://schemas.openxmlformats.org/officeDocument/2006/relationships/image" Target="../media/image859.png"/><Relationship Id="rId20" Type="http://schemas.openxmlformats.org/officeDocument/2006/relationships/image" Target="../media/image858.png"/><Relationship Id="rId22" Type="http://schemas.openxmlformats.org/officeDocument/2006/relationships/image" Target="../media/image849.png"/><Relationship Id="rId21" Type="http://schemas.openxmlformats.org/officeDocument/2006/relationships/image" Target="../media/image837.png"/><Relationship Id="rId24" Type="http://schemas.openxmlformats.org/officeDocument/2006/relationships/image" Target="../media/image841.png"/><Relationship Id="rId23" Type="http://schemas.openxmlformats.org/officeDocument/2006/relationships/image" Target="../media/image840.png"/><Relationship Id="rId26" Type="http://schemas.openxmlformats.org/officeDocument/2006/relationships/image" Target="../media/image846.png"/><Relationship Id="rId25" Type="http://schemas.openxmlformats.org/officeDocument/2006/relationships/image" Target="../media/image843.png"/><Relationship Id="rId28" Type="http://schemas.openxmlformats.org/officeDocument/2006/relationships/image" Target="../media/image845.png"/><Relationship Id="rId27" Type="http://schemas.openxmlformats.org/officeDocument/2006/relationships/image" Target="../media/image847.png"/><Relationship Id="rId29" Type="http://schemas.openxmlformats.org/officeDocument/2006/relationships/image" Target="../media/image852.png"/><Relationship Id="rId11" Type="http://schemas.openxmlformats.org/officeDocument/2006/relationships/image" Target="../media/image830.png"/><Relationship Id="rId10" Type="http://schemas.openxmlformats.org/officeDocument/2006/relationships/image" Target="../media/image834.png"/><Relationship Id="rId13" Type="http://schemas.openxmlformats.org/officeDocument/2006/relationships/image" Target="../media/image851.png"/><Relationship Id="rId12" Type="http://schemas.openxmlformats.org/officeDocument/2006/relationships/image" Target="../media/image844.png"/><Relationship Id="rId15" Type="http://schemas.openxmlformats.org/officeDocument/2006/relationships/image" Target="../media/image833.png"/><Relationship Id="rId14" Type="http://schemas.openxmlformats.org/officeDocument/2006/relationships/image" Target="../media/image836.png"/><Relationship Id="rId17" Type="http://schemas.openxmlformats.org/officeDocument/2006/relationships/image" Target="../media/image835.png"/><Relationship Id="rId16" Type="http://schemas.openxmlformats.org/officeDocument/2006/relationships/image" Target="../media/image838.png"/><Relationship Id="rId19" Type="http://schemas.openxmlformats.org/officeDocument/2006/relationships/image" Target="../media/image839.png"/><Relationship Id="rId18" Type="http://schemas.openxmlformats.org/officeDocument/2006/relationships/image" Target="../media/image8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53.png"/><Relationship Id="rId4" Type="http://schemas.openxmlformats.org/officeDocument/2006/relationships/image" Target="../media/image857.png"/><Relationship Id="rId9" Type="http://schemas.openxmlformats.org/officeDocument/2006/relationships/image" Target="../media/image869.png"/><Relationship Id="rId5" Type="http://schemas.openxmlformats.org/officeDocument/2006/relationships/image" Target="../media/image871.png"/><Relationship Id="rId6" Type="http://schemas.openxmlformats.org/officeDocument/2006/relationships/image" Target="../media/image884.png"/><Relationship Id="rId7" Type="http://schemas.openxmlformats.org/officeDocument/2006/relationships/image" Target="../media/image866.png"/><Relationship Id="rId8" Type="http://schemas.openxmlformats.org/officeDocument/2006/relationships/image" Target="../media/image874.png"/><Relationship Id="rId31" Type="http://schemas.openxmlformats.org/officeDocument/2006/relationships/image" Target="../media/image903.png"/><Relationship Id="rId30" Type="http://schemas.openxmlformats.org/officeDocument/2006/relationships/image" Target="../media/image905.png"/><Relationship Id="rId33" Type="http://schemas.openxmlformats.org/officeDocument/2006/relationships/image" Target="../media/image888.png"/><Relationship Id="rId32" Type="http://schemas.openxmlformats.org/officeDocument/2006/relationships/image" Target="../media/image900.png"/><Relationship Id="rId20" Type="http://schemas.openxmlformats.org/officeDocument/2006/relationships/image" Target="../media/image883.png"/><Relationship Id="rId22" Type="http://schemas.openxmlformats.org/officeDocument/2006/relationships/image" Target="../media/image889.png"/><Relationship Id="rId21" Type="http://schemas.openxmlformats.org/officeDocument/2006/relationships/image" Target="../media/image873.png"/><Relationship Id="rId24" Type="http://schemas.openxmlformats.org/officeDocument/2006/relationships/image" Target="../media/image885.png"/><Relationship Id="rId23" Type="http://schemas.openxmlformats.org/officeDocument/2006/relationships/image" Target="../media/image876.png"/><Relationship Id="rId26" Type="http://schemas.openxmlformats.org/officeDocument/2006/relationships/image" Target="../media/image891.png"/><Relationship Id="rId25" Type="http://schemas.openxmlformats.org/officeDocument/2006/relationships/image" Target="../media/image890.png"/><Relationship Id="rId28" Type="http://schemas.openxmlformats.org/officeDocument/2006/relationships/image" Target="../media/image898.png"/><Relationship Id="rId27" Type="http://schemas.openxmlformats.org/officeDocument/2006/relationships/image" Target="../media/image886.png"/><Relationship Id="rId29" Type="http://schemas.openxmlformats.org/officeDocument/2006/relationships/image" Target="../media/image896.png"/><Relationship Id="rId11" Type="http://schemas.openxmlformats.org/officeDocument/2006/relationships/image" Target="../media/image867.png"/><Relationship Id="rId10" Type="http://schemas.openxmlformats.org/officeDocument/2006/relationships/image" Target="../media/image865.png"/><Relationship Id="rId13" Type="http://schemas.openxmlformats.org/officeDocument/2006/relationships/image" Target="../media/image880.png"/><Relationship Id="rId12" Type="http://schemas.openxmlformats.org/officeDocument/2006/relationships/image" Target="../media/image879.png"/><Relationship Id="rId15" Type="http://schemas.openxmlformats.org/officeDocument/2006/relationships/image" Target="../media/image881.png"/><Relationship Id="rId14" Type="http://schemas.openxmlformats.org/officeDocument/2006/relationships/image" Target="../media/image872.png"/><Relationship Id="rId17" Type="http://schemas.openxmlformats.org/officeDocument/2006/relationships/image" Target="../media/image882.png"/><Relationship Id="rId16" Type="http://schemas.openxmlformats.org/officeDocument/2006/relationships/image" Target="../media/image875.png"/><Relationship Id="rId19" Type="http://schemas.openxmlformats.org/officeDocument/2006/relationships/image" Target="../media/image887.png"/><Relationship Id="rId18" Type="http://schemas.openxmlformats.org/officeDocument/2006/relationships/image" Target="../media/image877.png"/></Relationships>
</file>

<file path=ppt/slides/_rels/slide37.xml.rels><?xml version="1.0" encoding="UTF-8" standalone="yes"?><Relationships xmlns="http://schemas.openxmlformats.org/package/2006/relationships"><Relationship Id="rId40" Type="http://schemas.openxmlformats.org/officeDocument/2006/relationships/image" Target="../media/image928.png"/><Relationship Id="rId42" Type="http://schemas.openxmlformats.org/officeDocument/2006/relationships/image" Target="../media/image934.png"/><Relationship Id="rId41" Type="http://schemas.openxmlformats.org/officeDocument/2006/relationships/image" Target="../media/image927.png"/><Relationship Id="rId43" Type="http://schemas.openxmlformats.org/officeDocument/2006/relationships/image" Target="../media/image9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4.png"/><Relationship Id="rId4" Type="http://schemas.openxmlformats.org/officeDocument/2006/relationships/image" Target="../media/image892.png"/><Relationship Id="rId9" Type="http://schemas.openxmlformats.org/officeDocument/2006/relationships/image" Target="../media/image915.png"/><Relationship Id="rId5" Type="http://schemas.openxmlformats.org/officeDocument/2006/relationships/image" Target="../media/image895.png"/><Relationship Id="rId6" Type="http://schemas.openxmlformats.org/officeDocument/2006/relationships/image" Target="../media/image893.png"/><Relationship Id="rId7" Type="http://schemas.openxmlformats.org/officeDocument/2006/relationships/image" Target="../media/image909.png"/><Relationship Id="rId8" Type="http://schemas.openxmlformats.org/officeDocument/2006/relationships/image" Target="../media/image897.png"/><Relationship Id="rId31" Type="http://schemas.openxmlformats.org/officeDocument/2006/relationships/image" Target="../media/image917.png"/><Relationship Id="rId30" Type="http://schemas.openxmlformats.org/officeDocument/2006/relationships/image" Target="../media/image920.png"/><Relationship Id="rId33" Type="http://schemas.openxmlformats.org/officeDocument/2006/relationships/image" Target="../media/image936.png"/><Relationship Id="rId32" Type="http://schemas.openxmlformats.org/officeDocument/2006/relationships/image" Target="../media/image942.png"/><Relationship Id="rId35" Type="http://schemas.openxmlformats.org/officeDocument/2006/relationships/image" Target="../media/image925.png"/><Relationship Id="rId34" Type="http://schemas.openxmlformats.org/officeDocument/2006/relationships/image" Target="../media/image922.png"/><Relationship Id="rId37" Type="http://schemas.openxmlformats.org/officeDocument/2006/relationships/image" Target="../media/image926.png"/><Relationship Id="rId36" Type="http://schemas.openxmlformats.org/officeDocument/2006/relationships/image" Target="../media/image929.png"/><Relationship Id="rId39" Type="http://schemas.openxmlformats.org/officeDocument/2006/relationships/image" Target="../media/image923.png"/><Relationship Id="rId38" Type="http://schemas.openxmlformats.org/officeDocument/2006/relationships/image" Target="../media/image932.png"/><Relationship Id="rId20" Type="http://schemas.openxmlformats.org/officeDocument/2006/relationships/image" Target="../media/image907.png"/><Relationship Id="rId22" Type="http://schemas.openxmlformats.org/officeDocument/2006/relationships/image" Target="../media/image908.png"/><Relationship Id="rId21" Type="http://schemas.openxmlformats.org/officeDocument/2006/relationships/image" Target="../media/image918.png"/><Relationship Id="rId24" Type="http://schemas.openxmlformats.org/officeDocument/2006/relationships/image" Target="../media/image912.png"/><Relationship Id="rId23" Type="http://schemas.openxmlformats.org/officeDocument/2006/relationships/image" Target="../media/image916.png"/><Relationship Id="rId26" Type="http://schemas.openxmlformats.org/officeDocument/2006/relationships/image" Target="../media/image919.png"/><Relationship Id="rId25" Type="http://schemas.openxmlformats.org/officeDocument/2006/relationships/image" Target="../media/image913.png"/><Relationship Id="rId28" Type="http://schemas.openxmlformats.org/officeDocument/2006/relationships/image" Target="../media/image935.png"/><Relationship Id="rId27" Type="http://schemas.openxmlformats.org/officeDocument/2006/relationships/image" Target="../media/image933.png"/><Relationship Id="rId29" Type="http://schemas.openxmlformats.org/officeDocument/2006/relationships/image" Target="../media/image924.png"/><Relationship Id="rId11" Type="http://schemas.openxmlformats.org/officeDocument/2006/relationships/image" Target="../media/image911.png"/><Relationship Id="rId10" Type="http://schemas.openxmlformats.org/officeDocument/2006/relationships/image" Target="../media/image899.png"/><Relationship Id="rId13" Type="http://schemas.openxmlformats.org/officeDocument/2006/relationships/image" Target="../media/image906.png"/><Relationship Id="rId12" Type="http://schemas.openxmlformats.org/officeDocument/2006/relationships/image" Target="../media/image904.png"/><Relationship Id="rId15" Type="http://schemas.openxmlformats.org/officeDocument/2006/relationships/image" Target="../media/image921.png"/><Relationship Id="rId14" Type="http://schemas.openxmlformats.org/officeDocument/2006/relationships/image" Target="../media/image901.png"/><Relationship Id="rId17" Type="http://schemas.openxmlformats.org/officeDocument/2006/relationships/image" Target="../media/image914.png"/><Relationship Id="rId16" Type="http://schemas.openxmlformats.org/officeDocument/2006/relationships/image" Target="../media/image902.png"/><Relationship Id="rId19" Type="http://schemas.openxmlformats.org/officeDocument/2006/relationships/image" Target="../media/image937.png"/><Relationship Id="rId18" Type="http://schemas.openxmlformats.org/officeDocument/2006/relationships/image" Target="../media/image910.png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1.png"/><Relationship Id="rId42" Type="http://schemas.openxmlformats.org/officeDocument/2006/relationships/image" Target="../media/image970.png"/><Relationship Id="rId41" Type="http://schemas.openxmlformats.org/officeDocument/2006/relationships/image" Target="../media/image978.png"/><Relationship Id="rId44" Type="http://schemas.openxmlformats.org/officeDocument/2006/relationships/image" Target="../media/image988.png"/><Relationship Id="rId43" Type="http://schemas.openxmlformats.org/officeDocument/2006/relationships/image" Target="../media/image969.png"/><Relationship Id="rId45" Type="http://schemas.openxmlformats.org/officeDocument/2006/relationships/image" Target="../media/image97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38.png"/><Relationship Id="rId4" Type="http://schemas.openxmlformats.org/officeDocument/2006/relationships/image" Target="../media/image931.png"/><Relationship Id="rId9" Type="http://schemas.openxmlformats.org/officeDocument/2006/relationships/image" Target="../media/image940.png"/><Relationship Id="rId5" Type="http://schemas.openxmlformats.org/officeDocument/2006/relationships/image" Target="../media/image963.png"/><Relationship Id="rId6" Type="http://schemas.openxmlformats.org/officeDocument/2006/relationships/image" Target="../media/image955.png"/><Relationship Id="rId7" Type="http://schemas.openxmlformats.org/officeDocument/2006/relationships/image" Target="../media/image947.png"/><Relationship Id="rId8" Type="http://schemas.openxmlformats.org/officeDocument/2006/relationships/image" Target="../media/image952.png"/><Relationship Id="rId31" Type="http://schemas.openxmlformats.org/officeDocument/2006/relationships/image" Target="../media/image962.png"/><Relationship Id="rId30" Type="http://schemas.openxmlformats.org/officeDocument/2006/relationships/image" Target="../media/image972.png"/><Relationship Id="rId33" Type="http://schemas.openxmlformats.org/officeDocument/2006/relationships/image" Target="../media/image960.png"/><Relationship Id="rId32" Type="http://schemas.openxmlformats.org/officeDocument/2006/relationships/image" Target="../media/image971.png"/><Relationship Id="rId35" Type="http://schemas.openxmlformats.org/officeDocument/2006/relationships/image" Target="../media/image965.png"/><Relationship Id="rId34" Type="http://schemas.openxmlformats.org/officeDocument/2006/relationships/image" Target="../media/image966.png"/><Relationship Id="rId37" Type="http://schemas.openxmlformats.org/officeDocument/2006/relationships/image" Target="../media/image968.png"/><Relationship Id="rId36" Type="http://schemas.openxmlformats.org/officeDocument/2006/relationships/image" Target="../media/image981.png"/><Relationship Id="rId39" Type="http://schemas.openxmlformats.org/officeDocument/2006/relationships/image" Target="../media/image967.png"/><Relationship Id="rId38" Type="http://schemas.openxmlformats.org/officeDocument/2006/relationships/image" Target="../media/image982.png"/><Relationship Id="rId20" Type="http://schemas.openxmlformats.org/officeDocument/2006/relationships/image" Target="../media/image949.png"/><Relationship Id="rId22" Type="http://schemas.openxmlformats.org/officeDocument/2006/relationships/image" Target="../media/image951.png"/><Relationship Id="rId21" Type="http://schemas.openxmlformats.org/officeDocument/2006/relationships/image" Target="../media/image944.png"/><Relationship Id="rId24" Type="http://schemas.openxmlformats.org/officeDocument/2006/relationships/image" Target="../media/image974.png"/><Relationship Id="rId23" Type="http://schemas.openxmlformats.org/officeDocument/2006/relationships/image" Target="../media/image954.png"/><Relationship Id="rId26" Type="http://schemas.openxmlformats.org/officeDocument/2006/relationships/image" Target="../media/image956.png"/><Relationship Id="rId25" Type="http://schemas.openxmlformats.org/officeDocument/2006/relationships/image" Target="../media/image961.png"/><Relationship Id="rId28" Type="http://schemas.openxmlformats.org/officeDocument/2006/relationships/image" Target="../media/image964.png"/><Relationship Id="rId27" Type="http://schemas.openxmlformats.org/officeDocument/2006/relationships/image" Target="../media/image959.png"/><Relationship Id="rId29" Type="http://schemas.openxmlformats.org/officeDocument/2006/relationships/image" Target="../media/image976.png"/><Relationship Id="rId11" Type="http://schemas.openxmlformats.org/officeDocument/2006/relationships/image" Target="../media/image939.png"/><Relationship Id="rId10" Type="http://schemas.openxmlformats.org/officeDocument/2006/relationships/image" Target="../media/image957.png"/><Relationship Id="rId13" Type="http://schemas.openxmlformats.org/officeDocument/2006/relationships/image" Target="../media/image943.png"/><Relationship Id="rId12" Type="http://schemas.openxmlformats.org/officeDocument/2006/relationships/image" Target="../media/image948.png"/><Relationship Id="rId15" Type="http://schemas.openxmlformats.org/officeDocument/2006/relationships/image" Target="../media/image950.png"/><Relationship Id="rId14" Type="http://schemas.openxmlformats.org/officeDocument/2006/relationships/image" Target="../media/image945.png"/><Relationship Id="rId17" Type="http://schemas.openxmlformats.org/officeDocument/2006/relationships/image" Target="../media/image941.png"/><Relationship Id="rId16" Type="http://schemas.openxmlformats.org/officeDocument/2006/relationships/image" Target="../media/image946.png"/><Relationship Id="rId19" Type="http://schemas.openxmlformats.org/officeDocument/2006/relationships/image" Target="../media/image958.png"/><Relationship Id="rId18" Type="http://schemas.openxmlformats.org/officeDocument/2006/relationships/image" Target="../media/image953.png"/></Relationships>
</file>

<file path=ppt/slides/_rels/slide3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21.png"/><Relationship Id="rId42" Type="http://schemas.openxmlformats.org/officeDocument/2006/relationships/image" Target="../media/image1013.png"/><Relationship Id="rId41" Type="http://schemas.openxmlformats.org/officeDocument/2006/relationships/image" Target="../media/image1019.png"/><Relationship Id="rId44" Type="http://schemas.openxmlformats.org/officeDocument/2006/relationships/image" Target="../media/image1015.png"/><Relationship Id="rId43" Type="http://schemas.openxmlformats.org/officeDocument/2006/relationships/image" Target="../media/image1012.png"/><Relationship Id="rId46" Type="http://schemas.openxmlformats.org/officeDocument/2006/relationships/image" Target="../media/image1030.png"/><Relationship Id="rId45" Type="http://schemas.openxmlformats.org/officeDocument/2006/relationships/image" Target="../media/image10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4.png"/><Relationship Id="rId4" Type="http://schemas.openxmlformats.org/officeDocument/2006/relationships/image" Target="../media/image975.png"/><Relationship Id="rId9" Type="http://schemas.openxmlformats.org/officeDocument/2006/relationships/image" Target="../media/image983.png"/><Relationship Id="rId48" Type="http://schemas.openxmlformats.org/officeDocument/2006/relationships/image" Target="../media/image1037.png"/><Relationship Id="rId47" Type="http://schemas.openxmlformats.org/officeDocument/2006/relationships/image" Target="../media/image1022.png"/><Relationship Id="rId49" Type="http://schemas.openxmlformats.org/officeDocument/2006/relationships/image" Target="../media/image1024.png"/><Relationship Id="rId5" Type="http://schemas.openxmlformats.org/officeDocument/2006/relationships/image" Target="../media/image977.png"/><Relationship Id="rId6" Type="http://schemas.openxmlformats.org/officeDocument/2006/relationships/image" Target="../media/image979.png"/><Relationship Id="rId7" Type="http://schemas.openxmlformats.org/officeDocument/2006/relationships/image" Target="../media/image980.png"/><Relationship Id="rId8" Type="http://schemas.openxmlformats.org/officeDocument/2006/relationships/image" Target="../media/image984.png"/><Relationship Id="rId31" Type="http://schemas.openxmlformats.org/officeDocument/2006/relationships/image" Target="../media/image1014.png"/><Relationship Id="rId30" Type="http://schemas.openxmlformats.org/officeDocument/2006/relationships/image" Target="../media/image1000.png"/><Relationship Id="rId33" Type="http://schemas.openxmlformats.org/officeDocument/2006/relationships/image" Target="../media/image1006.png"/><Relationship Id="rId32" Type="http://schemas.openxmlformats.org/officeDocument/2006/relationships/image" Target="../media/image1003.png"/><Relationship Id="rId35" Type="http://schemas.openxmlformats.org/officeDocument/2006/relationships/image" Target="../media/image1008.png"/><Relationship Id="rId34" Type="http://schemas.openxmlformats.org/officeDocument/2006/relationships/image" Target="../media/image1009.png"/><Relationship Id="rId37" Type="http://schemas.openxmlformats.org/officeDocument/2006/relationships/image" Target="../media/image1018.png"/><Relationship Id="rId36" Type="http://schemas.openxmlformats.org/officeDocument/2006/relationships/image" Target="../media/image1016.png"/><Relationship Id="rId39" Type="http://schemas.openxmlformats.org/officeDocument/2006/relationships/image" Target="../media/image1035.png"/><Relationship Id="rId38" Type="http://schemas.openxmlformats.org/officeDocument/2006/relationships/image" Target="../media/image1020.png"/><Relationship Id="rId62" Type="http://schemas.openxmlformats.org/officeDocument/2006/relationships/image" Target="../media/image1041.png"/><Relationship Id="rId61" Type="http://schemas.openxmlformats.org/officeDocument/2006/relationships/image" Target="../media/image1034.png"/><Relationship Id="rId20" Type="http://schemas.openxmlformats.org/officeDocument/2006/relationships/image" Target="../media/image1005.png"/><Relationship Id="rId64" Type="http://schemas.openxmlformats.org/officeDocument/2006/relationships/image" Target="../media/image1047.png"/><Relationship Id="rId63" Type="http://schemas.openxmlformats.org/officeDocument/2006/relationships/image" Target="../media/image1043.png"/><Relationship Id="rId22" Type="http://schemas.openxmlformats.org/officeDocument/2006/relationships/image" Target="../media/image1010.png"/><Relationship Id="rId66" Type="http://schemas.openxmlformats.org/officeDocument/2006/relationships/image" Target="../media/image1052.png"/><Relationship Id="rId21" Type="http://schemas.openxmlformats.org/officeDocument/2006/relationships/image" Target="../media/image992.png"/><Relationship Id="rId65" Type="http://schemas.openxmlformats.org/officeDocument/2006/relationships/image" Target="../media/image1049.png"/><Relationship Id="rId24" Type="http://schemas.openxmlformats.org/officeDocument/2006/relationships/image" Target="../media/image998.png"/><Relationship Id="rId68" Type="http://schemas.openxmlformats.org/officeDocument/2006/relationships/image" Target="../media/image1055.png"/><Relationship Id="rId23" Type="http://schemas.openxmlformats.org/officeDocument/2006/relationships/image" Target="../media/image1002.png"/><Relationship Id="rId67" Type="http://schemas.openxmlformats.org/officeDocument/2006/relationships/image" Target="../media/image1042.png"/><Relationship Id="rId60" Type="http://schemas.openxmlformats.org/officeDocument/2006/relationships/image" Target="../media/image1027.png"/><Relationship Id="rId26" Type="http://schemas.openxmlformats.org/officeDocument/2006/relationships/image" Target="../media/image1007.png"/><Relationship Id="rId25" Type="http://schemas.openxmlformats.org/officeDocument/2006/relationships/image" Target="../media/image1004.png"/><Relationship Id="rId28" Type="http://schemas.openxmlformats.org/officeDocument/2006/relationships/image" Target="../media/image1001.png"/><Relationship Id="rId27" Type="http://schemas.openxmlformats.org/officeDocument/2006/relationships/image" Target="../media/image997.png"/><Relationship Id="rId29" Type="http://schemas.openxmlformats.org/officeDocument/2006/relationships/image" Target="../media/image1017.png"/><Relationship Id="rId51" Type="http://schemas.openxmlformats.org/officeDocument/2006/relationships/image" Target="../media/image1025.png"/><Relationship Id="rId50" Type="http://schemas.openxmlformats.org/officeDocument/2006/relationships/image" Target="../media/image1028.png"/><Relationship Id="rId53" Type="http://schemas.openxmlformats.org/officeDocument/2006/relationships/image" Target="../media/image1031.png"/><Relationship Id="rId52" Type="http://schemas.openxmlformats.org/officeDocument/2006/relationships/image" Target="../media/image1036.png"/><Relationship Id="rId11" Type="http://schemas.openxmlformats.org/officeDocument/2006/relationships/image" Target="../media/image990.png"/><Relationship Id="rId55" Type="http://schemas.openxmlformats.org/officeDocument/2006/relationships/image" Target="../media/image1033.png"/><Relationship Id="rId10" Type="http://schemas.openxmlformats.org/officeDocument/2006/relationships/image" Target="../media/image989.png"/><Relationship Id="rId54" Type="http://schemas.openxmlformats.org/officeDocument/2006/relationships/image" Target="../media/image1032.png"/><Relationship Id="rId13" Type="http://schemas.openxmlformats.org/officeDocument/2006/relationships/image" Target="../media/image996.png"/><Relationship Id="rId57" Type="http://schemas.openxmlformats.org/officeDocument/2006/relationships/image" Target="../media/image1029.png"/><Relationship Id="rId12" Type="http://schemas.openxmlformats.org/officeDocument/2006/relationships/image" Target="../media/image985.png"/><Relationship Id="rId56" Type="http://schemas.openxmlformats.org/officeDocument/2006/relationships/image" Target="../media/image1039.png"/><Relationship Id="rId15" Type="http://schemas.openxmlformats.org/officeDocument/2006/relationships/image" Target="../media/image986.png"/><Relationship Id="rId59" Type="http://schemas.openxmlformats.org/officeDocument/2006/relationships/image" Target="../media/image1026.png"/><Relationship Id="rId14" Type="http://schemas.openxmlformats.org/officeDocument/2006/relationships/image" Target="../media/image993.png"/><Relationship Id="rId58" Type="http://schemas.openxmlformats.org/officeDocument/2006/relationships/image" Target="../media/image1045.png"/><Relationship Id="rId17" Type="http://schemas.openxmlformats.org/officeDocument/2006/relationships/image" Target="../media/image991.png"/><Relationship Id="rId16" Type="http://schemas.openxmlformats.org/officeDocument/2006/relationships/image" Target="../media/image987.png"/><Relationship Id="rId19" Type="http://schemas.openxmlformats.org/officeDocument/2006/relationships/image" Target="../media/image995.png"/><Relationship Id="rId18" Type="http://schemas.openxmlformats.org/officeDocument/2006/relationships/image" Target="../media/image99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Relationship Id="rId11" Type="http://schemas.openxmlformats.org/officeDocument/2006/relationships/image" Target="../media/image52.png"/><Relationship Id="rId10" Type="http://schemas.openxmlformats.org/officeDocument/2006/relationships/image" Target="../media/image55.png"/><Relationship Id="rId13" Type="http://schemas.openxmlformats.org/officeDocument/2006/relationships/image" Target="../media/image56.png"/><Relationship Id="rId12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40.png"/><Relationship Id="rId4" Type="http://schemas.openxmlformats.org/officeDocument/2006/relationships/image" Target="../media/image1044.png"/><Relationship Id="rId5" Type="http://schemas.openxmlformats.org/officeDocument/2006/relationships/image" Target="../media/image1046.png"/><Relationship Id="rId6" Type="http://schemas.openxmlformats.org/officeDocument/2006/relationships/image" Target="../media/image10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60.png"/><Relationship Id="rId4" Type="http://schemas.openxmlformats.org/officeDocument/2006/relationships/image" Target="../media/image1038.png"/><Relationship Id="rId5" Type="http://schemas.openxmlformats.org/officeDocument/2006/relationships/image" Target="../media/image10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48.png"/><Relationship Id="rId4" Type="http://schemas.openxmlformats.org/officeDocument/2006/relationships/image" Target="../media/image10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74.png"/><Relationship Id="rId4" Type="http://schemas.openxmlformats.org/officeDocument/2006/relationships/image" Target="../media/image1066.png"/><Relationship Id="rId5" Type="http://schemas.openxmlformats.org/officeDocument/2006/relationships/image" Target="../media/image10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54.png"/><Relationship Id="rId4" Type="http://schemas.openxmlformats.org/officeDocument/2006/relationships/image" Target="../media/image1056.png"/><Relationship Id="rId5" Type="http://schemas.openxmlformats.org/officeDocument/2006/relationships/image" Target="../media/image1059.png"/><Relationship Id="rId6" Type="http://schemas.openxmlformats.org/officeDocument/2006/relationships/image" Target="../media/image10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75.png"/><Relationship Id="rId4" Type="http://schemas.openxmlformats.org/officeDocument/2006/relationships/image" Target="../media/image10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58.png"/><Relationship Id="rId4" Type="http://schemas.openxmlformats.org/officeDocument/2006/relationships/image" Target="../media/image10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63.png"/><Relationship Id="rId4" Type="http://schemas.openxmlformats.org/officeDocument/2006/relationships/image" Target="../media/image1061.png"/><Relationship Id="rId9" Type="http://schemas.openxmlformats.org/officeDocument/2006/relationships/image" Target="../media/image1072.png"/><Relationship Id="rId5" Type="http://schemas.openxmlformats.org/officeDocument/2006/relationships/image" Target="../media/image1067.png"/><Relationship Id="rId6" Type="http://schemas.openxmlformats.org/officeDocument/2006/relationships/image" Target="../media/image1070.png"/><Relationship Id="rId7" Type="http://schemas.openxmlformats.org/officeDocument/2006/relationships/image" Target="../media/image1064.png"/><Relationship Id="rId8" Type="http://schemas.openxmlformats.org/officeDocument/2006/relationships/image" Target="../media/image1073.png"/><Relationship Id="rId20" Type="http://schemas.openxmlformats.org/officeDocument/2006/relationships/image" Target="../media/image1078.png"/><Relationship Id="rId21" Type="http://schemas.openxmlformats.org/officeDocument/2006/relationships/image" Target="../media/image1084.png"/><Relationship Id="rId11" Type="http://schemas.openxmlformats.org/officeDocument/2006/relationships/image" Target="../media/image1096.png"/><Relationship Id="rId10" Type="http://schemas.openxmlformats.org/officeDocument/2006/relationships/image" Target="../media/image1068.png"/><Relationship Id="rId13" Type="http://schemas.openxmlformats.org/officeDocument/2006/relationships/image" Target="../media/image1071.png"/><Relationship Id="rId12" Type="http://schemas.openxmlformats.org/officeDocument/2006/relationships/image" Target="../media/image1082.png"/><Relationship Id="rId15" Type="http://schemas.openxmlformats.org/officeDocument/2006/relationships/image" Target="../media/image1079.png"/><Relationship Id="rId14" Type="http://schemas.openxmlformats.org/officeDocument/2006/relationships/image" Target="../media/image1083.png"/><Relationship Id="rId17" Type="http://schemas.openxmlformats.org/officeDocument/2006/relationships/image" Target="../media/image1077.png"/><Relationship Id="rId16" Type="http://schemas.openxmlformats.org/officeDocument/2006/relationships/image" Target="../media/image1089.png"/><Relationship Id="rId19" Type="http://schemas.openxmlformats.org/officeDocument/2006/relationships/image" Target="../media/image1086.png"/><Relationship Id="rId18" Type="http://schemas.openxmlformats.org/officeDocument/2006/relationships/image" Target="../media/image10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76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Relationship Id="rId5" Type="http://schemas.openxmlformats.org/officeDocument/2006/relationships/image" Target="../media/image1088.png"/><Relationship Id="rId6" Type="http://schemas.openxmlformats.org/officeDocument/2006/relationships/image" Target="../media/image1081.png"/><Relationship Id="rId7" Type="http://schemas.openxmlformats.org/officeDocument/2006/relationships/image" Target="../media/image1094.png"/><Relationship Id="rId8" Type="http://schemas.openxmlformats.org/officeDocument/2006/relationships/image" Target="../media/image1102.png"/><Relationship Id="rId11" Type="http://schemas.openxmlformats.org/officeDocument/2006/relationships/image" Target="../media/image1110.png"/><Relationship Id="rId10" Type="http://schemas.openxmlformats.org/officeDocument/2006/relationships/image" Target="../media/image1116.png"/><Relationship Id="rId13" Type="http://schemas.openxmlformats.org/officeDocument/2006/relationships/image" Target="../media/image1091.png"/><Relationship Id="rId12" Type="http://schemas.openxmlformats.org/officeDocument/2006/relationships/image" Target="../media/image1093.png"/></Relationships>
</file>

<file path=ppt/slides/_rels/slide5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48.png"/><Relationship Id="rId41" Type="http://schemas.openxmlformats.org/officeDocument/2006/relationships/image" Target="../media/image11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90.png"/><Relationship Id="rId4" Type="http://schemas.openxmlformats.org/officeDocument/2006/relationships/image" Target="../media/image1114.png"/><Relationship Id="rId9" Type="http://schemas.openxmlformats.org/officeDocument/2006/relationships/image" Target="../media/image1101.png"/><Relationship Id="rId5" Type="http://schemas.openxmlformats.org/officeDocument/2006/relationships/image" Target="../media/image1095.png"/><Relationship Id="rId6" Type="http://schemas.openxmlformats.org/officeDocument/2006/relationships/image" Target="../media/image1097.png"/><Relationship Id="rId7" Type="http://schemas.openxmlformats.org/officeDocument/2006/relationships/image" Target="../media/image1107.png"/><Relationship Id="rId8" Type="http://schemas.openxmlformats.org/officeDocument/2006/relationships/image" Target="../media/image1099.png"/><Relationship Id="rId31" Type="http://schemas.openxmlformats.org/officeDocument/2006/relationships/image" Target="../media/image1126.png"/><Relationship Id="rId30" Type="http://schemas.openxmlformats.org/officeDocument/2006/relationships/image" Target="../media/image1127.png"/><Relationship Id="rId33" Type="http://schemas.openxmlformats.org/officeDocument/2006/relationships/image" Target="../media/image1125.png"/><Relationship Id="rId32" Type="http://schemas.openxmlformats.org/officeDocument/2006/relationships/image" Target="../media/image1122.png"/><Relationship Id="rId35" Type="http://schemas.openxmlformats.org/officeDocument/2006/relationships/image" Target="../media/image1121.png"/><Relationship Id="rId34" Type="http://schemas.openxmlformats.org/officeDocument/2006/relationships/image" Target="../media/image1123.png"/><Relationship Id="rId37" Type="http://schemas.openxmlformats.org/officeDocument/2006/relationships/image" Target="../media/image1128.png"/><Relationship Id="rId36" Type="http://schemas.openxmlformats.org/officeDocument/2006/relationships/image" Target="../media/image1130.png"/><Relationship Id="rId39" Type="http://schemas.openxmlformats.org/officeDocument/2006/relationships/image" Target="../media/image1131.png"/><Relationship Id="rId38" Type="http://schemas.openxmlformats.org/officeDocument/2006/relationships/image" Target="../media/image1136.png"/><Relationship Id="rId20" Type="http://schemas.openxmlformats.org/officeDocument/2006/relationships/image" Target="../media/image1103.png"/><Relationship Id="rId22" Type="http://schemas.openxmlformats.org/officeDocument/2006/relationships/image" Target="../media/image1118.png"/><Relationship Id="rId21" Type="http://schemas.openxmlformats.org/officeDocument/2006/relationships/image" Target="../media/image1120.png"/><Relationship Id="rId24" Type="http://schemas.openxmlformats.org/officeDocument/2006/relationships/image" Target="../media/image1119.png"/><Relationship Id="rId23" Type="http://schemas.openxmlformats.org/officeDocument/2006/relationships/image" Target="../media/image1108.png"/><Relationship Id="rId26" Type="http://schemas.openxmlformats.org/officeDocument/2006/relationships/image" Target="../media/image1140.png"/><Relationship Id="rId25" Type="http://schemas.openxmlformats.org/officeDocument/2006/relationships/image" Target="../media/image1124.png"/><Relationship Id="rId28" Type="http://schemas.openxmlformats.org/officeDocument/2006/relationships/image" Target="../media/image1117.png"/><Relationship Id="rId27" Type="http://schemas.openxmlformats.org/officeDocument/2006/relationships/image" Target="../media/image1129.png"/><Relationship Id="rId29" Type="http://schemas.openxmlformats.org/officeDocument/2006/relationships/image" Target="../media/image1134.png"/><Relationship Id="rId11" Type="http://schemas.openxmlformats.org/officeDocument/2006/relationships/image" Target="../media/image1112.png"/><Relationship Id="rId10" Type="http://schemas.openxmlformats.org/officeDocument/2006/relationships/image" Target="../media/image1098.png"/><Relationship Id="rId13" Type="http://schemas.openxmlformats.org/officeDocument/2006/relationships/image" Target="../media/image1100.png"/><Relationship Id="rId12" Type="http://schemas.openxmlformats.org/officeDocument/2006/relationships/image" Target="../media/image1104.png"/><Relationship Id="rId15" Type="http://schemas.openxmlformats.org/officeDocument/2006/relationships/image" Target="../media/image1111.png"/><Relationship Id="rId14" Type="http://schemas.openxmlformats.org/officeDocument/2006/relationships/image" Target="../media/image1105.png"/><Relationship Id="rId17" Type="http://schemas.openxmlformats.org/officeDocument/2006/relationships/image" Target="../media/image1109.png"/><Relationship Id="rId16" Type="http://schemas.openxmlformats.org/officeDocument/2006/relationships/image" Target="../media/image1106.png"/><Relationship Id="rId19" Type="http://schemas.openxmlformats.org/officeDocument/2006/relationships/image" Target="../media/image1115.png"/><Relationship Id="rId18" Type="http://schemas.openxmlformats.org/officeDocument/2006/relationships/image" Target="../media/image1113.png"/></Relationships>
</file>

<file path=ppt/slides/_rels/slide5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66.png"/><Relationship Id="rId42" Type="http://schemas.openxmlformats.org/officeDocument/2006/relationships/image" Target="../media/image1174.png"/><Relationship Id="rId41" Type="http://schemas.openxmlformats.org/officeDocument/2006/relationships/image" Target="../media/image1167.png"/><Relationship Id="rId44" Type="http://schemas.openxmlformats.org/officeDocument/2006/relationships/image" Target="../media/image1164.png"/><Relationship Id="rId43" Type="http://schemas.openxmlformats.org/officeDocument/2006/relationships/image" Target="../media/image1172.png"/><Relationship Id="rId46" Type="http://schemas.openxmlformats.org/officeDocument/2006/relationships/image" Target="../media/image1176.png"/><Relationship Id="rId45" Type="http://schemas.openxmlformats.org/officeDocument/2006/relationships/image" Target="../media/image11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35.png"/><Relationship Id="rId4" Type="http://schemas.openxmlformats.org/officeDocument/2006/relationships/image" Target="../media/image1137.png"/><Relationship Id="rId9" Type="http://schemas.openxmlformats.org/officeDocument/2006/relationships/image" Target="../media/image1141.png"/><Relationship Id="rId48" Type="http://schemas.openxmlformats.org/officeDocument/2006/relationships/image" Target="../media/image1179.png"/><Relationship Id="rId47" Type="http://schemas.openxmlformats.org/officeDocument/2006/relationships/image" Target="../media/image1178.png"/><Relationship Id="rId49" Type="http://schemas.openxmlformats.org/officeDocument/2006/relationships/image" Target="../media/image1189.png"/><Relationship Id="rId5" Type="http://schemas.openxmlformats.org/officeDocument/2006/relationships/image" Target="../media/image1132.png"/><Relationship Id="rId6" Type="http://schemas.openxmlformats.org/officeDocument/2006/relationships/image" Target="../media/image1142.png"/><Relationship Id="rId7" Type="http://schemas.openxmlformats.org/officeDocument/2006/relationships/image" Target="../media/image1145.png"/><Relationship Id="rId8" Type="http://schemas.openxmlformats.org/officeDocument/2006/relationships/image" Target="../media/image1139.png"/><Relationship Id="rId31" Type="http://schemas.openxmlformats.org/officeDocument/2006/relationships/image" Target="../media/image1160.png"/><Relationship Id="rId30" Type="http://schemas.openxmlformats.org/officeDocument/2006/relationships/image" Target="../media/image1175.png"/><Relationship Id="rId33" Type="http://schemas.openxmlformats.org/officeDocument/2006/relationships/image" Target="../media/image1155.png"/><Relationship Id="rId32" Type="http://schemas.openxmlformats.org/officeDocument/2006/relationships/image" Target="../media/image1163.png"/><Relationship Id="rId35" Type="http://schemas.openxmlformats.org/officeDocument/2006/relationships/image" Target="../media/image1161.png"/><Relationship Id="rId34" Type="http://schemas.openxmlformats.org/officeDocument/2006/relationships/image" Target="../media/image1156.png"/><Relationship Id="rId37" Type="http://schemas.openxmlformats.org/officeDocument/2006/relationships/image" Target="../media/image1185.png"/><Relationship Id="rId36" Type="http://schemas.openxmlformats.org/officeDocument/2006/relationships/image" Target="../media/image1170.png"/><Relationship Id="rId39" Type="http://schemas.openxmlformats.org/officeDocument/2006/relationships/image" Target="../media/image1180.png"/><Relationship Id="rId38" Type="http://schemas.openxmlformats.org/officeDocument/2006/relationships/image" Target="../media/image1171.png"/><Relationship Id="rId20" Type="http://schemas.openxmlformats.org/officeDocument/2006/relationships/image" Target="../media/image1165.png"/><Relationship Id="rId22" Type="http://schemas.openxmlformats.org/officeDocument/2006/relationships/image" Target="../media/image1153.png"/><Relationship Id="rId21" Type="http://schemas.openxmlformats.org/officeDocument/2006/relationships/image" Target="../media/image1143.png"/><Relationship Id="rId24" Type="http://schemas.openxmlformats.org/officeDocument/2006/relationships/image" Target="../media/image1152.png"/><Relationship Id="rId23" Type="http://schemas.openxmlformats.org/officeDocument/2006/relationships/image" Target="../media/image1184.png"/><Relationship Id="rId26" Type="http://schemas.openxmlformats.org/officeDocument/2006/relationships/image" Target="../media/image1151.png"/><Relationship Id="rId25" Type="http://schemas.openxmlformats.org/officeDocument/2006/relationships/image" Target="../media/image1150.png"/><Relationship Id="rId28" Type="http://schemas.openxmlformats.org/officeDocument/2006/relationships/image" Target="../media/image1186.png"/><Relationship Id="rId27" Type="http://schemas.openxmlformats.org/officeDocument/2006/relationships/image" Target="../media/image1168.png"/><Relationship Id="rId29" Type="http://schemas.openxmlformats.org/officeDocument/2006/relationships/image" Target="../media/image1158.png"/><Relationship Id="rId51" Type="http://schemas.openxmlformats.org/officeDocument/2006/relationships/image" Target="../media/image1181.png"/><Relationship Id="rId50" Type="http://schemas.openxmlformats.org/officeDocument/2006/relationships/image" Target="../media/image1190.png"/><Relationship Id="rId53" Type="http://schemas.openxmlformats.org/officeDocument/2006/relationships/image" Target="../media/image1191.png"/><Relationship Id="rId52" Type="http://schemas.openxmlformats.org/officeDocument/2006/relationships/image" Target="../media/image1187.png"/><Relationship Id="rId11" Type="http://schemas.openxmlformats.org/officeDocument/2006/relationships/image" Target="../media/image1157.png"/><Relationship Id="rId55" Type="http://schemas.openxmlformats.org/officeDocument/2006/relationships/image" Target="../media/image1183.png"/><Relationship Id="rId10" Type="http://schemas.openxmlformats.org/officeDocument/2006/relationships/image" Target="../media/image1138.png"/><Relationship Id="rId54" Type="http://schemas.openxmlformats.org/officeDocument/2006/relationships/image" Target="../media/image1182.png"/><Relationship Id="rId13" Type="http://schemas.openxmlformats.org/officeDocument/2006/relationships/image" Target="../media/image1154.png"/><Relationship Id="rId12" Type="http://schemas.openxmlformats.org/officeDocument/2006/relationships/image" Target="../media/image1149.png"/><Relationship Id="rId15" Type="http://schemas.openxmlformats.org/officeDocument/2006/relationships/image" Target="../media/image1162.png"/><Relationship Id="rId14" Type="http://schemas.openxmlformats.org/officeDocument/2006/relationships/image" Target="../media/image1144.png"/><Relationship Id="rId17" Type="http://schemas.openxmlformats.org/officeDocument/2006/relationships/image" Target="../media/image1147.png"/><Relationship Id="rId16" Type="http://schemas.openxmlformats.org/officeDocument/2006/relationships/image" Target="../media/image1169.png"/><Relationship Id="rId19" Type="http://schemas.openxmlformats.org/officeDocument/2006/relationships/image" Target="../media/image1159.png"/><Relationship Id="rId18" Type="http://schemas.openxmlformats.org/officeDocument/2006/relationships/image" Target="../media/image11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94.png"/><Relationship Id="rId4" Type="http://schemas.openxmlformats.org/officeDocument/2006/relationships/image" Target="../media/image1177.png"/><Relationship Id="rId9" Type="http://schemas.openxmlformats.org/officeDocument/2006/relationships/image" Target="../media/image1199.png"/><Relationship Id="rId5" Type="http://schemas.openxmlformats.org/officeDocument/2006/relationships/image" Target="../media/image1195.png"/><Relationship Id="rId6" Type="http://schemas.openxmlformats.org/officeDocument/2006/relationships/image" Target="../media/image1193.png"/><Relationship Id="rId7" Type="http://schemas.openxmlformats.org/officeDocument/2006/relationships/image" Target="../media/image1192.png"/><Relationship Id="rId8" Type="http://schemas.openxmlformats.org/officeDocument/2006/relationships/image" Target="../media/image1188.png"/><Relationship Id="rId11" Type="http://schemas.openxmlformats.org/officeDocument/2006/relationships/image" Target="../media/image1200.png"/><Relationship Id="rId10" Type="http://schemas.openxmlformats.org/officeDocument/2006/relationships/image" Target="../media/image1201.png"/><Relationship Id="rId13" Type="http://schemas.openxmlformats.org/officeDocument/2006/relationships/image" Target="../media/image1197.png"/><Relationship Id="rId12" Type="http://schemas.openxmlformats.org/officeDocument/2006/relationships/image" Target="../media/image1215.png"/><Relationship Id="rId15" Type="http://schemas.openxmlformats.org/officeDocument/2006/relationships/image" Target="../media/image1208.png"/><Relationship Id="rId14" Type="http://schemas.openxmlformats.org/officeDocument/2006/relationships/image" Target="../media/image1203.png"/><Relationship Id="rId16" Type="http://schemas.openxmlformats.org/officeDocument/2006/relationships/image" Target="../media/image119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02.png"/><Relationship Id="rId4" Type="http://schemas.openxmlformats.org/officeDocument/2006/relationships/image" Target="../media/image1209.png"/><Relationship Id="rId9" Type="http://schemas.openxmlformats.org/officeDocument/2006/relationships/image" Target="../media/image1205.png"/><Relationship Id="rId5" Type="http://schemas.openxmlformats.org/officeDocument/2006/relationships/image" Target="../media/image1207.png"/><Relationship Id="rId6" Type="http://schemas.openxmlformats.org/officeDocument/2006/relationships/image" Target="../media/image1210.png"/><Relationship Id="rId7" Type="http://schemas.openxmlformats.org/officeDocument/2006/relationships/image" Target="../media/image1204.png"/><Relationship Id="rId8" Type="http://schemas.openxmlformats.org/officeDocument/2006/relationships/image" Target="../media/image1196.png"/><Relationship Id="rId31" Type="http://schemas.openxmlformats.org/officeDocument/2006/relationships/image" Target="../media/image1237.png"/><Relationship Id="rId30" Type="http://schemas.openxmlformats.org/officeDocument/2006/relationships/image" Target="../media/image1230.png"/><Relationship Id="rId33" Type="http://schemas.openxmlformats.org/officeDocument/2006/relationships/image" Target="../media/image1231.png"/><Relationship Id="rId32" Type="http://schemas.openxmlformats.org/officeDocument/2006/relationships/image" Target="../media/image1235.png"/><Relationship Id="rId35" Type="http://schemas.openxmlformats.org/officeDocument/2006/relationships/image" Target="../media/image1242.png"/><Relationship Id="rId34" Type="http://schemas.openxmlformats.org/officeDocument/2006/relationships/image" Target="../media/image1227.png"/><Relationship Id="rId37" Type="http://schemas.openxmlformats.org/officeDocument/2006/relationships/image" Target="../media/image1238.png"/><Relationship Id="rId36" Type="http://schemas.openxmlformats.org/officeDocument/2006/relationships/image" Target="../media/image1239.png"/><Relationship Id="rId38" Type="http://schemas.openxmlformats.org/officeDocument/2006/relationships/image" Target="../media/image1225.png"/><Relationship Id="rId20" Type="http://schemas.openxmlformats.org/officeDocument/2006/relationships/image" Target="../media/image1220.png"/><Relationship Id="rId22" Type="http://schemas.openxmlformats.org/officeDocument/2006/relationships/image" Target="../media/image1223.png"/><Relationship Id="rId21" Type="http://schemas.openxmlformats.org/officeDocument/2006/relationships/image" Target="../media/image1217.png"/><Relationship Id="rId24" Type="http://schemas.openxmlformats.org/officeDocument/2006/relationships/image" Target="../media/image1233.png"/><Relationship Id="rId23" Type="http://schemas.openxmlformats.org/officeDocument/2006/relationships/image" Target="../media/image1213.png"/><Relationship Id="rId26" Type="http://schemas.openxmlformats.org/officeDocument/2006/relationships/image" Target="../media/image1229.png"/><Relationship Id="rId25" Type="http://schemas.openxmlformats.org/officeDocument/2006/relationships/image" Target="../media/image1224.png"/><Relationship Id="rId28" Type="http://schemas.openxmlformats.org/officeDocument/2006/relationships/image" Target="../media/image1236.png"/><Relationship Id="rId27" Type="http://schemas.openxmlformats.org/officeDocument/2006/relationships/image" Target="../media/image1222.png"/><Relationship Id="rId29" Type="http://schemas.openxmlformats.org/officeDocument/2006/relationships/image" Target="../media/image1232.png"/><Relationship Id="rId11" Type="http://schemas.openxmlformats.org/officeDocument/2006/relationships/image" Target="../media/image1218.png"/><Relationship Id="rId10" Type="http://schemas.openxmlformats.org/officeDocument/2006/relationships/image" Target="../media/image1219.png"/><Relationship Id="rId13" Type="http://schemas.openxmlformats.org/officeDocument/2006/relationships/image" Target="../media/image1228.png"/><Relationship Id="rId12" Type="http://schemas.openxmlformats.org/officeDocument/2006/relationships/image" Target="../media/image1211.png"/><Relationship Id="rId15" Type="http://schemas.openxmlformats.org/officeDocument/2006/relationships/image" Target="../media/image1221.png"/><Relationship Id="rId14" Type="http://schemas.openxmlformats.org/officeDocument/2006/relationships/image" Target="../media/image1226.png"/><Relationship Id="rId17" Type="http://schemas.openxmlformats.org/officeDocument/2006/relationships/image" Target="../media/image1206.png"/><Relationship Id="rId16" Type="http://schemas.openxmlformats.org/officeDocument/2006/relationships/image" Target="../media/image1212.png"/><Relationship Id="rId19" Type="http://schemas.openxmlformats.org/officeDocument/2006/relationships/image" Target="../media/image1216.png"/><Relationship Id="rId18" Type="http://schemas.openxmlformats.org/officeDocument/2006/relationships/image" Target="../media/image1214.png"/></Relationships>
</file>

<file path=ppt/slides/_rels/slide5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82.png"/><Relationship Id="rId42" Type="http://schemas.openxmlformats.org/officeDocument/2006/relationships/image" Target="../media/image1272.png"/><Relationship Id="rId41" Type="http://schemas.openxmlformats.org/officeDocument/2006/relationships/image" Target="../media/image1269.png"/><Relationship Id="rId44" Type="http://schemas.openxmlformats.org/officeDocument/2006/relationships/image" Target="../media/image1280.png"/><Relationship Id="rId43" Type="http://schemas.openxmlformats.org/officeDocument/2006/relationships/image" Target="../media/image1271.png"/><Relationship Id="rId46" Type="http://schemas.openxmlformats.org/officeDocument/2006/relationships/image" Target="../media/image1289.png"/><Relationship Id="rId45" Type="http://schemas.openxmlformats.org/officeDocument/2006/relationships/image" Target="../media/image12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34.png"/><Relationship Id="rId4" Type="http://schemas.openxmlformats.org/officeDocument/2006/relationships/image" Target="../media/image1241.png"/><Relationship Id="rId9" Type="http://schemas.openxmlformats.org/officeDocument/2006/relationships/image" Target="../media/image1248.png"/><Relationship Id="rId48" Type="http://schemas.openxmlformats.org/officeDocument/2006/relationships/image" Target="../media/image1283.png"/><Relationship Id="rId47" Type="http://schemas.openxmlformats.org/officeDocument/2006/relationships/image" Target="../media/image1281.png"/><Relationship Id="rId49" Type="http://schemas.openxmlformats.org/officeDocument/2006/relationships/image" Target="../media/image1284.png"/><Relationship Id="rId5" Type="http://schemas.openxmlformats.org/officeDocument/2006/relationships/image" Target="../media/image1258.png"/><Relationship Id="rId6" Type="http://schemas.openxmlformats.org/officeDocument/2006/relationships/image" Target="../media/image1243.png"/><Relationship Id="rId7" Type="http://schemas.openxmlformats.org/officeDocument/2006/relationships/image" Target="../media/image1256.png"/><Relationship Id="rId8" Type="http://schemas.openxmlformats.org/officeDocument/2006/relationships/image" Target="../media/image1247.png"/><Relationship Id="rId31" Type="http://schemas.openxmlformats.org/officeDocument/2006/relationships/image" Target="../media/image1276.png"/><Relationship Id="rId30" Type="http://schemas.openxmlformats.org/officeDocument/2006/relationships/image" Target="../media/image1286.png"/><Relationship Id="rId33" Type="http://schemas.openxmlformats.org/officeDocument/2006/relationships/image" Target="../media/image1273.png"/><Relationship Id="rId32" Type="http://schemas.openxmlformats.org/officeDocument/2006/relationships/image" Target="../media/image1263.png"/><Relationship Id="rId35" Type="http://schemas.openxmlformats.org/officeDocument/2006/relationships/image" Target="../media/image1279.png"/><Relationship Id="rId34" Type="http://schemas.openxmlformats.org/officeDocument/2006/relationships/image" Target="../media/image1285.png"/><Relationship Id="rId37" Type="http://schemas.openxmlformats.org/officeDocument/2006/relationships/image" Target="../media/image1278.png"/><Relationship Id="rId36" Type="http://schemas.openxmlformats.org/officeDocument/2006/relationships/image" Target="../media/image1274.png"/><Relationship Id="rId39" Type="http://schemas.openxmlformats.org/officeDocument/2006/relationships/image" Target="../media/image1270.png"/><Relationship Id="rId38" Type="http://schemas.openxmlformats.org/officeDocument/2006/relationships/image" Target="../media/image1262.png"/><Relationship Id="rId20" Type="http://schemas.openxmlformats.org/officeDocument/2006/relationships/image" Target="../media/image1246.png"/><Relationship Id="rId22" Type="http://schemas.openxmlformats.org/officeDocument/2006/relationships/image" Target="../media/image1250.png"/><Relationship Id="rId21" Type="http://schemas.openxmlformats.org/officeDocument/2006/relationships/image" Target="../media/image1268.png"/><Relationship Id="rId24" Type="http://schemas.openxmlformats.org/officeDocument/2006/relationships/image" Target="../media/image1257.png"/><Relationship Id="rId23" Type="http://schemas.openxmlformats.org/officeDocument/2006/relationships/image" Target="../media/image1259.png"/><Relationship Id="rId26" Type="http://schemas.openxmlformats.org/officeDocument/2006/relationships/image" Target="../media/image1266.png"/><Relationship Id="rId25" Type="http://schemas.openxmlformats.org/officeDocument/2006/relationships/image" Target="../media/image1260.png"/><Relationship Id="rId28" Type="http://schemas.openxmlformats.org/officeDocument/2006/relationships/image" Target="../media/image1264.png"/><Relationship Id="rId27" Type="http://schemas.openxmlformats.org/officeDocument/2006/relationships/image" Target="../media/image1267.png"/><Relationship Id="rId29" Type="http://schemas.openxmlformats.org/officeDocument/2006/relationships/image" Target="../media/image1265.png"/><Relationship Id="rId51" Type="http://schemas.openxmlformats.org/officeDocument/2006/relationships/image" Target="../media/image1287.png"/><Relationship Id="rId50" Type="http://schemas.openxmlformats.org/officeDocument/2006/relationships/image" Target="../media/image1275.png"/><Relationship Id="rId52" Type="http://schemas.openxmlformats.org/officeDocument/2006/relationships/image" Target="../media/image1288.png"/><Relationship Id="rId11" Type="http://schemas.openxmlformats.org/officeDocument/2006/relationships/image" Target="../media/image1249.png"/><Relationship Id="rId10" Type="http://schemas.openxmlformats.org/officeDocument/2006/relationships/image" Target="../media/image1244.png"/><Relationship Id="rId13" Type="http://schemas.openxmlformats.org/officeDocument/2006/relationships/image" Target="../media/image1251.png"/><Relationship Id="rId12" Type="http://schemas.openxmlformats.org/officeDocument/2006/relationships/image" Target="../media/image1240.png"/><Relationship Id="rId15" Type="http://schemas.openxmlformats.org/officeDocument/2006/relationships/image" Target="../media/image1254.png"/><Relationship Id="rId14" Type="http://schemas.openxmlformats.org/officeDocument/2006/relationships/image" Target="../media/image1253.png"/><Relationship Id="rId17" Type="http://schemas.openxmlformats.org/officeDocument/2006/relationships/image" Target="../media/image1255.png"/><Relationship Id="rId16" Type="http://schemas.openxmlformats.org/officeDocument/2006/relationships/image" Target="../media/image1245.png"/><Relationship Id="rId19" Type="http://schemas.openxmlformats.org/officeDocument/2006/relationships/image" Target="../media/image1261.png"/><Relationship Id="rId18" Type="http://schemas.openxmlformats.org/officeDocument/2006/relationships/image" Target="../media/image12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90.png"/><Relationship Id="rId7" Type="http://schemas.openxmlformats.org/officeDocument/2006/relationships/image" Target="../media/image63.png"/><Relationship Id="rId8" Type="http://schemas.openxmlformats.org/officeDocument/2006/relationships/image" Target="../media/image59.png"/><Relationship Id="rId11" Type="http://schemas.openxmlformats.org/officeDocument/2006/relationships/image" Target="../media/image60.png"/><Relationship Id="rId10" Type="http://schemas.openxmlformats.org/officeDocument/2006/relationships/image" Target="../media/image64.png"/><Relationship Id="rId13" Type="http://schemas.openxmlformats.org/officeDocument/2006/relationships/image" Target="../media/image66.png"/><Relationship Id="rId12" Type="http://schemas.openxmlformats.org/officeDocument/2006/relationships/image" Target="../media/image75.png"/><Relationship Id="rId15" Type="http://schemas.openxmlformats.org/officeDocument/2006/relationships/image" Target="../media/image74.png"/><Relationship Id="rId14" Type="http://schemas.openxmlformats.org/officeDocument/2006/relationships/image" Target="../media/image67.png"/><Relationship Id="rId16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88.png"/><Relationship Id="rId5" Type="http://schemas.openxmlformats.org/officeDocument/2006/relationships/image" Target="../media/image82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Relationship Id="rId8" Type="http://schemas.openxmlformats.org/officeDocument/2006/relationships/image" Target="../media/image78.png"/><Relationship Id="rId20" Type="http://schemas.openxmlformats.org/officeDocument/2006/relationships/image" Target="../media/image87.png"/><Relationship Id="rId22" Type="http://schemas.openxmlformats.org/officeDocument/2006/relationships/image" Target="../media/image96.png"/><Relationship Id="rId21" Type="http://schemas.openxmlformats.org/officeDocument/2006/relationships/image" Target="../media/image91.png"/><Relationship Id="rId24" Type="http://schemas.openxmlformats.org/officeDocument/2006/relationships/image" Target="../media/image80.png"/><Relationship Id="rId23" Type="http://schemas.openxmlformats.org/officeDocument/2006/relationships/image" Target="../media/image89.png"/><Relationship Id="rId26" Type="http://schemas.openxmlformats.org/officeDocument/2006/relationships/image" Target="../media/image99.png"/><Relationship Id="rId25" Type="http://schemas.openxmlformats.org/officeDocument/2006/relationships/image" Target="../media/image93.png"/><Relationship Id="rId27" Type="http://schemas.openxmlformats.org/officeDocument/2006/relationships/image" Target="../media/image95.png"/><Relationship Id="rId11" Type="http://schemas.openxmlformats.org/officeDocument/2006/relationships/image" Target="../media/image84.png"/><Relationship Id="rId10" Type="http://schemas.openxmlformats.org/officeDocument/2006/relationships/image" Target="../media/image77.png"/><Relationship Id="rId13" Type="http://schemas.openxmlformats.org/officeDocument/2006/relationships/image" Target="../media/image72.png"/><Relationship Id="rId12" Type="http://schemas.openxmlformats.org/officeDocument/2006/relationships/image" Target="../media/image76.png"/><Relationship Id="rId15" Type="http://schemas.openxmlformats.org/officeDocument/2006/relationships/image" Target="../media/image81.png"/><Relationship Id="rId14" Type="http://schemas.openxmlformats.org/officeDocument/2006/relationships/image" Target="../media/image79.png"/><Relationship Id="rId17" Type="http://schemas.openxmlformats.org/officeDocument/2006/relationships/image" Target="../media/image86.png"/><Relationship Id="rId16" Type="http://schemas.openxmlformats.org/officeDocument/2006/relationships/image" Target="../media/image100.png"/><Relationship Id="rId19" Type="http://schemas.openxmlformats.org/officeDocument/2006/relationships/image" Target="../media/image85.png"/><Relationship Id="rId18" Type="http://schemas.openxmlformats.org/officeDocument/2006/relationships/image" Target="../media/image1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104.png"/><Relationship Id="rId7" Type="http://schemas.openxmlformats.org/officeDocument/2006/relationships/image" Target="../media/image107.png"/><Relationship Id="rId8" Type="http://schemas.openxmlformats.org/officeDocument/2006/relationships/image" Target="../media/image103.png"/><Relationship Id="rId11" Type="http://schemas.openxmlformats.org/officeDocument/2006/relationships/image" Target="../media/image105.png"/><Relationship Id="rId10" Type="http://schemas.openxmlformats.org/officeDocument/2006/relationships/image" Target="../media/image10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1.png"/><Relationship Id="rId4" Type="http://schemas.openxmlformats.org/officeDocument/2006/relationships/image" Target="../media/image106.png"/><Relationship Id="rId9" Type="http://schemas.openxmlformats.org/officeDocument/2006/relationships/image" Target="../media/image120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08.png"/><Relationship Id="rId8" Type="http://schemas.openxmlformats.org/officeDocument/2006/relationships/image" Target="../media/image111.png"/><Relationship Id="rId20" Type="http://schemas.openxmlformats.org/officeDocument/2006/relationships/image" Target="../media/image122.png"/><Relationship Id="rId22" Type="http://schemas.openxmlformats.org/officeDocument/2006/relationships/image" Target="../media/image130.png"/><Relationship Id="rId21" Type="http://schemas.openxmlformats.org/officeDocument/2006/relationships/image" Target="../media/image125.png"/><Relationship Id="rId24" Type="http://schemas.openxmlformats.org/officeDocument/2006/relationships/image" Target="../media/image126.png"/><Relationship Id="rId23" Type="http://schemas.openxmlformats.org/officeDocument/2006/relationships/image" Target="../media/image137.png"/><Relationship Id="rId25" Type="http://schemas.openxmlformats.org/officeDocument/2006/relationships/image" Target="../media/image123.png"/><Relationship Id="rId11" Type="http://schemas.openxmlformats.org/officeDocument/2006/relationships/image" Target="../media/image115.png"/><Relationship Id="rId10" Type="http://schemas.openxmlformats.org/officeDocument/2006/relationships/image" Target="../media/image117.png"/><Relationship Id="rId13" Type="http://schemas.openxmlformats.org/officeDocument/2006/relationships/image" Target="../media/image112.png"/><Relationship Id="rId12" Type="http://schemas.openxmlformats.org/officeDocument/2006/relationships/image" Target="../media/image121.png"/><Relationship Id="rId15" Type="http://schemas.openxmlformats.org/officeDocument/2006/relationships/image" Target="../media/image113.png"/><Relationship Id="rId14" Type="http://schemas.openxmlformats.org/officeDocument/2006/relationships/image" Target="../media/image119.png"/><Relationship Id="rId17" Type="http://schemas.openxmlformats.org/officeDocument/2006/relationships/image" Target="../media/image114.png"/><Relationship Id="rId16" Type="http://schemas.openxmlformats.org/officeDocument/2006/relationships/image" Target="../media/image116.png"/><Relationship Id="rId19" Type="http://schemas.openxmlformats.org/officeDocument/2006/relationships/image" Target="../media/image127.png"/><Relationship Id="rId18" Type="http://schemas.openxmlformats.org/officeDocument/2006/relationships/image" Target="../media/image118.png"/></Relationships>
</file>

<file path=ppt/slides/_rels/slide6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2.png"/><Relationship Id="rId42" Type="http://schemas.openxmlformats.org/officeDocument/2006/relationships/image" Target="../media/image176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4.png"/><Relationship Id="rId4" Type="http://schemas.openxmlformats.org/officeDocument/2006/relationships/image" Target="../media/image158.png"/><Relationship Id="rId9" Type="http://schemas.openxmlformats.org/officeDocument/2006/relationships/image" Target="../media/image128.png"/><Relationship Id="rId5" Type="http://schemas.openxmlformats.org/officeDocument/2006/relationships/image" Target="../media/image145.png"/><Relationship Id="rId6" Type="http://schemas.openxmlformats.org/officeDocument/2006/relationships/image" Target="../media/image138.png"/><Relationship Id="rId7" Type="http://schemas.openxmlformats.org/officeDocument/2006/relationships/image" Target="../media/image132.png"/><Relationship Id="rId8" Type="http://schemas.openxmlformats.org/officeDocument/2006/relationships/image" Target="../media/image129.png"/><Relationship Id="rId31" Type="http://schemas.openxmlformats.org/officeDocument/2006/relationships/image" Target="../media/image155.png"/><Relationship Id="rId30" Type="http://schemas.openxmlformats.org/officeDocument/2006/relationships/image" Target="../media/image156.png"/><Relationship Id="rId33" Type="http://schemas.openxmlformats.org/officeDocument/2006/relationships/image" Target="../media/image167.png"/><Relationship Id="rId32" Type="http://schemas.openxmlformats.org/officeDocument/2006/relationships/image" Target="../media/image157.png"/><Relationship Id="rId35" Type="http://schemas.openxmlformats.org/officeDocument/2006/relationships/image" Target="../media/image182.png"/><Relationship Id="rId34" Type="http://schemas.openxmlformats.org/officeDocument/2006/relationships/image" Target="../media/image159.png"/><Relationship Id="rId37" Type="http://schemas.openxmlformats.org/officeDocument/2006/relationships/image" Target="../media/image166.png"/><Relationship Id="rId36" Type="http://schemas.openxmlformats.org/officeDocument/2006/relationships/image" Target="../media/image161.png"/><Relationship Id="rId39" Type="http://schemas.openxmlformats.org/officeDocument/2006/relationships/image" Target="../media/image160.png"/><Relationship Id="rId38" Type="http://schemas.openxmlformats.org/officeDocument/2006/relationships/image" Target="../media/image164.png"/><Relationship Id="rId20" Type="http://schemas.openxmlformats.org/officeDocument/2006/relationships/image" Target="../media/image151.png"/><Relationship Id="rId22" Type="http://schemas.openxmlformats.org/officeDocument/2006/relationships/image" Target="../media/image147.png"/><Relationship Id="rId21" Type="http://schemas.openxmlformats.org/officeDocument/2006/relationships/image" Target="../media/image139.png"/><Relationship Id="rId24" Type="http://schemas.openxmlformats.org/officeDocument/2006/relationships/image" Target="../media/image149.png"/><Relationship Id="rId23" Type="http://schemas.openxmlformats.org/officeDocument/2006/relationships/image" Target="../media/image140.png"/><Relationship Id="rId26" Type="http://schemas.openxmlformats.org/officeDocument/2006/relationships/image" Target="../media/image150.png"/><Relationship Id="rId25" Type="http://schemas.openxmlformats.org/officeDocument/2006/relationships/image" Target="../media/image180.png"/><Relationship Id="rId28" Type="http://schemas.openxmlformats.org/officeDocument/2006/relationships/image" Target="../media/image154.png"/><Relationship Id="rId27" Type="http://schemas.openxmlformats.org/officeDocument/2006/relationships/image" Target="../media/image153.png"/><Relationship Id="rId29" Type="http://schemas.openxmlformats.org/officeDocument/2006/relationships/image" Target="../media/image148.png"/><Relationship Id="rId11" Type="http://schemas.openxmlformats.org/officeDocument/2006/relationships/image" Target="../media/image135.png"/><Relationship Id="rId10" Type="http://schemas.openxmlformats.org/officeDocument/2006/relationships/image" Target="../media/image133.png"/><Relationship Id="rId13" Type="http://schemas.openxmlformats.org/officeDocument/2006/relationships/image" Target="../media/image134.png"/><Relationship Id="rId12" Type="http://schemas.openxmlformats.org/officeDocument/2006/relationships/image" Target="../media/image142.png"/><Relationship Id="rId15" Type="http://schemas.openxmlformats.org/officeDocument/2006/relationships/image" Target="../media/image136.png"/><Relationship Id="rId14" Type="http://schemas.openxmlformats.org/officeDocument/2006/relationships/image" Target="../media/image152.png"/><Relationship Id="rId17" Type="http://schemas.openxmlformats.org/officeDocument/2006/relationships/image" Target="../media/image146.png"/><Relationship Id="rId16" Type="http://schemas.openxmlformats.org/officeDocument/2006/relationships/image" Target="../media/image144.png"/><Relationship Id="rId19" Type="http://schemas.openxmlformats.org/officeDocument/2006/relationships/image" Target="../media/image141.png"/><Relationship Id="rId18" Type="http://schemas.openxmlformats.org/officeDocument/2006/relationships/image" Target="../media/image1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0.png"/><Relationship Id="rId5" Type="http://schemas.openxmlformats.org/officeDocument/2006/relationships/image" Target="../media/image175.png"/><Relationship Id="rId6" Type="http://schemas.openxmlformats.org/officeDocument/2006/relationships/image" Target="../media/image165.png"/><Relationship Id="rId7" Type="http://schemas.openxmlformats.org/officeDocument/2006/relationships/image" Target="../media/image169.png"/><Relationship Id="rId8" Type="http://schemas.openxmlformats.org/officeDocument/2006/relationships/image" Target="../media/image171.png"/><Relationship Id="rId11" Type="http://schemas.openxmlformats.org/officeDocument/2006/relationships/image" Target="../media/image168.png"/><Relationship Id="rId10" Type="http://schemas.openxmlformats.org/officeDocument/2006/relationships/image" Target="../media/image187.png"/><Relationship Id="rId13" Type="http://schemas.openxmlformats.org/officeDocument/2006/relationships/image" Target="../media/image179.png"/><Relationship Id="rId12" Type="http://schemas.openxmlformats.org/officeDocument/2006/relationships/image" Target="../media/image174.png"/><Relationship Id="rId14" Type="http://schemas.openxmlformats.org/officeDocument/2006/relationships/image" Target="../media/image1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3.png"/><Relationship Id="rId4" Type="http://schemas.openxmlformats.org/officeDocument/2006/relationships/image" Target="../media/image177.png"/><Relationship Id="rId9" Type="http://schemas.openxmlformats.org/officeDocument/2006/relationships/image" Target="../media/image185.png"/><Relationship Id="rId5" Type="http://schemas.openxmlformats.org/officeDocument/2006/relationships/image" Target="../media/image183.png"/><Relationship Id="rId6" Type="http://schemas.openxmlformats.org/officeDocument/2006/relationships/image" Target="../media/image199.png"/><Relationship Id="rId7" Type="http://schemas.openxmlformats.org/officeDocument/2006/relationships/image" Target="../media/image181.png"/><Relationship Id="rId8" Type="http://schemas.openxmlformats.org/officeDocument/2006/relationships/image" Target="../media/image197.png"/><Relationship Id="rId11" Type="http://schemas.openxmlformats.org/officeDocument/2006/relationships/image" Target="../media/image201.png"/><Relationship Id="rId10" Type="http://schemas.openxmlformats.org/officeDocument/2006/relationships/image" Target="../media/image188.png"/><Relationship Id="rId13" Type="http://schemas.openxmlformats.org/officeDocument/2006/relationships/image" Target="../media/image184.png"/><Relationship Id="rId12" Type="http://schemas.openxmlformats.org/officeDocument/2006/relationships/image" Target="../media/image194.png"/><Relationship Id="rId15" Type="http://schemas.openxmlformats.org/officeDocument/2006/relationships/image" Target="../media/image198.png"/><Relationship Id="rId14" Type="http://schemas.openxmlformats.org/officeDocument/2006/relationships/image" Target="../media/image18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5.png"/></Relationships>
</file>

<file path=ppt/slides/_rels/slide68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3.png"/><Relationship Id="rId42" Type="http://schemas.openxmlformats.org/officeDocument/2006/relationships/image" Target="../media/image229.png"/><Relationship Id="rId41" Type="http://schemas.openxmlformats.org/officeDocument/2006/relationships/image" Target="../media/image235.png"/><Relationship Id="rId44" Type="http://schemas.openxmlformats.org/officeDocument/2006/relationships/image" Target="../media/image246.png"/><Relationship Id="rId43" Type="http://schemas.openxmlformats.org/officeDocument/2006/relationships/image" Target="../media/image248.png"/><Relationship Id="rId46" Type="http://schemas.openxmlformats.org/officeDocument/2006/relationships/image" Target="../media/image241.png"/><Relationship Id="rId45" Type="http://schemas.openxmlformats.org/officeDocument/2006/relationships/image" Target="../media/image2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2.png"/><Relationship Id="rId4" Type="http://schemas.openxmlformats.org/officeDocument/2006/relationships/image" Target="../media/image216.png"/><Relationship Id="rId9" Type="http://schemas.openxmlformats.org/officeDocument/2006/relationships/image" Target="../media/image191.png"/><Relationship Id="rId48" Type="http://schemas.openxmlformats.org/officeDocument/2006/relationships/image" Target="../media/image256.png"/><Relationship Id="rId47" Type="http://schemas.openxmlformats.org/officeDocument/2006/relationships/image" Target="../media/image237.png"/><Relationship Id="rId49" Type="http://schemas.openxmlformats.org/officeDocument/2006/relationships/image" Target="../media/image236.png"/><Relationship Id="rId5" Type="http://schemas.openxmlformats.org/officeDocument/2006/relationships/image" Target="../media/image193.png"/><Relationship Id="rId6" Type="http://schemas.openxmlformats.org/officeDocument/2006/relationships/image" Target="../media/image208.png"/><Relationship Id="rId7" Type="http://schemas.openxmlformats.org/officeDocument/2006/relationships/image" Target="../media/image200.png"/><Relationship Id="rId8" Type="http://schemas.openxmlformats.org/officeDocument/2006/relationships/image" Target="../media/image190.png"/><Relationship Id="rId31" Type="http://schemas.openxmlformats.org/officeDocument/2006/relationships/image" Target="../media/image230.png"/><Relationship Id="rId30" Type="http://schemas.openxmlformats.org/officeDocument/2006/relationships/image" Target="../media/image219.png"/><Relationship Id="rId33" Type="http://schemas.openxmlformats.org/officeDocument/2006/relationships/image" Target="../media/image218.png"/><Relationship Id="rId32" Type="http://schemas.openxmlformats.org/officeDocument/2006/relationships/image" Target="../media/image234.png"/><Relationship Id="rId35" Type="http://schemas.openxmlformats.org/officeDocument/2006/relationships/image" Target="../media/image223.png"/><Relationship Id="rId34" Type="http://schemas.openxmlformats.org/officeDocument/2006/relationships/image" Target="../media/image231.png"/><Relationship Id="rId37" Type="http://schemas.openxmlformats.org/officeDocument/2006/relationships/image" Target="../media/image227.png"/><Relationship Id="rId36" Type="http://schemas.openxmlformats.org/officeDocument/2006/relationships/image" Target="../media/image228.png"/><Relationship Id="rId39" Type="http://schemas.openxmlformats.org/officeDocument/2006/relationships/image" Target="../media/image232.png"/><Relationship Id="rId38" Type="http://schemas.openxmlformats.org/officeDocument/2006/relationships/image" Target="../media/image220.png"/><Relationship Id="rId20" Type="http://schemas.openxmlformats.org/officeDocument/2006/relationships/image" Target="../media/image217.png"/><Relationship Id="rId22" Type="http://schemas.openxmlformats.org/officeDocument/2006/relationships/image" Target="../media/image215.png"/><Relationship Id="rId21" Type="http://schemas.openxmlformats.org/officeDocument/2006/relationships/image" Target="../media/image224.png"/><Relationship Id="rId24" Type="http://schemas.openxmlformats.org/officeDocument/2006/relationships/image" Target="../media/image226.png"/><Relationship Id="rId23" Type="http://schemas.openxmlformats.org/officeDocument/2006/relationships/image" Target="../media/image213.png"/><Relationship Id="rId26" Type="http://schemas.openxmlformats.org/officeDocument/2006/relationships/image" Target="../media/image209.png"/><Relationship Id="rId25" Type="http://schemas.openxmlformats.org/officeDocument/2006/relationships/image" Target="../media/image214.png"/><Relationship Id="rId28" Type="http://schemas.openxmlformats.org/officeDocument/2006/relationships/image" Target="../media/image221.png"/><Relationship Id="rId27" Type="http://schemas.openxmlformats.org/officeDocument/2006/relationships/image" Target="../media/image225.png"/><Relationship Id="rId29" Type="http://schemas.openxmlformats.org/officeDocument/2006/relationships/image" Target="../media/image222.png"/><Relationship Id="rId50" Type="http://schemas.openxmlformats.org/officeDocument/2006/relationships/image" Target="../media/image239.png"/><Relationship Id="rId11" Type="http://schemas.openxmlformats.org/officeDocument/2006/relationships/image" Target="../media/image206.png"/><Relationship Id="rId10" Type="http://schemas.openxmlformats.org/officeDocument/2006/relationships/image" Target="../media/image204.png"/><Relationship Id="rId13" Type="http://schemas.openxmlformats.org/officeDocument/2006/relationships/image" Target="../media/image205.png"/><Relationship Id="rId12" Type="http://schemas.openxmlformats.org/officeDocument/2006/relationships/image" Target="../media/image196.png"/><Relationship Id="rId15" Type="http://schemas.openxmlformats.org/officeDocument/2006/relationships/image" Target="../media/image211.png"/><Relationship Id="rId14" Type="http://schemas.openxmlformats.org/officeDocument/2006/relationships/image" Target="../media/image203.png"/><Relationship Id="rId17" Type="http://schemas.openxmlformats.org/officeDocument/2006/relationships/image" Target="../media/image212.png"/><Relationship Id="rId16" Type="http://schemas.openxmlformats.org/officeDocument/2006/relationships/image" Target="../media/image202.png"/><Relationship Id="rId19" Type="http://schemas.openxmlformats.org/officeDocument/2006/relationships/image" Target="../media/image210.png"/><Relationship Id="rId18" Type="http://schemas.openxmlformats.org/officeDocument/2006/relationships/image" Target="../media/image20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8.png"/><Relationship Id="rId4" Type="http://schemas.openxmlformats.org/officeDocument/2006/relationships/image" Target="../media/image251.png"/><Relationship Id="rId9" Type="http://schemas.openxmlformats.org/officeDocument/2006/relationships/image" Target="../media/image247.png"/><Relationship Id="rId5" Type="http://schemas.openxmlformats.org/officeDocument/2006/relationships/image" Target="../media/image240.png"/><Relationship Id="rId6" Type="http://schemas.openxmlformats.org/officeDocument/2006/relationships/image" Target="../media/image286.png"/><Relationship Id="rId7" Type="http://schemas.openxmlformats.org/officeDocument/2006/relationships/image" Target="../media/image245.png"/><Relationship Id="rId8" Type="http://schemas.openxmlformats.org/officeDocument/2006/relationships/image" Target="../media/image242.png"/><Relationship Id="rId20" Type="http://schemas.openxmlformats.org/officeDocument/2006/relationships/image" Target="../media/image267.png"/><Relationship Id="rId22" Type="http://schemas.openxmlformats.org/officeDocument/2006/relationships/image" Target="../media/image273.png"/><Relationship Id="rId21" Type="http://schemas.openxmlformats.org/officeDocument/2006/relationships/image" Target="../media/image264.png"/><Relationship Id="rId24" Type="http://schemas.openxmlformats.org/officeDocument/2006/relationships/image" Target="../media/image262.png"/><Relationship Id="rId23" Type="http://schemas.openxmlformats.org/officeDocument/2006/relationships/image" Target="../media/image260.png"/><Relationship Id="rId25" Type="http://schemas.openxmlformats.org/officeDocument/2006/relationships/image" Target="../media/image266.png"/><Relationship Id="rId11" Type="http://schemas.openxmlformats.org/officeDocument/2006/relationships/image" Target="../media/image257.png"/><Relationship Id="rId10" Type="http://schemas.openxmlformats.org/officeDocument/2006/relationships/image" Target="../media/image250.png"/><Relationship Id="rId13" Type="http://schemas.openxmlformats.org/officeDocument/2006/relationships/image" Target="../media/image254.png"/><Relationship Id="rId12" Type="http://schemas.openxmlformats.org/officeDocument/2006/relationships/image" Target="../media/image244.png"/><Relationship Id="rId15" Type="http://schemas.openxmlformats.org/officeDocument/2006/relationships/image" Target="../media/image249.png"/><Relationship Id="rId14" Type="http://schemas.openxmlformats.org/officeDocument/2006/relationships/image" Target="../media/image255.png"/><Relationship Id="rId17" Type="http://schemas.openxmlformats.org/officeDocument/2006/relationships/image" Target="../media/image258.png"/><Relationship Id="rId16" Type="http://schemas.openxmlformats.org/officeDocument/2006/relationships/image" Target="../media/image252.png"/><Relationship Id="rId19" Type="http://schemas.openxmlformats.org/officeDocument/2006/relationships/image" Target="../media/image253.png"/><Relationship Id="rId18" Type="http://schemas.openxmlformats.org/officeDocument/2006/relationships/image" Target="../media/image2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png"/></Relationships>
</file>

<file path=ppt/slides/_rels/slide7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5.png"/><Relationship Id="rId42" Type="http://schemas.openxmlformats.org/officeDocument/2006/relationships/image" Target="../media/image310.png"/><Relationship Id="rId41" Type="http://schemas.openxmlformats.org/officeDocument/2006/relationships/image" Target="../media/image307.png"/><Relationship Id="rId44" Type="http://schemas.openxmlformats.org/officeDocument/2006/relationships/image" Target="../media/image298.png"/><Relationship Id="rId43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59.png"/><Relationship Id="rId4" Type="http://schemas.openxmlformats.org/officeDocument/2006/relationships/image" Target="../media/image261.png"/><Relationship Id="rId9" Type="http://schemas.openxmlformats.org/officeDocument/2006/relationships/image" Target="../media/image280.png"/><Relationship Id="rId5" Type="http://schemas.openxmlformats.org/officeDocument/2006/relationships/image" Target="../media/image271.png"/><Relationship Id="rId6" Type="http://schemas.openxmlformats.org/officeDocument/2006/relationships/image" Target="../media/image278.png"/><Relationship Id="rId7" Type="http://schemas.openxmlformats.org/officeDocument/2006/relationships/image" Target="../media/image275.png"/><Relationship Id="rId8" Type="http://schemas.openxmlformats.org/officeDocument/2006/relationships/image" Target="../media/image274.png"/><Relationship Id="rId31" Type="http://schemas.openxmlformats.org/officeDocument/2006/relationships/image" Target="../media/image285.png"/><Relationship Id="rId30" Type="http://schemas.openxmlformats.org/officeDocument/2006/relationships/image" Target="../media/image290.png"/><Relationship Id="rId33" Type="http://schemas.openxmlformats.org/officeDocument/2006/relationships/image" Target="../media/image295.png"/><Relationship Id="rId32" Type="http://schemas.openxmlformats.org/officeDocument/2006/relationships/image" Target="../media/image297.png"/><Relationship Id="rId35" Type="http://schemas.openxmlformats.org/officeDocument/2006/relationships/image" Target="../media/image293.png"/><Relationship Id="rId34" Type="http://schemas.openxmlformats.org/officeDocument/2006/relationships/image" Target="../media/image309.png"/><Relationship Id="rId37" Type="http://schemas.openxmlformats.org/officeDocument/2006/relationships/image" Target="../media/image304.png"/><Relationship Id="rId36" Type="http://schemas.openxmlformats.org/officeDocument/2006/relationships/image" Target="../media/image311.png"/><Relationship Id="rId39" Type="http://schemas.openxmlformats.org/officeDocument/2006/relationships/image" Target="../media/image294.png"/><Relationship Id="rId38" Type="http://schemas.openxmlformats.org/officeDocument/2006/relationships/image" Target="../media/image299.png"/><Relationship Id="rId20" Type="http://schemas.openxmlformats.org/officeDocument/2006/relationships/image" Target="../media/image283.png"/><Relationship Id="rId22" Type="http://schemas.openxmlformats.org/officeDocument/2006/relationships/image" Target="../media/image300.png"/><Relationship Id="rId21" Type="http://schemas.openxmlformats.org/officeDocument/2006/relationships/image" Target="../media/image303.png"/><Relationship Id="rId24" Type="http://schemas.openxmlformats.org/officeDocument/2006/relationships/image" Target="../media/image296.png"/><Relationship Id="rId23" Type="http://schemas.openxmlformats.org/officeDocument/2006/relationships/image" Target="../media/image292.png"/><Relationship Id="rId26" Type="http://schemas.openxmlformats.org/officeDocument/2006/relationships/image" Target="../media/image288.png"/><Relationship Id="rId25" Type="http://schemas.openxmlformats.org/officeDocument/2006/relationships/image" Target="../media/image289.png"/><Relationship Id="rId28" Type="http://schemas.openxmlformats.org/officeDocument/2006/relationships/image" Target="../media/image284.png"/><Relationship Id="rId27" Type="http://schemas.openxmlformats.org/officeDocument/2006/relationships/image" Target="../media/image287.png"/><Relationship Id="rId29" Type="http://schemas.openxmlformats.org/officeDocument/2006/relationships/image" Target="../media/image282.png"/><Relationship Id="rId11" Type="http://schemas.openxmlformats.org/officeDocument/2006/relationships/image" Target="../media/image272.png"/><Relationship Id="rId10" Type="http://schemas.openxmlformats.org/officeDocument/2006/relationships/image" Target="../media/image268.png"/><Relationship Id="rId13" Type="http://schemas.openxmlformats.org/officeDocument/2006/relationships/image" Target="../media/image269.png"/><Relationship Id="rId12" Type="http://schemas.openxmlformats.org/officeDocument/2006/relationships/image" Target="../media/image276.png"/><Relationship Id="rId15" Type="http://schemas.openxmlformats.org/officeDocument/2006/relationships/image" Target="../media/image263.png"/><Relationship Id="rId14" Type="http://schemas.openxmlformats.org/officeDocument/2006/relationships/image" Target="../media/image270.png"/><Relationship Id="rId17" Type="http://schemas.openxmlformats.org/officeDocument/2006/relationships/image" Target="../media/image277.png"/><Relationship Id="rId16" Type="http://schemas.openxmlformats.org/officeDocument/2006/relationships/image" Target="../media/image279.png"/><Relationship Id="rId19" Type="http://schemas.openxmlformats.org/officeDocument/2006/relationships/image" Target="../media/image281.png"/><Relationship Id="rId18" Type="http://schemas.openxmlformats.org/officeDocument/2006/relationships/image" Target="../media/image291.png"/></Relationships>
</file>

<file path=ppt/slides/_rels/slide7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12.png"/><Relationship Id="rId5" Type="http://schemas.openxmlformats.org/officeDocument/2006/relationships/image" Target="../media/image314.png"/><Relationship Id="rId6" Type="http://schemas.openxmlformats.org/officeDocument/2006/relationships/image" Target="../media/image318.png"/><Relationship Id="rId7" Type="http://schemas.openxmlformats.org/officeDocument/2006/relationships/image" Target="../media/image306.png"/><Relationship Id="rId8" Type="http://schemas.openxmlformats.org/officeDocument/2006/relationships/image" Target="../media/image313.png"/><Relationship Id="rId31" Type="http://schemas.openxmlformats.org/officeDocument/2006/relationships/image" Target="../media/image342.png"/><Relationship Id="rId30" Type="http://schemas.openxmlformats.org/officeDocument/2006/relationships/image" Target="../media/image335.png"/><Relationship Id="rId33" Type="http://schemas.openxmlformats.org/officeDocument/2006/relationships/image" Target="../media/image344.png"/><Relationship Id="rId32" Type="http://schemas.openxmlformats.org/officeDocument/2006/relationships/image" Target="../media/image329.png"/><Relationship Id="rId35" Type="http://schemas.openxmlformats.org/officeDocument/2006/relationships/image" Target="../media/image354.png"/><Relationship Id="rId34" Type="http://schemas.openxmlformats.org/officeDocument/2006/relationships/image" Target="../media/image346.png"/><Relationship Id="rId37" Type="http://schemas.openxmlformats.org/officeDocument/2006/relationships/image" Target="../media/image337.png"/><Relationship Id="rId36" Type="http://schemas.openxmlformats.org/officeDocument/2006/relationships/image" Target="../media/image340.png"/><Relationship Id="rId39" Type="http://schemas.openxmlformats.org/officeDocument/2006/relationships/image" Target="../media/image347.png"/><Relationship Id="rId38" Type="http://schemas.openxmlformats.org/officeDocument/2006/relationships/image" Target="../media/image341.png"/><Relationship Id="rId20" Type="http://schemas.openxmlformats.org/officeDocument/2006/relationships/image" Target="../media/image323.png"/><Relationship Id="rId22" Type="http://schemas.openxmlformats.org/officeDocument/2006/relationships/image" Target="../media/image322.png"/><Relationship Id="rId21" Type="http://schemas.openxmlformats.org/officeDocument/2006/relationships/image" Target="../media/image324.png"/><Relationship Id="rId24" Type="http://schemas.openxmlformats.org/officeDocument/2006/relationships/image" Target="../media/image330.png"/><Relationship Id="rId23" Type="http://schemas.openxmlformats.org/officeDocument/2006/relationships/image" Target="../media/image321.png"/><Relationship Id="rId26" Type="http://schemas.openxmlformats.org/officeDocument/2006/relationships/image" Target="../media/image334.png"/><Relationship Id="rId25" Type="http://schemas.openxmlformats.org/officeDocument/2006/relationships/image" Target="../media/image332.png"/><Relationship Id="rId28" Type="http://schemas.openxmlformats.org/officeDocument/2006/relationships/image" Target="../media/image343.png"/><Relationship Id="rId27" Type="http://schemas.openxmlformats.org/officeDocument/2006/relationships/image" Target="../media/image331.png"/><Relationship Id="rId29" Type="http://schemas.openxmlformats.org/officeDocument/2006/relationships/image" Target="../media/image336.png"/><Relationship Id="rId11" Type="http://schemas.openxmlformats.org/officeDocument/2006/relationships/image" Target="../media/image315.png"/><Relationship Id="rId10" Type="http://schemas.openxmlformats.org/officeDocument/2006/relationships/image" Target="../media/image319.png"/><Relationship Id="rId13" Type="http://schemas.openxmlformats.org/officeDocument/2006/relationships/image" Target="../media/image320.png"/><Relationship Id="rId12" Type="http://schemas.openxmlformats.org/officeDocument/2006/relationships/image" Target="../media/image325.png"/><Relationship Id="rId15" Type="http://schemas.openxmlformats.org/officeDocument/2006/relationships/image" Target="../media/image326.png"/><Relationship Id="rId14" Type="http://schemas.openxmlformats.org/officeDocument/2006/relationships/image" Target="../media/image316.png"/><Relationship Id="rId17" Type="http://schemas.openxmlformats.org/officeDocument/2006/relationships/image" Target="../media/image327.png"/><Relationship Id="rId16" Type="http://schemas.openxmlformats.org/officeDocument/2006/relationships/image" Target="../media/image328.png"/><Relationship Id="rId19" Type="http://schemas.openxmlformats.org/officeDocument/2006/relationships/image" Target="../media/image317.png"/><Relationship Id="rId18" Type="http://schemas.openxmlformats.org/officeDocument/2006/relationships/image" Target="../media/image3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8.png"/><Relationship Id="rId4" Type="http://schemas.openxmlformats.org/officeDocument/2006/relationships/image" Target="../media/image345.png"/><Relationship Id="rId9" Type="http://schemas.openxmlformats.org/officeDocument/2006/relationships/image" Target="../media/image355.png"/><Relationship Id="rId5" Type="http://schemas.openxmlformats.org/officeDocument/2006/relationships/image" Target="../media/image353.png"/><Relationship Id="rId6" Type="http://schemas.openxmlformats.org/officeDocument/2006/relationships/image" Target="../media/image338.png"/><Relationship Id="rId7" Type="http://schemas.openxmlformats.org/officeDocument/2006/relationships/image" Target="../media/image350.png"/><Relationship Id="rId8" Type="http://schemas.openxmlformats.org/officeDocument/2006/relationships/image" Target="../media/image349.png"/><Relationship Id="rId31" Type="http://schemas.openxmlformats.org/officeDocument/2006/relationships/image" Target="../media/image374.png"/><Relationship Id="rId30" Type="http://schemas.openxmlformats.org/officeDocument/2006/relationships/image" Target="../media/image365.png"/><Relationship Id="rId33" Type="http://schemas.openxmlformats.org/officeDocument/2006/relationships/image" Target="../media/image372.png"/><Relationship Id="rId32" Type="http://schemas.openxmlformats.org/officeDocument/2006/relationships/image" Target="../media/image379.png"/><Relationship Id="rId35" Type="http://schemas.openxmlformats.org/officeDocument/2006/relationships/image" Target="../media/image388.png"/><Relationship Id="rId34" Type="http://schemas.openxmlformats.org/officeDocument/2006/relationships/image" Target="../media/image380.png"/><Relationship Id="rId37" Type="http://schemas.openxmlformats.org/officeDocument/2006/relationships/image" Target="../media/image375.png"/><Relationship Id="rId36" Type="http://schemas.openxmlformats.org/officeDocument/2006/relationships/image" Target="../media/image376.png"/><Relationship Id="rId39" Type="http://schemas.openxmlformats.org/officeDocument/2006/relationships/image" Target="../media/image382.png"/><Relationship Id="rId38" Type="http://schemas.openxmlformats.org/officeDocument/2006/relationships/image" Target="../media/image394.png"/><Relationship Id="rId20" Type="http://schemas.openxmlformats.org/officeDocument/2006/relationships/image" Target="../media/image377.png"/><Relationship Id="rId22" Type="http://schemas.openxmlformats.org/officeDocument/2006/relationships/image" Target="../media/image368.png"/><Relationship Id="rId21" Type="http://schemas.openxmlformats.org/officeDocument/2006/relationships/image" Target="../media/image367.png"/><Relationship Id="rId24" Type="http://schemas.openxmlformats.org/officeDocument/2006/relationships/image" Target="../media/image369.png"/><Relationship Id="rId23" Type="http://schemas.openxmlformats.org/officeDocument/2006/relationships/image" Target="../media/image366.png"/><Relationship Id="rId26" Type="http://schemas.openxmlformats.org/officeDocument/2006/relationships/image" Target="../media/image378.png"/><Relationship Id="rId25" Type="http://schemas.openxmlformats.org/officeDocument/2006/relationships/image" Target="../media/image364.png"/><Relationship Id="rId28" Type="http://schemas.openxmlformats.org/officeDocument/2006/relationships/image" Target="../media/image373.png"/><Relationship Id="rId27" Type="http://schemas.openxmlformats.org/officeDocument/2006/relationships/image" Target="../media/image371.png"/><Relationship Id="rId29" Type="http://schemas.openxmlformats.org/officeDocument/2006/relationships/image" Target="../media/image370.png"/><Relationship Id="rId11" Type="http://schemas.openxmlformats.org/officeDocument/2006/relationships/image" Target="../media/image351.png"/><Relationship Id="rId10" Type="http://schemas.openxmlformats.org/officeDocument/2006/relationships/image" Target="../media/image352.png"/><Relationship Id="rId13" Type="http://schemas.openxmlformats.org/officeDocument/2006/relationships/image" Target="../media/image357.png"/><Relationship Id="rId12" Type="http://schemas.openxmlformats.org/officeDocument/2006/relationships/image" Target="../media/image361.png"/><Relationship Id="rId15" Type="http://schemas.openxmlformats.org/officeDocument/2006/relationships/image" Target="../media/image363.png"/><Relationship Id="rId14" Type="http://schemas.openxmlformats.org/officeDocument/2006/relationships/image" Target="../media/image359.png"/><Relationship Id="rId17" Type="http://schemas.openxmlformats.org/officeDocument/2006/relationships/image" Target="../media/image360.png"/><Relationship Id="rId16" Type="http://schemas.openxmlformats.org/officeDocument/2006/relationships/image" Target="../media/image356.png"/><Relationship Id="rId19" Type="http://schemas.openxmlformats.org/officeDocument/2006/relationships/image" Target="../media/image358.png"/><Relationship Id="rId18" Type="http://schemas.openxmlformats.org/officeDocument/2006/relationships/image" Target="../media/image362.png"/></Relationships>
</file>

<file path=ppt/slides/_rels/slide73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9.png"/><Relationship Id="rId42" Type="http://schemas.openxmlformats.org/officeDocument/2006/relationships/image" Target="../media/image425.png"/><Relationship Id="rId41" Type="http://schemas.openxmlformats.org/officeDocument/2006/relationships/image" Target="../media/image445.png"/><Relationship Id="rId44" Type="http://schemas.openxmlformats.org/officeDocument/2006/relationships/image" Target="../media/image441.png"/><Relationship Id="rId43" Type="http://schemas.openxmlformats.org/officeDocument/2006/relationships/image" Target="../media/image420.png"/><Relationship Id="rId46" Type="http://schemas.openxmlformats.org/officeDocument/2006/relationships/image" Target="../media/image418.png"/><Relationship Id="rId45" Type="http://schemas.openxmlformats.org/officeDocument/2006/relationships/image" Target="../media/image4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84.png"/><Relationship Id="rId4" Type="http://schemas.openxmlformats.org/officeDocument/2006/relationships/image" Target="../media/image381.png"/><Relationship Id="rId9" Type="http://schemas.openxmlformats.org/officeDocument/2006/relationships/image" Target="../media/image391.png"/><Relationship Id="rId48" Type="http://schemas.openxmlformats.org/officeDocument/2006/relationships/image" Target="../media/image426.png"/><Relationship Id="rId47" Type="http://schemas.openxmlformats.org/officeDocument/2006/relationships/image" Target="../media/image439.png"/><Relationship Id="rId49" Type="http://schemas.openxmlformats.org/officeDocument/2006/relationships/image" Target="../media/image432.png"/><Relationship Id="rId5" Type="http://schemas.openxmlformats.org/officeDocument/2006/relationships/image" Target="../media/image390.png"/><Relationship Id="rId6" Type="http://schemas.openxmlformats.org/officeDocument/2006/relationships/image" Target="../media/image395.png"/><Relationship Id="rId7" Type="http://schemas.openxmlformats.org/officeDocument/2006/relationships/image" Target="../media/image389.png"/><Relationship Id="rId8" Type="http://schemas.openxmlformats.org/officeDocument/2006/relationships/image" Target="../media/image387.png"/><Relationship Id="rId31" Type="http://schemas.openxmlformats.org/officeDocument/2006/relationships/image" Target="../media/image399.png"/><Relationship Id="rId30" Type="http://schemas.openxmlformats.org/officeDocument/2006/relationships/image" Target="../media/image414.png"/><Relationship Id="rId33" Type="http://schemas.openxmlformats.org/officeDocument/2006/relationships/image" Target="../media/image409.png"/><Relationship Id="rId32" Type="http://schemas.openxmlformats.org/officeDocument/2006/relationships/image" Target="../media/image407.png"/><Relationship Id="rId35" Type="http://schemas.openxmlformats.org/officeDocument/2006/relationships/image" Target="../media/image424.png"/><Relationship Id="rId34" Type="http://schemas.openxmlformats.org/officeDocument/2006/relationships/image" Target="../media/image401.png"/><Relationship Id="rId37" Type="http://schemas.openxmlformats.org/officeDocument/2006/relationships/image" Target="../media/image417.png"/><Relationship Id="rId36" Type="http://schemas.openxmlformats.org/officeDocument/2006/relationships/image" Target="../media/image416.png"/><Relationship Id="rId39" Type="http://schemas.openxmlformats.org/officeDocument/2006/relationships/image" Target="../media/image423.png"/><Relationship Id="rId38" Type="http://schemas.openxmlformats.org/officeDocument/2006/relationships/image" Target="../media/image421.png"/><Relationship Id="rId20" Type="http://schemas.openxmlformats.org/officeDocument/2006/relationships/image" Target="../media/image396.png"/><Relationship Id="rId22" Type="http://schemas.openxmlformats.org/officeDocument/2006/relationships/image" Target="../media/image413.png"/><Relationship Id="rId21" Type="http://schemas.openxmlformats.org/officeDocument/2006/relationships/image" Target="../media/image400.png"/><Relationship Id="rId24" Type="http://schemas.openxmlformats.org/officeDocument/2006/relationships/image" Target="../media/image404.png"/><Relationship Id="rId23" Type="http://schemas.openxmlformats.org/officeDocument/2006/relationships/image" Target="../media/image410.png"/><Relationship Id="rId26" Type="http://schemas.openxmlformats.org/officeDocument/2006/relationships/image" Target="../media/image406.png"/><Relationship Id="rId25" Type="http://schemas.openxmlformats.org/officeDocument/2006/relationships/image" Target="../media/image405.png"/><Relationship Id="rId28" Type="http://schemas.openxmlformats.org/officeDocument/2006/relationships/image" Target="../media/image412.png"/><Relationship Id="rId27" Type="http://schemas.openxmlformats.org/officeDocument/2006/relationships/image" Target="../media/image411.png"/><Relationship Id="rId29" Type="http://schemas.openxmlformats.org/officeDocument/2006/relationships/image" Target="../media/image415.png"/><Relationship Id="rId51" Type="http://schemas.openxmlformats.org/officeDocument/2006/relationships/image" Target="../media/image427.png"/><Relationship Id="rId50" Type="http://schemas.openxmlformats.org/officeDocument/2006/relationships/image" Target="../media/image446.png"/><Relationship Id="rId53" Type="http://schemas.openxmlformats.org/officeDocument/2006/relationships/image" Target="../media/image430.png"/><Relationship Id="rId52" Type="http://schemas.openxmlformats.org/officeDocument/2006/relationships/image" Target="../media/image429.png"/><Relationship Id="rId11" Type="http://schemas.openxmlformats.org/officeDocument/2006/relationships/image" Target="../media/image383.png"/><Relationship Id="rId55" Type="http://schemas.openxmlformats.org/officeDocument/2006/relationships/image" Target="../media/image431.png"/><Relationship Id="rId10" Type="http://schemas.openxmlformats.org/officeDocument/2006/relationships/image" Target="../media/image397.png"/><Relationship Id="rId54" Type="http://schemas.openxmlformats.org/officeDocument/2006/relationships/image" Target="../media/image433.png"/><Relationship Id="rId13" Type="http://schemas.openxmlformats.org/officeDocument/2006/relationships/image" Target="../media/image403.png"/><Relationship Id="rId12" Type="http://schemas.openxmlformats.org/officeDocument/2006/relationships/image" Target="../media/image392.png"/><Relationship Id="rId56" Type="http://schemas.openxmlformats.org/officeDocument/2006/relationships/image" Target="../media/image434.png"/><Relationship Id="rId15" Type="http://schemas.openxmlformats.org/officeDocument/2006/relationships/image" Target="../media/image408.png"/><Relationship Id="rId14" Type="http://schemas.openxmlformats.org/officeDocument/2006/relationships/image" Target="../media/image386.png"/><Relationship Id="rId17" Type="http://schemas.openxmlformats.org/officeDocument/2006/relationships/image" Target="../media/image402.png"/><Relationship Id="rId16" Type="http://schemas.openxmlformats.org/officeDocument/2006/relationships/image" Target="../media/image393.png"/><Relationship Id="rId19" Type="http://schemas.openxmlformats.org/officeDocument/2006/relationships/image" Target="../media/image398.png"/><Relationship Id="rId18" Type="http://schemas.openxmlformats.org/officeDocument/2006/relationships/image" Target="../media/image3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8.png"/><Relationship Id="rId4" Type="http://schemas.openxmlformats.org/officeDocument/2006/relationships/image" Target="../media/image436.png"/><Relationship Id="rId9" Type="http://schemas.openxmlformats.org/officeDocument/2006/relationships/image" Target="../media/image447.png"/><Relationship Id="rId5" Type="http://schemas.openxmlformats.org/officeDocument/2006/relationships/image" Target="../media/image437.png"/><Relationship Id="rId6" Type="http://schemas.openxmlformats.org/officeDocument/2006/relationships/image" Target="../media/image428.png"/><Relationship Id="rId7" Type="http://schemas.openxmlformats.org/officeDocument/2006/relationships/image" Target="../media/image435.png"/><Relationship Id="rId8" Type="http://schemas.openxmlformats.org/officeDocument/2006/relationships/image" Target="../media/image442.png"/><Relationship Id="rId20" Type="http://schemas.openxmlformats.org/officeDocument/2006/relationships/image" Target="../media/image450.png"/><Relationship Id="rId22" Type="http://schemas.openxmlformats.org/officeDocument/2006/relationships/image" Target="../media/image455.png"/><Relationship Id="rId21" Type="http://schemas.openxmlformats.org/officeDocument/2006/relationships/image" Target="../media/image459.png"/><Relationship Id="rId24" Type="http://schemas.openxmlformats.org/officeDocument/2006/relationships/image" Target="../media/image454.png"/><Relationship Id="rId23" Type="http://schemas.openxmlformats.org/officeDocument/2006/relationships/image" Target="../media/image461.png"/><Relationship Id="rId25" Type="http://schemas.openxmlformats.org/officeDocument/2006/relationships/image" Target="../media/image458.png"/><Relationship Id="rId11" Type="http://schemas.openxmlformats.org/officeDocument/2006/relationships/image" Target="../media/image444.png"/><Relationship Id="rId10" Type="http://schemas.openxmlformats.org/officeDocument/2006/relationships/image" Target="../media/image448.png"/><Relationship Id="rId13" Type="http://schemas.openxmlformats.org/officeDocument/2006/relationships/image" Target="../media/image452.png"/><Relationship Id="rId12" Type="http://schemas.openxmlformats.org/officeDocument/2006/relationships/image" Target="../media/image443.png"/><Relationship Id="rId15" Type="http://schemas.openxmlformats.org/officeDocument/2006/relationships/image" Target="../media/image453.png"/><Relationship Id="rId14" Type="http://schemas.openxmlformats.org/officeDocument/2006/relationships/image" Target="../media/image449.png"/><Relationship Id="rId17" Type="http://schemas.openxmlformats.org/officeDocument/2006/relationships/image" Target="../media/image440.png"/><Relationship Id="rId16" Type="http://schemas.openxmlformats.org/officeDocument/2006/relationships/image" Target="../media/image451.png"/><Relationship Id="rId19" Type="http://schemas.openxmlformats.org/officeDocument/2006/relationships/image" Target="../media/image462.png"/><Relationship Id="rId18" Type="http://schemas.openxmlformats.org/officeDocument/2006/relationships/image" Target="../media/image4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7.png"/><Relationship Id="rId4" Type="http://schemas.openxmlformats.org/officeDocument/2006/relationships/image" Target="../media/image463.png"/><Relationship Id="rId9" Type="http://schemas.openxmlformats.org/officeDocument/2006/relationships/image" Target="../media/image464.png"/><Relationship Id="rId5" Type="http://schemas.openxmlformats.org/officeDocument/2006/relationships/image" Target="../media/image457.png"/><Relationship Id="rId6" Type="http://schemas.openxmlformats.org/officeDocument/2006/relationships/image" Target="../media/image468.png"/><Relationship Id="rId7" Type="http://schemas.openxmlformats.org/officeDocument/2006/relationships/image" Target="../media/image456.png"/><Relationship Id="rId8" Type="http://schemas.openxmlformats.org/officeDocument/2006/relationships/image" Target="../media/image465.png"/><Relationship Id="rId30" Type="http://schemas.openxmlformats.org/officeDocument/2006/relationships/image" Target="../media/image492.png"/><Relationship Id="rId20" Type="http://schemas.openxmlformats.org/officeDocument/2006/relationships/image" Target="../media/image478.png"/><Relationship Id="rId22" Type="http://schemas.openxmlformats.org/officeDocument/2006/relationships/image" Target="../media/image476.png"/><Relationship Id="rId21" Type="http://schemas.openxmlformats.org/officeDocument/2006/relationships/image" Target="../media/image493.png"/><Relationship Id="rId24" Type="http://schemas.openxmlformats.org/officeDocument/2006/relationships/image" Target="../media/image475.png"/><Relationship Id="rId23" Type="http://schemas.openxmlformats.org/officeDocument/2006/relationships/image" Target="../media/image473.png"/><Relationship Id="rId26" Type="http://schemas.openxmlformats.org/officeDocument/2006/relationships/image" Target="../media/image480.png"/><Relationship Id="rId25" Type="http://schemas.openxmlformats.org/officeDocument/2006/relationships/image" Target="../media/image479.png"/><Relationship Id="rId28" Type="http://schemas.openxmlformats.org/officeDocument/2006/relationships/image" Target="../media/image488.png"/><Relationship Id="rId27" Type="http://schemas.openxmlformats.org/officeDocument/2006/relationships/image" Target="../media/image485.png"/><Relationship Id="rId29" Type="http://schemas.openxmlformats.org/officeDocument/2006/relationships/image" Target="../media/image497.png"/><Relationship Id="rId11" Type="http://schemas.openxmlformats.org/officeDocument/2006/relationships/image" Target="../media/image466.png"/><Relationship Id="rId10" Type="http://schemas.openxmlformats.org/officeDocument/2006/relationships/image" Target="../media/image470.png"/><Relationship Id="rId13" Type="http://schemas.openxmlformats.org/officeDocument/2006/relationships/image" Target="../media/image469.png"/><Relationship Id="rId12" Type="http://schemas.openxmlformats.org/officeDocument/2006/relationships/image" Target="../media/image471.png"/><Relationship Id="rId15" Type="http://schemas.openxmlformats.org/officeDocument/2006/relationships/image" Target="../media/image472.png"/><Relationship Id="rId14" Type="http://schemas.openxmlformats.org/officeDocument/2006/relationships/image" Target="../media/image484.png"/><Relationship Id="rId17" Type="http://schemas.openxmlformats.org/officeDocument/2006/relationships/image" Target="../media/image477.png"/><Relationship Id="rId16" Type="http://schemas.openxmlformats.org/officeDocument/2006/relationships/image" Target="../media/image481.png"/><Relationship Id="rId19" Type="http://schemas.openxmlformats.org/officeDocument/2006/relationships/image" Target="../media/image482.png"/><Relationship Id="rId18" Type="http://schemas.openxmlformats.org/officeDocument/2006/relationships/image" Target="../media/image4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94.png"/><Relationship Id="rId4" Type="http://schemas.openxmlformats.org/officeDocument/2006/relationships/image" Target="../media/image490.png"/><Relationship Id="rId9" Type="http://schemas.openxmlformats.org/officeDocument/2006/relationships/image" Target="../media/image489.png"/><Relationship Id="rId5" Type="http://schemas.openxmlformats.org/officeDocument/2006/relationships/image" Target="../media/image486.png"/><Relationship Id="rId6" Type="http://schemas.openxmlformats.org/officeDocument/2006/relationships/image" Target="../media/image483.png"/><Relationship Id="rId7" Type="http://schemas.openxmlformats.org/officeDocument/2006/relationships/image" Target="../media/image491.png"/><Relationship Id="rId8" Type="http://schemas.openxmlformats.org/officeDocument/2006/relationships/image" Target="../media/image495.png"/><Relationship Id="rId30" Type="http://schemas.openxmlformats.org/officeDocument/2006/relationships/image" Target="../media/image517.png"/><Relationship Id="rId20" Type="http://schemas.openxmlformats.org/officeDocument/2006/relationships/image" Target="../media/image505.png"/><Relationship Id="rId22" Type="http://schemas.openxmlformats.org/officeDocument/2006/relationships/image" Target="../media/image511.png"/><Relationship Id="rId21" Type="http://schemas.openxmlformats.org/officeDocument/2006/relationships/image" Target="../media/image518.png"/><Relationship Id="rId24" Type="http://schemas.openxmlformats.org/officeDocument/2006/relationships/image" Target="../media/image500.png"/><Relationship Id="rId23" Type="http://schemas.openxmlformats.org/officeDocument/2006/relationships/image" Target="../media/image523.png"/><Relationship Id="rId26" Type="http://schemas.openxmlformats.org/officeDocument/2006/relationships/image" Target="../media/image512.png"/><Relationship Id="rId25" Type="http://schemas.openxmlformats.org/officeDocument/2006/relationships/image" Target="../media/image513.png"/><Relationship Id="rId28" Type="http://schemas.openxmlformats.org/officeDocument/2006/relationships/image" Target="../media/image508.png"/><Relationship Id="rId27" Type="http://schemas.openxmlformats.org/officeDocument/2006/relationships/image" Target="../media/image515.png"/><Relationship Id="rId29" Type="http://schemas.openxmlformats.org/officeDocument/2006/relationships/image" Target="../media/image514.png"/><Relationship Id="rId11" Type="http://schemas.openxmlformats.org/officeDocument/2006/relationships/image" Target="../media/image498.png"/><Relationship Id="rId10" Type="http://schemas.openxmlformats.org/officeDocument/2006/relationships/image" Target="../media/image487.png"/><Relationship Id="rId13" Type="http://schemas.openxmlformats.org/officeDocument/2006/relationships/image" Target="../media/image509.png"/><Relationship Id="rId12" Type="http://schemas.openxmlformats.org/officeDocument/2006/relationships/image" Target="../media/image501.png"/><Relationship Id="rId15" Type="http://schemas.openxmlformats.org/officeDocument/2006/relationships/image" Target="../media/image499.png"/><Relationship Id="rId14" Type="http://schemas.openxmlformats.org/officeDocument/2006/relationships/image" Target="../media/image496.png"/><Relationship Id="rId17" Type="http://schemas.openxmlformats.org/officeDocument/2006/relationships/image" Target="../media/image526.png"/><Relationship Id="rId16" Type="http://schemas.openxmlformats.org/officeDocument/2006/relationships/image" Target="../media/image516.png"/><Relationship Id="rId19" Type="http://schemas.openxmlformats.org/officeDocument/2006/relationships/image" Target="../media/image520.png"/><Relationship Id="rId18" Type="http://schemas.openxmlformats.org/officeDocument/2006/relationships/image" Target="../media/image5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Relationship Id="rId7" Type="http://schemas.openxmlformats.org/officeDocument/2006/relationships/image" Target="../media/image103.png"/><Relationship Id="rId8" Type="http://schemas.openxmlformats.org/officeDocument/2006/relationships/image" Target="../media/image98.png"/><Relationship Id="rId10" Type="http://schemas.openxmlformats.org/officeDocument/2006/relationships/image" Target="../media/image10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27.png"/><Relationship Id="rId4" Type="http://schemas.openxmlformats.org/officeDocument/2006/relationships/image" Target="../media/image548.png"/><Relationship Id="rId9" Type="http://schemas.openxmlformats.org/officeDocument/2006/relationships/image" Target="../media/image529.png"/><Relationship Id="rId5" Type="http://schemas.openxmlformats.org/officeDocument/2006/relationships/image" Target="../media/image538.png"/><Relationship Id="rId6" Type="http://schemas.openxmlformats.org/officeDocument/2006/relationships/image" Target="../media/image534.png"/><Relationship Id="rId7" Type="http://schemas.openxmlformats.org/officeDocument/2006/relationships/image" Target="../media/image522.png"/><Relationship Id="rId8" Type="http://schemas.openxmlformats.org/officeDocument/2006/relationships/image" Target="../media/image521.png"/><Relationship Id="rId31" Type="http://schemas.openxmlformats.org/officeDocument/2006/relationships/image" Target="../media/image552.png"/><Relationship Id="rId30" Type="http://schemas.openxmlformats.org/officeDocument/2006/relationships/image" Target="../media/image561.png"/><Relationship Id="rId20" Type="http://schemas.openxmlformats.org/officeDocument/2006/relationships/image" Target="../media/image537.png"/><Relationship Id="rId22" Type="http://schemas.openxmlformats.org/officeDocument/2006/relationships/image" Target="../media/image545.png"/><Relationship Id="rId21" Type="http://schemas.openxmlformats.org/officeDocument/2006/relationships/image" Target="../media/image540.png"/><Relationship Id="rId24" Type="http://schemas.openxmlformats.org/officeDocument/2006/relationships/image" Target="../media/image547.png"/><Relationship Id="rId23" Type="http://schemas.openxmlformats.org/officeDocument/2006/relationships/image" Target="../media/image543.png"/><Relationship Id="rId26" Type="http://schemas.openxmlformats.org/officeDocument/2006/relationships/image" Target="../media/image554.png"/><Relationship Id="rId25" Type="http://schemas.openxmlformats.org/officeDocument/2006/relationships/image" Target="../media/image546.png"/><Relationship Id="rId28" Type="http://schemas.openxmlformats.org/officeDocument/2006/relationships/image" Target="../media/image549.png"/><Relationship Id="rId27" Type="http://schemas.openxmlformats.org/officeDocument/2006/relationships/image" Target="../media/image542.png"/><Relationship Id="rId29" Type="http://schemas.openxmlformats.org/officeDocument/2006/relationships/image" Target="../media/image550.png"/><Relationship Id="rId11" Type="http://schemas.openxmlformats.org/officeDocument/2006/relationships/image" Target="../media/image525.png"/><Relationship Id="rId10" Type="http://schemas.openxmlformats.org/officeDocument/2006/relationships/image" Target="../media/image531.png"/><Relationship Id="rId13" Type="http://schemas.openxmlformats.org/officeDocument/2006/relationships/image" Target="../media/image544.png"/><Relationship Id="rId12" Type="http://schemas.openxmlformats.org/officeDocument/2006/relationships/image" Target="../media/image528.png"/><Relationship Id="rId15" Type="http://schemas.openxmlformats.org/officeDocument/2006/relationships/image" Target="../media/image536.png"/><Relationship Id="rId14" Type="http://schemas.openxmlformats.org/officeDocument/2006/relationships/image" Target="../media/image541.png"/><Relationship Id="rId17" Type="http://schemas.openxmlformats.org/officeDocument/2006/relationships/image" Target="../media/image533.png"/><Relationship Id="rId16" Type="http://schemas.openxmlformats.org/officeDocument/2006/relationships/image" Target="../media/image530.png"/><Relationship Id="rId19" Type="http://schemas.openxmlformats.org/officeDocument/2006/relationships/image" Target="../media/image539.png"/><Relationship Id="rId18" Type="http://schemas.openxmlformats.org/officeDocument/2006/relationships/image" Target="../media/image5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90.png"/><Relationship Id="rId7" Type="http://schemas.openxmlformats.org/officeDocument/2006/relationships/image" Target="../media/image63.png"/><Relationship Id="rId8" Type="http://schemas.openxmlformats.org/officeDocument/2006/relationships/image" Target="../media/image59.png"/><Relationship Id="rId11" Type="http://schemas.openxmlformats.org/officeDocument/2006/relationships/image" Target="../media/image60.png"/><Relationship Id="rId10" Type="http://schemas.openxmlformats.org/officeDocument/2006/relationships/image" Target="../media/image64.png"/><Relationship Id="rId13" Type="http://schemas.openxmlformats.org/officeDocument/2006/relationships/image" Target="../media/image66.png"/><Relationship Id="rId12" Type="http://schemas.openxmlformats.org/officeDocument/2006/relationships/image" Target="../media/image75.png"/><Relationship Id="rId15" Type="http://schemas.openxmlformats.org/officeDocument/2006/relationships/image" Target="../media/image74.png"/><Relationship Id="rId14" Type="http://schemas.openxmlformats.org/officeDocument/2006/relationships/image" Target="../media/image67.png"/><Relationship Id="rId16" Type="http://schemas.openxmlformats.org/officeDocument/2006/relationships/image" Target="../media/image68.png"/></Relationships>
</file>

<file path=ppt/slides/_rels/slide80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2.png"/><Relationship Id="rId42" Type="http://schemas.openxmlformats.org/officeDocument/2006/relationships/image" Target="../media/image585.png"/><Relationship Id="rId41" Type="http://schemas.openxmlformats.org/officeDocument/2006/relationships/image" Target="../media/image596.png"/><Relationship Id="rId44" Type="http://schemas.openxmlformats.org/officeDocument/2006/relationships/image" Target="../media/image580.png"/><Relationship Id="rId43" Type="http://schemas.openxmlformats.org/officeDocument/2006/relationships/image" Target="../media/image598.png"/><Relationship Id="rId46" Type="http://schemas.openxmlformats.org/officeDocument/2006/relationships/image" Target="../media/image593.png"/><Relationship Id="rId45" Type="http://schemas.openxmlformats.org/officeDocument/2006/relationships/image" Target="../media/image59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51.png"/><Relationship Id="rId4" Type="http://schemas.openxmlformats.org/officeDocument/2006/relationships/image" Target="../media/image555.png"/><Relationship Id="rId9" Type="http://schemas.openxmlformats.org/officeDocument/2006/relationships/image" Target="../media/image578.png"/><Relationship Id="rId48" Type="http://schemas.openxmlformats.org/officeDocument/2006/relationships/image" Target="../media/image607.png"/><Relationship Id="rId47" Type="http://schemas.openxmlformats.org/officeDocument/2006/relationships/image" Target="../media/image590.png"/><Relationship Id="rId49" Type="http://schemas.openxmlformats.org/officeDocument/2006/relationships/image" Target="../media/image600.png"/><Relationship Id="rId5" Type="http://schemas.openxmlformats.org/officeDocument/2006/relationships/image" Target="../media/image574.png"/><Relationship Id="rId6" Type="http://schemas.openxmlformats.org/officeDocument/2006/relationships/image" Target="../media/image553.png"/><Relationship Id="rId7" Type="http://schemas.openxmlformats.org/officeDocument/2006/relationships/image" Target="../media/image558.png"/><Relationship Id="rId8" Type="http://schemas.openxmlformats.org/officeDocument/2006/relationships/image" Target="../media/image562.png"/><Relationship Id="rId31" Type="http://schemas.openxmlformats.org/officeDocument/2006/relationships/image" Target="../media/image591.png"/><Relationship Id="rId30" Type="http://schemas.openxmlformats.org/officeDocument/2006/relationships/image" Target="../media/image577.png"/><Relationship Id="rId33" Type="http://schemas.openxmlformats.org/officeDocument/2006/relationships/image" Target="../media/image599.png"/><Relationship Id="rId32" Type="http://schemas.openxmlformats.org/officeDocument/2006/relationships/image" Target="../media/image594.png"/><Relationship Id="rId35" Type="http://schemas.openxmlformats.org/officeDocument/2006/relationships/image" Target="../media/image583.png"/><Relationship Id="rId34" Type="http://schemas.openxmlformats.org/officeDocument/2006/relationships/image" Target="../media/image597.png"/><Relationship Id="rId37" Type="http://schemas.openxmlformats.org/officeDocument/2006/relationships/image" Target="../media/image584.png"/><Relationship Id="rId36" Type="http://schemas.openxmlformats.org/officeDocument/2006/relationships/image" Target="../media/image589.png"/><Relationship Id="rId39" Type="http://schemas.openxmlformats.org/officeDocument/2006/relationships/image" Target="../media/image588.png"/><Relationship Id="rId38" Type="http://schemas.openxmlformats.org/officeDocument/2006/relationships/image" Target="../media/image586.png"/><Relationship Id="rId20" Type="http://schemas.openxmlformats.org/officeDocument/2006/relationships/image" Target="../media/image564.png"/><Relationship Id="rId22" Type="http://schemas.openxmlformats.org/officeDocument/2006/relationships/image" Target="../media/image563.png"/><Relationship Id="rId21" Type="http://schemas.openxmlformats.org/officeDocument/2006/relationships/image" Target="../media/image570.png"/><Relationship Id="rId24" Type="http://schemas.openxmlformats.org/officeDocument/2006/relationships/image" Target="../media/image567.png"/><Relationship Id="rId23" Type="http://schemas.openxmlformats.org/officeDocument/2006/relationships/image" Target="../media/image565.png"/><Relationship Id="rId26" Type="http://schemas.openxmlformats.org/officeDocument/2006/relationships/image" Target="../media/image575.png"/><Relationship Id="rId25" Type="http://schemas.openxmlformats.org/officeDocument/2006/relationships/image" Target="../media/image568.png"/><Relationship Id="rId28" Type="http://schemas.openxmlformats.org/officeDocument/2006/relationships/image" Target="../media/image581.png"/><Relationship Id="rId27" Type="http://schemas.openxmlformats.org/officeDocument/2006/relationships/image" Target="../media/image587.png"/><Relationship Id="rId29" Type="http://schemas.openxmlformats.org/officeDocument/2006/relationships/image" Target="../media/image571.png"/><Relationship Id="rId51" Type="http://schemas.openxmlformats.org/officeDocument/2006/relationships/image" Target="../media/image611.png"/><Relationship Id="rId50" Type="http://schemas.openxmlformats.org/officeDocument/2006/relationships/image" Target="../media/image595.png"/><Relationship Id="rId53" Type="http://schemas.openxmlformats.org/officeDocument/2006/relationships/image" Target="../media/image605.png"/><Relationship Id="rId52" Type="http://schemas.openxmlformats.org/officeDocument/2006/relationships/image" Target="../media/image614.png"/><Relationship Id="rId11" Type="http://schemas.openxmlformats.org/officeDocument/2006/relationships/image" Target="../media/image560.png"/><Relationship Id="rId55" Type="http://schemas.openxmlformats.org/officeDocument/2006/relationships/image" Target="../media/image612.png"/><Relationship Id="rId10" Type="http://schemas.openxmlformats.org/officeDocument/2006/relationships/image" Target="../media/image569.png"/><Relationship Id="rId54" Type="http://schemas.openxmlformats.org/officeDocument/2006/relationships/image" Target="../media/image603.png"/><Relationship Id="rId13" Type="http://schemas.openxmlformats.org/officeDocument/2006/relationships/image" Target="../media/image557.png"/><Relationship Id="rId12" Type="http://schemas.openxmlformats.org/officeDocument/2006/relationships/image" Target="../media/image559.png"/><Relationship Id="rId15" Type="http://schemas.openxmlformats.org/officeDocument/2006/relationships/image" Target="../media/image556.png"/><Relationship Id="rId14" Type="http://schemas.openxmlformats.org/officeDocument/2006/relationships/image" Target="../media/image572.png"/><Relationship Id="rId17" Type="http://schemas.openxmlformats.org/officeDocument/2006/relationships/image" Target="../media/image573.png"/><Relationship Id="rId16" Type="http://schemas.openxmlformats.org/officeDocument/2006/relationships/image" Target="../media/image566.png"/><Relationship Id="rId19" Type="http://schemas.openxmlformats.org/officeDocument/2006/relationships/image" Target="../media/image579.png"/><Relationship Id="rId18" Type="http://schemas.openxmlformats.org/officeDocument/2006/relationships/image" Target="../media/image576.png"/></Relationships>
</file>

<file path=ppt/slides/_rels/slide81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9.png"/><Relationship Id="rId42" Type="http://schemas.openxmlformats.org/officeDocument/2006/relationships/image" Target="../media/image656.png"/><Relationship Id="rId41" Type="http://schemas.openxmlformats.org/officeDocument/2006/relationships/image" Target="../media/image644.png"/><Relationship Id="rId44" Type="http://schemas.openxmlformats.org/officeDocument/2006/relationships/image" Target="../media/image654.png"/><Relationship Id="rId43" Type="http://schemas.openxmlformats.org/officeDocument/2006/relationships/image" Target="../media/image635.png"/><Relationship Id="rId46" Type="http://schemas.openxmlformats.org/officeDocument/2006/relationships/image" Target="../media/image645.png"/><Relationship Id="rId45" Type="http://schemas.openxmlformats.org/officeDocument/2006/relationships/image" Target="../media/image65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1.png"/><Relationship Id="rId4" Type="http://schemas.openxmlformats.org/officeDocument/2006/relationships/image" Target="../media/image609.png"/><Relationship Id="rId9" Type="http://schemas.openxmlformats.org/officeDocument/2006/relationships/image" Target="../media/image606.png"/><Relationship Id="rId48" Type="http://schemas.openxmlformats.org/officeDocument/2006/relationships/image" Target="../media/image653.png"/><Relationship Id="rId47" Type="http://schemas.openxmlformats.org/officeDocument/2006/relationships/image" Target="../media/image652.png"/><Relationship Id="rId49" Type="http://schemas.openxmlformats.org/officeDocument/2006/relationships/image" Target="../media/image648.png"/><Relationship Id="rId5" Type="http://schemas.openxmlformats.org/officeDocument/2006/relationships/image" Target="../media/image602.png"/><Relationship Id="rId6" Type="http://schemas.openxmlformats.org/officeDocument/2006/relationships/image" Target="../media/image604.png"/><Relationship Id="rId7" Type="http://schemas.openxmlformats.org/officeDocument/2006/relationships/image" Target="../media/image608.png"/><Relationship Id="rId8" Type="http://schemas.openxmlformats.org/officeDocument/2006/relationships/image" Target="../media/image616.png"/><Relationship Id="rId31" Type="http://schemas.openxmlformats.org/officeDocument/2006/relationships/image" Target="../media/image638.png"/><Relationship Id="rId30" Type="http://schemas.openxmlformats.org/officeDocument/2006/relationships/image" Target="../media/image642.png"/><Relationship Id="rId33" Type="http://schemas.openxmlformats.org/officeDocument/2006/relationships/image" Target="../media/image625.png"/><Relationship Id="rId32" Type="http://schemas.openxmlformats.org/officeDocument/2006/relationships/image" Target="../media/image641.png"/><Relationship Id="rId35" Type="http://schemas.openxmlformats.org/officeDocument/2006/relationships/image" Target="../media/image634.png"/><Relationship Id="rId34" Type="http://schemas.openxmlformats.org/officeDocument/2006/relationships/image" Target="../media/image636.png"/><Relationship Id="rId37" Type="http://schemas.openxmlformats.org/officeDocument/2006/relationships/image" Target="../media/image649.png"/><Relationship Id="rId36" Type="http://schemas.openxmlformats.org/officeDocument/2006/relationships/image" Target="../media/image629.png"/><Relationship Id="rId39" Type="http://schemas.openxmlformats.org/officeDocument/2006/relationships/image" Target="../media/image637.png"/><Relationship Id="rId38" Type="http://schemas.openxmlformats.org/officeDocument/2006/relationships/image" Target="../media/image633.png"/><Relationship Id="rId62" Type="http://schemas.openxmlformats.org/officeDocument/2006/relationships/image" Target="../media/image667.png"/><Relationship Id="rId61" Type="http://schemas.openxmlformats.org/officeDocument/2006/relationships/image" Target="../media/image673.png"/><Relationship Id="rId20" Type="http://schemas.openxmlformats.org/officeDocument/2006/relationships/image" Target="../media/image617.png"/><Relationship Id="rId22" Type="http://schemas.openxmlformats.org/officeDocument/2006/relationships/image" Target="../media/image627.png"/><Relationship Id="rId21" Type="http://schemas.openxmlformats.org/officeDocument/2006/relationships/image" Target="../media/image624.png"/><Relationship Id="rId24" Type="http://schemas.openxmlformats.org/officeDocument/2006/relationships/image" Target="../media/image621.png"/><Relationship Id="rId23" Type="http://schemas.openxmlformats.org/officeDocument/2006/relationships/image" Target="../media/image626.png"/><Relationship Id="rId60" Type="http://schemas.openxmlformats.org/officeDocument/2006/relationships/image" Target="../media/image674.png"/><Relationship Id="rId26" Type="http://schemas.openxmlformats.org/officeDocument/2006/relationships/image" Target="../media/image622.png"/><Relationship Id="rId25" Type="http://schemas.openxmlformats.org/officeDocument/2006/relationships/image" Target="../media/image643.png"/><Relationship Id="rId28" Type="http://schemas.openxmlformats.org/officeDocument/2006/relationships/image" Target="../media/image640.png"/><Relationship Id="rId27" Type="http://schemas.openxmlformats.org/officeDocument/2006/relationships/image" Target="../media/image632.png"/><Relationship Id="rId29" Type="http://schemas.openxmlformats.org/officeDocument/2006/relationships/image" Target="../media/image631.png"/><Relationship Id="rId51" Type="http://schemas.openxmlformats.org/officeDocument/2006/relationships/image" Target="../media/image665.png"/><Relationship Id="rId50" Type="http://schemas.openxmlformats.org/officeDocument/2006/relationships/image" Target="../media/image655.png"/><Relationship Id="rId53" Type="http://schemas.openxmlformats.org/officeDocument/2006/relationships/image" Target="../media/image647.png"/><Relationship Id="rId52" Type="http://schemas.openxmlformats.org/officeDocument/2006/relationships/image" Target="../media/image669.png"/><Relationship Id="rId11" Type="http://schemas.openxmlformats.org/officeDocument/2006/relationships/image" Target="../media/image619.png"/><Relationship Id="rId55" Type="http://schemas.openxmlformats.org/officeDocument/2006/relationships/image" Target="../media/image651.png"/><Relationship Id="rId10" Type="http://schemas.openxmlformats.org/officeDocument/2006/relationships/image" Target="../media/image620.png"/><Relationship Id="rId54" Type="http://schemas.openxmlformats.org/officeDocument/2006/relationships/image" Target="../media/image646.png"/><Relationship Id="rId13" Type="http://schemas.openxmlformats.org/officeDocument/2006/relationships/image" Target="../media/image662.png"/><Relationship Id="rId57" Type="http://schemas.openxmlformats.org/officeDocument/2006/relationships/image" Target="../media/image664.png"/><Relationship Id="rId12" Type="http://schemas.openxmlformats.org/officeDocument/2006/relationships/image" Target="../media/image615.png"/><Relationship Id="rId56" Type="http://schemas.openxmlformats.org/officeDocument/2006/relationships/image" Target="../media/image660.png"/><Relationship Id="rId15" Type="http://schemas.openxmlformats.org/officeDocument/2006/relationships/image" Target="../media/image618.png"/><Relationship Id="rId59" Type="http://schemas.openxmlformats.org/officeDocument/2006/relationships/image" Target="../media/image682.png"/><Relationship Id="rId14" Type="http://schemas.openxmlformats.org/officeDocument/2006/relationships/image" Target="../media/image610.png"/><Relationship Id="rId58" Type="http://schemas.openxmlformats.org/officeDocument/2006/relationships/image" Target="../media/image657.png"/><Relationship Id="rId17" Type="http://schemas.openxmlformats.org/officeDocument/2006/relationships/image" Target="../media/image623.png"/><Relationship Id="rId16" Type="http://schemas.openxmlformats.org/officeDocument/2006/relationships/image" Target="../media/image613.png"/><Relationship Id="rId19" Type="http://schemas.openxmlformats.org/officeDocument/2006/relationships/image" Target="../media/image630.png"/><Relationship Id="rId18" Type="http://schemas.openxmlformats.org/officeDocument/2006/relationships/image" Target="../media/image628.png"/></Relationships>
</file>

<file path=ppt/slides/_rels/slide82.xml.rels><?xml version="1.0" encoding="UTF-8" standalone="yes"?><Relationships xmlns="http://schemas.openxmlformats.org/package/2006/relationships"><Relationship Id="rId40" Type="http://schemas.openxmlformats.org/officeDocument/2006/relationships/image" Target="../media/image717.png"/><Relationship Id="rId41" Type="http://schemas.openxmlformats.org/officeDocument/2006/relationships/image" Target="../media/image70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6.png"/><Relationship Id="rId4" Type="http://schemas.openxmlformats.org/officeDocument/2006/relationships/image" Target="../media/image658.png"/><Relationship Id="rId9" Type="http://schemas.openxmlformats.org/officeDocument/2006/relationships/image" Target="../media/image661.png"/><Relationship Id="rId5" Type="http://schemas.openxmlformats.org/officeDocument/2006/relationships/image" Target="../media/image663.png"/><Relationship Id="rId6" Type="http://schemas.openxmlformats.org/officeDocument/2006/relationships/image" Target="../media/image680.png"/><Relationship Id="rId7" Type="http://schemas.openxmlformats.org/officeDocument/2006/relationships/image" Target="../media/image675.png"/><Relationship Id="rId8" Type="http://schemas.openxmlformats.org/officeDocument/2006/relationships/image" Target="../media/image659.png"/><Relationship Id="rId31" Type="http://schemas.openxmlformats.org/officeDocument/2006/relationships/image" Target="../media/image695.png"/><Relationship Id="rId30" Type="http://schemas.openxmlformats.org/officeDocument/2006/relationships/image" Target="../media/image693.png"/><Relationship Id="rId33" Type="http://schemas.openxmlformats.org/officeDocument/2006/relationships/image" Target="../media/image691.png"/><Relationship Id="rId32" Type="http://schemas.openxmlformats.org/officeDocument/2006/relationships/image" Target="../media/image706.png"/><Relationship Id="rId35" Type="http://schemas.openxmlformats.org/officeDocument/2006/relationships/image" Target="../media/image697.png"/><Relationship Id="rId34" Type="http://schemas.openxmlformats.org/officeDocument/2006/relationships/image" Target="../media/image700.png"/><Relationship Id="rId37" Type="http://schemas.openxmlformats.org/officeDocument/2006/relationships/image" Target="../media/image690.png"/><Relationship Id="rId36" Type="http://schemas.openxmlformats.org/officeDocument/2006/relationships/image" Target="../media/image701.png"/><Relationship Id="rId39" Type="http://schemas.openxmlformats.org/officeDocument/2006/relationships/image" Target="../media/image694.png"/><Relationship Id="rId38" Type="http://schemas.openxmlformats.org/officeDocument/2006/relationships/image" Target="../media/image699.png"/><Relationship Id="rId20" Type="http://schemas.openxmlformats.org/officeDocument/2006/relationships/image" Target="../media/image685.png"/><Relationship Id="rId22" Type="http://schemas.openxmlformats.org/officeDocument/2006/relationships/image" Target="../media/image689.png"/><Relationship Id="rId21" Type="http://schemas.openxmlformats.org/officeDocument/2006/relationships/image" Target="../media/image679.png"/><Relationship Id="rId24" Type="http://schemas.openxmlformats.org/officeDocument/2006/relationships/image" Target="../media/image683.png"/><Relationship Id="rId23" Type="http://schemas.openxmlformats.org/officeDocument/2006/relationships/image" Target="../media/image677.png"/><Relationship Id="rId26" Type="http://schemas.openxmlformats.org/officeDocument/2006/relationships/image" Target="../media/image688.png"/><Relationship Id="rId25" Type="http://schemas.openxmlformats.org/officeDocument/2006/relationships/image" Target="../media/image698.png"/><Relationship Id="rId28" Type="http://schemas.openxmlformats.org/officeDocument/2006/relationships/image" Target="../media/image686.png"/><Relationship Id="rId27" Type="http://schemas.openxmlformats.org/officeDocument/2006/relationships/image" Target="../media/image696.png"/><Relationship Id="rId29" Type="http://schemas.openxmlformats.org/officeDocument/2006/relationships/image" Target="../media/image702.png"/><Relationship Id="rId11" Type="http://schemas.openxmlformats.org/officeDocument/2006/relationships/image" Target="../media/image668.png"/><Relationship Id="rId10" Type="http://schemas.openxmlformats.org/officeDocument/2006/relationships/image" Target="../media/image678.png"/><Relationship Id="rId13" Type="http://schemas.openxmlformats.org/officeDocument/2006/relationships/image" Target="../media/image676.png"/><Relationship Id="rId12" Type="http://schemas.openxmlformats.org/officeDocument/2006/relationships/image" Target="../media/image672.png"/><Relationship Id="rId15" Type="http://schemas.openxmlformats.org/officeDocument/2006/relationships/image" Target="../media/image671.png"/><Relationship Id="rId14" Type="http://schemas.openxmlformats.org/officeDocument/2006/relationships/image" Target="../media/image684.png"/><Relationship Id="rId17" Type="http://schemas.openxmlformats.org/officeDocument/2006/relationships/image" Target="../media/image681.png"/><Relationship Id="rId16" Type="http://schemas.openxmlformats.org/officeDocument/2006/relationships/image" Target="../media/image670.png"/><Relationship Id="rId19" Type="http://schemas.openxmlformats.org/officeDocument/2006/relationships/image" Target="../media/image687.png"/><Relationship Id="rId18" Type="http://schemas.openxmlformats.org/officeDocument/2006/relationships/image" Target="../media/image69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3.png"/><Relationship Id="rId4" Type="http://schemas.openxmlformats.org/officeDocument/2006/relationships/image" Target="../media/image711.png"/><Relationship Id="rId9" Type="http://schemas.openxmlformats.org/officeDocument/2006/relationships/image" Target="../media/image705.png"/><Relationship Id="rId5" Type="http://schemas.openxmlformats.org/officeDocument/2006/relationships/image" Target="../media/image710.png"/><Relationship Id="rId6" Type="http://schemas.openxmlformats.org/officeDocument/2006/relationships/image" Target="../media/image709.png"/><Relationship Id="rId7" Type="http://schemas.openxmlformats.org/officeDocument/2006/relationships/image" Target="../media/image712.png"/><Relationship Id="rId8" Type="http://schemas.openxmlformats.org/officeDocument/2006/relationships/image" Target="../media/image726.png"/><Relationship Id="rId20" Type="http://schemas.openxmlformats.org/officeDocument/2006/relationships/image" Target="../media/image716.png"/><Relationship Id="rId22" Type="http://schemas.openxmlformats.org/officeDocument/2006/relationships/image" Target="../media/image723.png"/><Relationship Id="rId21" Type="http://schemas.openxmlformats.org/officeDocument/2006/relationships/image" Target="../media/image725.png"/><Relationship Id="rId24" Type="http://schemas.openxmlformats.org/officeDocument/2006/relationships/image" Target="../media/image727.png"/><Relationship Id="rId23" Type="http://schemas.openxmlformats.org/officeDocument/2006/relationships/image" Target="../media/image722.png"/><Relationship Id="rId26" Type="http://schemas.openxmlformats.org/officeDocument/2006/relationships/image" Target="../media/image729.png"/><Relationship Id="rId25" Type="http://schemas.openxmlformats.org/officeDocument/2006/relationships/image" Target="../media/image721.png"/><Relationship Id="rId27" Type="http://schemas.openxmlformats.org/officeDocument/2006/relationships/image" Target="../media/image728.png"/><Relationship Id="rId11" Type="http://schemas.openxmlformats.org/officeDocument/2006/relationships/image" Target="../media/image713.png"/><Relationship Id="rId10" Type="http://schemas.openxmlformats.org/officeDocument/2006/relationships/image" Target="../media/image704.png"/><Relationship Id="rId13" Type="http://schemas.openxmlformats.org/officeDocument/2006/relationships/image" Target="../media/image718.png"/><Relationship Id="rId12" Type="http://schemas.openxmlformats.org/officeDocument/2006/relationships/image" Target="../media/image707.png"/><Relationship Id="rId15" Type="http://schemas.openxmlformats.org/officeDocument/2006/relationships/image" Target="../media/image715.png"/><Relationship Id="rId14" Type="http://schemas.openxmlformats.org/officeDocument/2006/relationships/image" Target="../media/image714.png"/><Relationship Id="rId17" Type="http://schemas.openxmlformats.org/officeDocument/2006/relationships/image" Target="../media/image741.png"/><Relationship Id="rId16" Type="http://schemas.openxmlformats.org/officeDocument/2006/relationships/image" Target="../media/image720.png"/><Relationship Id="rId19" Type="http://schemas.openxmlformats.org/officeDocument/2006/relationships/image" Target="../media/image719.png"/><Relationship Id="rId18" Type="http://schemas.openxmlformats.org/officeDocument/2006/relationships/image" Target="../media/image731.png"/></Relationships>
</file>

<file path=ppt/slides/_rels/slide84.xml.rels><?xml version="1.0" encoding="UTF-8" standalone="yes"?><Relationships xmlns="http://schemas.openxmlformats.org/package/2006/relationships"><Relationship Id="rId40" Type="http://schemas.openxmlformats.org/officeDocument/2006/relationships/image" Target="../media/image775.png"/><Relationship Id="rId42" Type="http://schemas.openxmlformats.org/officeDocument/2006/relationships/image" Target="../media/image766.png"/><Relationship Id="rId41" Type="http://schemas.openxmlformats.org/officeDocument/2006/relationships/image" Target="../media/image758.png"/><Relationship Id="rId44" Type="http://schemas.openxmlformats.org/officeDocument/2006/relationships/image" Target="../media/image767.png"/><Relationship Id="rId43" Type="http://schemas.openxmlformats.org/officeDocument/2006/relationships/image" Target="../media/image760.png"/><Relationship Id="rId46" Type="http://schemas.openxmlformats.org/officeDocument/2006/relationships/image" Target="../media/image774.png"/><Relationship Id="rId45" Type="http://schemas.openxmlformats.org/officeDocument/2006/relationships/image" Target="../media/image76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35.png"/><Relationship Id="rId4" Type="http://schemas.openxmlformats.org/officeDocument/2006/relationships/image" Target="../media/image734.png"/><Relationship Id="rId9" Type="http://schemas.openxmlformats.org/officeDocument/2006/relationships/image" Target="../media/image730.png"/><Relationship Id="rId48" Type="http://schemas.openxmlformats.org/officeDocument/2006/relationships/image" Target="../media/image781.png"/><Relationship Id="rId47" Type="http://schemas.openxmlformats.org/officeDocument/2006/relationships/image" Target="../media/image764.png"/><Relationship Id="rId49" Type="http://schemas.openxmlformats.org/officeDocument/2006/relationships/image" Target="../media/image773.png"/><Relationship Id="rId5" Type="http://schemas.openxmlformats.org/officeDocument/2006/relationships/image" Target="../media/image740.png"/><Relationship Id="rId6" Type="http://schemas.openxmlformats.org/officeDocument/2006/relationships/image" Target="../media/image736.png"/><Relationship Id="rId7" Type="http://schemas.openxmlformats.org/officeDocument/2006/relationships/image" Target="../media/image724.png"/><Relationship Id="rId8" Type="http://schemas.openxmlformats.org/officeDocument/2006/relationships/image" Target="../media/image732.png"/><Relationship Id="rId31" Type="http://schemas.openxmlformats.org/officeDocument/2006/relationships/image" Target="../media/image755.png"/><Relationship Id="rId30" Type="http://schemas.openxmlformats.org/officeDocument/2006/relationships/image" Target="../media/image757.png"/><Relationship Id="rId33" Type="http://schemas.openxmlformats.org/officeDocument/2006/relationships/image" Target="../media/image763.png"/><Relationship Id="rId32" Type="http://schemas.openxmlformats.org/officeDocument/2006/relationships/image" Target="../media/image782.png"/><Relationship Id="rId35" Type="http://schemas.openxmlformats.org/officeDocument/2006/relationships/image" Target="../media/image756.png"/><Relationship Id="rId34" Type="http://schemas.openxmlformats.org/officeDocument/2006/relationships/image" Target="../media/image759.png"/><Relationship Id="rId37" Type="http://schemas.openxmlformats.org/officeDocument/2006/relationships/image" Target="../media/image762.png"/><Relationship Id="rId36" Type="http://schemas.openxmlformats.org/officeDocument/2006/relationships/image" Target="../media/image761.png"/><Relationship Id="rId39" Type="http://schemas.openxmlformats.org/officeDocument/2006/relationships/image" Target="../media/image765.png"/><Relationship Id="rId38" Type="http://schemas.openxmlformats.org/officeDocument/2006/relationships/image" Target="../media/image770.png"/><Relationship Id="rId20" Type="http://schemas.openxmlformats.org/officeDocument/2006/relationships/image" Target="../media/image805.png"/><Relationship Id="rId22" Type="http://schemas.openxmlformats.org/officeDocument/2006/relationships/image" Target="../media/image747.png"/><Relationship Id="rId21" Type="http://schemas.openxmlformats.org/officeDocument/2006/relationships/image" Target="../media/image752.png"/><Relationship Id="rId24" Type="http://schemas.openxmlformats.org/officeDocument/2006/relationships/image" Target="../media/image745.png"/><Relationship Id="rId23" Type="http://schemas.openxmlformats.org/officeDocument/2006/relationships/image" Target="../media/image749.png"/><Relationship Id="rId26" Type="http://schemas.openxmlformats.org/officeDocument/2006/relationships/image" Target="../media/image748.png"/><Relationship Id="rId25" Type="http://schemas.openxmlformats.org/officeDocument/2006/relationships/image" Target="../media/image743.png"/><Relationship Id="rId28" Type="http://schemas.openxmlformats.org/officeDocument/2006/relationships/image" Target="../media/image753.png"/><Relationship Id="rId27" Type="http://schemas.openxmlformats.org/officeDocument/2006/relationships/image" Target="../media/image771.png"/><Relationship Id="rId29" Type="http://schemas.openxmlformats.org/officeDocument/2006/relationships/image" Target="../media/image768.png"/><Relationship Id="rId51" Type="http://schemas.openxmlformats.org/officeDocument/2006/relationships/image" Target="../media/image778.png"/><Relationship Id="rId50" Type="http://schemas.openxmlformats.org/officeDocument/2006/relationships/image" Target="../media/image788.png"/><Relationship Id="rId53" Type="http://schemas.openxmlformats.org/officeDocument/2006/relationships/image" Target="../media/image777.png"/><Relationship Id="rId52" Type="http://schemas.openxmlformats.org/officeDocument/2006/relationships/image" Target="../media/image791.png"/><Relationship Id="rId11" Type="http://schemas.openxmlformats.org/officeDocument/2006/relationships/image" Target="../media/image733.png"/><Relationship Id="rId10" Type="http://schemas.openxmlformats.org/officeDocument/2006/relationships/image" Target="../media/image744.png"/><Relationship Id="rId13" Type="http://schemas.openxmlformats.org/officeDocument/2006/relationships/image" Target="../media/image737.png"/><Relationship Id="rId12" Type="http://schemas.openxmlformats.org/officeDocument/2006/relationships/image" Target="../media/image746.png"/><Relationship Id="rId15" Type="http://schemas.openxmlformats.org/officeDocument/2006/relationships/image" Target="../media/image750.png"/><Relationship Id="rId14" Type="http://schemas.openxmlformats.org/officeDocument/2006/relationships/image" Target="../media/image738.png"/><Relationship Id="rId17" Type="http://schemas.openxmlformats.org/officeDocument/2006/relationships/image" Target="../media/image739.png"/><Relationship Id="rId16" Type="http://schemas.openxmlformats.org/officeDocument/2006/relationships/image" Target="../media/image754.png"/><Relationship Id="rId19" Type="http://schemas.openxmlformats.org/officeDocument/2006/relationships/image" Target="../media/image742.png"/><Relationship Id="rId18" Type="http://schemas.openxmlformats.org/officeDocument/2006/relationships/image" Target="../media/image75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2.png"/><Relationship Id="rId4" Type="http://schemas.openxmlformats.org/officeDocument/2006/relationships/image" Target="../media/image780.png"/><Relationship Id="rId5" Type="http://schemas.openxmlformats.org/officeDocument/2006/relationships/image" Target="../media/image793.png"/><Relationship Id="rId6" Type="http://schemas.openxmlformats.org/officeDocument/2006/relationships/image" Target="../media/image784.png"/><Relationship Id="rId7" Type="http://schemas.openxmlformats.org/officeDocument/2006/relationships/image" Target="../media/image783.png"/></Relationships>
</file>

<file path=ppt/slides/_rels/slide86.xml.rels><?xml version="1.0" encoding="UTF-8" standalone="yes"?><Relationships xmlns="http://schemas.openxmlformats.org/package/2006/relationships"><Relationship Id="rId40" Type="http://schemas.openxmlformats.org/officeDocument/2006/relationships/image" Target="../media/image820.png"/><Relationship Id="rId41" Type="http://schemas.openxmlformats.org/officeDocument/2006/relationships/image" Target="../media/image8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5.png"/><Relationship Id="rId4" Type="http://schemas.openxmlformats.org/officeDocument/2006/relationships/image" Target="../media/image789.png"/><Relationship Id="rId9" Type="http://schemas.openxmlformats.org/officeDocument/2006/relationships/image" Target="../media/image790.png"/><Relationship Id="rId5" Type="http://schemas.openxmlformats.org/officeDocument/2006/relationships/image" Target="../media/image798.png"/><Relationship Id="rId6" Type="http://schemas.openxmlformats.org/officeDocument/2006/relationships/image" Target="../media/image787.png"/><Relationship Id="rId7" Type="http://schemas.openxmlformats.org/officeDocument/2006/relationships/image" Target="../media/image776.png"/><Relationship Id="rId8" Type="http://schemas.openxmlformats.org/officeDocument/2006/relationships/image" Target="../media/image779.png"/><Relationship Id="rId31" Type="http://schemas.openxmlformats.org/officeDocument/2006/relationships/image" Target="../media/image822.png"/><Relationship Id="rId30" Type="http://schemas.openxmlformats.org/officeDocument/2006/relationships/image" Target="../media/image832.png"/><Relationship Id="rId33" Type="http://schemas.openxmlformats.org/officeDocument/2006/relationships/image" Target="../media/image809.png"/><Relationship Id="rId32" Type="http://schemas.openxmlformats.org/officeDocument/2006/relationships/image" Target="../media/image848.png"/><Relationship Id="rId35" Type="http://schemas.openxmlformats.org/officeDocument/2006/relationships/image" Target="../media/image812.png"/><Relationship Id="rId34" Type="http://schemas.openxmlformats.org/officeDocument/2006/relationships/image" Target="../media/image819.png"/><Relationship Id="rId37" Type="http://schemas.openxmlformats.org/officeDocument/2006/relationships/image" Target="../media/image828.png"/><Relationship Id="rId36" Type="http://schemas.openxmlformats.org/officeDocument/2006/relationships/image" Target="../media/image817.png"/><Relationship Id="rId39" Type="http://schemas.openxmlformats.org/officeDocument/2006/relationships/image" Target="../media/image816.png"/><Relationship Id="rId38" Type="http://schemas.openxmlformats.org/officeDocument/2006/relationships/image" Target="../media/image813.png"/><Relationship Id="rId20" Type="http://schemas.openxmlformats.org/officeDocument/2006/relationships/image" Target="../media/image807.png"/><Relationship Id="rId22" Type="http://schemas.openxmlformats.org/officeDocument/2006/relationships/image" Target="../media/image808.png"/><Relationship Id="rId21" Type="http://schemas.openxmlformats.org/officeDocument/2006/relationships/image" Target="../media/image815.png"/><Relationship Id="rId24" Type="http://schemas.openxmlformats.org/officeDocument/2006/relationships/image" Target="../media/image802.png"/><Relationship Id="rId23" Type="http://schemas.openxmlformats.org/officeDocument/2006/relationships/image" Target="../media/image823.png"/><Relationship Id="rId26" Type="http://schemas.openxmlformats.org/officeDocument/2006/relationships/image" Target="../media/image804.png"/><Relationship Id="rId25" Type="http://schemas.openxmlformats.org/officeDocument/2006/relationships/image" Target="../media/image794.png"/><Relationship Id="rId28" Type="http://schemas.openxmlformats.org/officeDocument/2006/relationships/image" Target="../media/image806.png"/><Relationship Id="rId27" Type="http://schemas.openxmlformats.org/officeDocument/2006/relationships/image" Target="../media/image810.png"/><Relationship Id="rId29" Type="http://schemas.openxmlformats.org/officeDocument/2006/relationships/image" Target="../media/image814.png"/><Relationship Id="rId11" Type="http://schemas.openxmlformats.org/officeDocument/2006/relationships/image" Target="../media/image801.png"/><Relationship Id="rId10" Type="http://schemas.openxmlformats.org/officeDocument/2006/relationships/image" Target="../media/image795.png"/><Relationship Id="rId13" Type="http://schemas.openxmlformats.org/officeDocument/2006/relationships/image" Target="../media/image799.png"/><Relationship Id="rId12" Type="http://schemas.openxmlformats.org/officeDocument/2006/relationships/image" Target="../media/image786.png"/><Relationship Id="rId15" Type="http://schemas.openxmlformats.org/officeDocument/2006/relationships/image" Target="../media/image792.png"/><Relationship Id="rId14" Type="http://schemas.openxmlformats.org/officeDocument/2006/relationships/image" Target="../media/image800.png"/><Relationship Id="rId17" Type="http://schemas.openxmlformats.org/officeDocument/2006/relationships/image" Target="../media/image803.png"/><Relationship Id="rId16" Type="http://schemas.openxmlformats.org/officeDocument/2006/relationships/image" Target="../media/image811.png"/><Relationship Id="rId19" Type="http://schemas.openxmlformats.org/officeDocument/2006/relationships/image" Target="../media/image797.png"/><Relationship Id="rId18" Type="http://schemas.openxmlformats.org/officeDocument/2006/relationships/image" Target="../media/image796.png"/></Relationships>
</file>

<file path=ppt/slides/_rels/slide87.xml.rels><?xml version="1.0" encoding="UTF-8" standalone="yes"?><Relationships xmlns="http://schemas.openxmlformats.org/package/2006/relationships"><Relationship Id="rId40" Type="http://schemas.openxmlformats.org/officeDocument/2006/relationships/image" Target="../media/image862.png"/><Relationship Id="rId42" Type="http://schemas.openxmlformats.org/officeDocument/2006/relationships/image" Target="../media/image863.png"/><Relationship Id="rId41" Type="http://schemas.openxmlformats.org/officeDocument/2006/relationships/image" Target="../media/image87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8.png"/><Relationship Id="rId4" Type="http://schemas.openxmlformats.org/officeDocument/2006/relationships/image" Target="../media/image831.png"/><Relationship Id="rId9" Type="http://schemas.openxmlformats.org/officeDocument/2006/relationships/image" Target="../media/image825.png"/><Relationship Id="rId5" Type="http://schemas.openxmlformats.org/officeDocument/2006/relationships/image" Target="../media/image829.png"/><Relationship Id="rId6" Type="http://schemas.openxmlformats.org/officeDocument/2006/relationships/image" Target="../media/image826.png"/><Relationship Id="rId7" Type="http://schemas.openxmlformats.org/officeDocument/2006/relationships/image" Target="../media/image827.png"/><Relationship Id="rId8" Type="http://schemas.openxmlformats.org/officeDocument/2006/relationships/image" Target="../media/image824.png"/><Relationship Id="rId31" Type="http://schemas.openxmlformats.org/officeDocument/2006/relationships/image" Target="../media/image861.png"/><Relationship Id="rId30" Type="http://schemas.openxmlformats.org/officeDocument/2006/relationships/image" Target="../media/image870.png"/><Relationship Id="rId33" Type="http://schemas.openxmlformats.org/officeDocument/2006/relationships/image" Target="../media/image856.png"/><Relationship Id="rId32" Type="http://schemas.openxmlformats.org/officeDocument/2006/relationships/image" Target="../media/image860.png"/><Relationship Id="rId35" Type="http://schemas.openxmlformats.org/officeDocument/2006/relationships/image" Target="../media/image864.png"/><Relationship Id="rId34" Type="http://schemas.openxmlformats.org/officeDocument/2006/relationships/image" Target="../media/image850.png"/><Relationship Id="rId37" Type="http://schemas.openxmlformats.org/officeDocument/2006/relationships/image" Target="../media/image855.png"/><Relationship Id="rId36" Type="http://schemas.openxmlformats.org/officeDocument/2006/relationships/image" Target="../media/image854.png"/><Relationship Id="rId39" Type="http://schemas.openxmlformats.org/officeDocument/2006/relationships/image" Target="../media/image868.png"/><Relationship Id="rId38" Type="http://schemas.openxmlformats.org/officeDocument/2006/relationships/image" Target="../media/image859.png"/><Relationship Id="rId20" Type="http://schemas.openxmlformats.org/officeDocument/2006/relationships/image" Target="../media/image858.png"/><Relationship Id="rId22" Type="http://schemas.openxmlformats.org/officeDocument/2006/relationships/image" Target="../media/image849.png"/><Relationship Id="rId21" Type="http://schemas.openxmlformats.org/officeDocument/2006/relationships/image" Target="../media/image837.png"/><Relationship Id="rId24" Type="http://schemas.openxmlformats.org/officeDocument/2006/relationships/image" Target="../media/image841.png"/><Relationship Id="rId23" Type="http://schemas.openxmlformats.org/officeDocument/2006/relationships/image" Target="../media/image840.png"/><Relationship Id="rId26" Type="http://schemas.openxmlformats.org/officeDocument/2006/relationships/image" Target="../media/image846.png"/><Relationship Id="rId25" Type="http://schemas.openxmlformats.org/officeDocument/2006/relationships/image" Target="../media/image843.png"/><Relationship Id="rId28" Type="http://schemas.openxmlformats.org/officeDocument/2006/relationships/image" Target="../media/image845.png"/><Relationship Id="rId27" Type="http://schemas.openxmlformats.org/officeDocument/2006/relationships/image" Target="../media/image847.png"/><Relationship Id="rId29" Type="http://schemas.openxmlformats.org/officeDocument/2006/relationships/image" Target="../media/image852.png"/><Relationship Id="rId11" Type="http://schemas.openxmlformats.org/officeDocument/2006/relationships/image" Target="../media/image830.png"/><Relationship Id="rId10" Type="http://schemas.openxmlformats.org/officeDocument/2006/relationships/image" Target="../media/image834.png"/><Relationship Id="rId13" Type="http://schemas.openxmlformats.org/officeDocument/2006/relationships/image" Target="../media/image851.png"/><Relationship Id="rId12" Type="http://schemas.openxmlformats.org/officeDocument/2006/relationships/image" Target="../media/image844.png"/><Relationship Id="rId15" Type="http://schemas.openxmlformats.org/officeDocument/2006/relationships/image" Target="../media/image833.png"/><Relationship Id="rId14" Type="http://schemas.openxmlformats.org/officeDocument/2006/relationships/image" Target="../media/image836.png"/><Relationship Id="rId17" Type="http://schemas.openxmlformats.org/officeDocument/2006/relationships/image" Target="../media/image835.png"/><Relationship Id="rId16" Type="http://schemas.openxmlformats.org/officeDocument/2006/relationships/image" Target="../media/image838.png"/><Relationship Id="rId19" Type="http://schemas.openxmlformats.org/officeDocument/2006/relationships/image" Target="../media/image839.png"/><Relationship Id="rId18" Type="http://schemas.openxmlformats.org/officeDocument/2006/relationships/image" Target="../media/image84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53.png"/><Relationship Id="rId4" Type="http://schemas.openxmlformats.org/officeDocument/2006/relationships/image" Target="../media/image857.png"/><Relationship Id="rId9" Type="http://schemas.openxmlformats.org/officeDocument/2006/relationships/image" Target="../media/image869.png"/><Relationship Id="rId5" Type="http://schemas.openxmlformats.org/officeDocument/2006/relationships/image" Target="../media/image871.png"/><Relationship Id="rId6" Type="http://schemas.openxmlformats.org/officeDocument/2006/relationships/image" Target="../media/image884.png"/><Relationship Id="rId7" Type="http://schemas.openxmlformats.org/officeDocument/2006/relationships/image" Target="../media/image866.png"/><Relationship Id="rId8" Type="http://schemas.openxmlformats.org/officeDocument/2006/relationships/image" Target="../media/image874.png"/><Relationship Id="rId31" Type="http://schemas.openxmlformats.org/officeDocument/2006/relationships/image" Target="../media/image903.png"/><Relationship Id="rId30" Type="http://schemas.openxmlformats.org/officeDocument/2006/relationships/image" Target="../media/image905.png"/><Relationship Id="rId33" Type="http://schemas.openxmlformats.org/officeDocument/2006/relationships/image" Target="../media/image888.png"/><Relationship Id="rId32" Type="http://schemas.openxmlformats.org/officeDocument/2006/relationships/image" Target="../media/image900.png"/><Relationship Id="rId20" Type="http://schemas.openxmlformats.org/officeDocument/2006/relationships/image" Target="../media/image883.png"/><Relationship Id="rId22" Type="http://schemas.openxmlformats.org/officeDocument/2006/relationships/image" Target="../media/image889.png"/><Relationship Id="rId21" Type="http://schemas.openxmlformats.org/officeDocument/2006/relationships/image" Target="../media/image873.png"/><Relationship Id="rId24" Type="http://schemas.openxmlformats.org/officeDocument/2006/relationships/image" Target="../media/image885.png"/><Relationship Id="rId23" Type="http://schemas.openxmlformats.org/officeDocument/2006/relationships/image" Target="../media/image876.png"/><Relationship Id="rId26" Type="http://schemas.openxmlformats.org/officeDocument/2006/relationships/image" Target="../media/image891.png"/><Relationship Id="rId25" Type="http://schemas.openxmlformats.org/officeDocument/2006/relationships/image" Target="../media/image890.png"/><Relationship Id="rId28" Type="http://schemas.openxmlformats.org/officeDocument/2006/relationships/image" Target="../media/image898.png"/><Relationship Id="rId27" Type="http://schemas.openxmlformats.org/officeDocument/2006/relationships/image" Target="../media/image886.png"/><Relationship Id="rId29" Type="http://schemas.openxmlformats.org/officeDocument/2006/relationships/image" Target="../media/image896.png"/><Relationship Id="rId11" Type="http://schemas.openxmlformats.org/officeDocument/2006/relationships/image" Target="../media/image867.png"/><Relationship Id="rId10" Type="http://schemas.openxmlformats.org/officeDocument/2006/relationships/image" Target="../media/image865.png"/><Relationship Id="rId13" Type="http://schemas.openxmlformats.org/officeDocument/2006/relationships/image" Target="../media/image880.png"/><Relationship Id="rId12" Type="http://schemas.openxmlformats.org/officeDocument/2006/relationships/image" Target="../media/image879.png"/><Relationship Id="rId15" Type="http://schemas.openxmlformats.org/officeDocument/2006/relationships/image" Target="../media/image881.png"/><Relationship Id="rId14" Type="http://schemas.openxmlformats.org/officeDocument/2006/relationships/image" Target="../media/image872.png"/><Relationship Id="rId17" Type="http://schemas.openxmlformats.org/officeDocument/2006/relationships/image" Target="../media/image882.png"/><Relationship Id="rId16" Type="http://schemas.openxmlformats.org/officeDocument/2006/relationships/image" Target="../media/image875.png"/><Relationship Id="rId19" Type="http://schemas.openxmlformats.org/officeDocument/2006/relationships/image" Target="../media/image887.png"/><Relationship Id="rId18" Type="http://schemas.openxmlformats.org/officeDocument/2006/relationships/image" Target="../media/image877.png"/></Relationships>
</file>

<file path=ppt/slides/_rels/slide89.xml.rels><?xml version="1.0" encoding="UTF-8" standalone="yes"?><Relationships xmlns="http://schemas.openxmlformats.org/package/2006/relationships"><Relationship Id="rId40" Type="http://schemas.openxmlformats.org/officeDocument/2006/relationships/image" Target="../media/image928.png"/><Relationship Id="rId42" Type="http://schemas.openxmlformats.org/officeDocument/2006/relationships/image" Target="../media/image934.png"/><Relationship Id="rId41" Type="http://schemas.openxmlformats.org/officeDocument/2006/relationships/image" Target="../media/image927.png"/><Relationship Id="rId43" Type="http://schemas.openxmlformats.org/officeDocument/2006/relationships/image" Target="../media/image9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4.png"/><Relationship Id="rId4" Type="http://schemas.openxmlformats.org/officeDocument/2006/relationships/image" Target="../media/image892.png"/><Relationship Id="rId9" Type="http://schemas.openxmlformats.org/officeDocument/2006/relationships/image" Target="../media/image915.png"/><Relationship Id="rId5" Type="http://schemas.openxmlformats.org/officeDocument/2006/relationships/image" Target="../media/image895.png"/><Relationship Id="rId6" Type="http://schemas.openxmlformats.org/officeDocument/2006/relationships/image" Target="../media/image893.png"/><Relationship Id="rId7" Type="http://schemas.openxmlformats.org/officeDocument/2006/relationships/image" Target="../media/image909.png"/><Relationship Id="rId8" Type="http://schemas.openxmlformats.org/officeDocument/2006/relationships/image" Target="../media/image897.png"/><Relationship Id="rId31" Type="http://schemas.openxmlformats.org/officeDocument/2006/relationships/image" Target="../media/image917.png"/><Relationship Id="rId30" Type="http://schemas.openxmlformats.org/officeDocument/2006/relationships/image" Target="../media/image920.png"/><Relationship Id="rId33" Type="http://schemas.openxmlformats.org/officeDocument/2006/relationships/image" Target="../media/image936.png"/><Relationship Id="rId32" Type="http://schemas.openxmlformats.org/officeDocument/2006/relationships/image" Target="../media/image942.png"/><Relationship Id="rId35" Type="http://schemas.openxmlformats.org/officeDocument/2006/relationships/image" Target="../media/image925.png"/><Relationship Id="rId34" Type="http://schemas.openxmlformats.org/officeDocument/2006/relationships/image" Target="../media/image922.png"/><Relationship Id="rId37" Type="http://schemas.openxmlformats.org/officeDocument/2006/relationships/image" Target="../media/image926.png"/><Relationship Id="rId36" Type="http://schemas.openxmlformats.org/officeDocument/2006/relationships/image" Target="../media/image929.png"/><Relationship Id="rId39" Type="http://schemas.openxmlformats.org/officeDocument/2006/relationships/image" Target="../media/image923.png"/><Relationship Id="rId38" Type="http://schemas.openxmlformats.org/officeDocument/2006/relationships/image" Target="../media/image932.png"/><Relationship Id="rId20" Type="http://schemas.openxmlformats.org/officeDocument/2006/relationships/image" Target="../media/image907.png"/><Relationship Id="rId22" Type="http://schemas.openxmlformats.org/officeDocument/2006/relationships/image" Target="../media/image908.png"/><Relationship Id="rId21" Type="http://schemas.openxmlformats.org/officeDocument/2006/relationships/image" Target="../media/image918.png"/><Relationship Id="rId24" Type="http://schemas.openxmlformats.org/officeDocument/2006/relationships/image" Target="../media/image912.png"/><Relationship Id="rId23" Type="http://schemas.openxmlformats.org/officeDocument/2006/relationships/image" Target="../media/image916.png"/><Relationship Id="rId26" Type="http://schemas.openxmlformats.org/officeDocument/2006/relationships/image" Target="../media/image919.png"/><Relationship Id="rId25" Type="http://schemas.openxmlformats.org/officeDocument/2006/relationships/image" Target="../media/image913.png"/><Relationship Id="rId28" Type="http://schemas.openxmlformats.org/officeDocument/2006/relationships/image" Target="../media/image935.png"/><Relationship Id="rId27" Type="http://schemas.openxmlformats.org/officeDocument/2006/relationships/image" Target="../media/image933.png"/><Relationship Id="rId29" Type="http://schemas.openxmlformats.org/officeDocument/2006/relationships/image" Target="../media/image924.png"/><Relationship Id="rId11" Type="http://schemas.openxmlformats.org/officeDocument/2006/relationships/image" Target="../media/image911.png"/><Relationship Id="rId10" Type="http://schemas.openxmlformats.org/officeDocument/2006/relationships/image" Target="../media/image899.png"/><Relationship Id="rId13" Type="http://schemas.openxmlformats.org/officeDocument/2006/relationships/image" Target="../media/image906.png"/><Relationship Id="rId12" Type="http://schemas.openxmlformats.org/officeDocument/2006/relationships/image" Target="../media/image904.png"/><Relationship Id="rId15" Type="http://schemas.openxmlformats.org/officeDocument/2006/relationships/image" Target="../media/image921.png"/><Relationship Id="rId14" Type="http://schemas.openxmlformats.org/officeDocument/2006/relationships/image" Target="../media/image901.png"/><Relationship Id="rId17" Type="http://schemas.openxmlformats.org/officeDocument/2006/relationships/image" Target="../media/image914.png"/><Relationship Id="rId16" Type="http://schemas.openxmlformats.org/officeDocument/2006/relationships/image" Target="../media/image902.png"/><Relationship Id="rId19" Type="http://schemas.openxmlformats.org/officeDocument/2006/relationships/image" Target="../media/image937.png"/><Relationship Id="rId18" Type="http://schemas.openxmlformats.org/officeDocument/2006/relationships/image" Target="../media/image910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87.png"/><Relationship Id="rId22" Type="http://schemas.openxmlformats.org/officeDocument/2006/relationships/image" Target="../media/image96.png"/><Relationship Id="rId21" Type="http://schemas.openxmlformats.org/officeDocument/2006/relationships/image" Target="../media/image91.png"/><Relationship Id="rId24" Type="http://schemas.openxmlformats.org/officeDocument/2006/relationships/image" Target="../media/image80.png"/><Relationship Id="rId23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88.png"/><Relationship Id="rId26" Type="http://schemas.openxmlformats.org/officeDocument/2006/relationships/image" Target="../media/image99.png"/><Relationship Id="rId25" Type="http://schemas.openxmlformats.org/officeDocument/2006/relationships/image" Target="../media/image93.png"/><Relationship Id="rId27" Type="http://schemas.openxmlformats.org/officeDocument/2006/relationships/image" Target="../media/image95.png"/><Relationship Id="rId5" Type="http://schemas.openxmlformats.org/officeDocument/2006/relationships/image" Target="../media/image82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Relationship Id="rId8" Type="http://schemas.openxmlformats.org/officeDocument/2006/relationships/image" Target="../media/image78.png"/><Relationship Id="rId11" Type="http://schemas.openxmlformats.org/officeDocument/2006/relationships/image" Target="../media/image84.png"/><Relationship Id="rId10" Type="http://schemas.openxmlformats.org/officeDocument/2006/relationships/image" Target="../media/image77.png"/><Relationship Id="rId13" Type="http://schemas.openxmlformats.org/officeDocument/2006/relationships/image" Target="../media/image72.png"/><Relationship Id="rId12" Type="http://schemas.openxmlformats.org/officeDocument/2006/relationships/image" Target="../media/image76.png"/><Relationship Id="rId15" Type="http://schemas.openxmlformats.org/officeDocument/2006/relationships/image" Target="../media/image81.png"/><Relationship Id="rId14" Type="http://schemas.openxmlformats.org/officeDocument/2006/relationships/image" Target="../media/image79.png"/><Relationship Id="rId17" Type="http://schemas.openxmlformats.org/officeDocument/2006/relationships/image" Target="../media/image86.png"/><Relationship Id="rId16" Type="http://schemas.openxmlformats.org/officeDocument/2006/relationships/image" Target="../media/image100.png"/><Relationship Id="rId19" Type="http://schemas.openxmlformats.org/officeDocument/2006/relationships/image" Target="../media/image85.png"/><Relationship Id="rId18" Type="http://schemas.openxmlformats.org/officeDocument/2006/relationships/image" Target="../media/image101.png"/></Relationships>
</file>

<file path=ppt/slides/_rels/slide9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1.png"/><Relationship Id="rId42" Type="http://schemas.openxmlformats.org/officeDocument/2006/relationships/image" Target="../media/image970.png"/><Relationship Id="rId41" Type="http://schemas.openxmlformats.org/officeDocument/2006/relationships/image" Target="../media/image978.png"/><Relationship Id="rId44" Type="http://schemas.openxmlformats.org/officeDocument/2006/relationships/image" Target="../media/image988.png"/><Relationship Id="rId43" Type="http://schemas.openxmlformats.org/officeDocument/2006/relationships/image" Target="../media/image969.png"/><Relationship Id="rId45" Type="http://schemas.openxmlformats.org/officeDocument/2006/relationships/image" Target="../media/image97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8.png"/><Relationship Id="rId4" Type="http://schemas.openxmlformats.org/officeDocument/2006/relationships/image" Target="../media/image931.png"/><Relationship Id="rId9" Type="http://schemas.openxmlformats.org/officeDocument/2006/relationships/image" Target="../media/image940.png"/><Relationship Id="rId5" Type="http://schemas.openxmlformats.org/officeDocument/2006/relationships/image" Target="../media/image963.png"/><Relationship Id="rId6" Type="http://schemas.openxmlformats.org/officeDocument/2006/relationships/image" Target="../media/image955.png"/><Relationship Id="rId7" Type="http://schemas.openxmlformats.org/officeDocument/2006/relationships/image" Target="../media/image947.png"/><Relationship Id="rId8" Type="http://schemas.openxmlformats.org/officeDocument/2006/relationships/image" Target="../media/image952.png"/><Relationship Id="rId31" Type="http://schemas.openxmlformats.org/officeDocument/2006/relationships/image" Target="../media/image962.png"/><Relationship Id="rId30" Type="http://schemas.openxmlformats.org/officeDocument/2006/relationships/image" Target="../media/image972.png"/><Relationship Id="rId33" Type="http://schemas.openxmlformats.org/officeDocument/2006/relationships/image" Target="../media/image960.png"/><Relationship Id="rId32" Type="http://schemas.openxmlformats.org/officeDocument/2006/relationships/image" Target="../media/image971.png"/><Relationship Id="rId35" Type="http://schemas.openxmlformats.org/officeDocument/2006/relationships/image" Target="../media/image965.png"/><Relationship Id="rId34" Type="http://schemas.openxmlformats.org/officeDocument/2006/relationships/image" Target="../media/image966.png"/><Relationship Id="rId37" Type="http://schemas.openxmlformats.org/officeDocument/2006/relationships/image" Target="../media/image968.png"/><Relationship Id="rId36" Type="http://schemas.openxmlformats.org/officeDocument/2006/relationships/image" Target="../media/image981.png"/><Relationship Id="rId39" Type="http://schemas.openxmlformats.org/officeDocument/2006/relationships/image" Target="../media/image967.png"/><Relationship Id="rId38" Type="http://schemas.openxmlformats.org/officeDocument/2006/relationships/image" Target="../media/image982.png"/><Relationship Id="rId20" Type="http://schemas.openxmlformats.org/officeDocument/2006/relationships/image" Target="../media/image949.png"/><Relationship Id="rId22" Type="http://schemas.openxmlformats.org/officeDocument/2006/relationships/image" Target="../media/image951.png"/><Relationship Id="rId21" Type="http://schemas.openxmlformats.org/officeDocument/2006/relationships/image" Target="../media/image944.png"/><Relationship Id="rId24" Type="http://schemas.openxmlformats.org/officeDocument/2006/relationships/image" Target="../media/image974.png"/><Relationship Id="rId23" Type="http://schemas.openxmlformats.org/officeDocument/2006/relationships/image" Target="../media/image954.png"/><Relationship Id="rId26" Type="http://schemas.openxmlformats.org/officeDocument/2006/relationships/image" Target="../media/image956.png"/><Relationship Id="rId25" Type="http://schemas.openxmlformats.org/officeDocument/2006/relationships/image" Target="../media/image961.png"/><Relationship Id="rId28" Type="http://schemas.openxmlformats.org/officeDocument/2006/relationships/image" Target="../media/image964.png"/><Relationship Id="rId27" Type="http://schemas.openxmlformats.org/officeDocument/2006/relationships/image" Target="../media/image959.png"/><Relationship Id="rId29" Type="http://schemas.openxmlformats.org/officeDocument/2006/relationships/image" Target="../media/image976.png"/><Relationship Id="rId11" Type="http://schemas.openxmlformats.org/officeDocument/2006/relationships/image" Target="../media/image939.png"/><Relationship Id="rId10" Type="http://schemas.openxmlformats.org/officeDocument/2006/relationships/image" Target="../media/image957.png"/><Relationship Id="rId13" Type="http://schemas.openxmlformats.org/officeDocument/2006/relationships/image" Target="../media/image943.png"/><Relationship Id="rId12" Type="http://schemas.openxmlformats.org/officeDocument/2006/relationships/image" Target="../media/image948.png"/><Relationship Id="rId15" Type="http://schemas.openxmlformats.org/officeDocument/2006/relationships/image" Target="../media/image950.png"/><Relationship Id="rId14" Type="http://schemas.openxmlformats.org/officeDocument/2006/relationships/image" Target="../media/image945.png"/><Relationship Id="rId17" Type="http://schemas.openxmlformats.org/officeDocument/2006/relationships/image" Target="../media/image941.png"/><Relationship Id="rId16" Type="http://schemas.openxmlformats.org/officeDocument/2006/relationships/image" Target="../media/image946.png"/><Relationship Id="rId19" Type="http://schemas.openxmlformats.org/officeDocument/2006/relationships/image" Target="../media/image958.png"/><Relationship Id="rId18" Type="http://schemas.openxmlformats.org/officeDocument/2006/relationships/image" Target="../media/image953.png"/></Relationships>
</file>

<file path=ppt/slides/_rels/slide91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21.png"/><Relationship Id="rId42" Type="http://schemas.openxmlformats.org/officeDocument/2006/relationships/image" Target="../media/image1013.png"/><Relationship Id="rId41" Type="http://schemas.openxmlformats.org/officeDocument/2006/relationships/image" Target="../media/image1019.png"/><Relationship Id="rId44" Type="http://schemas.openxmlformats.org/officeDocument/2006/relationships/image" Target="../media/image1015.png"/><Relationship Id="rId43" Type="http://schemas.openxmlformats.org/officeDocument/2006/relationships/image" Target="../media/image1012.png"/><Relationship Id="rId46" Type="http://schemas.openxmlformats.org/officeDocument/2006/relationships/image" Target="../media/image1030.png"/><Relationship Id="rId45" Type="http://schemas.openxmlformats.org/officeDocument/2006/relationships/image" Target="../media/image10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94.png"/><Relationship Id="rId4" Type="http://schemas.openxmlformats.org/officeDocument/2006/relationships/image" Target="../media/image975.png"/><Relationship Id="rId9" Type="http://schemas.openxmlformats.org/officeDocument/2006/relationships/image" Target="../media/image983.png"/><Relationship Id="rId48" Type="http://schemas.openxmlformats.org/officeDocument/2006/relationships/image" Target="../media/image1037.png"/><Relationship Id="rId47" Type="http://schemas.openxmlformats.org/officeDocument/2006/relationships/image" Target="../media/image1022.png"/><Relationship Id="rId49" Type="http://schemas.openxmlformats.org/officeDocument/2006/relationships/image" Target="../media/image1024.png"/><Relationship Id="rId5" Type="http://schemas.openxmlformats.org/officeDocument/2006/relationships/image" Target="../media/image977.png"/><Relationship Id="rId6" Type="http://schemas.openxmlformats.org/officeDocument/2006/relationships/image" Target="../media/image979.png"/><Relationship Id="rId7" Type="http://schemas.openxmlformats.org/officeDocument/2006/relationships/image" Target="../media/image980.png"/><Relationship Id="rId8" Type="http://schemas.openxmlformats.org/officeDocument/2006/relationships/image" Target="../media/image984.png"/><Relationship Id="rId31" Type="http://schemas.openxmlformats.org/officeDocument/2006/relationships/image" Target="../media/image1014.png"/><Relationship Id="rId30" Type="http://schemas.openxmlformats.org/officeDocument/2006/relationships/image" Target="../media/image1000.png"/><Relationship Id="rId33" Type="http://schemas.openxmlformats.org/officeDocument/2006/relationships/image" Target="../media/image1006.png"/><Relationship Id="rId32" Type="http://schemas.openxmlformats.org/officeDocument/2006/relationships/image" Target="../media/image1003.png"/><Relationship Id="rId35" Type="http://schemas.openxmlformats.org/officeDocument/2006/relationships/image" Target="../media/image1008.png"/><Relationship Id="rId34" Type="http://schemas.openxmlformats.org/officeDocument/2006/relationships/image" Target="../media/image1009.png"/><Relationship Id="rId37" Type="http://schemas.openxmlformats.org/officeDocument/2006/relationships/image" Target="../media/image1018.png"/><Relationship Id="rId36" Type="http://schemas.openxmlformats.org/officeDocument/2006/relationships/image" Target="../media/image1016.png"/><Relationship Id="rId39" Type="http://schemas.openxmlformats.org/officeDocument/2006/relationships/image" Target="../media/image1035.png"/><Relationship Id="rId38" Type="http://schemas.openxmlformats.org/officeDocument/2006/relationships/image" Target="../media/image1020.png"/><Relationship Id="rId62" Type="http://schemas.openxmlformats.org/officeDocument/2006/relationships/image" Target="../media/image1041.png"/><Relationship Id="rId61" Type="http://schemas.openxmlformats.org/officeDocument/2006/relationships/image" Target="../media/image1034.png"/><Relationship Id="rId20" Type="http://schemas.openxmlformats.org/officeDocument/2006/relationships/image" Target="../media/image1005.png"/><Relationship Id="rId64" Type="http://schemas.openxmlformats.org/officeDocument/2006/relationships/image" Target="../media/image1047.png"/><Relationship Id="rId63" Type="http://schemas.openxmlformats.org/officeDocument/2006/relationships/image" Target="../media/image1043.png"/><Relationship Id="rId22" Type="http://schemas.openxmlformats.org/officeDocument/2006/relationships/image" Target="../media/image1010.png"/><Relationship Id="rId66" Type="http://schemas.openxmlformats.org/officeDocument/2006/relationships/image" Target="../media/image1052.png"/><Relationship Id="rId21" Type="http://schemas.openxmlformats.org/officeDocument/2006/relationships/image" Target="../media/image992.png"/><Relationship Id="rId65" Type="http://schemas.openxmlformats.org/officeDocument/2006/relationships/image" Target="../media/image1049.png"/><Relationship Id="rId24" Type="http://schemas.openxmlformats.org/officeDocument/2006/relationships/image" Target="../media/image998.png"/><Relationship Id="rId68" Type="http://schemas.openxmlformats.org/officeDocument/2006/relationships/image" Target="../media/image1055.png"/><Relationship Id="rId23" Type="http://schemas.openxmlformats.org/officeDocument/2006/relationships/image" Target="../media/image1002.png"/><Relationship Id="rId67" Type="http://schemas.openxmlformats.org/officeDocument/2006/relationships/image" Target="../media/image1042.png"/><Relationship Id="rId60" Type="http://schemas.openxmlformats.org/officeDocument/2006/relationships/image" Target="../media/image1027.png"/><Relationship Id="rId26" Type="http://schemas.openxmlformats.org/officeDocument/2006/relationships/image" Target="../media/image1007.png"/><Relationship Id="rId25" Type="http://schemas.openxmlformats.org/officeDocument/2006/relationships/image" Target="../media/image1004.png"/><Relationship Id="rId28" Type="http://schemas.openxmlformats.org/officeDocument/2006/relationships/image" Target="../media/image1001.png"/><Relationship Id="rId27" Type="http://schemas.openxmlformats.org/officeDocument/2006/relationships/image" Target="../media/image997.png"/><Relationship Id="rId29" Type="http://schemas.openxmlformats.org/officeDocument/2006/relationships/image" Target="../media/image1017.png"/><Relationship Id="rId51" Type="http://schemas.openxmlformats.org/officeDocument/2006/relationships/image" Target="../media/image1025.png"/><Relationship Id="rId50" Type="http://schemas.openxmlformats.org/officeDocument/2006/relationships/image" Target="../media/image1028.png"/><Relationship Id="rId53" Type="http://schemas.openxmlformats.org/officeDocument/2006/relationships/image" Target="../media/image1031.png"/><Relationship Id="rId52" Type="http://schemas.openxmlformats.org/officeDocument/2006/relationships/image" Target="../media/image1036.png"/><Relationship Id="rId11" Type="http://schemas.openxmlformats.org/officeDocument/2006/relationships/image" Target="../media/image990.png"/><Relationship Id="rId55" Type="http://schemas.openxmlformats.org/officeDocument/2006/relationships/image" Target="../media/image1033.png"/><Relationship Id="rId10" Type="http://schemas.openxmlformats.org/officeDocument/2006/relationships/image" Target="../media/image989.png"/><Relationship Id="rId54" Type="http://schemas.openxmlformats.org/officeDocument/2006/relationships/image" Target="../media/image1032.png"/><Relationship Id="rId13" Type="http://schemas.openxmlformats.org/officeDocument/2006/relationships/image" Target="../media/image996.png"/><Relationship Id="rId57" Type="http://schemas.openxmlformats.org/officeDocument/2006/relationships/image" Target="../media/image1029.png"/><Relationship Id="rId12" Type="http://schemas.openxmlformats.org/officeDocument/2006/relationships/image" Target="../media/image985.png"/><Relationship Id="rId56" Type="http://schemas.openxmlformats.org/officeDocument/2006/relationships/image" Target="../media/image1039.png"/><Relationship Id="rId15" Type="http://schemas.openxmlformats.org/officeDocument/2006/relationships/image" Target="../media/image986.png"/><Relationship Id="rId59" Type="http://schemas.openxmlformats.org/officeDocument/2006/relationships/image" Target="../media/image1026.png"/><Relationship Id="rId14" Type="http://schemas.openxmlformats.org/officeDocument/2006/relationships/image" Target="../media/image993.png"/><Relationship Id="rId58" Type="http://schemas.openxmlformats.org/officeDocument/2006/relationships/image" Target="../media/image1045.png"/><Relationship Id="rId17" Type="http://schemas.openxmlformats.org/officeDocument/2006/relationships/image" Target="../media/image991.png"/><Relationship Id="rId16" Type="http://schemas.openxmlformats.org/officeDocument/2006/relationships/image" Target="../media/image987.png"/><Relationship Id="rId19" Type="http://schemas.openxmlformats.org/officeDocument/2006/relationships/image" Target="../media/image995.png"/><Relationship Id="rId18" Type="http://schemas.openxmlformats.org/officeDocument/2006/relationships/image" Target="../media/image99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8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0.png"/><Relationship Id="rId4" Type="http://schemas.openxmlformats.org/officeDocument/2006/relationships/image" Target="../media/image1044.png"/><Relationship Id="rId5" Type="http://schemas.openxmlformats.org/officeDocument/2006/relationships/image" Target="../media/image1046.png"/><Relationship Id="rId6" Type="http://schemas.openxmlformats.org/officeDocument/2006/relationships/image" Target="../media/image105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60.png"/><Relationship Id="rId4" Type="http://schemas.openxmlformats.org/officeDocument/2006/relationships/image" Target="../media/image1038.png"/><Relationship Id="rId5" Type="http://schemas.openxmlformats.org/officeDocument/2006/relationships/image" Target="../media/image105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48.png"/><Relationship Id="rId4" Type="http://schemas.openxmlformats.org/officeDocument/2006/relationships/image" Target="../media/image105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74.png"/><Relationship Id="rId4" Type="http://schemas.openxmlformats.org/officeDocument/2006/relationships/image" Target="../media/image1066.png"/><Relationship Id="rId5" Type="http://schemas.openxmlformats.org/officeDocument/2006/relationships/image" Target="../media/image105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54.png"/><Relationship Id="rId4" Type="http://schemas.openxmlformats.org/officeDocument/2006/relationships/image" Target="../media/image1056.png"/><Relationship Id="rId5" Type="http://schemas.openxmlformats.org/officeDocument/2006/relationships/image" Target="../media/image1059.png"/><Relationship Id="rId6" Type="http://schemas.openxmlformats.org/officeDocument/2006/relationships/image" Target="../media/image106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75.png"/><Relationship Id="rId4" Type="http://schemas.openxmlformats.org/officeDocument/2006/relationships/image" Target="../media/image10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6"/>
          <p:cNvGrpSpPr/>
          <p:nvPr/>
        </p:nvGrpSpPr>
        <p:grpSpPr>
          <a:xfrm>
            <a:off x="1039255" y="567876"/>
            <a:ext cx="7385160" cy="1766555"/>
            <a:chOff x="3749216" y="2000440"/>
            <a:chExt cx="5517490" cy="1536001"/>
          </a:xfrm>
        </p:grpSpPr>
        <p:grpSp>
          <p:nvGrpSpPr>
            <p:cNvPr id="69" name="Google Shape;69;p16"/>
            <p:cNvGrpSpPr/>
            <p:nvPr/>
          </p:nvGrpSpPr>
          <p:grpSpPr>
            <a:xfrm>
              <a:off x="3749216" y="2209012"/>
              <a:ext cx="465405" cy="307747"/>
              <a:chOff x="3749216" y="2209012"/>
              <a:chExt cx="465405" cy="307747"/>
            </a:xfrm>
          </p:grpSpPr>
          <p:pic>
            <p:nvPicPr>
              <p:cNvPr id="70" name="Google Shape;70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49216" y="2209012"/>
                <a:ext cx="349606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" name="Google Shape;71;p16"/>
              <p:cNvSpPr/>
              <p:nvPr/>
            </p:nvSpPr>
            <p:spPr>
              <a:xfrm>
                <a:off x="3841241" y="2458974"/>
                <a:ext cx="269875" cy="57785"/>
              </a:xfrm>
              <a:custGeom>
                <a:rect b="b" l="l" r="r" t="t"/>
                <a:pathLst>
                  <a:path extrusionOk="0" h="57785" w="269875">
                    <a:moveTo>
                      <a:pt x="0" y="54863"/>
                    </a:moveTo>
                    <a:lnTo>
                      <a:pt x="19954" y="57161"/>
                    </a:lnTo>
                    <a:lnTo>
                      <a:pt x="38481" y="57245"/>
                    </a:lnTo>
                    <a:lnTo>
                      <a:pt x="57007" y="55185"/>
                    </a:lnTo>
                    <a:lnTo>
                      <a:pt x="76962" y="51053"/>
                    </a:lnTo>
                    <a:lnTo>
                      <a:pt x="100845" y="44981"/>
                    </a:lnTo>
                    <a:lnTo>
                      <a:pt x="124586" y="38480"/>
                    </a:lnTo>
                    <a:lnTo>
                      <a:pt x="148328" y="31980"/>
                    </a:lnTo>
                    <a:lnTo>
                      <a:pt x="172212" y="25907"/>
                    </a:lnTo>
                    <a:lnTo>
                      <a:pt x="189940" y="21466"/>
                    </a:lnTo>
                    <a:lnTo>
                      <a:pt x="207740" y="17240"/>
                    </a:lnTo>
                    <a:lnTo>
                      <a:pt x="225682" y="13156"/>
                    </a:lnTo>
                    <a:lnTo>
                      <a:pt x="243840" y="9143"/>
                    </a:lnTo>
                    <a:lnTo>
                      <a:pt x="250888" y="7393"/>
                    </a:lnTo>
                    <a:lnTo>
                      <a:pt x="257365" y="5429"/>
                    </a:lnTo>
                    <a:lnTo>
                      <a:pt x="263556" y="3036"/>
                    </a:lnTo>
                    <a:lnTo>
                      <a:pt x="2697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4178045" y="2320290"/>
                <a:ext cx="2539" cy="21589"/>
              </a:xfrm>
              <a:custGeom>
                <a:rect b="b" l="l" r="r" t="t"/>
                <a:pathLst>
                  <a:path extrusionOk="0" h="21589" w="2539">
                    <a:moveTo>
                      <a:pt x="2286" y="0"/>
                    </a:moveTo>
                    <a:lnTo>
                      <a:pt x="2286" y="7620"/>
                    </a:lnTo>
                    <a:lnTo>
                      <a:pt x="1524" y="13716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4191761" y="242849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6"/>
            <p:cNvGrpSpPr/>
            <p:nvPr/>
          </p:nvGrpSpPr>
          <p:grpSpPr>
            <a:xfrm>
              <a:off x="4762438" y="2231135"/>
              <a:ext cx="476265" cy="205943"/>
              <a:chOff x="4762438" y="2231135"/>
              <a:chExt cx="476265" cy="205943"/>
            </a:xfrm>
          </p:grpSpPr>
          <p:pic>
            <p:nvPicPr>
              <p:cNvPr id="75" name="Google Shape;75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2438" y="2231135"/>
                <a:ext cx="204302" cy="205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88788" y="2287700"/>
                <a:ext cx="249915" cy="111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" name="Google Shape;7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68181" y="2266745"/>
              <a:ext cx="108159" cy="1274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" name="Google Shape;78;p16"/>
            <p:cNvGrpSpPr/>
            <p:nvPr/>
          </p:nvGrpSpPr>
          <p:grpSpPr>
            <a:xfrm>
              <a:off x="5855064" y="2189225"/>
              <a:ext cx="493221" cy="171362"/>
              <a:chOff x="5855064" y="2189225"/>
              <a:chExt cx="493221" cy="171362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5891021" y="2189225"/>
                <a:ext cx="26035" cy="161925"/>
              </a:xfrm>
              <a:custGeom>
                <a:rect b="b" l="l" r="r" t="t"/>
                <a:pathLst>
                  <a:path extrusionOk="0" h="161925" w="26035">
                    <a:moveTo>
                      <a:pt x="0" y="0"/>
                    </a:moveTo>
                    <a:lnTo>
                      <a:pt x="3345" y="14739"/>
                    </a:lnTo>
                    <a:lnTo>
                      <a:pt x="7334" y="29337"/>
                    </a:lnTo>
                    <a:lnTo>
                      <a:pt x="11465" y="43934"/>
                    </a:lnTo>
                    <a:lnTo>
                      <a:pt x="15240" y="58674"/>
                    </a:lnTo>
                    <a:lnTo>
                      <a:pt x="22955" y="106680"/>
                    </a:lnTo>
                    <a:lnTo>
                      <a:pt x="25146" y="142113"/>
                    </a:lnTo>
                    <a:lnTo>
                      <a:pt x="25455" y="151828"/>
                    </a:lnTo>
                    <a:lnTo>
                      <a:pt x="25908" y="1615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855064" y="2245018"/>
                <a:ext cx="153035" cy="115569"/>
              </a:xfrm>
              <a:custGeom>
                <a:rect b="b" l="l" r="r" t="t"/>
                <a:pathLst>
                  <a:path extrusionOk="0" h="115569" w="153035">
                    <a:moveTo>
                      <a:pt x="60340" y="30313"/>
                    </a:moveTo>
                    <a:lnTo>
                      <a:pt x="60138" y="24288"/>
                    </a:lnTo>
                    <a:lnTo>
                      <a:pt x="59864" y="15263"/>
                    </a:lnTo>
                    <a:lnTo>
                      <a:pt x="58304" y="6524"/>
                    </a:lnTo>
                    <a:lnTo>
                      <a:pt x="54244" y="1357"/>
                    </a:lnTo>
                    <a:lnTo>
                      <a:pt x="47565" y="0"/>
                    </a:lnTo>
                    <a:lnTo>
                      <a:pt x="41386" y="1928"/>
                    </a:lnTo>
                    <a:lnTo>
                      <a:pt x="11287" y="40505"/>
                    </a:lnTo>
                    <a:lnTo>
                      <a:pt x="0" y="84820"/>
                    </a:lnTo>
                    <a:lnTo>
                      <a:pt x="523" y="94702"/>
                    </a:lnTo>
                    <a:lnTo>
                      <a:pt x="3905" y="103441"/>
                    </a:lnTo>
                    <a:lnTo>
                      <a:pt x="11572" y="110323"/>
                    </a:lnTo>
                    <a:lnTo>
                      <a:pt x="21669" y="114299"/>
                    </a:lnTo>
                    <a:lnTo>
                      <a:pt x="32908" y="115276"/>
                    </a:lnTo>
                    <a:lnTo>
                      <a:pt x="44148" y="113966"/>
                    </a:lnTo>
                    <a:lnTo>
                      <a:pt x="89820" y="91582"/>
                    </a:lnTo>
                    <a:lnTo>
                      <a:pt x="121836" y="59971"/>
                    </a:lnTo>
                    <a:lnTo>
                      <a:pt x="127396" y="31837"/>
                    </a:lnTo>
                    <a:lnTo>
                      <a:pt x="124348" y="25741"/>
                    </a:lnTo>
                    <a:lnTo>
                      <a:pt x="121300" y="18883"/>
                    </a:lnTo>
                    <a:lnTo>
                      <a:pt x="114442" y="13549"/>
                    </a:lnTo>
                    <a:lnTo>
                      <a:pt x="106822" y="12025"/>
                    </a:lnTo>
                    <a:lnTo>
                      <a:pt x="99655" y="13537"/>
                    </a:lnTo>
                    <a:lnTo>
                      <a:pt x="82629" y="55459"/>
                    </a:lnTo>
                    <a:lnTo>
                      <a:pt x="82295" y="67008"/>
                    </a:lnTo>
                    <a:lnTo>
                      <a:pt x="83962" y="77557"/>
                    </a:lnTo>
                    <a:lnTo>
                      <a:pt x="87106" y="84641"/>
                    </a:lnTo>
                    <a:lnTo>
                      <a:pt x="92535" y="89082"/>
                    </a:lnTo>
                    <a:lnTo>
                      <a:pt x="99393" y="91380"/>
                    </a:lnTo>
                    <a:lnTo>
                      <a:pt x="106822" y="92035"/>
                    </a:lnTo>
                    <a:lnTo>
                      <a:pt x="115109" y="90201"/>
                    </a:lnTo>
                    <a:lnTo>
                      <a:pt x="132635" y="52792"/>
                    </a:lnTo>
                    <a:lnTo>
                      <a:pt x="132790" y="43695"/>
                    </a:lnTo>
                    <a:lnTo>
                      <a:pt x="132730" y="34885"/>
                    </a:lnTo>
                    <a:lnTo>
                      <a:pt x="132730" y="29551"/>
                    </a:lnTo>
                    <a:lnTo>
                      <a:pt x="132730" y="24979"/>
                    </a:lnTo>
                    <a:lnTo>
                      <a:pt x="131206" y="20407"/>
                    </a:lnTo>
                    <a:lnTo>
                      <a:pt x="131790" y="27705"/>
                    </a:lnTo>
                    <a:lnTo>
                      <a:pt x="132445" y="34790"/>
                    </a:lnTo>
                    <a:lnTo>
                      <a:pt x="133242" y="41731"/>
                    </a:lnTo>
                    <a:lnTo>
                      <a:pt x="134254" y="48601"/>
                    </a:lnTo>
                    <a:lnTo>
                      <a:pt x="135993" y="61138"/>
                    </a:lnTo>
                    <a:lnTo>
                      <a:pt x="150256" y="97369"/>
                    </a:lnTo>
                    <a:lnTo>
                      <a:pt x="151780" y="98131"/>
                    </a:lnTo>
                    <a:lnTo>
                      <a:pt x="152542" y="996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6022847" y="2205989"/>
                <a:ext cx="13970" cy="129539"/>
              </a:xfrm>
              <a:custGeom>
                <a:rect b="b" l="l" r="r" t="t"/>
                <a:pathLst>
                  <a:path extrusionOk="0" h="129539" w="13970">
                    <a:moveTo>
                      <a:pt x="10667" y="0"/>
                    </a:moveTo>
                    <a:lnTo>
                      <a:pt x="5143" y="17907"/>
                    </a:lnTo>
                    <a:lnTo>
                      <a:pt x="1904" y="34099"/>
                    </a:lnTo>
                    <a:lnTo>
                      <a:pt x="380" y="50577"/>
                    </a:lnTo>
                    <a:lnTo>
                      <a:pt x="0" y="69342"/>
                    </a:lnTo>
                    <a:lnTo>
                      <a:pt x="535" y="85605"/>
                    </a:lnTo>
                    <a:lnTo>
                      <a:pt x="2571" y="100584"/>
                    </a:lnTo>
                    <a:lnTo>
                      <a:pt x="6750" y="114990"/>
                    </a:lnTo>
                    <a:lnTo>
                      <a:pt x="13715" y="1295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6030467" y="2251709"/>
                <a:ext cx="115570" cy="89535"/>
              </a:xfrm>
              <a:custGeom>
                <a:rect b="b" l="l" r="r" t="t"/>
                <a:pathLst>
                  <a:path extrusionOk="0" h="89535" w="115570">
                    <a:moveTo>
                      <a:pt x="0" y="46482"/>
                    </a:moveTo>
                    <a:lnTo>
                      <a:pt x="39112" y="28801"/>
                    </a:lnTo>
                    <a:lnTo>
                      <a:pt x="60126" y="20907"/>
                    </a:lnTo>
                    <a:lnTo>
                      <a:pt x="68961" y="17335"/>
                    </a:lnTo>
                    <a:lnTo>
                      <a:pt x="77223" y="12906"/>
                    </a:lnTo>
                    <a:lnTo>
                      <a:pt x="83057" y="7620"/>
                    </a:lnTo>
                    <a:lnTo>
                      <a:pt x="83819" y="5334"/>
                    </a:lnTo>
                    <a:lnTo>
                      <a:pt x="84581" y="4572"/>
                    </a:lnTo>
                    <a:lnTo>
                      <a:pt x="83819" y="3048"/>
                    </a:lnTo>
                    <a:lnTo>
                      <a:pt x="77723" y="1524"/>
                    </a:lnTo>
                    <a:lnTo>
                      <a:pt x="67055" y="0"/>
                    </a:lnTo>
                    <a:lnTo>
                      <a:pt x="60959" y="3810"/>
                    </a:lnTo>
                    <a:lnTo>
                      <a:pt x="35814" y="37338"/>
                    </a:lnTo>
                    <a:lnTo>
                      <a:pt x="32956" y="55054"/>
                    </a:lnTo>
                    <a:lnTo>
                      <a:pt x="34099" y="64127"/>
                    </a:lnTo>
                    <a:lnTo>
                      <a:pt x="38100" y="71628"/>
                    </a:lnTo>
                    <a:lnTo>
                      <a:pt x="47148" y="76831"/>
                    </a:lnTo>
                    <a:lnTo>
                      <a:pt x="57340" y="77247"/>
                    </a:lnTo>
                    <a:lnTo>
                      <a:pt x="67246" y="74092"/>
                    </a:lnTo>
                    <a:lnTo>
                      <a:pt x="89475" y="37076"/>
                    </a:lnTo>
                    <a:lnTo>
                      <a:pt x="89916" y="25146"/>
                    </a:lnTo>
                    <a:lnTo>
                      <a:pt x="89916" y="19812"/>
                    </a:lnTo>
                    <a:lnTo>
                      <a:pt x="89915" y="15240"/>
                    </a:lnTo>
                    <a:lnTo>
                      <a:pt x="89915" y="9906"/>
                    </a:lnTo>
                    <a:lnTo>
                      <a:pt x="88392" y="21336"/>
                    </a:lnTo>
                    <a:lnTo>
                      <a:pt x="89154" y="25146"/>
                    </a:lnTo>
                    <a:lnTo>
                      <a:pt x="91082" y="37135"/>
                    </a:lnTo>
                    <a:lnTo>
                      <a:pt x="94297" y="49053"/>
                    </a:lnTo>
                    <a:lnTo>
                      <a:pt x="98369" y="60829"/>
                    </a:lnTo>
                    <a:lnTo>
                      <a:pt x="102870" y="72390"/>
                    </a:lnTo>
                    <a:lnTo>
                      <a:pt x="105918" y="80010"/>
                    </a:lnTo>
                    <a:lnTo>
                      <a:pt x="107442" y="86106"/>
                    </a:lnTo>
                    <a:lnTo>
                      <a:pt x="115062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6169151" y="2222753"/>
                <a:ext cx="55245" cy="128269"/>
              </a:xfrm>
              <a:custGeom>
                <a:rect b="b" l="l" r="r" t="t"/>
                <a:pathLst>
                  <a:path extrusionOk="0" h="128269" w="55245">
                    <a:moveTo>
                      <a:pt x="40386" y="27432"/>
                    </a:moveTo>
                    <a:lnTo>
                      <a:pt x="39624" y="22098"/>
                    </a:lnTo>
                    <a:lnTo>
                      <a:pt x="40386" y="9906"/>
                    </a:lnTo>
                    <a:lnTo>
                      <a:pt x="36576" y="3810"/>
                    </a:lnTo>
                    <a:lnTo>
                      <a:pt x="33528" y="0"/>
                    </a:lnTo>
                    <a:lnTo>
                      <a:pt x="26670" y="762"/>
                    </a:lnTo>
                    <a:lnTo>
                      <a:pt x="23622" y="3810"/>
                    </a:lnTo>
                    <a:lnTo>
                      <a:pt x="4572" y="41910"/>
                    </a:lnTo>
                    <a:lnTo>
                      <a:pt x="2571" y="53030"/>
                    </a:lnTo>
                    <a:lnTo>
                      <a:pt x="2857" y="63436"/>
                    </a:lnTo>
                    <a:lnTo>
                      <a:pt x="33432" y="90773"/>
                    </a:lnTo>
                    <a:lnTo>
                      <a:pt x="54864" y="96012"/>
                    </a:lnTo>
                    <a:lnTo>
                      <a:pt x="54102" y="102870"/>
                    </a:lnTo>
                    <a:lnTo>
                      <a:pt x="52578" y="104394"/>
                    </a:lnTo>
                    <a:lnTo>
                      <a:pt x="44958" y="108966"/>
                    </a:lnTo>
                    <a:lnTo>
                      <a:pt x="35421" y="115157"/>
                    </a:lnTo>
                    <a:lnTo>
                      <a:pt x="25241" y="120777"/>
                    </a:lnTo>
                    <a:lnTo>
                      <a:pt x="14632" y="125253"/>
                    </a:lnTo>
                    <a:lnTo>
                      <a:pt x="3810" y="128016"/>
                    </a:lnTo>
                    <a:lnTo>
                      <a:pt x="762" y="128016"/>
                    </a:lnTo>
                    <a:lnTo>
                      <a:pt x="0" y="128016"/>
                    </a:lnTo>
                    <a:lnTo>
                      <a:pt x="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6252971" y="2249423"/>
                <a:ext cx="45720" cy="82550"/>
              </a:xfrm>
              <a:custGeom>
                <a:rect b="b" l="l" r="r" t="t"/>
                <a:pathLst>
                  <a:path extrusionOk="0" h="82550" w="45720">
                    <a:moveTo>
                      <a:pt x="0" y="0"/>
                    </a:moveTo>
                    <a:lnTo>
                      <a:pt x="0" y="12132"/>
                    </a:lnTo>
                    <a:lnTo>
                      <a:pt x="0" y="24479"/>
                    </a:lnTo>
                    <a:lnTo>
                      <a:pt x="0" y="36968"/>
                    </a:lnTo>
                    <a:lnTo>
                      <a:pt x="0" y="49530"/>
                    </a:lnTo>
                    <a:lnTo>
                      <a:pt x="154" y="57697"/>
                    </a:lnTo>
                    <a:lnTo>
                      <a:pt x="25050" y="82296"/>
                    </a:lnTo>
                    <a:lnTo>
                      <a:pt x="33158" y="81700"/>
                    </a:lnTo>
                    <a:lnTo>
                      <a:pt x="39624" y="79247"/>
                    </a:lnTo>
                    <a:lnTo>
                      <a:pt x="41910" y="76961"/>
                    </a:lnTo>
                    <a:lnTo>
                      <a:pt x="43434" y="75437"/>
                    </a:lnTo>
                    <a:lnTo>
                      <a:pt x="45720" y="7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6249923" y="2233421"/>
                <a:ext cx="37464" cy="50800"/>
              </a:xfrm>
              <a:custGeom>
                <a:rect b="b" l="l" r="r" t="t"/>
                <a:pathLst>
                  <a:path extrusionOk="0" h="50800" w="37464">
                    <a:moveTo>
                      <a:pt x="0" y="50291"/>
                    </a:moveTo>
                    <a:lnTo>
                      <a:pt x="37337" y="30479"/>
                    </a:lnTo>
                    <a:lnTo>
                      <a:pt x="37337" y="25145"/>
                    </a:lnTo>
                    <a:lnTo>
                      <a:pt x="32003" y="19811"/>
                    </a:lnTo>
                    <a:lnTo>
                      <a:pt x="27431" y="14477"/>
                    </a:lnTo>
                    <a:lnTo>
                      <a:pt x="19811" y="11429"/>
                    </a:lnTo>
                    <a:lnTo>
                      <a:pt x="13715" y="6857"/>
                    </a:lnTo>
                    <a:lnTo>
                      <a:pt x="9905" y="3809"/>
                    </a:lnTo>
                    <a:lnTo>
                      <a:pt x="11429" y="3809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6341935" y="2208275"/>
                <a:ext cx="6350" cy="121285"/>
              </a:xfrm>
              <a:custGeom>
                <a:rect b="b" l="l" r="r" t="t"/>
                <a:pathLst>
                  <a:path extrusionOk="0" h="121285" w="6350">
                    <a:moveTo>
                      <a:pt x="190" y="0"/>
                    </a:moveTo>
                    <a:lnTo>
                      <a:pt x="95" y="14978"/>
                    </a:lnTo>
                    <a:lnTo>
                      <a:pt x="0" y="30098"/>
                    </a:lnTo>
                    <a:lnTo>
                      <a:pt x="190" y="45219"/>
                    </a:lnTo>
                    <a:lnTo>
                      <a:pt x="3631" y="92773"/>
                    </a:lnTo>
                    <a:lnTo>
                      <a:pt x="4762" y="103632"/>
                    </a:lnTo>
                    <a:lnTo>
                      <a:pt x="4762" y="109728"/>
                    </a:lnTo>
                    <a:lnTo>
                      <a:pt x="5524" y="115062"/>
                    </a:lnTo>
                    <a:lnTo>
                      <a:pt x="62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6310883" y="2273807"/>
                <a:ext cx="33020" cy="12700"/>
              </a:xfrm>
              <a:custGeom>
                <a:rect b="b" l="l" r="r" t="t"/>
                <a:pathLst>
                  <a:path extrusionOk="0" h="12700" w="33020">
                    <a:moveTo>
                      <a:pt x="0" y="12191"/>
                    </a:moveTo>
                    <a:lnTo>
                      <a:pt x="8120" y="8893"/>
                    </a:lnTo>
                    <a:lnTo>
                      <a:pt x="16383" y="5810"/>
                    </a:lnTo>
                    <a:lnTo>
                      <a:pt x="24645" y="2869"/>
                    </a:lnTo>
                    <a:lnTo>
                      <a:pt x="327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16"/>
            <p:cNvGrpSpPr/>
            <p:nvPr/>
          </p:nvGrpSpPr>
          <p:grpSpPr>
            <a:xfrm>
              <a:off x="6443446" y="2211298"/>
              <a:ext cx="233706" cy="182168"/>
              <a:chOff x="6443446" y="2211298"/>
              <a:chExt cx="233706" cy="182168"/>
            </a:xfrm>
          </p:grpSpPr>
          <p:pic>
            <p:nvPicPr>
              <p:cNvPr id="89" name="Google Shape;89;p1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43446" y="2211298"/>
                <a:ext cx="129769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Google Shape;90;p16"/>
              <p:cNvSpPr/>
              <p:nvPr/>
            </p:nvSpPr>
            <p:spPr>
              <a:xfrm>
                <a:off x="6619494" y="2263139"/>
                <a:ext cx="45720" cy="2539"/>
              </a:xfrm>
              <a:custGeom>
                <a:rect b="b" l="l" r="r" t="t"/>
                <a:pathLst>
                  <a:path extrusionOk="0" h="2539" w="45720">
                    <a:moveTo>
                      <a:pt x="0" y="2286"/>
                    </a:moveTo>
                    <a:lnTo>
                      <a:pt x="10156" y="1714"/>
                    </a:lnTo>
                    <a:lnTo>
                      <a:pt x="20097" y="1143"/>
                    </a:lnTo>
                    <a:lnTo>
                      <a:pt x="29896" y="571"/>
                    </a:lnTo>
                    <a:lnTo>
                      <a:pt x="39624" y="0"/>
                    </a:lnTo>
                    <a:lnTo>
                      <a:pt x="43434" y="0"/>
                    </a:lnTo>
                    <a:lnTo>
                      <a:pt x="44196" y="0"/>
                    </a:lnTo>
                    <a:lnTo>
                      <a:pt x="4572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6637782" y="2312669"/>
                <a:ext cx="39370" cy="5714"/>
              </a:xfrm>
              <a:custGeom>
                <a:rect b="b" l="l" r="r" t="t"/>
                <a:pathLst>
                  <a:path extrusionOk="0" h="5714" w="39370">
                    <a:moveTo>
                      <a:pt x="0" y="5334"/>
                    </a:moveTo>
                    <a:lnTo>
                      <a:pt x="10572" y="4822"/>
                    </a:lnTo>
                    <a:lnTo>
                      <a:pt x="20002" y="4095"/>
                    </a:lnTo>
                    <a:lnTo>
                      <a:pt x="29146" y="2655"/>
                    </a:lnTo>
                    <a:lnTo>
                      <a:pt x="3886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" name="Google Shape;92;p16"/>
            <p:cNvSpPr/>
            <p:nvPr/>
          </p:nvSpPr>
          <p:spPr>
            <a:xfrm>
              <a:off x="6770369" y="2098643"/>
              <a:ext cx="83820" cy="421005"/>
            </a:xfrm>
            <a:custGeom>
              <a:rect b="b" l="l" r="r" t="t"/>
              <a:pathLst>
                <a:path extrusionOk="0" h="421005" w="83820">
                  <a:moveTo>
                    <a:pt x="83820" y="34194"/>
                  </a:moveTo>
                  <a:lnTo>
                    <a:pt x="50292" y="2952"/>
                  </a:lnTo>
                  <a:lnTo>
                    <a:pt x="35814" y="0"/>
                  </a:lnTo>
                  <a:lnTo>
                    <a:pt x="29289" y="1988"/>
                  </a:lnTo>
                  <a:lnTo>
                    <a:pt x="10977" y="37195"/>
                  </a:lnTo>
                  <a:lnTo>
                    <a:pt x="9382" y="61579"/>
                  </a:lnTo>
                  <a:lnTo>
                    <a:pt x="10287" y="74390"/>
                  </a:lnTo>
                  <a:lnTo>
                    <a:pt x="28479" y="117728"/>
                  </a:lnTo>
                  <a:lnTo>
                    <a:pt x="41148" y="134016"/>
                  </a:lnTo>
                  <a:lnTo>
                    <a:pt x="46482" y="141708"/>
                  </a:lnTo>
                  <a:lnTo>
                    <a:pt x="50101" y="149256"/>
                  </a:lnTo>
                  <a:lnTo>
                    <a:pt x="52292" y="157376"/>
                  </a:lnTo>
                  <a:lnTo>
                    <a:pt x="53340" y="166782"/>
                  </a:lnTo>
                  <a:lnTo>
                    <a:pt x="51744" y="179272"/>
                  </a:lnTo>
                  <a:lnTo>
                    <a:pt x="26955" y="220039"/>
                  </a:lnTo>
                  <a:lnTo>
                    <a:pt x="3810" y="242220"/>
                  </a:lnTo>
                  <a:lnTo>
                    <a:pt x="762" y="245268"/>
                  </a:lnTo>
                  <a:lnTo>
                    <a:pt x="1524" y="244506"/>
                  </a:lnTo>
                  <a:lnTo>
                    <a:pt x="0" y="247554"/>
                  </a:lnTo>
                  <a:lnTo>
                    <a:pt x="5334" y="249840"/>
                  </a:lnTo>
                  <a:lnTo>
                    <a:pt x="36576" y="271938"/>
                  </a:lnTo>
                  <a:lnTo>
                    <a:pt x="38100" y="290226"/>
                  </a:lnTo>
                  <a:lnTo>
                    <a:pt x="37861" y="300013"/>
                  </a:lnTo>
                  <a:lnTo>
                    <a:pt x="37338" y="308514"/>
                  </a:lnTo>
                  <a:lnTo>
                    <a:pt x="35028" y="321659"/>
                  </a:lnTo>
                  <a:lnTo>
                    <a:pt x="32004" y="334803"/>
                  </a:lnTo>
                  <a:lnTo>
                    <a:pt x="28979" y="347948"/>
                  </a:lnTo>
                  <a:lnTo>
                    <a:pt x="26670" y="361092"/>
                  </a:lnTo>
                  <a:lnTo>
                    <a:pt x="25586" y="371855"/>
                  </a:lnTo>
                  <a:lnTo>
                    <a:pt x="24860" y="383190"/>
                  </a:lnTo>
                  <a:lnTo>
                    <a:pt x="24848" y="394525"/>
                  </a:lnTo>
                  <a:lnTo>
                    <a:pt x="25908" y="405288"/>
                  </a:lnTo>
                  <a:lnTo>
                    <a:pt x="27432" y="415956"/>
                  </a:lnTo>
                  <a:lnTo>
                    <a:pt x="35052" y="419766"/>
                  </a:lnTo>
                  <a:lnTo>
                    <a:pt x="44958" y="420528"/>
                  </a:lnTo>
                  <a:lnTo>
                    <a:pt x="54102" y="420528"/>
                  </a:lnTo>
                  <a:lnTo>
                    <a:pt x="57150" y="419766"/>
                  </a:lnTo>
                  <a:lnTo>
                    <a:pt x="62484" y="41519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6942746" y="2133600"/>
              <a:ext cx="516979" cy="252730"/>
              <a:chOff x="6942746" y="2133600"/>
              <a:chExt cx="516979" cy="252730"/>
            </a:xfrm>
          </p:grpSpPr>
          <p:pic>
            <p:nvPicPr>
              <p:cNvPr id="94" name="Google Shape;94;p1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42746" y="2168626"/>
                <a:ext cx="275894" cy="19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44296" y="2192248"/>
                <a:ext cx="81596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" name="Google Shape;96;p16"/>
              <p:cNvSpPr/>
              <p:nvPr/>
            </p:nvSpPr>
            <p:spPr>
              <a:xfrm>
                <a:off x="7360157" y="2259330"/>
                <a:ext cx="2540" cy="60960"/>
              </a:xfrm>
              <a:custGeom>
                <a:rect b="b" l="l" r="r" t="t"/>
                <a:pathLst>
                  <a:path extrusionOk="0" h="60960" w="2540">
                    <a:moveTo>
                      <a:pt x="0" y="0"/>
                    </a:moveTo>
                    <a:lnTo>
                      <a:pt x="678" y="8572"/>
                    </a:lnTo>
                    <a:lnTo>
                      <a:pt x="1428" y="17145"/>
                    </a:lnTo>
                    <a:lnTo>
                      <a:pt x="2035" y="25717"/>
                    </a:lnTo>
                    <a:lnTo>
                      <a:pt x="2286" y="34290"/>
                    </a:lnTo>
                    <a:lnTo>
                      <a:pt x="2274" y="41136"/>
                    </a:lnTo>
                    <a:lnTo>
                      <a:pt x="2190" y="47910"/>
                    </a:lnTo>
                    <a:lnTo>
                      <a:pt x="1964" y="54542"/>
                    </a:lnTo>
                    <a:lnTo>
                      <a:pt x="1524" y="609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7370825" y="2133600"/>
                <a:ext cx="88900" cy="252730"/>
              </a:xfrm>
              <a:custGeom>
                <a:rect b="b" l="l" r="r" t="t"/>
                <a:pathLst>
                  <a:path extrusionOk="0" h="252730" w="88900">
                    <a:moveTo>
                      <a:pt x="0" y="0"/>
                    </a:moveTo>
                    <a:lnTo>
                      <a:pt x="36218" y="24538"/>
                    </a:lnTo>
                    <a:lnTo>
                      <a:pt x="62888" y="52066"/>
                    </a:lnTo>
                    <a:lnTo>
                      <a:pt x="83891" y="92475"/>
                    </a:lnTo>
                    <a:lnTo>
                      <a:pt x="88392" y="115823"/>
                    </a:lnTo>
                    <a:lnTo>
                      <a:pt x="88177" y="135612"/>
                    </a:lnTo>
                    <a:lnTo>
                      <a:pt x="67818" y="188976"/>
                    </a:lnTo>
                    <a:lnTo>
                      <a:pt x="34278" y="230445"/>
                    </a:lnTo>
                    <a:lnTo>
                      <a:pt x="21336" y="243078"/>
                    </a:lnTo>
                    <a:lnTo>
                      <a:pt x="16002" y="249174"/>
                    </a:lnTo>
                    <a:lnTo>
                      <a:pt x="15240" y="250697"/>
                    </a:lnTo>
                    <a:lnTo>
                      <a:pt x="9906" y="2522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" name="Google Shape;98;p16"/>
            <p:cNvSpPr/>
            <p:nvPr/>
          </p:nvSpPr>
          <p:spPr>
            <a:xfrm>
              <a:off x="7569707" y="225094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7708392" y="222580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7843266" y="22113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8026145" y="221056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8320278" y="2221992"/>
              <a:ext cx="15875" cy="44450"/>
            </a:xfrm>
            <a:custGeom>
              <a:rect b="b" l="l" r="r" t="t"/>
              <a:pathLst>
                <a:path extrusionOk="0" h="44450" w="15875">
                  <a:moveTo>
                    <a:pt x="761" y="0"/>
                  </a:moveTo>
                  <a:lnTo>
                    <a:pt x="8893" y="3381"/>
                  </a:lnTo>
                  <a:lnTo>
                    <a:pt x="13811" y="7619"/>
                  </a:lnTo>
                  <a:lnTo>
                    <a:pt x="15442" y="14144"/>
                  </a:lnTo>
                  <a:lnTo>
                    <a:pt x="13715" y="24383"/>
                  </a:lnTo>
                  <a:lnTo>
                    <a:pt x="10667" y="32766"/>
                  </a:lnTo>
                  <a:lnTo>
                    <a:pt x="6095" y="38100"/>
                  </a:lnTo>
                  <a:lnTo>
                    <a:pt x="0" y="441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16"/>
            <p:cNvGrpSpPr/>
            <p:nvPr/>
          </p:nvGrpSpPr>
          <p:grpSpPr>
            <a:xfrm>
              <a:off x="8517610" y="2000440"/>
              <a:ext cx="693953" cy="277494"/>
              <a:chOff x="8517610" y="2000440"/>
              <a:chExt cx="693953" cy="277494"/>
            </a:xfrm>
          </p:grpSpPr>
          <p:pic>
            <p:nvPicPr>
              <p:cNvPr id="104" name="Google Shape;104;p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517610" y="2084342"/>
                <a:ext cx="221888" cy="165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16"/>
              <p:cNvSpPr/>
              <p:nvPr/>
            </p:nvSpPr>
            <p:spPr>
              <a:xfrm>
                <a:off x="8771381" y="2183130"/>
                <a:ext cx="17779" cy="55244"/>
              </a:xfrm>
              <a:custGeom>
                <a:rect b="b" l="l" r="r" t="t"/>
                <a:pathLst>
                  <a:path extrusionOk="0" h="55244" w="17779">
                    <a:moveTo>
                      <a:pt x="17525" y="0"/>
                    </a:moveTo>
                    <a:lnTo>
                      <a:pt x="9905" y="37338"/>
                    </a:lnTo>
                    <a:lnTo>
                      <a:pt x="4571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" name="Google Shape;106;p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30506" y="2098522"/>
                <a:ext cx="68916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922041" y="2045182"/>
                <a:ext cx="147819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" name="Google Shape;108;p16"/>
              <p:cNvSpPr/>
              <p:nvPr/>
            </p:nvSpPr>
            <p:spPr>
              <a:xfrm>
                <a:off x="9057893" y="2000440"/>
                <a:ext cx="153670" cy="277494"/>
              </a:xfrm>
              <a:custGeom>
                <a:rect b="b" l="l" r="r" t="t"/>
                <a:pathLst>
                  <a:path extrusionOk="0" h="277494" w="153670">
                    <a:moveTo>
                      <a:pt x="45720" y="5143"/>
                    </a:moveTo>
                    <a:lnTo>
                      <a:pt x="57459" y="2000"/>
                    </a:lnTo>
                    <a:lnTo>
                      <a:pt x="68199" y="0"/>
                    </a:lnTo>
                    <a:lnTo>
                      <a:pt x="78938" y="0"/>
                    </a:lnTo>
                    <a:lnTo>
                      <a:pt x="90678" y="2857"/>
                    </a:lnTo>
                    <a:lnTo>
                      <a:pt x="126492" y="34099"/>
                    </a:lnTo>
                    <a:lnTo>
                      <a:pt x="132302" y="60197"/>
                    </a:lnTo>
                    <a:lnTo>
                      <a:pt x="131742" y="73961"/>
                    </a:lnTo>
                    <a:lnTo>
                      <a:pt x="129540" y="87439"/>
                    </a:lnTo>
                    <a:lnTo>
                      <a:pt x="125491" y="100905"/>
                    </a:lnTo>
                    <a:lnTo>
                      <a:pt x="120586" y="114014"/>
                    </a:lnTo>
                    <a:lnTo>
                      <a:pt x="115395" y="126980"/>
                    </a:lnTo>
                    <a:lnTo>
                      <a:pt x="110490" y="140017"/>
                    </a:lnTo>
                    <a:lnTo>
                      <a:pt x="108775" y="146434"/>
                    </a:lnTo>
                    <a:lnTo>
                      <a:pt x="107632" y="153638"/>
                    </a:lnTo>
                    <a:lnTo>
                      <a:pt x="107918" y="160698"/>
                    </a:lnTo>
                    <a:lnTo>
                      <a:pt x="110490" y="166687"/>
                    </a:lnTo>
                    <a:lnTo>
                      <a:pt x="115824" y="172783"/>
                    </a:lnTo>
                    <a:lnTo>
                      <a:pt x="124206" y="171259"/>
                    </a:lnTo>
                    <a:lnTo>
                      <a:pt x="131064" y="171259"/>
                    </a:lnTo>
                    <a:lnTo>
                      <a:pt x="137922" y="171259"/>
                    </a:lnTo>
                    <a:lnTo>
                      <a:pt x="144018" y="168973"/>
                    </a:lnTo>
                    <a:lnTo>
                      <a:pt x="150114" y="164401"/>
                    </a:lnTo>
                    <a:lnTo>
                      <a:pt x="151638" y="162115"/>
                    </a:lnTo>
                    <a:lnTo>
                      <a:pt x="151638" y="161353"/>
                    </a:lnTo>
                    <a:lnTo>
                      <a:pt x="153162" y="160591"/>
                    </a:lnTo>
                    <a:lnTo>
                      <a:pt x="147828" y="160591"/>
                    </a:lnTo>
                    <a:lnTo>
                      <a:pt x="146304" y="162877"/>
                    </a:lnTo>
                    <a:lnTo>
                      <a:pt x="141732" y="168973"/>
                    </a:lnTo>
                    <a:lnTo>
                      <a:pt x="135755" y="179093"/>
                    </a:lnTo>
                    <a:lnTo>
                      <a:pt x="132207" y="189928"/>
                    </a:lnTo>
                    <a:lnTo>
                      <a:pt x="130373" y="201334"/>
                    </a:lnTo>
                    <a:lnTo>
                      <a:pt x="129540" y="213169"/>
                    </a:lnTo>
                    <a:lnTo>
                      <a:pt x="129849" y="226683"/>
                    </a:lnTo>
                    <a:lnTo>
                      <a:pt x="130873" y="241268"/>
                    </a:lnTo>
                    <a:lnTo>
                      <a:pt x="131040" y="255710"/>
                    </a:lnTo>
                    <a:lnTo>
                      <a:pt x="128778" y="268795"/>
                    </a:lnTo>
                    <a:lnTo>
                      <a:pt x="127254" y="275653"/>
                    </a:lnTo>
                    <a:lnTo>
                      <a:pt x="120396" y="277177"/>
                    </a:lnTo>
                    <a:lnTo>
                      <a:pt x="114300" y="277177"/>
                    </a:lnTo>
                    <a:lnTo>
                      <a:pt x="101274" y="277356"/>
                    </a:lnTo>
                    <a:lnTo>
                      <a:pt x="88392" y="276891"/>
                    </a:lnTo>
                    <a:lnTo>
                      <a:pt x="75509" y="275998"/>
                    </a:lnTo>
                    <a:lnTo>
                      <a:pt x="62484" y="274891"/>
                    </a:lnTo>
                    <a:lnTo>
                      <a:pt x="49232" y="274069"/>
                    </a:lnTo>
                    <a:lnTo>
                      <a:pt x="35909" y="273462"/>
                    </a:lnTo>
                    <a:lnTo>
                      <a:pt x="22729" y="272426"/>
                    </a:lnTo>
                    <a:lnTo>
                      <a:pt x="9906" y="270319"/>
                    </a:lnTo>
                    <a:lnTo>
                      <a:pt x="6858" y="268795"/>
                    </a:lnTo>
                    <a:lnTo>
                      <a:pt x="3048" y="268033"/>
                    </a:lnTo>
                    <a:lnTo>
                      <a:pt x="0" y="2672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09;p16"/>
            <p:cNvGrpSpPr/>
            <p:nvPr/>
          </p:nvGrpSpPr>
          <p:grpSpPr>
            <a:xfrm>
              <a:off x="4236694" y="2907766"/>
              <a:ext cx="355142" cy="216459"/>
              <a:chOff x="4236694" y="2907766"/>
              <a:chExt cx="355142" cy="216459"/>
            </a:xfrm>
          </p:grpSpPr>
          <p:pic>
            <p:nvPicPr>
              <p:cNvPr id="110" name="Google Shape;110;p1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236694" y="2924435"/>
                <a:ext cx="145140" cy="19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08620" y="2907766"/>
                <a:ext cx="183216" cy="1897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" name="Google Shape;112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93871" y="2929102"/>
              <a:ext cx="125447" cy="11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96052" y="2855950"/>
              <a:ext cx="133400" cy="1379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" name="Google Shape;114;p16"/>
            <p:cNvGrpSpPr/>
            <p:nvPr/>
          </p:nvGrpSpPr>
          <p:grpSpPr>
            <a:xfrm>
              <a:off x="5675375" y="2865119"/>
              <a:ext cx="132206" cy="76200"/>
              <a:chOff x="5675375" y="2865119"/>
              <a:chExt cx="132206" cy="76200"/>
            </a:xfrm>
          </p:grpSpPr>
          <p:sp>
            <p:nvSpPr>
              <p:cNvPr id="115" name="Google Shape;115;p16"/>
              <p:cNvSpPr/>
              <p:nvPr/>
            </p:nvSpPr>
            <p:spPr>
              <a:xfrm>
                <a:off x="5675375" y="2865119"/>
                <a:ext cx="90170" cy="76200"/>
              </a:xfrm>
              <a:custGeom>
                <a:rect b="b" l="l" r="r" t="t"/>
                <a:pathLst>
                  <a:path extrusionOk="0" h="76200" w="90170">
                    <a:moveTo>
                      <a:pt x="0" y="29717"/>
                    </a:moveTo>
                    <a:lnTo>
                      <a:pt x="4572" y="37826"/>
                    </a:lnTo>
                    <a:lnTo>
                      <a:pt x="9144" y="46005"/>
                    </a:lnTo>
                    <a:lnTo>
                      <a:pt x="13716" y="54042"/>
                    </a:lnTo>
                    <a:lnTo>
                      <a:pt x="40386" y="76199"/>
                    </a:lnTo>
                    <a:lnTo>
                      <a:pt x="46482" y="75437"/>
                    </a:lnTo>
                    <a:lnTo>
                      <a:pt x="50292" y="70103"/>
                    </a:lnTo>
                    <a:lnTo>
                      <a:pt x="54102" y="63245"/>
                    </a:lnTo>
                    <a:lnTo>
                      <a:pt x="53340" y="54863"/>
                    </a:lnTo>
                    <a:lnTo>
                      <a:pt x="53340" y="47243"/>
                    </a:lnTo>
                    <a:lnTo>
                      <a:pt x="53340" y="43433"/>
                    </a:lnTo>
                    <a:lnTo>
                      <a:pt x="53340" y="39623"/>
                    </a:lnTo>
                    <a:lnTo>
                      <a:pt x="53340" y="35813"/>
                    </a:lnTo>
                    <a:lnTo>
                      <a:pt x="53340" y="42671"/>
                    </a:lnTo>
                    <a:lnTo>
                      <a:pt x="53340" y="51053"/>
                    </a:lnTo>
                    <a:lnTo>
                      <a:pt x="56388" y="57149"/>
                    </a:lnTo>
                    <a:lnTo>
                      <a:pt x="59436" y="64007"/>
                    </a:lnTo>
                    <a:lnTo>
                      <a:pt x="64770" y="70865"/>
                    </a:lnTo>
                    <a:lnTo>
                      <a:pt x="72390" y="69341"/>
                    </a:lnTo>
                    <a:lnTo>
                      <a:pt x="89725" y="32480"/>
                    </a:lnTo>
                    <a:lnTo>
                      <a:pt x="89034" y="24753"/>
                    </a:lnTo>
                    <a:lnTo>
                      <a:pt x="87630" y="17525"/>
                    </a:lnTo>
                    <a:lnTo>
                      <a:pt x="86868" y="12953"/>
                    </a:lnTo>
                    <a:lnTo>
                      <a:pt x="83820" y="5333"/>
                    </a:lnTo>
                    <a:lnTo>
                      <a:pt x="86868" y="761"/>
                    </a:lnTo>
                    <a:lnTo>
                      <a:pt x="87630" y="761"/>
                    </a:lnTo>
                    <a:lnTo>
                      <a:pt x="89154" y="0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5786627" y="2867405"/>
                <a:ext cx="20954" cy="66039"/>
              </a:xfrm>
              <a:custGeom>
                <a:rect b="b" l="l" r="r" t="t"/>
                <a:pathLst>
                  <a:path extrusionOk="0" h="66039" w="20954">
                    <a:moveTo>
                      <a:pt x="0" y="0"/>
                    </a:moveTo>
                    <a:lnTo>
                      <a:pt x="17526" y="41148"/>
                    </a:lnTo>
                    <a:lnTo>
                      <a:pt x="19812" y="49529"/>
                    </a:lnTo>
                    <a:lnTo>
                      <a:pt x="20574" y="57912"/>
                    </a:lnTo>
                    <a:lnTo>
                      <a:pt x="20574" y="62484"/>
                    </a:lnTo>
                    <a:lnTo>
                      <a:pt x="20574" y="63246"/>
                    </a:lnTo>
                    <a:lnTo>
                      <a:pt x="20574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>
              <a:off x="5763005" y="27851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5833872" y="2839212"/>
              <a:ext cx="144779" cy="114109"/>
              <a:chOff x="5833872" y="2839212"/>
              <a:chExt cx="144779" cy="114109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5851398" y="2839212"/>
                <a:ext cx="13970" cy="95250"/>
              </a:xfrm>
              <a:custGeom>
                <a:rect b="b" l="l" r="r" t="t"/>
                <a:pathLst>
                  <a:path extrusionOk="0" h="95250" w="13970">
                    <a:moveTo>
                      <a:pt x="0" y="0"/>
                    </a:moveTo>
                    <a:lnTo>
                      <a:pt x="7822" y="43755"/>
                    </a:lnTo>
                    <a:lnTo>
                      <a:pt x="10572" y="52673"/>
                    </a:lnTo>
                    <a:lnTo>
                      <a:pt x="12608" y="61733"/>
                    </a:lnTo>
                    <a:lnTo>
                      <a:pt x="13716" y="70866"/>
                    </a:lnTo>
                    <a:lnTo>
                      <a:pt x="13716" y="80010"/>
                    </a:lnTo>
                    <a:lnTo>
                      <a:pt x="12954" y="86868"/>
                    </a:lnTo>
                    <a:lnTo>
                      <a:pt x="1143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5833872" y="2856166"/>
                <a:ext cx="144779" cy="97155"/>
              </a:xfrm>
              <a:custGeom>
                <a:rect b="b" l="l" r="r" t="t"/>
                <a:pathLst>
                  <a:path extrusionOk="0" h="97155" w="144779">
                    <a:moveTo>
                      <a:pt x="0" y="27241"/>
                    </a:moveTo>
                    <a:lnTo>
                      <a:pt x="32765" y="2857"/>
                    </a:lnTo>
                    <a:lnTo>
                      <a:pt x="48767" y="0"/>
                    </a:lnTo>
                    <a:lnTo>
                      <a:pt x="57197" y="285"/>
                    </a:lnTo>
                    <a:lnTo>
                      <a:pt x="79343" y="41124"/>
                    </a:lnTo>
                    <a:lnTo>
                      <a:pt x="75438" y="79819"/>
                    </a:lnTo>
                    <a:lnTo>
                      <a:pt x="74676" y="73723"/>
                    </a:lnTo>
                    <a:lnTo>
                      <a:pt x="91940" y="33730"/>
                    </a:lnTo>
                    <a:lnTo>
                      <a:pt x="130111" y="36099"/>
                    </a:lnTo>
                    <a:lnTo>
                      <a:pt x="140898" y="78259"/>
                    </a:lnTo>
                    <a:lnTo>
                      <a:pt x="141732" y="88201"/>
                    </a:lnTo>
                    <a:lnTo>
                      <a:pt x="141732" y="95059"/>
                    </a:lnTo>
                    <a:lnTo>
                      <a:pt x="142494" y="93535"/>
                    </a:lnTo>
                    <a:lnTo>
                      <a:pt x="144780" y="96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16"/>
            <p:cNvGrpSpPr/>
            <p:nvPr/>
          </p:nvGrpSpPr>
          <p:grpSpPr>
            <a:xfrm>
              <a:off x="6335242" y="2797301"/>
              <a:ext cx="787470" cy="179857"/>
              <a:chOff x="6335242" y="2797301"/>
              <a:chExt cx="787470" cy="179857"/>
            </a:xfrm>
          </p:grpSpPr>
          <p:pic>
            <p:nvPicPr>
              <p:cNvPr id="122" name="Google Shape;122;p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35242" y="2852902"/>
                <a:ext cx="381812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" name="Google Shape;123;p16"/>
              <p:cNvSpPr/>
              <p:nvPr/>
            </p:nvSpPr>
            <p:spPr>
              <a:xfrm>
                <a:off x="6647688" y="27973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" name="Google Shape;124;p1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47984" y="2829947"/>
                <a:ext cx="374728" cy="122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" name="Google Shape;125;p16"/>
            <p:cNvGrpSpPr/>
            <p:nvPr/>
          </p:nvGrpSpPr>
          <p:grpSpPr>
            <a:xfrm>
              <a:off x="7393686" y="2713482"/>
              <a:ext cx="448666" cy="171703"/>
              <a:chOff x="7393686" y="2713482"/>
              <a:chExt cx="448666" cy="171703"/>
            </a:xfrm>
          </p:grpSpPr>
          <p:sp>
            <p:nvSpPr>
              <p:cNvPr id="126" name="Google Shape;126;p16"/>
              <p:cNvSpPr/>
              <p:nvPr/>
            </p:nvSpPr>
            <p:spPr>
              <a:xfrm>
                <a:off x="7393686" y="2787396"/>
                <a:ext cx="109220" cy="97789"/>
              </a:xfrm>
              <a:custGeom>
                <a:rect b="b" l="l" r="r" t="t"/>
                <a:pathLst>
                  <a:path extrusionOk="0" h="97789" w="109220">
                    <a:moveTo>
                      <a:pt x="0" y="25908"/>
                    </a:moveTo>
                    <a:lnTo>
                      <a:pt x="9906" y="65532"/>
                    </a:lnTo>
                    <a:lnTo>
                      <a:pt x="32004" y="96774"/>
                    </a:lnTo>
                    <a:lnTo>
                      <a:pt x="40386" y="97536"/>
                    </a:lnTo>
                    <a:lnTo>
                      <a:pt x="41910" y="88392"/>
                    </a:lnTo>
                    <a:lnTo>
                      <a:pt x="44958" y="82296"/>
                    </a:lnTo>
                    <a:lnTo>
                      <a:pt x="68580" y="46482"/>
                    </a:lnTo>
                    <a:lnTo>
                      <a:pt x="76200" y="44958"/>
                    </a:lnTo>
                    <a:lnTo>
                      <a:pt x="81534" y="51816"/>
                    </a:lnTo>
                    <a:lnTo>
                      <a:pt x="84582" y="56388"/>
                    </a:lnTo>
                    <a:lnTo>
                      <a:pt x="86106" y="61722"/>
                    </a:lnTo>
                    <a:lnTo>
                      <a:pt x="89154" y="65532"/>
                    </a:lnTo>
                    <a:lnTo>
                      <a:pt x="89916" y="65532"/>
                    </a:lnTo>
                    <a:lnTo>
                      <a:pt x="90678" y="65532"/>
                    </a:lnTo>
                    <a:lnTo>
                      <a:pt x="91440" y="60960"/>
                    </a:lnTo>
                    <a:lnTo>
                      <a:pt x="91440" y="54864"/>
                    </a:lnTo>
                    <a:lnTo>
                      <a:pt x="92202" y="49530"/>
                    </a:lnTo>
                    <a:lnTo>
                      <a:pt x="92213" y="38683"/>
                    </a:lnTo>
                    <a:lnTo>
                      <a:pt x="92868" y="27336"/>
                    </a:lnTo>
                    <a:lnTo>
                      <a:pt x="95095" y="16418"/>
                    </a:lnTo>
                    <a:lnTo>
                      <a:pt x="99822" y="6858"/>
                    </a:lnTo>
                    <a:lnTo>
                      <a:pt x="104394" y="3048"/>
                    </a:lnTo>
                    <a:lnTo>
                      <a:pt x="105155" y="1524"/>
                    </a:lnTo>
                    <a:lnTo>
                      <a:pt x="1089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7537704" y="2787396"/>
                <a:ext cx="20320" cy="77469"/>
              </a:xfrm>
              <a:custGeom>
                <a:rect b="b" l="l" r="r" t="t"/>
                <a:pathLst>
                  <a:path extrusionOk="0" h="77469" w="20320">
                    <a:moveTo>
                      <a:pt x="0" y="0"/>
                    </a:moveTo>
                    <a:lnTo>
                      <a:pt x="2166" y="10727"/>
                    </a:lnTo>
                    <a:lnTo>
                      <a:pt x="4191" y="21240"/>
                    </a:lnTo>
                    <a:lnTo>
                      <a:pt x="6215" y="31611"/>
                    </a:lnTo>
                    <a:lnTo>
                      <a:pt x="16764" y="72390"/>
                    </a:lnTo>
                    <a:lnTo>
                      <a:pt x="18288" y="75438"/>
                    </a:lnTo>
                    <a:lnTo>
                      <a:pt x="19812" y="769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7517130" y="271348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7591579" y="2726436"/>
                <a:ext cx="92709" cy="116839"/>
              </a:xfrm>
              <a:custGeom>
                <a:rect b="b" l="l" r="r" t="t"/>
                <a:pathLst>
                  <a:path extrusionOk="0" h="116839" w="92709">
                    <a:moveTo>
                      <a:pt x="55090" y="0"/>
                    </a:moveTo>
                    <a:lnTo>
                      <a:pt x="65758" y="44958"/>
                    </a:lnTo>
                    <a:lnTo>
                      <a:pt x="73378" y="88392"/>
                    </a:lnTo>
                    <a:lnTo>
                      <a:pt x="74140" y="115823"/>
                    </a:lnTo>
                    <a:lnTo>
                      <a:pt x="74140" y="116586"/>
                    </a:lnTo>
                    <a:lnTo>
                      <a:pt x="68806" y="113538"/>
                    </a:lnTo>
                    <a:lnTo>
                      <a:pt x="64996" y="109728"/>
                    </a:lnTo>
                    <a:lnTo>
                      <a:pt x="60424" y="105155"/>
                    </a:lnTo>
                    <a:lnTo>
                      <a:pt x="52828" y="97786"/>
                    </a:lnTo>
                    <a:lnTo>
                      <a:pt x="14418" y="74771"/>
                    </a:lnTo>
                    <a:lnTo>
                      <a:pt x="7500" y="74640"/>
                    </a:lnTo>
                    <a:lnTo>
                      <a:pt x="2512" y="77724"/>
                    </a:lnTo>
                    <a:lnTo>
                      <a:pt x="0" y="84129"/>
                    </a:lnTo>
                    <a:lnTo>
                      <a:pt x="130" y="91249"/>
                    </a:lnTo>
                    <a:lnTo>
                      <a:pt x="41469" y="113811"/>
                    </a:lnTo>
                    <a:lnTo>
                      <a:pt x="53566" y="113538"/>
                    </a:lnTo>
                    <a:lnTo>
                      <a:pt x="64138" y="112597"/>
                    </a:lnTo>
                    <a:lnTo>
                      <a:pt x="73568" y="110013"/>
                    </a:lnTo>
                    <a:lnTo>
                      <a:pt x="82712" y="106144"/>
                    </a:lnTo>
                    <a:lnTo>
                      <a:pt x="92428" y="1013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7720584" y="2724912"/>
                <a:ext cx="7620" cy="96519"/>
              </a:xfrm>
              <a:custGeom>
                <a:rect b="b" l="l" r="r" t="t"/>
                <a:pathLst>
                  <a:path extrusionOk="0" h="96519" w="7620">
                    <a:moveTo>
                      <a:pt x="1524" y="20574"/>
                    </a:moveTo>
                    <a:lnTo>
                      <a:pt x="857" y="6429"/>
                    </a:lnTo>
                    <a:lnTo>
                      <a:pt x="762" y="4000"/>
                    </a:lnTo>
                    <a:lnTo>
                      <a:pt x="666" y="4714"/>
                    </a:lnTo>
                    <a:lnTo>
                      <a:pt x="0" y="0"/>
                    </a:lnTo>
                    <a:lnTo>
                      <a:pt x="23" y="13025"/>
                    </a:lnTo>
                    <a:lnTo>
                      <a:pt x="190" y="25908"/>
                    </a:lnTo>
                    <a:lnTo>
                      <a:pt x="642" y="38790"/>
                    </a:lnTo>
                    <a:lnTo>
                      <a:pt x="1524" y="51816"/>
                    </a:lnTo>
                    <a:lnTo>
                      <a:pt x="2024" y="61972"/>
                    </a:lnTo>
                    <a:lnTo>
                      <a:pt x="2667" y="71913"/>
                    </a:lnTo>
                    <a:lnTo>
                      <a:pt x="3881" y="81712"/>
                    </a:lnTo>
                    <a:lnTo>
                      <a:pt x="6096" y="91440"/>
                    </a:lnTo>
                    <a:lnTo>
                      <a:pt x="6858" y="92964"/>
                    </a:lnTo>
                    <a:lnTo>
                      <a:pt x="7620" y="94488"/>
                    </a:lnTo>
                    <a:lnTo>
                      <a:pt x="7620" y="960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7700748" y="2737866"/>
                <a:ext cx="141604" cy="89535"/>
              </a:xfrm>
              <a:custGeom>
                <a:rect b="b" l="l" r="r" t="t"/>
                <a:pathLst>
                  <a:path extrusionOk="0" h="89535" w="141604">
                    <a:moveTo>
                      <a:pt x="12215" y="45720"/>
                    </a:moveTo>
                    <a:lnTo>
                      <a:pt x="8620" y="40767"/>
                    </a:lnTo>
                    <a:lnTo>
                      <a:pt x="3452" y="32956"/>
                    </a:lnTo>
                    <a:lnTo>
                      <a:pt x="0" y="24288"/>
                    </a:lnTo>
                    <a:lnTo>
                      <a:pt x="1547" y="16764"/>
                    </a:lnTo>
                    <a:lnTo>
                      <a:pt x="7048" y="12537"/>
                    </a:lnTo>
                    <a:lnTo>
                      <a:pt x="15263" y="9810"/>
                    </a:lnTo>
                    <a:lnTo>
                      <a:pt x="24050" y="8084"/>
                    </a:lnTo>
                    <a:lnTo>
                      <a:pt x="31265" y="6858"/>
                    </a:lnTo>
                    <a:lnTo>
                      <a:pt x="39504" y="5167"/>
                    </a:lnTo>
                    <a:lnTo>
                      <a:pt x="48029" y="3619"/>
                    </a:lnTo>
                    <a:lnTo>
                      <a:pt x="56554" y="2357"/>
                    </a:lnTo>
                    <a:lnTo>
                      <a:pt x="64793" y="1524"/>
                    </a:lnTo>
                    <a:lnTo>
                      <a:pt x="70127" y="762"/>
                    </a:lnTo>
                    <a:lnTo>
                      <a:pt x="82319" y="32004"/>
                    </a:lnTo>
                    <a:lnTo>
                      <a:pt x="83200" y="40457"/>
                    </a:lnTo>
                    <a:lnTo>
                      <a:pt x="83653" y="48768"/>
                    </a:lnTo>
                    <a:lnTo>
                      <a:pt x="83819" y="57078"/>
                    </a:lnTo>
                    <a:lnTo>
                      <a:pt x="83843" y="65532"/>
                    </a:lnTo>
                    <a:lnTo>
                      <a:pt x="84605" y="71628"/>
                    </a:lnTo>
                    <a:lnTo>
                      <a:pt x="85367" y="74676"/>
                    </a:lnTo>
                    <a:lnTo>
                      <a:pt x="83843" y="80010"/>
                    </a:lnTo>
                    <a:lnTo>
                      <a:pt x="82319" y="73152"/>
                    </a:lnTo>
                    <a:lnTo>
                      <a:pt x="81557" y="65532"/>
                    </a:lnTo>
                    <a:lnTo>
                      <a:pt x="83843" y="58674"/>
                    </a:lnTo>
                    <a:lnTo>
                      <a:pt x="108989" y="29718"/>
                    </a:lnTo>
                    <a:lnTo>
                      <a:pt x="118895" y="27432"/>
                    </a:lnTo>
                    <a:lnTo>
                      <a:pt x="124991" y="29718"/>
                    </a:lnTo>
                    <a:lnTo>
                      <a:pt x="132611" y="32004"/>
                    </a:lnTo>
                    <a:lnTo>
                      <a:pt x="141398" y="67603"/>
                    </a:lnTo>
                    <a:lnTo>
                      <a:pt x="140993" y="73914"/>
                    </a:lnTo>
                    <a:lnTo>
                      <a:pt x="139469" y="80772"/>
                    </a:lnTo>
                    <a:lnTo>
                      <a:pt x="137183" y="84582"/>
                    </a:lnTo>
                    <a:lnTo>
                      <a:pt x="133373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16"/>
            <p:cNvGrpSpPr/>
            <p:nvPr/>
          </p:nvGrpSpPr>
          <p:grpSpPr>
            <a:xfrm>
              <a:off x="8258530" y="2663164"/>
              <a:ext cx="260655" cy="150545"/>
              <a:chOff x="8258530" y="2663164"/>
              <a:chExt cx="260655" cy="150545"/>
            </a:xfrm>
          </p:grpSpPr>
          <p:pic>
            <p:nvPicPr>
              <p:cNvPr id="133" name="Google Shape;133;p1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258530" y="2663926"/>
                <a:ext cx="98348" cy="1497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" name="Google Shape;134;p16"/>
              <p:cNvSpPr/>
              <p:nvPr/>
            </p:nvSpPr>
            <p:spPr>
              <a:xfrm>
                <a:off x="8386572" y="27020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5" name="Google Shape;135;p1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39601" y="2663164"/>
                <a:ext cx="79584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6" name="Google Shape;136;p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55652" y="2628874"/>
              <a:ext cx="193777" cy="1600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" name="Google Shape;137;p16"/>
            <p:cNvGrpSpPr/>
            <p:nvPr/>
          </p:nvGrpSpPr>
          <p:grpSpPr>
            <a:xfrm>
              <a:off x="4908804" y="3304031"/>
              <a:ext cx="436118" cy="232410"/>
              <a:chOff x="4908804" y="3304031"/>
              <a:chExt cx="436118" cy="232410"/>
            </a:xfrm>
          </p:grpSpPr>
          <p:sp>
            <p:nvSpPr>
              <p:cNvPr id="138" name="Google Shape;138;p16"/>
              <p:cNvSpPr/>
              <p:nvPr/>
            </p:nvSpPr>
            <p:spPr>
              <a:xfrm>
                <a:off x="4908804" y="3304031"/>
                <a:ext cx="30479" cy="232410"/>
              </a:xfrm>
              <a:custGeom>
                <a:rect b="b" l="l" r="r" t="t"/>
                <a:pathLst>
                  <a:path extrusionOk="0" h="232410" w="30479">
                    <a:moveTo>
                      <a:pt x="0" y="0"/>
                    </a:moveTo>
                    <a:lnTo>
                      <a:pt x="2250" y="56364"/>
                    </a:lnTo>
                    <a:lnTo>
                      <a:pt x="6536" y="97726"/>
                    </a:lnTo>
                    <a:lnTo>
                      <a:pt x="9048" y="120014"/>
                    </a:lnTo>
                    <a:lnTo>
                      <a:pt x="11418" y="142303"/>
                    </a:lnTo>
                    <a:lnTo>
                      <a:pt x="13716" y="164592"/>
                    </a:lnTo>
                    <a:lnTo>
                      <a:pt x="14823" y="179796"/>
                    </a:lnTo>
                    <a:lnTo>
                      <a:pt x="16287" y="195357"/>
                    </a:lnTo>
                    <a:lnTo>
                      <a:pt x="18752" y="210776"/>
                    </a:lnTo>
                    <a:lnTo>
                      <a:pt x="22860" y="225552"/>
                    </a:lnTo>
                    <a:lnTo>
                      <a:pt x="25146" y="232410"/>
                    </a:lnTo>
                    <a:lnTo>
                      <a:pt x="30480" y="2301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909566" y="3374016"/>
                <a:ext cx="83185" cy="108585"/>
              </a:xfrm>
              <a:custGeom>
                <a:rect b="b" l="l" r="r" t="t"/>
                <a:pathLst>
                  <a:path extrusionOk="0" h="108585" w="83185">
                    <a:moveTo>
                      <a:pt x="0" y="13073"/>
                    </a:moveTo>
                    <a:lnTo>
                      <a:pt x="9882" y="5286"/>
                    </a:lnTo>
                    <a:lnTo>
                      <a:pt x="19049" y="1071"/>
                    </a:lnTo>
                    <a:lnTo>
                      <a:pt x="29360" y="0"/>
                    </a:lnTo>
                    <a:lnTo>
                      <a:pt x="42672" y="1643"/>
                    </a:lnTo>
                    <a:lnTo>
                      <a:pt x="80010" y="26027"/>
                    </a:lnTo>
                    <a:lnTo>
                      <a:pt x="82641" y="38671"/>
                    </a:lnTo>
                    <a:lnTo>
                      <a:pt x="81057" y="51173"/>
                    </a:lnTo>
                    <a:lnTo>
                      <a:pt x="56483" y="92702"/>
                    </a:lnTo>
                    <a:lnTo>
                      <a:pt x="36576" y="107561"/>
                    </a:lnTo>
                    <a:lnTo>
                      <a:pt x="36576" y="108323"/>
                    </a:lnTo>
                    <a:lnTo>
                      <a:pt x="35052" y="1083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5029200" y="3384041"/>
                <a:ext cx="37464" cy="90170"/>
              </a:xfrm>
              <a:custGeom>
                <a:rect b="b" l="l" r="r" t="t"/>
                <a:pathLst>
                  <a:path extrusionOk="0" h="90170" w="37464">
                    <a:moveTo>
                      <a:pt x="6096" y="0"/>
                    </a:moveTo>
                    <a:lnTo>
                      <a:pt x="3655" y="13823"/>
                    </a:lnTo>
                    <a:lnTo>
                      <a:pt x="2000" y="27146"/>
                    </a:lnTo>
                    <a:lnTo>
                      <a:pt x="1059" y="40612"/>
                    </a:lnTo>
                    <a:lnTo>
                      <a:pt x="762" y="54864"/>
                    </a:lnTo>
                    <a:lnTo>
                      <a:pt x="940" y="64043"/>
                    </a:lnTo>
                    <a:lnTo>
                      <a:pt x="2190" y="72866"/>
                    </a:lnTo>
                    <a:lnTo>
                      <a:pt x="5584" y="80688"/>
                    </a:lnTo>
                    <a:lnTo>
                      <a:pt x="12192" y="86868"/>
                    </a:lnTo>
                    <a:lnTo>
                      <a:pt x="18299" y="89558"/>
                    </a:lnTo>
                    <a:lnTo>
                      <a:pt x="23907" y="88963"/>
                    </a:lnTo>
                    <a:lnTo>
                      <a:pt x="28801" y="85796"/>
                    </a:lnTo>
                    <a:lnTo>
                      <a:pt x="32766" y="80772"/>
                    </a:lnTo>
                    <a:lnTo>
                      <a:pt x="35897" y="71818"/>
                    </a:lnTo>
                    <a:lnTo>
                      <a:pt x="37242" y="61721"/>
                    </a:lnTo>
                    <a:lnTo>
                      <a:pt x="36730" y="51625"/>
                    </a:lnTo>
                    <a:lnTo>
                      <a:pt x="15537" y="19633"/>
                    </a:lnTo>
                    <a:lnTo>
                      <a:pt x="6858" y="13716"/>
                    </a:lnTo>
                    <a:lnTo>
                      <a:pt x="1524" y="9906"/>
                    </a:lnTo>
                    <a:lnTo>
                      <a:pt x="0" y="91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5108448" y="3403091"/>
                <a:ext cx="18414" cy="63500"/>
              </a:xfrm>
              <a:custGeom>
                <a:rect b="b" l="l" r="r" t="t"/>
                <a:pathLst>
                  <a:path extrusionOk="0" h="63500" w="18414">
                    <a:moveTo>
                      <a:pt x="0" y="0"/>
                    </a:moveTo>
                    <a:lnTo>
                      <a:pt x="13025" y="37719"/>
                    </a:lnTo>
                    <a:lnTo>
                      <a:pt x="15930" y="53720"/>
                    </a:lnTo>
                    <a:lnTo>
                      <a:pt x="17526" y="61722"/>
                    </a:lnTo>
                    <a:lnTo>
                      <a:pt x="18288" y="62484"/>
                    </a:lnTo>
                    <a:lnTo>
                      <a:pt x="18288" y="632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5100066" y="3322319"/>
                <a:ext cx="5714" cy="15239"/>
              </a:xfrm>
              <a:custGeom>
                <a:rect b="b" l="l" r="r" t="t"/>
                <a:pathLst>
                  <a:path extrusionOk="0" h="15239" w="5714">
                    <a:moveTo>
                      <a:pt x="5334" y="15239"/>
                    </a:moveTo>
                    <a:lnTo>
                      <a:pt x="1524" y="6857"/>
                    </a:lnTo>
                    <a:lnTo>
                      <a:pt x="762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5155692" y="3373373"/>
                <a:ext cx="62864" cy="88900"/>
              </a:xfrm>
              <a:custGeom>
                <a:rect b="b" l="l" r="r" t="t"/>
                <a:pathLst>
                  <a:path extrusionOk="0" h="88900" w="62864">
                    <a:moveTo>
                      <a:pt x="0" y="16763"/>
                    </a:moveTo>
                    <a:lnTo>
                      <a:pt x="1583" y="25324"/>
                    </a:lnTo>
                    <a:lnTo>
                      <a:pt x="2952" y="33813"/>
                    </a:lnTo>
                    <a:lnTo>
                      <a:pt x="4179" y="42160"/>
                    </a:lnTo>
                    <a:lnTo>
                      <a:pt x="5334" y="50291"/>
                    </a:lnTo>
                    <a:lnTo>
                      <a:pt x="6477" y="56578"/>
                    </a:lnTo>
                    <a:lnTo>
                      <a:pt x="7620" y="62864"/>
                    </a:lnTo>
                    <a:lnTo>
                      <a:pt x="8763" y="69151"/>
                    </a:lnTo>
                    <a:lnTo>
                      <a:pt x="9906" y="75437"/>
                    </a:lnTo>
                    <a:lnTo>
                      <a:pt x="10668" y="77723"/>
                    </a:lnTo>
                    <a:lnTo>
                      <a:pt x="11430" y="79247"/>
                    </a:lnTo>
                    <a:lnTo>
                      <a:pt x="12192" y="80771"/>
                    </a:lnTo>
                    <a:lnTo>
                      <a:pt x="3857" y="41636"/>
                    </a:lnTo>
                    <a:lnTo>
                      <a:pt x="3429" y="30956"/>
                    </a:lnTo>
                    <a:lnTo>
                      <a:pt x="4143" y="20419"/>
                    </a:lnTo>
                    <a:lnTo>
                      <a:pt x="6857" y="10667"/>
                    </a:lnTo>
                    <a:lnTo>
                      <a:pt x="11429" y="2285"/>
                    </a:lnTo>
                    <a:lnTo>
                      <a:pt x="19811" y="0"/>
                    </a:lnTo>
                    <a:lnTo>
                      <a:pt x="28956" y="1523"/>
                    </a:lnTo>
                    <a:lnTo>
                      <a:pt x="57126" y="36325"/>
                    </a:lnTo>
                    <a:lnTo>
                      <a:pt x="62484" y="68579"/>
                    </a:lnTo>
                    <a:lnTo>
                      <a:pt x="62484" y="75437"/>
                    </a:lnTo>
                    <a:lnTo>
                      <a:pt x="62484" y="81533"/>
                    </a:lnTo>
                    <a:lnTo>
                      <a:pt x="62484" y="883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246370" y="3322319"/>
                <a:ext cx="17145" cy="136525"/>
              </a:xfrm>
              <a:custGeom>
                <a:rect b="b" l="l" r="r" t="t"/>
                <a:pathLst>
                  <a:path extrusionOk="0" h="136525" w="17145">
                    <a:moveTo>
                      <a:pt x="0" y="0"/>
                    </a:moveTo>
                    <a:lnTo>
                      <a:pt x="5334" y="50292"/>
                    </a:lnTo>
                    <a:lnTo>
                      <a:pt x="10191" y="80390"/>
                    </a:lnTo>
                    <a:lnTo>
                      <a:pt x="12513" y="95511"/>
                    </a:lnTo>
                    <a:lnTo>
                      <a:pt x="14478" y="110489"/>
                    </a:lnTo>
                    <a:lnTo>
                      <a:pt x="15049" y="117217"/>
                    </a:lnTo>
                    <a:lnTo>
                      <a:pt x="15621" y="123729"/>
                    </a:lnTo>
                    <a:lnTo>
                      <a:pt x="16192" y="130099"/>
                    </a:lnTo>
                    <a:lnTo>
                      <a:pt x="16764" y="1363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5239512" y="3354323"/>
                <a:ext cx="105410" cy="85089"/>
              </a:xfrm>
              <a:custGeom>
                <a:rect b="b" l="l" r="r" t="t"/>
                <a:pathLst>
                  <a:path extrusionOk="0" h="85089" w="105410">
                    <a:moveTo>
                      <a:pt x="0" y="49529"/>
                    </a:moveTo>
                    <a:lnTo>
                      <a:pt x="35051" y="21335"/>
                    </a:lnTo>
                    <a:lnTo>
                      <a:pt x="43160" y="16752"/>
                    </a:lnTo>
                    <a:lnTo>
                      <a:pt x="51339" y="12096"/>
                    </a:lnTo>
                    <a:lnTo>
                      <a:pt x="59376" y="7298"/>
                    </a:lnTo>
                    <a:lnTo>
                      <a:pt x="67055" y="2285"/>
                    </a:lnTo>
                    <a:lnTo>
                      <a:pt x="68580" y="761"/>
                    </a:lnTo>
                    <a:lnTo>
                      <a:pt x="69341" y="0"/>
                    </a:lnTo>
                    <a:lnTo>
                      <a:pt x="70865" y="761"/>
                    </a:lnTo>
                    <a:lnTo>
                      <a:pt x="67817" y="7619"/>
                    </a:lnTo>
                    <a:lnTo>
                      <a:pt x="64769" y="14477"/>
                    </a:lnTo>
                    <a:lnTo>
                      <a:pt x="63246" y="22097"/>
                    </a:lnTo>
                    <a:lnTo>
                      <a:pt x="62055" y="31289"/>
                    </a:lnTo>
                    <a:lnTo>
                      <a:pt x="62293" y="39623"/>
                    </a:lnTo>
                    <a:lnTo>
                      <a:pt x="64531" y="47386"/>
                    </a:lnTo>
                    <a:lnTo>
                      <a:pt x="99060" y="68579"/>
                    </a:lnTo>
                    <a:lnTo>
                      <a:pt x="102107" y="69341"/>
                    </a:lnTo>
                    <a:lnTo>
                      <a:pt x="105155" y="70103"/>
                    </a:lnTo>
                    <a:lnTo>
                      <a:pt x="102107" y="74675"/>
                    </a:lnTo>
                    <a:lnTo>
                      <a:pt x="99060" y="75437"/>
                    </a:lnTo>
                    <a:lnTo>
                      <a:pt x="92964" y="76961"/>
                    </a:lnTo>
                    <a:lnTo>
                      <a:pt x="83105" y="80188"/>
                    </a:lnTo>
                    <a:lnTo>
                      <a:pt x="72961" y="82772"/>
                    </a:lnTo>
                    <a:lnTo>
                      <a:pt x="62531" y="84355"/>
                    </a:lnTo>
                    <a:lnTo>
                      <a:pt x="51816" y="84581"/>
                    </a:lnTo>
                    <a:lnTo>
                      <a:pt x="41910" y="82295"/>
                    </a:lnTo>
                    <a:lnTo>
                      <a:pt x="38862" y="81533"/>
                    </a:lnTo>
                    <a:lnTo>
                      <a:pt x="34290" y="746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16"/>
            <p:cNvGrpSpPr/>
            <p:nvPr/>
          </p:nvGrpSpPr>
          <p:grpSpPr>
            <a:xfrm>
              <a:off x="5576315" y="3305555"/>
              <a:ext cx="159569" cy="153949"/>
              <a:chOff x="5576315" y="3305555"/>
              <a:chExt cx="159569" cy="153949"/>
            </a:xfrm>
          </p:grpSpPr>
          <p:sp>
            <p:nvSpPr>
              <p:cNvPr id="147" name="Google Shape;147;p16"/>
              <p:cNvSpPr/>
              <p:nvPr/>
            </p:nvSpPr>
            <p:spPr>
              <a:xfrm>
                <a:off x="5614130" y="3380993"/>
                <a:ext cx="3175" cy="60960"/>
              </a:xfrm>
              <a:custGeom>
                <a:rect b="b" l="l" r="r" t="t"/>
                <a:pathLst>
                  <a:path extrusionOk="0" h="60960" w="3175">
                    <a:moveTo>
                      <a:pt x="2571" y="0"/>
                    </a:moveTo>
                    <a:lnTo>
                      <a:pt x="1142" y="10620"/>
                    </a:lnTo>
                    <a:lnTo>
                      <a:pt x="285" y="20955"/>
                    </a:lnTo>
                    <a:lnTo>
                      <a:pt x="0" y="31289"/>
                    </a:lnTo>
                    <a:lnTo>
                      <a:pt x="285" y="41910"/>
                    </a:lnTo>
                    <a:lnTo>
                      <a:pt x="1047" y="48768"/>
                    </a:lnTo>
                    <a:lnTo>
                      <a:pt x="1809" y="54864"/>
                    </a:lnTo>
                    <a:lnTo>
                      <a:pt x="2571" y="609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576315" y="330555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9" name="Google Shape;149;p1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648870" y="3364597"/>
                <a:ext cx="87014" cy="9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" name="Google Shape;150;p16"/>
            <p:cNvGrpSpPr/>
            <p:nvPr/>
          </p:nvGrpSpPr>
          <p:grpSpPr>
            <a:xfrm>
              <a:off x="5940647" y="3274313"/>
              <a:ext cx="525177" cy="186054"/>
              <a:chOff x="5940647" y="3274313"/>
              <a:chExt cx="525177" cy="186054"/>
            </a:xfrm>
          </p:grpSpPr>
          <p:sp>
            <p:nvSpPr>
              <p:cNvPr id="151" name="Google Shape;151;p16"/>
              <p:cNvSpPr/>
              <p:nvPr/>
            </p:nvSpPr>
            <p:spPr>
              <a:xfrm>
                <a:off x="5940647" y="3274313"/>
                <a:ext cx="93345" cy="186054"/>
              </a:xfrm>
              <a:custGeom>
                <a:rect b="b" l="l" r="r" t="t"/>
                <a:pathLst>
                  <a:path extrusionOk="0" h="186054" w="93345">
                    <a:moveTo>
                      <a:pt x="63150" y="0"/>
                    </a:moveTo>
                    <a:lnTo>
                      <a:pt x="64293" y="18288"/>
                    </a:lnTo>
                    <a:lnTo>
                      <a:pt x="65436" y="36576"/>
                    </a:lnTo>
                    <a:lnTo>
                      <a:pt x="66579" y="54864"/>
                    </a:lnTo>
                    <a:lnTo>
                      <a:pt x="67722" y="73152"/>
                    </a:lnTo>
                    <a:lnTo>
                      <a:pt x="68770" y="89154"/>
                    </a:lnTo>
                    <a:lnTo>
                      <a:pt x="69818" y="105155"/>
                    </a:lnTo>
                    <a:lnTo>
                      <a:pt x="74235" y="143684"/>
                    </a:lnTo>
                    <a:lnTo>
                      <a:pt x="79914" y="163830"/>
                    </a:lnTo>
                    <a:lnTo>
                      <a:pt x="80676" y="163830"/>
                    </a:lnTo>
                    <a:lnTo>
                      <a:pt x="79914" y="156674"/>
                    </a:lnTo>
                    <a:lnTo>
                      <a:pt x="78581" y="150590"/>
                    </a:lnTo>
                    <a:lnTo>
                      <a:pt x="57721" y="116586"/>
                    </a:lnTo>
                    <a:lnTo>
                      <a:pt x="19431" y="94202"/>
                    </a:lnTo>
                    <a:lnTo>
                      <a:pt x="10989" y="96071"/>
                    </a:lnTo>
                    <a:lnTo>
                      <a:pt x="4476" y="102870"/>
                    </a:lnTo>
                    <a:lnTo>
                      <a:pt x="845" y="114573"/>
                    </a:lnTo>
                    <a:lnTo>
                      <a:pt x="0" y="127920"/>
                    </a:lnTo>
                    <a:lnTo>
                      <a:pt x="1583" y="141124"/>
                    </a:lnTo>
                    <a:lnTo>
                      <a:pt x="22669" y="174117"/>
                    </a:lnTo>
                    <a:lnTo>
                      <a:pt x="60400" y="185487"/>
                    </a:lnTo>
                    <a:lnTo>
                      <a:pt x="71056" y="184499"/>
                    </a:lnTo>
                    <a:lnTo>
                      <a:pt x="81569" y="181939"/>
                    </a:lnTo>
                    <a:lnTo>
                      <a:pt x="92868" y="1783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034492" y="3362527"/>
                <a:ext cx="74295" cy="73660"/>
              </a:xfrm>
              <a:custGeom>
                <a:rect b="b" l="l" r="r" t="t"/>
                <a:pathLst>
                  <a:path extrusionOk="0" h="73660" w="74295">
                    <a:moveTo>
                      <a:pt x="37885" y="48946"/>
                    </a:moveTo>
                    <a:lnTo>
                      <a:pt x="39838" y="39647"/>
                    </a:lnTo>
                    <a:lnTo>
                      <a:pt x="41505" y="29420"/>
                    </a:lnTo>
                    <a:lnTo>
                      <a:pt x="41743" y="19049"/>
                    </a:lnTo>
                    <a:lnTo>
                      <a:pt x="39409" y="9322"/>
                    </a:lnTo>
                    <a:lnTo>
                      <a:pt x="35861" y="4595"/>
                    </a:lnTo>
                    <a:lnTo>
                      <a:pt x="30456" y="1226"/>
                    </a:lnTo>
                    <a:lnTo>
                      <a:pt x="24193" y="0"/>
                    </a:lnTo>
                    <a:lnTo>
                      <a:pt x="18073" y="1702"/>
                    </a:lnTo>
                    <a:lnTo>
                      <a:pt x="0" y="43576"/>
                    </a:lnTo>
                    <a:lnTo>
                      <a:pt x="166" y="52851"/>
                    </a:lnTo>
                    <a:lnTo>
                      <a:pt x="2047" y="61698"/>
                    </a:lnTo>
                    <a:lnTo>
                      <a:pt x="6643" y="68758"/>
                    </a:lnTo>
                    <a:lnTo>
                      <a:pt x="12168" y="71866"/>
                    </a:lnTo>
                    <a:lnTo>
                      <a:pt x="18835" y="73044"/>
                    </a:lnTo>
                    <a:lnTo>
                      <a:pt x="25503" y="72080"/>
                    </a:lnTo>
                    <a:lnTo>
                      <a:pt x="39409" y="36754"/>
                    </a:lnTo>
                    <a:lnTo>
                      <a:pt x="39409" y="32182"/>
                    </a:lnTo>
                    <a:lnTo>
                      <a:pt x="39409" y="26848"/>
                    </a:lnTo>
                    <a:lnTo>
                      <a:pt x="41695" y="33706"/>
                    </a:lnTo>
                    <a:lnTo>
                      <a:pt x="45505" y="39802"/>
                    </a:lnTo>
                    <a:lnTo>
                      <a:pt x="50839" y="45136"/>
                    </a:lnTo>
                    <a:lnTo>
                      <a:pt x="55804" y="50625"/>
                    </a:lnTo>
                    <a:lnTo>
                      <a:pt x="60840" y="54756"/>
                    </a:lnTo>
                    <a:lnTo>
                      <a:pt x="66591" y="57888"/>
                    </a:lnTo>
                    <a:lnTo>
                      <a:pt x="73699" y="603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6123670" y="3301745"/>
                <a:ext cx="15875" cy="115570"/>
              </a:xfrm>
              <a:custGeom>
                <a:rect b="b" l="l" r="r" t="t"/>
                <a:pathLst>
                  <a:path extrusionOk="0" h="115570" w="15875">
                    <a:moveTo>
                      <a:pt x="8143" y="0"/>
                    </a:moveTo>
                    <a:lnTo>
                      <a:pt x="3524" y="12132"/>
                    </a:lnTo>
                    <a:lnTo>
                      <a:pt x="904" y="23907"/>
                    </a:lnTo>
                    <a:lnTo>
                      <a:pt x="0" y="36111"/>
                    </a:lnTo>
                    <a:lnTo>
                      <a:pt x="523" y="49530"/>
                    </a:lnTo>
                    <a:lnTo>
                      <a:pt x="2440" y="63686"/>
                    </a:lnTo>
                    <a:lnTo>
                      <a:pt x="5572" y="77628"/>
                    </a:lnTo>
                    <a:lnTo>
                      <a:pt x="9417" y="91428"/>
                    </a:lnTo>
                    <a:lnTo>
                      <a:pt x="13477" y="105155"/>
                    </a:lnTo>
                    <a:lnTo>
                      <a:pt x="14239" y="108204"/>
                    </a:lnTo>
                    <a:lnTo>
                      <a:pt x="15001" y="112014"/>
                    </a:lnTo>
                    <a:lnTo>
                      <a:pt x="15763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6139434" y="3337559"/>
                <a:ext cx="100329" cy="83185"/>
              </a:xfrm>
              <a:custGeom>
                <a:rect b="b" l="l" r="r" t="t"/>
                <a:pathLst>
                  <a:path extrusionOk="0" h="83185" w="100329">
                    <a:moveTo>
                      <a:pt x="0" y="54101"/>
                    </a:moveTo>
                    <a:lnTo>
                      <a:pt x="11894" y="46660"/>
                    </a:lnTo>
                    <a:lnTo>
                      <a:pt x="23145" y="40862"/>
                    </a:lnTo>
                    <a:lnTo>
                      <a:pt x="34825" y="35778"/>
                    </a:lnTo>
                    <a:lnTo>
                      <a:pt x="48006" y="30479"/>
                    </a:lnTo>
                    <a:lnTo>
                      <a:pt x="55602" y="26967"/>
                    </a:lnTo>
                    <a:lnTo>
                      <a:pt x="69341" y="0"/>
                    </a:lnTo>
                    <a:lnTo>
                      <a:pt x="60674" y="357"/>
                    </a:lnTo>
                    <a:lnTo>
                      <a:pt x="31718" y="38480"/>
                    </a:lnTo>
                    <a:lnTo>
                      <a:pt x="28194" y="63245"/>
                    </a:lnTo>
                    <a:lnTo>
                      <a:pt x="29491" y="72770"/>
                    </a:lnTo>
                    <a:lnTo>
                      <a:pt x="33432" y="78866"/>
                    </a:lnTo>
                    <a:lnTo>
                      <a:pt x="40088" y="82105"/>
                    </a:lnTo>
                    <a:lnTo>
                      <a:pt x="49530" y="83057"/>
                    </a:lnTo>
                    <a:lnTo>
                      <a:pt x="58173" y="81343"/>
                    </a:lnTo>
                    <a:lnTo>
                      <a:pt x="78486" y="48672"/>
                    </a:lnTo>
                    <a:lnTo>
                      <a:pt x="80010" y="34289"/>
                    </a:lnTo>
                    <a:lnTo>
                      <a:pt x="80010" y="31241"/>
                    </a:lnTo>
                    <a:lnTo>
                      <a:pt x="80010" y="29717"/>
                    </a:lnTo>
                    <a:lnTo>
                      <a:pt x="80010" y="28193"/>
                    </a:lnTo>
                    <a:lnTo>
                      <a:pt x="81534" y="29717"/>
                    </a:lnTo>
                    <a:lnTo>
                      <a:pt x="83058" y="32765"/>
                    </a:lnTo>
                    <a:lnTo>
                      <a:pt x="83820" y="35813"/>
                    </a:lnTo>
                    <a:lnTo>
                      <a:pt x="86153" y="41743"/>
                    </a:lnTo>
                    <a:lnTo>
                      <a:pt x="99060" y="60959"/>
                    </a:lnTo>
                    <a:lnTo>
                      <a:pt x="9982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6258306" y="3325570"/>
                <a:ext cx="62229" cy="90170"/>
              </a:xfrm>
              <a:custGeom>
                <a:rect b="b" l="l" r="r" t="t"/>
                <a:pathLst>
                  <a:path extrusionOk="0" h="90170" w="62229">
                    <a:moveTo>
                      <a:pt x="35051" y="19609"/>
                    </a:moveTo>
                    <a:lnTo>
                      <a:pt x="32254" y="12882"/>
                    </a:lnTo>
                    <a:lnTo>
                      <a:pt x="28098" y="5226"/>
                    </a:lnTo>
                    <a:lnTo>
                      <a:pt x="22086" y="0"/>
                    </a:lnTo>
                    <a:lnTo>
                      <a:pt x="13715" y="559"/>
                    </a:lnTo>
                    <a:lnTo>
                      <a:pt x="7179" y="6298"/>
                    </a:lnTo>
                    <a:lnTo>
                      <a:pt x="3143" y="14466"/>
                    </a:lnTo>
                    <a:lnTo>
                      <a:pt x="964" y="23491"/>
                    </a:lnTo>
                    <a:lnTo>
                      <a:pt x="0" y="31801"/>
                    </a:lnTo>
                    <a:lnTo>
                      <a:pt x="964" y="41909"/>
                    </a:lnTo>
                    <a:lnTo>
                      <a:pt x="37433" y="66853"/>
                    </a:lnTo>
                    <a:lnTo>
                      <a:pt x="61721" y="70663"/>
                    </a:lnTo>
                    <a:lnTo>
                      <a:pt x="58673" y="71425"/>
                    </a:lnTo>
                    <a:lnTo>
                      <a:pt x="27431" y="89713"/>
                    </a:lnTo>
                    <a:lnTo>
                      <a:pt x="21335" y="88951"/>
                    </a:lnTo>
                    <a:lnTo>
                      <a:pt x="12953" y="8895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344793" y="3326129"/>
                <a:ext cx="29845" cy="85089"/>
              </a:xfrm>
              <a:custGeom>
                <a:rect b="b" l="l" r="r" t="t"/>
                <a:pathLst>
                  <a:path extrusionOk="0" h="85089" w="29845">
                    <a:moveTo>
                      <a:pt x="380" y="0"/>
                    </a:moveTo>
                    <a:lnTo>
                      <a:pt x="404" y="15335"/>
                    </a:lnTo>
                    <a:lnTo>
                      <a:pt x="0" y="31241"/>
                    </a:lnTo>
                    <a:lnTo>
                      <a:pt x="166" y="47148"/>
                    </a:lnTo>
                    <a:lnTo>
                      <a:pt x="16382" y="83058"/>
                    </a:lnTo>
                    <a:lnTo>
                      <a:pt x="24002" y="84582"/>
                    </a:lnTo>
                    <a:lnTo>
                      <a:pt x="25526" y="80010"/>
                    </a:lnTo>
                    <a:lnTo>
                      <a:pt x="29336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6343650" y="3326129"/>
                <a:ext cx="39370" cy="41275"/>
              </a:xfrm>
              <a:custGeom>
                <a:rect b="b" l="l" r="r" t="t"/>
                <a:pathLst>
                  <a:path extrusionOk="0" h="41275" w="39370">
                    <a:moveTo>
                      <a:pt x="0" y="36575"/>
                    </a:moveTo>
                    <a:lnTo>
                      <a:pt x="10608" y="39588"/>
                    </a:lnTo>
                    <a:lnTo>
                      <a:pt x="19145" y="40671"/>
                    </a:lnTo>
                    <a:lnTo>
                      <a:pt x="26681" y="38183"/>
                    </a:lnTo>
                    <a:lnTo>
                      <a:pt x="34290" y="30479"/>
                    </a:lnTo>
                    <a:lnTo>
                      <a:pt x="38862" y="24383"/>
                    </a:lnTo>
                    <a:lnTo>
                      <a:pt x="37337" y="17525"/>
                    </a:lnTo>
                    <a:lnTo>
                      <a:pt x="32003" y="12953"/>
                    </a:lnTo>
                    <a:lnTo>
                      <a:pt x="25907" y="9143"/>
                    </a:lnTo>
                    <a:lnTo>
                      <a:pt x="18287" y="8381"/>
                    </a:lnTo>
                    <a:lnTo>
                      <a:pt x="12191" y="4571"/>
                    </a:lnTo>
                    <a:lnTo>
                      <a:pt x="9905" y="3047"/>
                    </a:lnTo>
                    <a:lnTo>
                      <a:pt x="9143" y="2285"/>
                    </a:lnTo>
                    <a:lnTo>
                      <a:pt x="91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6418326" y="3282695"/>
                <a:ext cx="33020" cy="117475"/>
              </a:xfrm>
              <a:custGeom>
                <a:rect b="b" l="l" r="r" t="t"/>
                <a:pathLst>
                  <a:path extrusionOk="0" h="117475" w="33020">
                    <a:moveTo>
                      <a:pt x="0" y="0"/>
                    </a:moveTo>
                    <a:lnTo>
                      <a:pt x="1273" y="9274"/>
                    </a:lnTo>
                    <a:lnTo>
                      <a:pt x="2762" y="18764"/>
                    </a:lnTo>
                    <a:lnTo>
                      <a:pt x="4393" y="28396"/>
                    </a:lnTo>
                    <a:lnTo>
                      <a:pt x="6096" y="38100"/>
                    </a:lnTo>
                    <a:lnTo>
                      <a:pt x="7810" y="49649"/>
                    </a:lnTo>
                    <a:lnTo>
                      <a:pt x="9525" y="61341"/>
                    </a:lnTo>
                    <a:lnTo>
                      <a:pt x="11239" y="73032"/>
                    </a:lnTo>
                    <a:lnTo>
                      <a:pt x="12954" y="84582"/>
                    </a:lnTo>
                    <a:lnTo>
                      <a:pt x="28956" y="117348"/>
                    </a:lnTo>
                    <a:lnTo>
                      <a:pt x="32004" y="109728"/>
                    </a:lnTo>
                    <a:lnTo>
                      <a:pt x="32766" y="104394"/>
                    </a:lnTo>
                    <a:lnTo>
                      <a:pt x="32766" y="102107"/>
                    </a:lnTo>
                    <a:lnTo>
                      <a:pt x="32766" y="99822"/>
                    </a:lnTo>
                    <a:lnTo>
                      <a:pt x="32766" y="9753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417564" y="3336797"/>
                <a:ext cx="48260" cy="16510"/>
              </a:xfrm>
              <a:custGeom>
                <a:rect b="b" l="l" r="r" t="t"/>
                <a:pathLst>
                  <a:path extrusionOk="0" h="16510" w="48260">
                    <a:moveTo>
                      <a:pt x="0" y="16001"/>
                    </a:moveTo>
                    <a:lnTo>
                      <a:pt x="12858" y="12644"/>
                    </a:lnTo>
                    <a:lnTo>
                      <a:pt x="24574" y="9143"/>
                    </a:lnTo>
                    <a:lnTo>
                      <a:pt x="36004" y="5072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0" name="Google Shape;160;p1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40042" y="3255702"/>
              <a:ext cx="155498" cy="193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101052" y="3250666"/>
              <a:ext cx="248462" cy="132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" name="Google Shape;162;p16"/>
            <p:cNvGrpSpPr/>
            <p:nvPr/>
          </p:nvGrpSpPr>
          <p:grpSpPr>
            <a:xfrm>
              <a:off x="7580350" y="3179063"/>
              <a:ext cx="410108" cy="181381"/>
              <a:chOff x="7580350" y="3179063"/>
              <a:chExt cx="410108" cy="181381"/>
            </a:xfrm>
          </p:grpSpPr>
          <p:pic>
            <p:nvPicPr>
              <p:cNvPr id="163" name="Google Shape;163;p1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580350" y="3180562"/>
                <a:ext cx="346760" cy="179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16"/>
              <p:cNvSpPr/>
              <p:nvPr/>
            </p:nvSpPr>
            <p:spPr>
              <a:xfrm>
                <a:off x="7972043" y="3214115"/>
                <a:ext cx="18415" cy="96520"/>
              </a:xfrm>
              <a:custGeom>
                <a:rect b="b" l="l" r="r" t="t"/>
                <a:pathLst>
                  <a:path extrusionOk="0" h="96520" w="18415">
                    <a:moveTo>
                      <a:pt x="18288" y="96012"/>
                    </a:moveTo>
                    <a:lnTo>
                      <a:pt x="12954" y="86868"/>
                    </a:lnTo>
                    <a:lnTo>
                      <a:pt x="12954" y="87630"/>
                    </a:lnTo>
                    <a:lnTo>
                      <a:pt x="10668" y="79248"/>
                    </a:lnTo>
                    <a:lnTo>
                      <a:pt x="9144" y="73914"/>
                    </a:lnTo>
                    <a:lnTo>
                      <a:pt x="8382" y="67818"/>
                    </a:lnTo>
                    <a:lnTo>
                      <a:pt x="8382" y="61722"/>
                    </a:lnTo>
                    <a:lnTo>
                      <a:pt x="7929" y="54292"/>
                    </a:lnTo>
                    <a:lnTo>
                      <a:pt x="7620" y="46863"/>
                    </a:lnTo>
                    <a:lnTo>
                      <a:pt x="7310" y="39433"/>
                    </a:lnTo>
                    <a:lnTo>
                      <a:pt x="6858" y="32004"/>
                    </a:lnTo>
                    <a:lnTo>
                      <a:pt x="5905" y="24943"/>
                    </a:lnTo>
                    <a:lnTo>
                      <a:pt x="4381" y="18383"/>
                    </a:lnTo>
                    <a:lnTo>
                      <a:pt x="2571" y="11965"/>
                    </a:lnTo>
                    <a:lnTo>
                      <a:pt x="762" y="5334"/>
                    </a:lnTo>
                    <a:lnTo>
                      <a:pt x="0" y="3810"/>
                    </a:lnTo>
                    <a:lnTo>
                      <a:pt x="0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7962899" y="3179063"/>
                <a:ext cx="17145" cy="6350"/>
              </a:xfrm>
              <a:custGeom>
                <a:rect b="b" l="l" r="r" t="t"/>
                <a:pathLst>
                  <a:path extrusionOk="0" h="6350" w="17145">
                    <a:moveTo>
                      <a:pt x="0" y="6096"/>
                    </a:moveTo>
                    <a:lnTo>
                      <a:pt x="5333" y="3810"/>
                    </a:lnTo>
                    <a:lnTo>
                      <a:pt x="10668" y="2286"/>
                    </a:lnTo>
                    <a:lnTo>
                      <a:pt x="16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6" name="Google Shape;166;p1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058886" y="3170656"/>
              <a:ext cx="24312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" name="Google Shape;167;p16"/>
            <p:cNvGrpSpPr/>
            <p:nvPr/>
          </p:nvGrpSpPr>
          <p:grpSpPr>
            <a:xfrm>
              <a:off x="8620266" y="3059404"/>
              <a:ext cx="646440" cy="207624"/>
              <a:chOff x="8620266" y="3059404"/>
              <a:chExt cx="646440" cy="207624"/>
            </a:xfrm>
          </p:grpSpPr>
          <p:pic>
            <p:nvPicPr>
              <p:cNvPr id="168" name="Google Shape;168;p1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620266" y="3123888"/>
                <a:ext cx="326401" cy="143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971095" y="3059404"/>
                <a:ext cx="29561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0" name="Google Shape;170;p16"/>
          <p:cNvGrpSpPr/>
          <p:nvPr/>
        </p:nvGrpSpPr>
        <p:grpSpPr>
          <a:xfrm>
            <a:off x="1921610" y="2863988"/>
            <a:ext cx="4559692" cy="1460293"/>
            <a:chOff x="4463770" y="4328134"/>
            <a:chExt cx="2670860" cy="1375688"/>
          </a:xfrm>
        </p:grpSpPr>
        <p:pic>
          <p:nvPicPr>
            <p:cNvPr id="171" name="Google Shape;171;p1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24780" y="4408144"/>
              <a:ext cx="441248" cy="168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881852" y="4328134"/>
              <a:ext cx="127304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838103" y="4716754"/>
              <a:ext cx="173596" cy="18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03850" y="4658842"/>
              <a:ext cx="109778" cy="16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463770" y="5218150"/>
              <a:ext cx="202742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" name="Google Shape;176;p16"/>
            <p:cNvGrpSpPr/>
            <p:nvPr/>
          </p:nvGrpSpPr>
          <p:grpSpPr>
            <a:xfrm>
              <a:off x="6925792" y="5320284"/>
              <a:ext cx="208838" cy="187476"/>
              <a:chOff x="6925792" y="5320284"/>
              <a:chExt cx="208838" cy="187476"/>
            </a:xfrm>
          </p:grpSpPr>
          <p:pic>
            <p:nvPicPr>
              <p:cNvPr id="177" name="Google Shape;177;p1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925792" y="5357596"/>
                <a:ext cx="208838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8" name="Google Shape;178;p16"/>
              <p:cNvSpPr/>
              <p:nvPr/>
            </p:nvSpPr>
            <p:spPr>
              <a:xfrm>
                <a:off x="7113270" y="5320284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1524"/>
                    </a:moveTo>
                    <a:lnTo>
                      <a:pt x="6096" y="0"/>
                    </a:lnTo>
                    <a:lnTo>
                      <a:pt x="533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16"/>
            <p:cNvGrpSpPr/>
            <p:nvPr/>
          </p:nvGrpSpPr>
          <p:grpSpPr>
            <a:xfrm>
              <a:off x="5211317" y="5350738"/>
              <a:ext cx="660679" cy="353084"/>
              <a:chOff x="5211317" y="5350738"/>
              <a:chExt cx="660679" cy="353084"/>
            </a:xfrm>
          </p:grpSpPr>
          <p:sp>
            <p:nvSpPr>
              <p:cNvPr id="180" name="Google Shape;180;p16"/>
              <p:cNvSpPr/>
              <p:nvPr/>
            </p:nvSpPr>
            <p:spPr>
              <a:xfrm>
                <a:off x="5211317" y="5453633"/>
                <a:ext cx="115570" cy="250189"/>
              </a:xfrm>
              <a:custGeom>
                <a:rect b="b" l="l" r="r" t="t"/>
                <a:pathLst>
                  <a:path extrusionOk="0" h="250189" w="115570">
                    <a:moveTo>
                      <a:pt x="11429" y="0"/>
                    </a:moveTo>
                    <a:lnTo>
                      <a:pt x="4822" y="11572"/>
                    </a:lnTo>
                    <a:lnTo>
                      <a:pt x="1428" y="22288"/>
                    </a:lnTo>
                    <a:lnTo>
                      <a:pt x="178" y="33861"/>
                    </a:lnTo>
                    <a:lnTo>
                      <a:pt x="0" y="48005"/>
                    </a:lnTo>
                    <a:lnTo>
                      <a:pt x="476" y="71770"/>
                    </a:lnTo>
                    <a:lnTo>
                      <a:pt x="5143" y="118729"/>
                    </a:lnTo>
                    <a:lnTo>
                      <a:pt x="15751" y="165032"/>
                    </a:lnTo>
                    <a:lnTo>
                      <a:pt x="34016" y="208395"/>
                    </a:lnTo>
                    <a:lnTo>
                      <a:pt x="63198" y="238898"/>
                    </a:lnTo>
                    <a:lnTo>
                      <a:pt x="96440" y="248828"/>
                    </a:lnTo>
                    <a:lnTo>
                      <a:pt x="115061" y="2499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1" name="Google Shape;181;p16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279693" y="5493994"/>
                <a:ext cx="125959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1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340070" y="5350738"/>
                <a:ext cx="81584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1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460466" y="5391886"/>
                <a:ext cx="257606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16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758884" y="5449036"/>
                <a:ext cx="113112" cy="2210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5" name="Google Shape;185;p1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945098" y="5411698"/>
              <a:ext cx="121208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219418" y="5390362"/>
              <a:ext cx="130352" cy="169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16"/>
          <p:cNvGrpSpPr/>
          <p:nvPr/>
        </p:nvGrpSpPr>
        <p:grpSpPr>
          <a:xfrm>
            <a:off x="6763783" y="2910232"/>
            <a:ext cx="2130863" cy="1343876"/>
            <a:chOff x="7610093" y="4397502"/>
            <a:chExt cx="1750339" cy="1361439"/>
          </a:xfrm>
        </p:grpSpPr>
        <p:sp>
          <p:nvSpPr>
            <p:cNvPr id="188" name="Google Shape;188;p16"/>
            <p:cNvSpPr/>
            <p:nvPr/>
          </p:nvSpPr>
          <p:spPr>
            <a:xfrm>
              <a:off x="7610093" y="4397502"/>
              <a:ext cx="104775" cy="1361439"/>
            </a:xfrm>
            <a:custGeom>
              <a:rect b="b" l="l" r="r" t="t"/>
              <a:pathLst>
                <a:path extrusionOk="0" h="1361439" w="104775">
                  <a:moveTo>
                    <a:pt x="0" y="0"/>
                  </a:moveTo>
                  <a:lnTo>
                    <a:pt x="11334" y="37719"/>
                  </a:lnTo>
                  <a:lnTo>
                    <a:pt x="15240" y="77724"/>
                  </a:lnTo>
                  <a:lnTo>
                    <a:pt x="18056" y="123907"/>
                  </a:lnTo>
                  <a:lnTo>
                    <a:pt x="20945" y="170127"/>
                  </a:lnTo>
                  <a:lnTo>
                    <a:pt x="23798" y="216420"/>
                  </a:lnTo>
                  <a:lnTo>
                    <a:pt x="26505" y="262822"/>
                  </a:lnTo>
                  <a:lnTo>
                    <a:pt x="28956" y="309372"/>
                  </a:lnTo>
                  <a:lnTo>
                    <a:pt x="31711" y="356006"/>
                  </a:lnTo>
                  <a:lnTo>
                    <a:pt x="34539" y="402640"/>
                  </a:lnTo>
                  <a:lnTo>
                    <a:pt x="37514" y="449275"/>
                  </a:lnTo>
                  <a:lnTo>
                    <a:pt x="40709" y="495909"/>
                  </a:lnTo>
                  <a:lnTo>
                    <a:pt x="44196" y="542544"/>
                  </a:lnTo>
                  <a:lnTo>
                    <a:pt x="48643" y="596383"/>
                  </a:lnTo>
                  <a:lnTo>
                    <a:pt x="53371" y="650143"/>
                  </a:lnTo>
                  <a:lnTo>
                    <a:pt x="58191" y="703836"/>
                  </a:lnTo>
                  <a:lnTo>
                    <a:pt x="62919" y="757476"/>
                  </a:lnTo>
                  <a:lnTo>
                    <a:pt x="67367" y="811076"/>
                  </a:lnTo>
                  <a:lnTo>
                    <a:pt x="71348" y="864650"/>
                  </a:lnTo>
                  <a:lnTo>
                    <a:pt x="74676" y="918210"/>
                  </a:lnTo>
                  <a:lnTo>
                    <a:pt x="76836" y="966279"/>
                  </a:lnTo>
                  <a:lnTo>
                    <a:pt x="78390" y="1014448"/>
                  </a:lnTo>
                  <a:lnTo>
                    <a:pt x="79658" y="1062670"/>
                  </a:lnTo>
                  <a:lnTo>
                    <a:pt x="80962" y="1110900"/>
                  </a:lnTo>
                  <a:lnTo>
                    <a:pt x="82623" y="1159095"/>
                  </a:lnTo>
                  <a:lnTo>
                    <a:pt x="84963" y="1207210"/>
                  </a:lnTo>
                  <a:lnTo>
                    <a:pt x="88302" y="1255200"/>
                  </a:lnTo>
                  <a:lnTo>
                    <a:pt x="92964" y="1303020"/>
                  </a:lnTo>
                  <a:lnTo>
                    <a:pt x="98428" y="1344060"/>
                  </a:lnTo>
                  <a:lnTo>
                    <a:pt x="103632" y="1359408"/>
                  </a:lnTo>
                  <a:lnTo>
                    <a:pt x="104394" y="1360932"/>
                  </a:lnTo>
                  <a:lnTo>
                    <a:pt x="101346" y="1354074"/>
                  </a:lnTo>
                  <a:lnTo>
                    <a:pt x="99822" y="1349502"/>
                  </a:lnTo>
                  <a:lnTo>
                    <a:pt x="97536" y="13426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6"/>
            <p:cNvGrpSpPr/>
            <p:nvPr/>
          </p:nvGrpSpPr>
          <p:grpSpPr>
            <a:xfrm>
              <a:off x="8063458" y="4578070"/>
              <a:ext cx="555523" cy="229641"/>
              <a:chOff x="8063458" y="4578070"/>
              <a:chExt cx="555523" cy="229641"/>
            </a:xfrm>
          </p:grpSpPr>
          <p:pic>
            <p:nvPicPr>
              <p:cNvPr id="190" name="Google Shape;190;p1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063458" y="4578070"/>
                <a:ext cx="480110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16"/>
              <p:cNvSpPr/>
              <p:nvPr/>
            </p:nvSpPr>
            <p:spPr>
              <a:xfrm>
                <a:off x="8590026" y="4602479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0" y="0"/>
                    </a:moveTo>
                    <a:lnTo>
                      <a:pt x="3810" y="3809"/>
                    </a:lnTo>
                    <a:lnTo>
                      <a:pt x="6858" y="8381"/>
                    </a:lnTo>
                    <a:lnTo>
                      <a:pt x="10668" y="1219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8596122" y="46588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8183118" y="4774691"/>
                <a:ext cx="325120" cy="33020"/>
              </a:xfrm>
              <a:custGeom>
                <a:rect b="b" l="l" r="r" t="t"/>
                <a:pathLst>
                  <a:path extrusionOk="0" h="33020" w="325120">
                    <a:moveTo>
                      <a:pt x="0" y="32766"/>
                    </a:moveTo>
                    <a:lnTo>
                      <a:pt x="40005" y="32004"/>
                    </a:lnTo>
                    <a:lnTo>
                      <a:pt x="80010" y="28956"/>
                    </a:lnTo>
                    <a:lnTo>
                      <a:pt x="142875" y="22860"/>
                    </a:lnTo>
                    <a:lnTo>
                      <a:pt x="174307" y="19740"/>
                    </a:lnTo>
                    <a:lnTo>
                      <a:pt x="205740" y="16764"/>
                    </a:lnTo>
                    <a:lnTo>
                      <a:pt x="229290" y="14668"/>
                    </a:lnTo>
                    <a:lnTo>
                      <a:pt x="252984" y="12001"/>
                    </a:lnTo>
                    <a:lnTo>
                      <a:pt x="276677" y="9048"/>
                    </a:lnTo>
                    <a:lnTo>
                      <a:pt x="300228" y="6096"/>
                    </a:lnTo>
                    <a:lnTo>
                      <a:pt x="307848" y="5334"/>
                    </a:lnTo>
                    <a:lnTo>
                      <a:pt x="317754" y="3810"/>
                    </a:lnTo>
                    <a:lnTo>
                      <a:pt x="324612" y="3048"/>
                    </a:lnTo>
                    <a:lnTo>
                      <a:pt x="318516" y="2286"/>
                    </a:lnTo>
                    <a:lnTo>
                      <a:pt x="313944" y="1524"/>
                    </a:lnTo>
                    <a:lnTo>
                      <a:pt x="30861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4" name="Google Shape;194;p1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291106" y="4948307"/>
              <a:ext cx="254273" cy="189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657818" y="4910302"/>
              <a:ext cx="404672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192171" y="4878298"/>
              <a:ext cx="152260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" name="Google Shape;197;p16"/>
            <p:cNvGrpSpPr/>
            <p:nvPr/>
          </p:nvGrpSpPr>
          <p:grpSpPr>
            <a:xfrm>
              <a:off x="8458269" y="5270753"/>
              <a:ext cx="902163" cy="257581"/>
              <a:chOff x="8458269" y="5270753"/>
              <a:chExt cx="902163" cy="257581"/>
            </a:xfrm>
          </p:grpSpPr>
          <p:pic>
            <p:nvPicPr>
              <p:cNvPr id="198" name="Google Shape;198;p16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458269" y="5369026"/>
                <a:ext cx="190455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674582" y="5315686"/>
                <a:ext cx="482396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Google Shape;200;p16"/>
              <p:cNvSpPr/>
              <p:nvPr/>
            </p:nvSpPr>
            <p:spPr>
              <a:xfrm>
                <a:off x="9092183" y="527075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1" name="Google Shape;201;p1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187408" y="5284469"/>
                <a:ext cx="173024" cy="1835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581" y="478678"/>
            <a:ext cx="4130841" cy="1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818" y="2881528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25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624" name="Google Shape;624;p25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625" name="Google Shape;625;p25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" name="Google Shape;634;p25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5" name="Google Shape;63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9" name="Google Shape;639;p25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640" name="Google Shape;640;p2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1" name="Google Shape;641;p25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2" name="Google Shape;642;p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3" name="Google Shape;643;p25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644" name="Google Shape;644;p25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5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5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5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5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5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5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5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5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5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5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5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5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5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5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5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5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5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64" name="Google Shape;664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80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Google Shape;718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8" cy="160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2" name="Google Shape;718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2752597"/>
            <a:ext cx="6454587" cy="19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7" name="Google Shape;7187;p116"/>
          <p:cNvGrpSpPr/>
          <p:nvPr/>
        </p:nvGrpSpPr>
        <p:grpSpPr>
          <a:xfrm>
            <a:off x="3124915" y="655646"/>
            <a:ext cx="3536701" cy="799158"/>
            <a:chOff x="4123918" y="2170150"/>
            <a:chExt cx="2586253" cy="714044"/>
          </a:xfrm>
        </p:grpSpPr>
        <p:grpSp>
          <p:nvGrpSpPr>
            <p:cNvPr id="7188" name="Google Shape;7188;p116"/>
            <p:cNvGrpSpPr/>
            <p:nvPr/>
          </p:nvGrpSpPr>
          <p:grpSpPr>
            <a:xfrm>
              <a:off x="4123918" y="2311120"/>
              <a:ext cx="431342" cy="177596"/>
              <a:chOff x="4123918" y="2311120"/>
              <a:chExt cx="431342" cy="177596"/>
            </a:xfrm>
          </p:grpSpPr>
          <p:pic>
            <p:nvPicPr>
              <p:cNvPr id="7189" name="Google Shape;7189;p1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23918" y="2314930"/>
                <a:ext cx="144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90" name="Google Shape;7190;p1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88510" y="2311120"/>
                <a:ext cx="266750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91" name="Google Shape;7191;p116"/>
            <p:cNvGrpSpPr/>
            <p:nvPr/>
          </p:nvGrpSpPr>
          <p:grpSpPr>
            <a:xfrm>
              <a:off x="4784572" y="2260828"/>
              <a:ext cx="987769" cy="191217"/>
              <a:chOff x="4784572" y="2260828"/>
              <a:chExt cx="987769" cy="191217"/>
            </a:xfrm>
          </p:grpSpPr>
          <p:pic>
            <p:nvPicPr>
              <p:cNvPr id="7192" name="Google Shape;7192;p1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84572" y="2282307"/>
                <a:ext cx="448106" cy="169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93" name="Google Shape;7193;p116"/>
              <p:cNvSpPr/>
              <p:nvPr/>
            </p:nvSpPr>
            <p:spPr>
              <a:xfrm>
                <a:off x="5269992" y="2307336"/>
                <a:ext cx="9525" cy="75564"/>
              </a:xfrm>
              <a:custGeom>
                <a:rect b="b" l="l" r="r" t="t"/>
                <a:pathLst>
                  <a:path extrusionOk="0" h="75564" w="9525">
                    <a:moveTo>
                      <a:pt x="0" y="0"/>
                    </a:moveTo>
                    <a:lnTo>
                      <a:pt x="119" y="10727"/>
                    </a:lnTo>
                    <a:lnTo>
                      <a:pt x="381" y="21240"/>
                    </a:lnTo>
                    <a:lnTo>
                      <a:pt x="642" y="31611"/>
                    </a:lnTo>
                    <a:lnTo>
                      <a:pt x="762" y="41910"/>
                    </a:lnTo>
                    <a:lnTo>
                      <a:pt x="488" y="49791"/>
                    </a:lnTo>
                    <a:lnTo>
                      <a:pt x="285" y="58102"/>
                    </a:lnTo>
                    <a:lnTo>
                      <a:pt x="1083" y="66127"/>
                    </a:lnTo>
                    <a:lnTo>
                      <a:pt x="3810" y="73152"/>
                    </a:lnTo>
                    <a:lnTo>
                      <a:pt x="6096" y="75438"/>
                    </a:lnTo>
                    <a:lnTo>
                      <a:pt x="6858" y="75438"/>
                    </a:lnTo>
                    <a:lnTo>
                      <a:pt x="9144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194" name="Google Shape;7194;p11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22544" y="2262352"/>
                <a:ext cx="149402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95" name="Google Shape;7195;p11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3281" y="2260828"/>
                <a:ext cx="269060" cy="156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96" name="Google Shape;7196;p1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71697" y="2170150"/>
              <a:ext cx="299219" cy="2014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97" name="Google Shape;7197;p116"/>
            <p:cNvGrpSpPr/>
            <p:nvPr/>
          </p:nvGrpSpPr>
          <p:grpSpPr>
            <a:xfrm>
              <a:off x="4929543" y="2684525"/>
              <a:ext cx="726783" cy="199669"/>
              <a:chOff x="4929543" y="2684525"/>
              <a:chExt cx="726783" cy="199669"/>
            </a:xfrm>
          </p:grpSpPr>
          <p:pic>
            <p:nvPicPr>
              <p:cNvPr id="7198" name="Google Shape;7198;p11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29543" y="2695930"/>
                <a:ext cx="198742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99" name="Google Shape;7199;p116"/>
              <p:cNvSpPr/>
              <p:nvPr/>
            </p:nvSpPr>
            <p:spPr>
              <a:xfrm>
                <a:off x="5159502" y="2727959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28194" y="13715"/>
                    </a:moveTo>
                    <a:lnTo>
                      <a:pt x="20574" y="6095"/>
                    </a:lnTo>
                    <a:lnTo>
                      <a:pt x="18288" y="3809"/>
                    </a:lnTo>
                    <a:lnTo>
                      <a:pt x="12954" y="0"/>
                    </a:lnTo>
                    <a:lnTo>
                      <a:pt x="10668" y="6857"/>
                    </a:lnTo>
                    <a:lnTo>
                      <a:pt x="9906" y="13715"/>
                    </a:lnTo>
                    <a:lnTo>
                      <a:pt x="9906" y="21335"/>
                    </a:lnTo>
                    <a:lnTo>
                      <a:pt x="9572" y="29765"/>
                    </a:lnTo>
                    <a:lnTo>
                      <a:pt x="32932" y="66413"/>
                    </a:lnTo>
                    <a:lnTo>
                      <a:pt x="38862" y="70103"/>
                    </a:lnTo>
                    <a:lnTo>
                      <a:pt x="44196" y="73151"/>
                    </a:lnTo>
                    <a:lnTo>
                      <a:pt x="49530" y="75437"/>
                    </a:lnTo>
                    <a:lnTo>
                      <a:pt x="48768" y="82295"/>
                    </a:lnTo>
                    <a:lnTo>
                      <a:pt x="16668" y="105632"/>
                    </a:lnTo>
                    <a:lnTo>
                      <a:pt x="9036" y="107334"/>
                    </a:lnTo>
                    <a:lnTo>
                      <a:pt x="3048" y="106679"/>
                    </a:lnTo>
                    <a:lnTo>
                      <a:pt x="2286" y="105155"/>
                    </a:lnTo>
                    <a:lnTo>
                      <a:pt x="1524" y="104393"/>
                    </a:lnTo>
                    <a:lnTo>
                      <a:pt x="0" y="10286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0" name="Google Shape;7200;p116"/>
              <p:cNvSpPr/>
              <p:nvPr/>
            </p:nvSpPr>
            <p:spPr>
              <a:xfrm>
                <a:off x="5241036" y="2720339"/>
                <a:ext cx="67945" cy="92710"/>
              </a:xfrm>
              <a:custGeom>
                <a:rect b="b" l="l" r="r" t="t"/>
                <a:pathLst>
                  <a:path extrusionOk="0" h="92710" w="67945">
                    <a:moveTo>
                      <a:pt x="0" y="0"/>
                    </a:moveTo>
                    <a:lnTo>
                      <a:pt x="797" y="13716"/>
                    </a:lnTo>
                    <a:lnTo>
                      <a:pt x="1238" y="27432"/>
                    </a:lnTo>
                    <a:lnTo>
                      <a:pt x="1821" y="41148"/>
                    </a:lnTo>
                    <a:lnTo>
                      <a:pt x="12192" y="84582"/>
                    </a:lnTo>
                    <a:lnTo>
                      <a:pt x="22098" y="92202"/>
                    </a:lnTo>
                    <a:lnTo>
                      <a:pt x="29718" y="92202"/>
                    </a:lnTo>
                    <a:lnTo>
                      <a:pt x="39624" y="92201"/>
                    </a:lnTo>
                    <a:lnTo>
                      <a:pt x="44958" y="88391"/>
                    </a:lnTo>
                    <a:lnTo>
                      <a:pt x="52578" y="83819"/>
                    </a:lnTo>
                    <a:lnTo>
                      <a:pt x="58674" y="80009"/>
                    </a:lnTo>
                    <a:lnTo>
                      <a:pt x="66294" y="76199"/>
                    </a:lnTo>
                    <a:lnTo>
                      <a:pt x="67818" y="68580"/>
                    </a:lnTo>
                    <a:lnTo>
                      <a:pt x="67818" y="67055"/>
                    </a:lnTo>
                    <a:lnTo>
                      <a:pt x="67818" y="65531"/>
                    </a:lnTo>
                    <a:lnTo>
                      <a:pt x="67818" y="6400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1" name="Google Shape;7201;p116"/>
              <p:cNvSpPr/>
              <p:nvPr/>
            </p:nvSpPr>
            <p:spPr>
              <a:xfrm>
                <a:off x="5256276" y="2732531"/>
                <a:ext cx="24129" cy="21589"/>
              </a:xfrm>
              <a:custGeom>
                <a:rect b="b" l="l" r="r" t="t"/>
                <a:pathLst>
                  <a:path extrusionOk="0" h="21589" w="24129">
                    <a:moveTo>
                      <a:pt x="0" y="21336"/>
                    </a:moveTo>
                    <a:lnTo>
                      <a:pt x="6262" y="15966"/>
                    </a:lnTo>
                    <a:lnTo>
                      <a:pt x="12382" y="10953"/>
                    </a:lnTo>
                    <a:lnTo>
                      <a:pt x="18216" y="5798"/>
                    </a:lnTo>
                    <a:lnTo>
                      <a:pt x="2362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2" name="Google Shape;7202;p116"/>
              <p:cNvSpPr/>
              <p:nvPr/>
            </p:nvSpPr>
            <p:spPr>
              <a:xfrm>
                <a:off x="5259324" y="2704921"/>
                <a:ext cx="77470" cy="80010"/>
              </a:xfrm>
              <a:custGeom>
                <a:rect b="b" l="l" r="r" t="t"/>
                <a:pathLst>
                  <a:path extrusionOk="0" h="80010" w="77470">
                    <a:moveTo>
                      <a:pt x="0" y="18466"/>
                    </a:moveTo>
                    <a:lnTo>
                      <a:pt x="40386" y="2464"/>
                    </a:lnTo>
                    <a:lnTo>
                      <a:pt x="61924" y="0"/>
                    </a:lnTo>
                    <a:lnTo>
                      <a:pt x="67818" y="940"/>
                    </a:lnTo>
                    <a:lnTo>
                      <a:pt x="74676" y="3988"/>
                    </a:lnTo>
                    <a:lnTo>
                      <a:pt x="75438" y="13894"/>
                    </a:lnTo>
                    <a:lnTo>
                      <a:pt x="75438" y="19228"/>
                    </a:lnTo>
                    <a:lnTo>
                      <a:pt x="75878" y="26217"/>
                    </a:lnTo>
                    <a:lnTo>
                      <a:pt x="76104" y="33420"/>
                    </a:lnTo>
                    <a:lnTo>
                      <a:pt x="76188" y="40767"/>
                    </a:lnTo>
                    <a:lnTo>
                      <a:pt x="76200" y="48184"/>
                    </a:lnTo>
                    <a:lnTo>
                      <a:pt x="76319" y="54590"/>
                    </a:lnTo>
                    <a:lnTo>
                      <a:pt x="76581" y="61138"/>
                    </a:lnTo>
                    <a:lnTo>
                      <a:pt x="76842" y="67687"/>
                    </a:lnTo>
                    <a:lnTo>
                      <a:pt x="76962" y="74092"/>
                    </a:lnTo>
                    <a:lnTo>
                      <a:pt x="76962" y="77140"/>
                    </a:lnTo>
                    <a:lnTo>
                      <a:pt x="76962" y="794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3" name="Google Shape;7203;p116"/>
              <p:cNvSpPr/>
              <p:nvPr/>
            </p:nvSpPr>
            <p:spPr>
              <a:xfrm>
                <a:off x="5333238" y="2704337"/>
                <a:ext cx="54610" cy="106044"/>
              </a:xfrm>
              <a:custGeom>
                <a:rect b="b" l="l" r="r" t="t"/>
                <a:pathLst>
                  <a:path extrusionOk="0" h="106044" w="54610">
                    <a:moveTo>
                      <a:pt x="0" y="12953"/>
                    </a:moveTo>
                    <a:lnTo>
                      <a:pt x="32766" y="35813"/>
                    </a:lnTo>
                    <a:lnTo>
                      <a:pt x="36576" y="32765"/>
                    </a:lnTo>
                    <a:lnTo>
                      <a:pt x="41910" y="26669"/>
                    </a:lnTo>
                    <a:lnTo>
                      <a:pt x="46482" y="20573"/>
                    </a:lnTo>
                    <a:lnTo>
                      <a:pt x="49530" y="13715"/>
                    </a:lnTo>
                    <a:lnTo>
                      <a:pt x="51053" y="6095"/>
                    </a:lnTo>
                    <a:lnTo>
                      <a:pt x="51816" y="4571"/>
                    </a:lnTo>
                    <a:lnTo>
                      <a:pt x="51816" y="2285"/>
                    </a:lnTo>
                    <a:lnTo>
                      <a:pt x="51816" y="0"/>
                    </a:lnTo>
                    <a:lnTo>
                      <a:pt x="53340" y="6095"/>
                    </a:lnTo>
                    <a:lnTo>
                      <a:pt x="53340" y="13715"/>
                    </a:lnTo>
                    <a:lnTo>
                      <a:pt x="53340" y="20573"/>
                    </a:lnTo>
                    <a:lnTo>
                      <a:pt x="53220" y="36004"/>
                    </a:lnTo>
                    <a:lnTo>
                      <a:pt x="52959" y="51434"/>
                    </a:lnTo>
                    <a:lnTo>
                      <a:pt x="52697" y="66865"/>
                    </a:lnTo>
                    <a:lnTo>
                      <a:pt x="52578" y="82295"/>
                    </a:lnTo>
                    <a:lnTo>
                      <a:pt x="52578" y="89915"/>
                    </a:lnTo>
                    <a:lnTo>
                      <a:pt x="53340" y="99059"/>
                    </a:lnTo>
                    <a:lnTo>
                      <a:pt x="54102" y="1059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4" name="Google Shape;7204;p116"/>
              <p:cNvSpPr/>
              <p:nvPr/>
            </p:nvSpPr>
            <p:spPr>
              <a:xfrm>
                <a:off x="5423439" y="2717291"/>
                <a:ext cx="6985" cy="94614"/>
              </a:xfrm>
              <a:custGeom>
                <a:rect b="b" l="l" r="r" t="t"/>
                <a:pathLst>
                  <a:path extrusionOk="0" h="94614" w="6985">
                    <a:moveTo>
                      <a:pt x="1238" y="0"/>
                    </a:moveTo>
                    <a:lnTo>
                      <a:pt x="690" y="13596"/>
                    </a:lnTo>
                    <a:lnTo>
                      <a:pt x="285" y="27051"/>
                    </a:lnTo>
                    <a:lnTo>
                      <a:pt x="166" y="40505"/>
                    </a:lnTo>
                    <a:lnTo>
                      <a:pt x="476" y="54102"/>
                    </a:lnTo>
                    <a:lnTo>
                      <a:pt x="202" y="63805"/>
                    </a:lnTo>
                    <a:lnTo>
                      <a:pt x="0" y="73437"/>
                    </a:lnTo>
                    <a:lnTo>
                      <a:pt x="797" y="82927"/>
                    </a:lnTo>
                    <a:lnTo>
                      <a:pt x="3524" y="92202"/>
                    </a:lnTo>
                    <a:lnTo>
                      <a:pt x="4286" y="94488"/>
                    </a:lnTo>
                    <a:lnTo>
                      <a:pt x="5048" y="94488"/>
                    </a:lnTo>
                    <a:lnTo>
                      <a:pt x="6572" y="944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5" name="Google Shape;7205;p116"/>
              <p:cNvSpPr/>
              <p:nvPr/>
            </p:nvSpPr>
            <p:spPr>
              <a:xfrm>
                <a:off x="5417058" y="2699003"/>
                <a:ext cx="72389" cy="113030"/>
              </a:xfrm>
              <a:custGeom>
                <a:rect b="b" l="l" r="r" t="t"/>
                <a:pathLst>
                  <a:path extrusionOk="0" h="113030" w="72389">
                    <a:moveTo>
                      <a:pt x="0" y="15239"/>
                    </a:moveTo>
                    <a:lnTo>
                      <a:pt x="44196" y="0"/>
                    </a:lnTo>
                    <a:lnTo>
                      <a:pt x="49530" y="761"/>
                    </a:lnTo>
                    <a:lnTo>
                      <a:pt x="51053" y="12953"/>
                    </a:lnTo>
                    <a:lnTo>
                      <a:pt x="50125" y="23598"/>
                    </a:lnTo>
                    <a:lnTo>
                      <a:pt x="23050" y="60007"/>
                    </a:lnTo>
                    <a:lnTo>
                      <a:pt x="18192" y="65603"/>
                    </a:lnTo>
                    <a:lnTo>
                      <a:pt x="14478" y="71627"/>
                    </a:lnTo>
                    <a:lnTo>
                      <a:pt x="14478" y="72389"/>
                    </a:lnTo>
                    <a:lnTo>
                      <a:pt x="22098" y="73151"/>
                    </a:lnTo>
                    <a:lnTo>
                      <a:pt x="29718" y="73151"/>
                    </a:lnTo>
                    <a:lnTo>
                      <a:pt x="37338" y="73151"/>
                    </a:lnTo>
                    <a:lnTo>
                      <a:pt x="44326" y="72163"/>
                    </a:lnTo>
                    <a:lnTo>
                      <a:pt x="52101" y="70961"/>
                    </a:lnTo>
                    <a:lnTo>
                      <a:pt x="59733" y="70473"/>
                    </a:lnTo>
                    <a:lnTo>
                      <a:pt x="66294" y="71627"/>
                    </a:lnTo>
                    <a:lnTo>
                      <a:pt x="72390" y="73151"/>
                    </a:lnTo>
                    <a:lnTo>
                      <a:pt x="72390" y="83057"/>
                    </a:lnTo>
                    <a:lnTo>
                      <a:pt x="38100" y="107441"/>
                    </a:lnTo>
                    <a:lnTo>
                      <a:pt x="22860" y="112775"/>
                    </a:lnTo>
                    <a:lnTo>
                      <a:pt x="14478" y="1104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6" name="Google Shape;7206;p116"/>
              <p:cNvSpPr/>
              <p:nvPr/>
            </p:nvSpPr>
            <p:spPr>
              <a:xfrm>
                <a:off x="5513832" y="2695193"/>
                <a:ext cx="56514" cy="108585"/>
              </a:xfrm>
              <a:custGeom>
                <a:rect b="b" l="l" r="r" t="t"/>
                <a:pathLst>
                  <a:path extrusionOk="0" h="108585" w="56514">
                    <a:moveTo>
                      <a:pt x="0" y="0"/>
                    </a:moveTo>
                    <a:lnTo>
                      <a:pt x="571" y="10167"/>
                    </a:lnTo>
                    <a:lnTo>
                      <a:pt x="1143" y="20193"/>
                    </a:lnTo>
                    <a:lnTo>
                      <a:pt x="1714" y="30218"/>
                    </a:lnTo>
                    <a:lnTo>
                      <a:pt x="2286" y="40386"/>
                    </a:lnTo>
                    <a:lnTo>
                      <a:pt x="3119" y="52613"/>
                    </a:lnTo>
                    <a:lnTo>
                      <a:pt x="3810" y="65055"/>
                    </a:lnTo>
                    <a:lnTo>
                      <a:pt x="5072" y="77354"/>
                    </a:lnTo>
                    <a:lnTo>
                      <a:pt x="7620" y="89154"/>
                    </a:lnTo>
                    <a:lnTo>
                      <a:pt x="9144" y="96012"/>
                    </a:lnTo>
                    <a:lnTo>
                      <a:pt x="12192" y="104394"/>
                    </a:lnTo>
                    <a:lnTo>
                      <a:pt x="19812" y="105918"/>
                    </a:lnTo>
                    <a:lnTo>
                      <a:pt x="28194" y="108204"/>
                    </a:lnTo>
                    <a:lnTo>
                      <a:pt x="35814" y="104394"/>
                    </a:lnTo>
                    <a:lnTo>
                      <a:pt x="42672" y="99822"/>
                    </a:lnTo>
                    <a:lnTo>
                      <a:pt x="49530" y="95249"/>
                    </a:lnTo>
                    <a:lnTo>
                      <a:pt x="52578" y="93725"/>
                    </a:lnTo>
                    <a:lnTo>
                      <a:pt x="56388" y="891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7" name="Google Shape;7207;p116"/>
              <p:cNvSpPr/>
              <p:nvPr/>
            </p:nvSpPr>
            <p:spPr>
              <a:xfrm>
                <a:off x="5586222" y="2697479"/>
                <a:ext cx="55245" cy="106680"/>
              </a:xfrm>
              <a:custGeom>
                <a:rect b="b" l="l" r="r" t="t"/>
                <a:pathLst>
                  <a:path extrusionOk="0" h="106680" w="55245">
                    <a:moveTo>
                      <a:pt x="0" y="0"/>
                    </a:moveTo>
                    <a:lnTo>
                      <a:pt x="130" y="10858"/>
                    </a:lnTo>
                    <a:lnTo>
                      <a:pt x="476" y="21717"/>
                    </a:lnTo>
                    <a:lnTo>
                      <a:pt x="964" y="32575"/>
                    </a:lnTo>
                    <a:lnTo>
                      <a:pt x="1524" y="43434"/>
                    </a:lnTo>
                    <a:lnTo>
                      <a:pt x="1524" y="53840"/>
                    </a:lnTo>
                    <a:lnTo>
                      <a:pt x="1524" y="64389"/>
                    </a:lnTo>
                    <a:lnTo>
                      <a:pt x="1524" y="74937"/>
                    </a:lnTo>
                    <a:lnTo>
                      <a:pt x="1524" y="85344"/>
                    </a:lnTo>
                    <a:lnTo>
                      <a:pt x="1524" y="89916"/>
                    </a:lnTo>
                    <a:lnTo>
                      <a:pt x="1524" y="101346"/>
                    </a:lnTo>
                    <a:lnTo>
                      <a:pt x="6858" y="103632"/>
                    </a:lnTo>
                    <a:lnTo>
                      <a:pt x="12954" y="106680"/>
                    </a:lnTo>
                    <a:lnTo>
                      <a:pt x="19812" y="102870"/>
                    </a:lnTo>
                    <a:lnTo>
                      <a:pt x="24384" y="100584"/>
                    </a:lnTo>
                    <a:lnTo>
                      <a:pt x="30099" y="97155"/>
                    </a:lnTo>
                    <a:lnTo>
                      <a:pt x="35814" y="93726"/>
                    </a:lnTo>
                    <a:lnTo>
                      <a:pt x="41529" y="90297"/>
                    </a:lnTo>
                    <a:lnTo>
                      <a:pt x="47244" y="86867"/>
                    </a:lnTo>
                    <a:lnTo>
                      <a:pt x="51054" y="84581"/>
                    </a:lnTo>
                    <a:lnTo>
                      <a:pt x="52578" y="83057"/>
                    </a:lnTo>
                    <a:lnTo>
                      <a:pt x="54864" y="792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8" name="Google Shape;7208;p116"/>
              <p:cNvSpPr/>
              <p:nvPr/>
            </p:nvSpPr>
            <p:spPr>
              <a:xfrm>
                <a:off x="5628132" y="2760725"/>
                <a:ext cx="22225" cy="12700"/>
              </a:xfrm>
              <a:custGeom>
                <a:rect b="b" l="l" r="r" t="t"/>
                <a:pathLst>
                  <a:path extrusionOk="0" h="12700" w="22225">
                    <a:moveTo>
                      <a:pt x="0" y="12191"/>
                    </a:moveTo>
                    <a:lnTo>
                      <a:pt x="7203" y="9965"/>
                    </a:lnTo>
                    <a:lnTo>
                      <a:pt x="13049" y="8096"/>
                    </a:lnTo>
                    <a:lnTo>
                      <a:pt x="17895" y="5226"/>
                    </a:lnTo>
                    <a:lnTo>
                      <a:pt x="2209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09" name="Google Shape;7209;p116"/>
              <p:cNvSpPr/>
              <p:nvPr/>
            </p:nvSpPr>
            <p:spPr>
              <a:xfrm>
                <a:off x="5592318" y="2684525"/>
                <a:ext cx="47625" cy="21589"/>
              </a:xfrm>
              <a:custGeom>
                <a:rect b="b" l="l" r="r" t="t"/>
                <a:pathLst>
                  <a:path extrusionOk="0" h="21589" w="47625">
                    <a:moveTo>
                      <a:pt x="0" y="21336"/>
                    </a:moveTo>
                    <a:lnTo>
                      <a:pt x="37337" y="3048"/>
                    </a:lnTo>
                    <a:lnTo>
                      <a:pt x="42671" y="1524"/>
                    </a:lnTo>
                    <a:lnTo>
                      <a:pt x="44195" y="76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10" name="Google Shape;7210;p116"/>
              <p:cNvSpPr/>
              <p:nvPr/>
            </p:nvSpPr>
            <p:spPr>
              <a:xfrm>
                <a:off x="5595366" y="2743961"/>
                <a:ext cx="60960" cy="13969"/>
              </a:xfrm>
              <a:custGeom>
                <a:rect b="b" l="l" r="r" t="t"/>
                <a:pathLst>
                  <a:path extrusionOk="0" h="13969" w="60960">
                    <a:moveTo>
                      <a:pt x="0" y="13715"/>
                    </a:moveTo>
                    <a:lnTo>
                      <a:pt x="42672" y="2285"/>
                    </a:lnTo>
                    <a:lnTo>
                      <a:pt x="51816" y="1523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211" name="Google Shape;7211;p116"/>
            <p:cNvGrpSpPr/>
            <p:nvPr/>
          </p:nvGrpSpPr>
          <p:grpSpPr>
            <a:xfrm>
              <a:off x="5810760" y="2558008"/>
              <a:ext cx="899411" cy="240069"/>
              <a:chOff x="5810760" y="2558008"/>
              <a:chExt cx="899411" cy="240069"/>
            </a:xfrm>
          </p:grpSpPr>
          <p:pic>
            <p:nvPicPr>
              <p:cNvPr id="7212" name="Google Shape;7212;p1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810760" y="2628815"/>
                <a:ext cx="411757" cy="169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3" name="Google Shape;7213;p1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49898" y="2609062"/>
                <a:ext cx="7625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4" name="Google Shape;7214;p11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49720" y="2558008"/>
                <a:ext cx="31780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15" name="Google Shape;7215;p116"/>
              <p:cNvSpPr/>
              <p:nvPr/>
            </p:nvSpPr>
            <p:spPr>
              <a:xfrm>
                <a:off x="6687312" y="26014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216" name="Google Shape;7216;p116"/>
          <p:cNvGrpSpPr/>
          <p:nvPr/>
        </p:nvGrpSpPr>
        <p:grpSpPr>
          <a:xfrm>
            <a:off x="2424687" y="2077435"/>
            <a:ext cx="4550614" cy="1021174"/>
            <a:chOff x="3460216" y="3514974"/>
            <a:chExt cx="4212361" cy="1171071"/>
          </a:xfrm>
        </p:grpSpPr>
        <p:pic>
          <p:nvPicPr>
            <p:cNvPr id="7217" name="Google Shape;7217;p1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60216" y="3686530"/>
              <a:ext cx="435914" cy="1852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18" name="Google Shape;7218;p116"/>
            <p:cNvGrpSpPr/>
            <p:nvPr/>
          </p:nvGrpSpPr>
          <p:grpSpPr>
            <a:xfrm>
              <a:off x="3531023" y="3885412"/>
              <a:ext cx="812401" cy="244652"/>
              <a:chOff x="3531023" y="3885412"/>
              <a:chExt cx="812401" cy="244652"/>
            </a:xfrm>
          </p:grpSpPr>
          <p:pic>
            <p:nvPicPr>
              <p:cNvPr id="7219" name="Google Shape;7219;p11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023" y="3966946"/>
                <a:ext cx="40625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0" name="Google Shape;7220;p11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957802" y="3885412"/>
                <a:ext cx="385622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21" name="Google Shape;7221;p116"/>
            <p:cNvGrpSpPr/>
            <p:nvPr/>
          </p:nvGrpSpPr>
          <p:grpSpPr>
            <a:xfrm>
              <a:off x="4869942" y="3527272"/>
              <a:ext cx="1227606" cy="162637"/>
              <a:chOff x="4869942" y="3527272"/>
              <a:chExt cx="1227606" cy="162637"/>
            </a:xfrm>
          </p:grpSpPr>
          <p:sp>
            <p:nvSpPr>
              <p:cNvPr id="7222" name="Google Shape;7222;p116"/>
              <p:cNvSpPr/>
              <p:nvPr/>
            </p:nvSpPr>
            <p:spPr>
              <a:xfrm>
                <a:off x="4869942" y="3597199"/>
                <a:ext cx="1165225" cy="92710"/>
              </a:xfrm>
              <a:custGeom>
                <a:rect b="b" l="l" r="r" t="t"/>
                <a:pathLst>
                  <a:path extrusionOk="0" h="92710" w="1165225">
                    <a:moveTo>
                      <a:pt x="0" y="92404"/>
                    </a:moveTo>
                    <a:lnTo>
                      <a:pt x="47505" y="86486"/>
                    </a:lnTo>
                    <a:lnTo>
                      <a:pt x="59817" y="85832"/>
                    </a:lnTo>
                    <a:lnTo>
                      <a:pt x="72128" y="85034"/>
                    </a:lnTo>
                    <a:lnTo>
                      <a:pt x="84582" y="84022"/>
                    </a:lnTo>
                    <a:lnTo>
                      <a:pt x="114419" y="82736"/>
                    </a:lnTo>
                    <a:lnTo>
                      <a:pt x="174378" y="79307"/>
                    </a:lnTo>
                    <a:lnTo>
                      <a:pt x="228909" y="74735"/>
                    </a:lnTo>
                    <a:lnTo>
                      <a:pt x="278582" y="69020"/>
                    </a:lnTo>
                    <a:lnTo>
                      <a:pt x="339852" y="60805"/>
                    </a:lnTo>
                    <a:lnTo>
                      <a:pt x="413003" y="50089"/>
                    </a:lnTo>
                    <a:lnTo>
                      <a:pt x="449580" y="45160"/>
                    </a:lnTo>
                    <a:lnTo>
                      <a:pt x="486167" y="40278"/>
                    </a:lnTo>
                    <a:lnTo>
                      <a:pt x="522827" y="35825"/>
                    </a:lnTo>
                    <a:lnTo>
                      <a:pt x="559629" y="31658"/>
                    </a:lnTo>
                    <a:lnTo>
                      <a:pt x="596646" y="27634"/>
                    </a:lnTo>
                    <a:lnTo>
                      <a:pt x="624780" y="24467"/>
                    </a:lnTo>
                    <a:lnTo>
                      <a:pt x="653129" y="21728"/>
                    </a:lnTo>
                    <a:lnTo>
                      <a:pt x="681620" y="19276"/>
                    </a:lnTo>
                    <a:lnTo>
                      <a:pt x="710184" y="16966"/>
                    </a:lnTo>
                    <a:lnTo>
                      <a:pt x="744926" y="13930"/>
                    </a:lnTo>
                    <a:lnTo>
                      <a:pt x="814125" y="9572"/>
                    </a:lnTo>
                    <a:lnTo>
                      <a:pt x="873454" y="6810"/>
                    </a:lnTo>
                    <a:lnTo>
                      <a:pt x="922912" y="5357"/>
                    </a:lnTo>
                    <a:lnTo>
                      <a:pt x="947928" y="4774"/>
                    </a:lnTo>
                    <a:lnTo>
                      <a:pt x="968632" y="4202"/>
                    </a:lnTo>
                    <a:lnTo>
                      <a:pt x="989552" y="3631"/>
                    </a:lnTo>
                    <a:lnTo>
                      <a:pt x="1010614" y="3059"/>
                    </a:lnTo>
                    <a:lnTo>
                      <a:pt x="1031747" y="2488"/>
                    </a:lnTo>
                    <a:lnTo>
                      <a:pt x="1049464" y="1928"/>
                    </a:lnTo>
                    <a:lnTo>
                      <a:pt x="1067180" y="1440"/>
                    </a:lnTo>
                    <a:lnTo>
                      <a:pt x="1084897" y="1095"/>
                    </a:lnTo>
                    <a:lnTo>
                      <a:pt x="1102614" y="964"/>
                    </a:lnTo>
                    <a:lnTo>
                      <a:pt x="1123902" y="642"/>
                    </a:lnTo>
                    <a:lnTo>
                      <a:pt x="1148334" y="107"/>
                    </a:lnTo>
                    <a:lnTo>
                      <a:pt x="1164764" y="0"/>
                    </a:lnTo>
                    <a:lnTo>
                      <a:pt x="1162050" y="964"/>
                    </a:lnTo>
                    <a:lnTo>
                      <a:pt x="1159002" y="964"/>
                    </a:lnTo>
                    <a:lnTo>
                      <a:pt x="1156716" y="964"/>
                    </a:lnTo>
                    <a:lnTo>
                      <a:pt x="1152906" y="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223" name="Google Shape;7223;p11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74816" y="3527272"/>
                <a:ext cx="12273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24" name="Google Shape;7224;p116"/>
            <p:cNvGrpSpPr/>
            <p:nvPr/>
          </p:nvGrpSpPr>
          <p:grpSpPr>
            <a:xfrm>
              <a:off x="6669786" y="3514974"/>
              <a:ext cx="584770" cy="163829"/>
              <a:chOff x="6669786" y="3514974"/>
              <a:chExt cx="584770" cy="163829"/>
            </a:xfrm>
          </p:grpSpPr>
          <p:sp>
            <p:nvSpPr>
              <p:cNvPr id="7225" name="Google Shape;7225;p116"/>
              <p:cNvSpPr/>
              <p:nvPr/>
            </p:nvSpPr>
            <p:spPr>
              <a:xfrm>
                <a:off x="6669786" y="3514974"/>
                <a:ext cx="90804" cy="163829"/>
              </a:xfrm>
              <a:custGeom>
                <a:rect b="b" l="l" r="r" t="t"/>
                <a:pathLst>
                  <a:path extrusionOk="0" h="163829" w="90804">
                    <a:moveTo>
                      <a:pt x="64007" y="5464"/>
                    </a:moveTo>
                    <a:lnTo>
                      <a:pt x="57923" y="3452"/>
                    </a:lnTo>
                    <a:lnTo>
                      <a:pt x="51339" y="1369"/>
                    </a:lnTo>
                    <a:lnTo>
                      <a:pt x="44612" y="0"/>
                    </a:lnTo>
                    <a:lnTo>
                      <a:pt x="38099" y="130"/>
                    </a:lnTo>
                    <a:lnTo>
                      <a:pt x="11370" y="31396"/>
                    </a:lnTo>
                    <a:lnTo>
                      <a:pt x="6774" y="51065"/>
                    </a:lnTo>
                    <a:lnTo>
                      <a:pt x="7619" y="60328"/>
                    </a:lnTo>
                    <a:lnTo>
                      <a:pt x="44886" y="80414"/>
                    </a:lnTo>
                    <a:lnTo>
                      <a:pt x="64841" y="82581"/>
                    </a:lnTo>
                    <a:lnTo>
                      <a:pt x="74675" y="83950"/>
                    </a:lnTo>
                    <a:lnTo>
                      <a:pt x="83819" y="85474"/>
                    </a:lnTo>
                    <a:lnTo>
                      <a:pt x="89153" y="87760"/>
                    </a:lnTo>
                    <a:lnTo>
                      <a:pt x="90677" y="97666"/>
                    </a:lnTo>
                    <a:lnTo>
                      <a:pt x="89558" y="106846"/>
                    </a:lnTo>
                    <a:lnTo>
                      <a:pt x="64674" y="138052"/>
                    </a:lnTo>
                    <a:lnTo>
                      <a:pt x="31241" y="158626"/>
                    </a:lnTo>
                    <a:lnTo>
                      <a:pt x="14192" y="163770"/>
                    </a:lnTo>
                    <a:lnTo>
                      <a:pt x="4988" y="163770"/>
                    </a:lnTo>
                    <a:lnTo>
                      <a:pt x="0" y="158626"/>
                    </a:lnTo>
                    <a:lnTo>
                      <a:pt x="0" y="149482"/>
                    </a:lnTo>
                    <a:lnTo>
                      <a:pt x="761" y="145672"/>
                    </a:lnTo>
                    <a:lnTo>
                      <a:pt x="3047" y="1403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6" name="Google Shape;7226;p116"/>
              <p:cNvSpPr/>
              <p:nvPr/>
            </p:nvSpPr>
            <p:spPr>
              <a:xfrm>
                <a:off x="6797040" y="3540251"/>
                <a:ext cx="55879" cy="7620"/>
              </a:xfrm>
              <a:custGeom>
                <a:rect b="b" l="l" r="r" t="t"/>
                <a:pathLst>
                  <a:path extrusionOk="0" h="7620" w="55879">
                    <a:moveTo>
                      <a:pt x="0" y="7620"/>
                    </a:moveTo>
                    <a:lnTo>
                      <a:pt x="43434" y="1524"/>
                    </a:lnTo>
                    <a:lnTo>
                      <a:pt x="48006" y="762"/>
                    </a:lnTo>
                    <a:lnTo>
                      <a:pt x="51053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7" name="Google Shape;7227;p116"/>
              <p:cNvSpPr/>
              <p:nvPr/>
            </p:nvSpPr>
            <p:spPr>
              <a:xfrm>
                <a:off x="6821471" y="3560063"/>
                <a:ext cx="13334" cy="85089"/>
              </a:xfrm>
              <a:custGeom>
                <a:rect b="b" l="l" r="r" t="t"/>
                <a:pathLst>
                  <a:path extrusionOk="0" h="85089" w="13334">
                    <a:moveTo>
                      <a:pt x="9858" y="0"/>
                    </a:moveTo>
                    <a:lnTo>
                      <a:pt x="4572" y="9453"/>
                    </a:lnTo>
                    <a:lnTo>
                      <a:pt x="1285" y="17335"/>
                    </a:lnTo>
                    <a:lnTo>
                      <a:pt x="0" y="25503"/>
                    </a:lnTo>
                    <a:lnTo>
                      <a:pt x="714" y="35814"/>
                    </a:lnTo>
                    <a:lnTo>
                      <a:pt x="8334" y="72390"/>
                    </a:lnTo>
                    <a:lnTo>
                      <a:pt x="9858" y="79248"/>
                    </a:lnTo>
                    <a:lnTo>
                      <a:pt x="12906" y="845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8" name="Google Shape;7228;p116"/>
              <p:cNvSpPr/>
              <p:nvPr/>
            </p:nvSpPr>
            <p:spPr>
              <a:xfrm>
                <a:off x="6899910" y="3554729"/>
                <a:ext cx="5079" cy="94614"/>
              </a:xfrm>
              <a:custGeom>
                <a:rect b="b" l="l" r="r" t="t"/>
                <a:pathLst>
                  <a:path extrusionOk="0" h="94614" w="5079">
                    <a:moveTo>
                      <a:pt x="1524" y="0"/>
                    </a:moveTo>
                    <a:lnTo>
                      <a:pt x="964" y="10620"/>
                    </a:lnTo>
                    <a:lnTo>
                      <a:pt x="476" y="20955"/>
                    </a:lnTo>
                    <a:lnTo>
                      <a:pt x="130" y="31289"/>
                    </a:lnTo>
                    <a:lnTo>
                      <a:pt x="0" y="41910"/>
                    </a:lnTo>
                    <a:lnTo>
                      <a:pt x="142" y="52077"/>
                    </a:lnTo>
                    <a:lnTo>
                      <a:pt x="3810" y="89916"/>
                    </a:lnTo>
                    <a:lnTo>
                      <a:pt x="4572" y="944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29" name="Google Shape;7229;p116"/>
              <p:cNvSpPr/>
              <p:nvPr/>
            </p:nvSpPr>
            <p:spPr>
              <a:xfrm>
                <a:off x="6890766" y="3550062"/>
                <a:ext cx="58420" cy="93345"/>
              </a:xfrm>
              <a:custGeom>
                <a:rect b="b" l="l" r="r" t="t"/>
                <a:pathLst>
                  <a:path extrusionOk="0" h="93345" w="58420">
                    <a:moveTo>
                      <a:pt x="0" y="20669"/>
                    </a:moveTo>
                    <a:lnTo>
                      <a:pt x="37242" y="0"/>
                    </a:lnTo>
                    <a:lnTo>
                      <a:pt x="44731" y="226"/>
                    </a:lnTo>
                    <a:lnTo>
                      <a:pt x="50291" y="2381"/>
                    </a:lnTo>
                    <a:lnTo>
                      <a:pt x="53661" y="8727"/>
                    </a:lnTo>
                    <a:lnTo>
                      <a:pt x="52673" y="17144"/>
                    </a:lnTo>
                    <a:lnTo>
                      <a:pt x="26443" y="57269"/>
                    </a:lnTo>
                    <a:lnTo>
                      <a:pt x="19812" y="65627"/>
                    </a:lnTo>
                    <a:lnTo>
                      <a:pt x="16764" y="69437"/>
                    </a:lnTo>
                    <a:lnTo>
                      <a:pt x="16002" y="70199"/>
                    </a:lnTo>
                    <a:lnTo>
                      <a:pt x="16002" y="73247"/>
                    </a:lnTo>
                    <a:lnTo>
                      <a:pt x="19050" y="75533"/>
                    </a:lnTo>
                    <a:lnTo>
                      <a:pt x="24384" y="77057"/>
                    </a:lnTo>
                    <a:lnTo>
                      <a:pt x="28956" y="78581"/>
                    </a:lnTo>
                    <a:lnTo>
                      <a:pt x="36075" y="80474"/>
                    </a:lnTo>
                    <a:lnTo>
                      <a:pt x="41910" y="82867"/>
                    </a:lnTo>
                    <a:lnTo>
                      <a:pt x="47172" y="85975"/>
                    </a:lnTo>
                    <a:lnTo>
                      <a:pt x="52578" y="90011"/>
                    </a:lnTo>
                    <a:lnTo>
                      <a:pt x="55626" y="91535"/>
                    </a:lnTo>
                    <a:lnTo>
                      <a:pt x="56388" y="92297"/>
                    </a:lnTo>
                    <a:lnTo>
                      <a:pt x="57912" y="9305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0" name="Google Shape;7230;p116"/>
              <p:cNvSpPr/>
              <p:nvPr/>
            </p:nvSpPr>
            <p:spPr>
              <a:xfrm>
                <a:off x="6978931" y="3568445"/>
                <a:ext cx="42545" cy="74295"/>
              </a:xfrm>
              <a:custGeom>
                <a:rect b="b" l="l" r="r" t="t"/>
                <a:pathLst>
                  <a:path extrusionOk="0" h="74295" w="42545">
                    <a:moveTo>
                      <a:pt x="6322" y="0"/>
                    </a:moveTo>
                    <a:lnTo>
                      <a:pt x="2595" y="8774"/>
                    </a:lnTo>
                    <a:lnTo>
                      <a:pt x="511" y="16478"/>
                    </a:lnTo>
                    <a:lnTo>
                      <a:pt x="0" y="24324"/>
                    </a:lnTo>
                    <a:lnTo>
                      <a:pt x="988" y="33528"/>
                    </a:lnTo>
                    <a:lnTo>
                      <a:pt x="20800" y="72390"/>
                    </a:lnTo>
                    <a:lnTo>
                      <a:pt x="29944" y="73914"/>
                    </a:lnTo>
                    <a:lnTo>
                      <a:pt x="35278" y="67056"/>
                    </a:lnTo>
                    <a:lnTo>
                      <a:pt x="39564" y="59328"/>
                    </a:lnTo>
                    <a:lnTo>
                      <a:pt x="41564" y="50387"/>
                    </a:lnTo>
                    <a:lnTo>
                      <a:pt x="42136" y="41017"/>
                    </a:lnTo>
                    <a:lnTo>
                      <a:pt x="42136" y="32003"/>
                    </a:lnTo>
                    <a:lnTo>
                      <a:pt x="16228" y="3047"/>
                    </a:lnTo>
                    <a:lnTo>
                      <a:pt x="13180" y="7619"/>
                    </a:lnTo>
                    <a:lnTo>
                      <a:pt x="13180" y="83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1" name="Google Shape;7231;p116"/>
              <p:cNvSpPr/>
              <p:nvPr/>
            </p:nvSpPr>
            <p:spPr>
              <a:xfrm>
                <a:off x="7061454" y="3565397"/>
                <a:ext cx="6350" cy="69850"/>
              </a:xfrm>
              <a:custGeom>
                <a:rect b="b" l="l" r="r" t="t"/>
                <a:pathLst>
                  <a:path extrusionOk="0" h="69850" w="6350">
                    <a:moveTo>
                      <a:pt x="0" y="0"/>
                    </a:moveTo>
                    <a:lnTo>
                      <a:pt x="5334" y="42672"/>
                    </a:lnTo>
                    <a:lnTo>
                      <a:pt x="5345" y="48970"/>
                    </a:lnTo>
                    <a:lnTo>
                      <a:pt x="5429" y="55340"/>
                    </a:lnTo>
                    <a:lnTo>
                      <a:pt x="5655" y="61852"/>
                    </a:lnTo>
                    <a:lnTo>
                      <a:pt x="6096" y="68580"/>
                    </a:lnTo>
                    <a:lnTo>
                      <a:pt x="6096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2" name="Google Shape;7232;p116"/>
              <p:cNvSpPr/>
              <p:nvPr/>
            </p:nvSpPr>
            <p:spPr>
              <a:xfrm>
                <a:off x="7072884" y="3547109"/>
                <a:ext cx="59690" cy="81279"/>
              </a:xfrm>
              <a:custGeom>
                <a:rect b="b" l="l" r="r" t="t"/>
                <a:pathLst>
                  <a:path extrusionOk="0" h="81279" w="59690">
                    <a:moveTo>
                      <a:pt x="0" y="27432"/>
                    </a:moveTo>
                    <a:lnTo>
                      <a:pt x="26670" y="62484"/>
                    </a:lnTo>
                    <a:lnTo>
                      <a:pt x="54102" y="80010"/>
                    </a:lnTo>
                    <a:lnTo>
                      <a:pt x="55626" y="80010"/>
                    </a:lnTo>
                    <a:lnTo>
                      <a:pt x="58674" y="80772"/>
                    </a:lnTo>
                    <a:lnTo>
                      <a:pt x="59436" y="71628"/>
                    </a:lnTo>
                    <a:lnTo>
                      <a:pt x="57912" y="66294"/>
                    </a:lnTo>
                    <a:lnTo>
                      <a:pt x="56388" y="57912"/>
                    </a:lnTo>
                    <a:lnTo>
                      <a:pt x="54792" y="49339"/>
                    </a:lnTo>
                    <a:lnTo>
                      <a:pt x="53340" y="40767"/>
                    </a:lnTo>
                    <a:lnTo>
                      <a:pt x="51887" y="32194"/>
                    </a:lnTo>
                    <a:lnTo>
                      <a:pt x="50292" y="23622"/>
                    </a:lnTo>
                    <a:lnTo>
                      <a:pt x="48768" y="15240"/>
                    </a:lnTo>
                    <a:lnTo>
                      <a:pt x="47243" y="838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33" name="Google Shape;7233;p116"/>
              <p:cNvSpPr/>
              <p:nvPr/>
            </p:nvSpPr>
            <p:spPr>
              <a:xfrm>
                <a:off x="7163752" y="3529583"/>
                <a:ext cx="90804" cy="106045"/>
              </a:xfrm>
              <a:custGeom>
                <a:rect b="b" l="l" r="r" t="t"/>
                <a:pathLst>
                  <a:path extrusionOk="0" h="106045" w="90804">
                    <a:moveTo>
                      <a:pt x="34861" y="0"/>
                    </a:moveTo>
                    <a:lnTo>
                      <a:pt x="2857" y="28956"/>
                    </a:lnTo>
                    <a:lnTo>
                      <a:pt x="0" y="55530"/>
                    </a:lnTo>
                    <a:lnTo>
                      <a:pt x="1357" y="69139"/>
                    </a:lnTo>
                    <a:lnTo>
                      <a:pt x="30289" y="101346"/>
                    </a:lnTo>
                    <a:lnTo>
                      <a:pt x="37528" y="101607"/>
                    </a:lnTo>
                    <a:lnTo>
                      <a:pt x="44196" y="100012"/>
                    </a:lnTo>
                    <a:lnTo>
                      <a:pt x="50006" y="96416"/>
                    </a:lnTo>
                    <a:lnTo>
                      <a:pt x="54673" y="90678"/>
                    </a:lnTo>
                    <a:lnTo>
                      <a:pt x="56816" y="84820"/>
                    </a:lnTo>
                    <a:lnTo>
                      <a:pt x="57531" y="78105"/>
                    </a:lnTo>
                    <a:lnTo>
                      <a:pt x="56816" y="71389"/>
                    </a:lnTo>
                    <a:lnTo>
                      <a:pt x="39433" y="51053"/>
                    </a:lnTo>
                    <a:lnTo>
                      <a:pt x="38671" y="50292"/>
                    </a:lnTo>
                    <a:lnTo>
                      <a:pt x="41719" y="48768"/>
                    </a:lnTo>
                    <a:lnTo>
                      <a:pt x="49339" y="48006"/>
                    </a:lnTo>
                    <a:lnTo>
                      <a:pt x="54673" y="48006"/>
                    </a:lnTo>
                    <a:lnTo>
                      <a:pt x="61090" y="47886"/>
                    </a:lnTo>
                    <a:lnTo>
                      <a:pt x="67722" y="47624"/>
                    </a:lnTo>
                    <a:lnTo>
                      <a:pt x="74497" y="47363"/>
                    </a:lnTo>
                    <a:lnTo>
                      <a:pt x="81343" y="47243"/>
                    </a:lnTo>
                    <a:lnTo>
                      <a:pt x="88963" y="48005"/>
                    </a:lnTo>
                    <a:lnTo>
                      <a:pt x="88201" y="54863"/>
                    </a:lnTo>
                    <a:lnTo>
                      <a:pt x="88963" y="60959"/>
                    </a:lnTo>
                    <a:lnTo>
                      <a:pt x="89582" y="70865"/>
                    </a:lnTo>
                    <a:lnTo>
                      <a:pt x="90487" y="83629"/>
                    </a:lnTo>
                    <a:lnTo>
                      <a:pt x="90249" y="96107"/>
                    </a:lnTo>
                    <a:lnTo>
                      <a:pt x="87439" y="105155"/>
                    </a:lnTo>
                    <a:lnTo>
                      <a:pt x="86677" y="105155"/>
                    </a:lnTo>
                    <a:lnTo>
                      <a:pt x="85915" y="105918"/>
                    </a:lnTo>
                    <a:lnTo>
                      <a:pt x="85153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234" name="Google Shape;7234;p116"/>
            <p:cNvGrpSpPr/>
            <p:nvPr/>
          </p:nvGrpSpPr>
          <p:grpSpPr>
            <a:xfrm>
              <a:off x="6810730" y="3759777"/>
              <a:ext cx="861847" cy="190551"/>
              <a:chOff x="6810730" y="3759777"/>
              <a:chExt cx="861847" cy="190551"/>
            </a:xfrm>
          </p:grpSpPr>
          <p:pic>
            <p:nvPicPr>
              <p:cNvPr id="7235" name="Google Shape;7235;p1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810730" y="3787114"/>
                <a:ext cx="486968" cy="163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6" name="Google Shape;7236;p11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328890" y="3759777"/>
                <a:ext cx="343687" cy="1317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37" name="Google Shape;7237;p116"/>
            <p:cNvGrpSpPr/>
            <p:nvPr/>
          </p:nvGrpSpPr>
          <p:grpSpPr>
            <a:xfrm>
              <a:off x="3570539" y="4287748"/>
              <a:ext cx="565621" cy="227888"/>
              <a:chOff x="3570539" y="4287748"/>
              <a:chExt cx="565621" cy="227888"/>
            </a:xfrm>
          </p:grpSpPr>
          <p:pic>
            <p:nvPicPr>
              <p:cNvPr id="7238" name="Google Shape;7238;p11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570539" y="4287748"/>
                <a:ext cx="116041" cy="227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9" name="Google Shape;7239;p11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3726916" y="4292320"/>
                <a:ext cx="4092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240" name="Google Shape;7240;p1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50410" y="4261840"/>
              <a:ext cx="297516" cy="156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41" name="Google Shape;7241;p116"/>
            <p:cNvGrpSpPr/>
            <p:nvPr/>
          </p:nvGrpSpPr>
          <p:grpSpPr>
            <a:xfrm>
              <a:off x="3948684" y="4471416"/>
              <a:ext cx="558292" cy="214629"/>
              <a:chOff x="3948684" y="4471416"/>
              <a:chExt cx="558292" cy="214629"/>
            </a:xfrm>
          </p:grpSpPr>
          <p:sp>
            <p:nvSpPr>
              <p:cNvPr id="7242" name="Google Shape;7242;p116"/>
              <p:cNvSpPr/>
              <p:nvPr/>
            </p:nvSpPr>
            <p:spPr>
              <a:xfrm>
                <a:off x="3948684" y="4590288"/>
                <a:ext cx="81914" cy="86360"/>
              </a:xfrm>
              <a:custGeom>
                <a:rect b="b" l="l" r="r" t="t"/>
                <a:pathLst>
                  <a:path extrusionOk="0" h="86360" w="81914">
                    <a:moveTo>
                      <a:pt x="0" y="1524"/>
                    </a:moveTo>
                    <a:lnTo>
                      <a:pt x="15323" y="40314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19812" y="78486"/>
                    </a:lnTo>
                    <a:lnTo>
                      <a:pt x="18288" y="70866"/>
                    </a:lnTo>
                    <a:lnTo>
                      <a:pt x="16764" y="63246"/>
                    </a:lnTo>
                    <a:lnTo>
                      <a:pt x="15668" y="52161"/>
                    </a:lnTo>
                    <a:lnTo>
                      <a:pt x="14859" y="40862"/>
                    </a:lnTo>
                    <a:lnTo>
                      <a:pt x="14620" y="29706"/>
                    </a:lnTo>
                    <a:lnTo>
                      <a:pt x="15240" y="19050"/>
                    </a:lnTo>
                    <a:lnTo>
                      <a:pt x="16764" y="9144"/>
                    </a:lnTo>
                    <a:lnTo>
                      <a:pt x="22098" y="3810"/>
                    </a:lnTo>
                    <a:lnTo>
                      <a:pt x="31242" y="3048"/>
                    </a:lnTo>
                    <a:lnTo>
                      <a:pt x="40505" y="2274"/>
                    </a:lnTo>
                    <a:lnTo>
                      <a:pt x="49911" y="2000"/>
                    </a:lnTo>
                    <a:lnTo>
                      <a:pt x="59316" y="1869"/>
                    </a:lnTo>
                    <a:lnTo>
                      <a:pt x="68580" y="1524"/>
                    </a:lnTo>
                    <a:lnTo>
                      <a:pt x="75438" y="762"/>
                    </a:lnTo>
                    <a:lnTo>
                      <a:pt x="77724" y="762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3" name="Google Shape;7243;p116"/>
              <p:cNvSpPr/>
              <p:nvPr/>
            </p:nvSpPr>
            <p:spPr>
              <a:xfrm>
                <a:off x="4036456" y="45826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46339" y="26669"/>
                    </a:moveTo>
                    <a:lnTo>
                      <a:pt x="40088" y="21633"/>
                    </a:lnTo>
                    <a:lnTo>
                      <a:pt x="34623" y="16668"/>
                    </a:lnTo>
                    <a:lnTo>
                      <a:pt x="29301" y="11560"/>
                    </a:lnTo>
                    <a:lnTo>
                      <a:pt x="23479" y="6095"/>
                    </a:lnTo>
                    <a:lnTo>
                      <a:pt x="21193" y="4571"/>
                    </a:lnTo>
                    <a:lnTo>
                      <a:pt x="15859" y="0"/>
                    </a:lnTo>
                    <a:lnTo>
                      <a:pt x="12049" y="1523"/>
                    </a:lnTo>
                    <a:lnTo>
                      <a:pt x="952" y="38183"/>
                    </a:lnTo>
                    <a:lnTo>
                      <a:pt x="0" y="60543"/>
                    </a:lnTo>
                    <a:lnTo>
                      <a:pt x="1381" y="70865"/>
                    </a:lnTo>
                    <a:lnTo>
                      <a:pt x="2905" y="79247"/>
                    </a:lnTo>
                    <a:lnTo>
                      <a:pt x="8239" y="87629"/>
                    </a:lnTo>
                    <a:lnTo>
                      <a:pt x="16621" y="86867"/>
                    </a:lnTo>
                    <a:lnTo>
                      <a:pt x="37861" y="45243"/>
                    </a:lnTo>
                    <a:lnTo>
                      <a:pt x="38719" y="26669"/>
                    </a:lnTo>
                    <a:lnTo>
                      <a:pt x="38719" y="25907"/>
                    </a:lnTo>
                    <a:lnTo>
                      <a:pt x="38719" y="25145"/>
                    </a:lnTo>
                    <a:lnTo>
                      <a:pt x="38719" y="32003"/>
                    </a:lnTo>
                    <a:lnTo>
                      <a:pt x="37957" y="38861"/>
                    </a:lnTo>
                    <a:lnTo>
                      <a:pt x="40243" y="45719"/>
                    </a:lnTo>
                    <a:lnTo>
                      <a:pt x="42529" y="53339"/>
                    </a:lnTo>
                    <a:lnTo>
                      <a:pt x="46339" y="57911"/>
                    </a:lnTo>
                    <a:lnTo>
                      <a:pt x="54721" y="58673"/>
                    </a:lnTo>
                    <a:lnTo>
                      <a:pt x="56245" y="58673"/>
                    </a:lnTo>
                    <a:lnTo>
                      <a:pt x="57769" y="58673"/>
                    </a:lnTo>
                    <a:lnTo>
                      <a:pt x="59293" y="5867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4" name="Google Shape;7244;p116"/>
              <p:cNvSpPr/>
              <p:nvPr/>
            </p:nvSpPr>
            <p:spPr>
              <a:xfrm>
                <a:off x="4115562" y="4580001"/>
                <a:ext cx="47625" cy="70485"/>
              </a:xfrm>
              <a:custGeom>
                <a:rect b="b" l="l" r="r" t="t"/>
                <a:pathLst>
                  <a:path extrusionOk="0" h="70485" w="47625">
                    <a:moveTo>
                      <a:pt x="0" y="10287"/>
                    </a:moveTo>
                    <a:lnTo>
                      <a:pt x="5334" y="49911"/>
                    </a:lnTo>
                    <a:lnTo>
                      <a:pt x="8382" y="56007"/>
                    </a:lnTo>
                    <a:lnTo>
                      <a:pt x="9906" y="62865"/>
                    </a:lnTo>
                    <a:lnTo>
                      <a:pt x="6131" y="55328"/>
                    </a:lnTo>
                    <a:lnTo>
                      <a:pt x="3714" y="48291"/>
                    </a:lnTo>
                    <a:lnTo>
                      <a:pt x="2297" y="41112"/>
                    </a:lnTo>
                    <a:lnTo>
                      <a:pt x="1524" y="33147"/>
                    </a:lnTo>
                    <a:lnTo>
                      <a:pt x="2035" y="24550"/>
                    </a:lnTo>
                    <a:lnTo>
                      <a:pt x="25526" y="0"/>
                    </a:lnTo>
                    <a:lnTo>
                      <a:pt x="31932" y="333"/>
                    </a:lnTo>
                    <a:lnTo>
                      <a:pt x="47244" y="36957"/>
                    </a:lnTo>
                    <a:lnTo>
                      <a:pt x="47565" y="45088"/>
                    </a:lnTo>
                    <a:lnTo>
                      <a:pt x="47529" y="53435"/>
                    </a:lnTo>
                    <a:lnTo>
                      <a:pt x="47351" y="61924"/>
                    </a:lnTo>
                    <a:lnTo>
                      <a:pt x="47244" y="704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5" name="Google Shape;7245;p116"/>
              <p:cNvSpPr/>
              <p:nvPr/>
            </p:nvSpPr>
            <p:spPr>
              <a:xfrm>
                <a:off x="4182153" y="4521708"/>
                <a:ext cx="50800" cy="132079"/>
              </a:xfrm>
              <a:custGeom>
                <a:rect b="b" l="l" r="r" t="t"/>
                <a:pathLst>
                  <a:path extrusionOk="0" h="132079" w="50800">
                    <a:moveTo>
                      <a:pt x="31706" y="0"/>
                    </a:moveTo>
                    <a:lnTo>
                      <a:pt x="39528" y="42112"/>
                    </a:lnTo>
                    <a:lnTo>
                      <a:pt x="46470" y="75152"/>
                    </a:lnTo>
                    <a:lnTo>
                      <a:pt x="48482" y="84784"/>
                    </a:lnTo>
                    <a:lnTo>
                      <a:pt x="49994" y="94488"/>
                    </a:lnTo>
                    <a:lnTo>
                      <a:pt x="50756" y="96012"/>
                    </a:lnTo>
                    <a:lnTo>
                      <a:pt x="50756" y="97536"/>
                    </a:lnTo>
                    <a:lnTo>
                      <a:pt x="50756" y="99822"/>
                    </a:lnTo>
                    <a:lnTo>
                      <a:pt x="47708" y="94488"/>
                    </a:lnTo>
                    <a:lnTo>
                      <a:pt x="46946" y="94488"/>
                    </a:lnTo>
                    <a:lnTo>
                      <a:pt x="43136" y="90678"/>
                    </a:lnTo>
                    <a:lnTo>
                      <a:pt x="37040" y="84582"/>
                    </a:lnTo>
                    <a:lnTo>
                      <a:pt x="32468" y="81534"/>
                    </a:lnTo>
                    <a:lnTo>
                      <a:pt x="24086" y="80772"/>
                    </a:lnTo>
                    <a:lnTo>
                      <a:pt x="14180" y="80772"/>
                    </a:lnTo>
                    <a:lnTo>
                      <a:pt x="0" y="118193"/>
                    </a:lnTo>
                    <a:lnTo>
                      <a:pt x="1988" y="124968"/>
                    </a:lnTo>
                    <a:lnTo>
                      <a:pt x="7477" y="129647"/>
                    </a:lnTo>
                    <a:lnTo>
                      <a:pt x="15609" y="131540"/>
                    </a:lnTo>
                    <a:lnTo>
                      <a:pt x="24169" y="131290"/>
                    </a:lnTo>
                    <a:lnTo>
                      <a:pt x="30944" y="129540"/>
                    </a:lnTo>
                    <a:lnTo>
                      <a:pt x="40850" y="122682"/>
                    </a:lnTo>
                    <a:lnTo>
                      <a:pt x="44660" y="120396"/>
                    </a:lnTo>
                    <a:lnTo>
                      <a:pt x="50756" y="1150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6" name="Google Shape;7246;p116"/>
              <p:cNvSpPr/>
              <p:nvPr/>
            </p:nvSpPr>
            <p:spPr>
              <a:xfrm>
                <a:off x="4263842" y="4567428"/>
                <a:ext cx="35560" cy="64770"/>
              </a:xfrm>
              <a:custGeom>
                <a:rect b="b" l="l" r="r" t="t"/>
                <a:pathLst>
                  <a:path extrusionOk="0" h="64770" w="35560">
                    <a:moveTo>
                      <a:pt x="7929" y="7619"/>
                    </a:moveTo>
                    <a:lnTo>
                      <a:pt x="3952" y="15394"/>
                    </a:lnTo>
                    <a:lnTo>
                      <a:pt x="1262" y="22383"/>
                    </a:lnTo>
                    <a:lnTo>
                      <a:pt x="0" y="29801"/>
                    </a:lnTo>
                    <a:lnTo>
                      <a:pt x="309" y="38861"/>
                    </a:lnTo>
                    <a:lnTo>
                      <a:pt x="21645" y="64769"/>
                    </a:lnTo>
                    <a:lnTo>
                      <a:pt x="29265" y="62483"/>
                    </a:lnTo>
                    <a:lnTo>
                      <a:pt x="32313" y="55625"/>
                    </a:lnTo>
                    <a:lnTo>
                      <a:pt x="35063" y="46148"/>
                    </a:lnTo>
                    <a:lnTo>
                      <a:pt x="35456" y="36385"/>
                    </a:lnTo>
                    <a:lnTo>
                      <a:pt x="33706" y="26908"/>
                    </a:lnTo>
                    <a:lnTo>
                      <a:pt x="30027" y="18287"/>
                    </a:lnTo>
                    <a:lnTo>
                      <a:pt x="26217" y="11429"/>
                    </a:lnTo>
                    <a:lnTo>
                      <a:pt x="20121" y="5333"/>
                    </a:lnTo>
                    <a:lnTo>
                      <a:pt x="12501" y="1523"/>
                    </a:lnTo>
                    <a:lnTo>
                      <a:pt x="11739" y="761"/>
                    </a:lnTo>
                    <a:lnTo>
                      <a:pt x="10977" y="761"/>
                    </a:lnTo>
                    <a:lnTo>
                      <a:pt x="1021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7" name="Google Shape;7247;p116"/>
              <p:cNvSpPr/>
              <p:nvPr/>
            </p:nvSpPr>
            <p:spPr>
              <a:xfrm>
                <a:off x="4339590" y="4543044"/>
                <a:ext cx="78739" cy="72389"/>
              </a:xfrm>
              <a:custGeom>
                <a:rect b="b" l="l" r="r" t="t"/>
                <a:pathLst>
                  <a:path extrusionOk="0" h="72389" w="78739">
                    <a:moveTo>
                      <a:pt x="1524" y="25145"/>
                    </a:moveTo>
                    <a:lnTo>
                      <a:pt x="1524" y="37028"/>
                    </a:lnTo>
                    <a:lnTo>
                      <a:pt x="1524" y="48767"/>
                    </a:lnTo>
                    <a:lnTo>
                      <a:pt x="1524" y="60507"/>
                    </a:lnTo>
                    <a:lnTo>
                      <a:pt x="1524" y="72389"/>
                    </a:lnTo>
                    <a:lnTo>
                      <a:pt x="0" y="66293"/>
                    </a:lnTo>
                    <a:lnTo>
                      <a:pt x="0" y="60197"/>
                    </a:lnTo>
                    <a:lnTo>
                      <a:pt x="0" y="53339"/>
                    </a:lnTo>
                    <a:lnTo>
                      <a:pt x="11430" y="13715"/>
                    </a:lnTo>
                    <a:lnTo>
                      <a:pt x="19812" y="9143"/>
                    </a:lnTo>
                    <a:lnTo>
                      <a:pt x="27432" y="10667"/>
                    </a:lnTo>
                    <a:lnTo>
                      <a:pt x="50292" y="45719"/>
                    </a:lnTo>
                    <a:lnTo>
                      <a:pt x="49530" y="51815"/>
                    </a:lnTo>
                    <a:lnTo>
                      <a:pt x="49530" y="53339"/>
                    </a:lnTo>
                    <a:lnTo>
                      <a:pt x="49530" y="54101"/>
                    </a:lnTo>
                    <a:lnTo>
                      <a:pt x="48768" y="54101"/>
                    </a:lnTo>
                    <a:lnTo>
                      <a:pt x="42672" y="52577"/>
                    </a:lnTo>
                    <a:lnTo>
                      <a:pt x="42672" y="46481"/>
                    </a:lnTo>
                    <a:lnTo>
                      <a:pt x="42672" y="39623"/>
                    </a:lnTo>
                    <a:lnTo>
                      <a:pt x="42314" y="31753"/>
                    </a:lnTo>
                    <a:lnTo>
                      <a:pt x="42672" y="24098"/>
                    </a:lnTo>
                    <a:lnTo>
                      <a:pt x="44172" y="16585"/>
                    </a:lnTo>
                    <a:lnTo>
                      <a:pt x="47244" y="9143"/>
                    </a:lnTo>
                    <a:lnTo>
                      <a:pt x="50292" y="4571"/>
                    </a:lnTo>
                    <a:lnTo>
                      <a:pt x="57150" y="0"/>
                    </a:lnTo>
                    <a:lnTo>
                      <a:pt x="62484" y="2285"/>
                    </a:lnTo>
                    <a:lnTo>
                      <a:pt x="70104" y="5333"/>
                    </a:lnTo>
                    <a:lnTo>
                      <a:pt x="78438" y="45779"/>
                    </a:lnTo>
                    <a:lnTo>
                      <a:pt x="78486" y="533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48" name="Google Shape;7248;p116"/>
              <p:cNvSpPr/>
              <p:nvPr/>
            </p:nvSpPr>
            <p:spPr>
              <a:xfrm>
                <a:off x="4429506" y="4471416"/>
                <a:ext cx="77470" cy="214629"/>
              </a:xfrm>
              <a:custGeom>
                <a:rect b="b" l="l" r="r" t="t"/>
                <a:pathLst>
                  <a:path extrusionOk="0" h="214629" w="77470">
                    <a:moveTo>
                      <a:pt x="0" y="12953"/>
                    </a:moveTo>
                    <a:lnTo>
                      <a:pt x="9144" y="10548"/>
                    </a:lnTo>
                    <a:lnTo>
                      <a:pt x="18288" y="8000"/>
                    </a:lnTo>
                    <a:lnTo>
                      <a:pt x="27432" y="5453"/>
                    </a:lnTo>
                    <a:lnTo>
                      <a:pt x="36576" y="3047"/>
                    </a:lnTo>
                    <a:lnTo>
                      <a:pt x="42672" y="1523"/>
                    </a:lnTo>
                    <a:lnTo>
                      <a:pt x="54864" y="0"/>
                    </a:lnTo>
                    <a:lnTo>
                      <a:pt x="60198" y="4571"/>
                    </a:lnTo>
                    <a:lnTo>
                      <a:pt x="72437" y="47946"/>
                    </a:lnTo>
                    <a:lnTo>
                      <a:pt x="75771" y="97916"/>
                    </a:lnTo>
                    <a:lnTo>
                      <a:pt x="75866" y="123062"/>
                    </a:lnTo>
                    <a:lnTo>
                      <a:pt x="76200" y="135635"/>
                    </a:lnTo>
                    <a:lnTo>
                      <a:pt x="76581" y="142720"/>
                    </a:lnTo>
                    <a:lnTo>
                      <a:pt x="76962" y="150018"/>
                    </a:lnTo>
                    <a:lnTo>
                      <a:pt x="76200" y="157174"/>
                    </a:lnTo>
                    <a:lnTo>
                      <a:pt x="48006" y="183641"/>
                    </a:lnTo>
                    <a:lnTo>
                      <a:pt x="36790" y="191940"/>
                    </a:lnTo>
                    <a:lnTo>
                      <a:pt x="25717" y="199739"/>
                    </a:lnTo>
                    <a:lnTo>
                      <a:pt x="14358" y="207109"/>
                    </a:lnTo>
                    <a:lnTo>
                      <a:pt x="2286" y="21412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2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6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7" name="Google Shape;7257;p118"/>
          <p:cNvGrpSpPr/>
          <p:nvPr/>
        </p:nvGrpSpPr>
        <p:grpSpPr>
          <a:xfrm>
            <a:off x="1385778" y="1017787"/>
            <a:ext cx="1372613" cy="1301611"/>
            <a:chOff x="7816570" y="4681728"/>
            <a:chExt cx="1214272" cy="1582698"/>
          </a:xfrm>
        </p:grpSpPr>
        <p:grpSp>
          <p:nvGrpSpPr>
            <p:cNvPr id="7258" name="Google Shape;7258;p118"/>
            <p:cNvGrpSpPr/>
            <p:nvPr/>
          </p:nvGrpSpPr>
          <p:grpSpPr>
            <a:xfrm>
              <a:off x="7816570" y="4681728"/>
              <a:ext cx="723926" cy="196620"/>
              <a:chOff x="7816570" y="4681728"/>
              <a:chExt cx="723926" cy="196620"/>
            </a:xfrm>
          </p:grpSpPr>
          <p:pic>
            <p:nvPicPr>
              <p:cNvPr id="7259" name="Google Shape;7259;p1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16570" y="4705324"/>
                <a:ext cx="1247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0" name="Google Shape;7260;p1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69732" y="4703514"/>
                <a:ext cx="358952" cy="156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1" name="Google Shape;7261;p1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48768" y="4744186"/>
                <a:ext cx="71357" cy="99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62" name="Google Shape;7262;p118"/>
              <p:cNvSpPr/>
              <p:nvPr/>
            </p:nvSpPr>
            <p:spPr>
              <a:xfrm>
                <a:off x="8461248" y="4750308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559" y="9274"/>
                    </a:lnTo>
                    <a:lnTo>
                      <a:pt x="1047" y="18764"/>
                    </a:lnTo>
                    <a:lnTo>
                      <a:pt x="1393" y="28396"/>
                    </a:lnTo>
                    <a:lnTo>
                      <a:pt x="1524" y="38099"/>
                    </a:lnTo>
                    <a:lnTo>
                      <a:pt x="1857" y="44957"/>
                    </a:lnTo>
                    <a:lnTo>
                      <a:pt x="1905" y="51815"/>
                    </a:lnTo>
                    <a:lnTo>
                      <a:pt x="1952" y="58673"/>
                    </a:lnTo>
                    <a:lnTo>
                      <a:pt x="2286" y="65531"/>
                    </a:lnTo>
                    <a:lnTo>
                      <a:pt x="3048" y="74675"/>
                    </a:lnTo>
                    <a:lnTo>
                      <a:pt x="3048" y="64769"/>
                    </a:lnTo>
                    <a:lnTo>
                      <a:pt x="4572" y="68579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63" name="Google Shape;7263;p118"/>
              <p:cNvSpPr/>
              <p:nvPr/>
            </p:nvSpPr>
            <p:spPr>
              <a:xfrm>
                <a:off x="8475726" y="4681728"/>
                <a:ext cx="64770" cy="116839"/>
              </a:xfrm>
              <a:custGeom>
                <a:rect b="b" l="l" r="r" t="t"/>
                <a:pathLst>
                  <a:path extrusionOk="0" h="116839" w="64770">
                    <a:moveTo>
                      <a:pt x="0" y="77724"/>
                    </a:moveTo>
                    <a:lnTo>
                      <a:pt x="29718" y="105918"/>
                    </a:lnTo>
                    <a:lnTo>
                      <a:pt x="54102" y="115824"/>
                    </a:lnTo>
                    <a:lnTo>
                      <a:pt x="57150" y="116586"/>
                    </a:lnTo>
                    <a:lnTo>
                      <a:pt x="60198" y="115824"/>
                    </a:lnTo>
                    <a:lnTo>
                      <a:pt x="63246" y="115824"/>
                    </a:lnTo>
                    <a:lnTo>
                      <a:pt x="64103" y="108525"/>
                    </a:lnTo>
                    <a:lnTo>
                      <a:pt x="58864" y="62484"/>
                    </a:lnTo>
                    <a:lnTo>
                      <a:pt x="48196" y="20764"/>
                    </a:lnTo>
                    <a:lnTo>
                      <a:pt x="39623" y="5334"/>
                    </a:lnTo>
                    <a:lnTo>
                      <a:pt x="38099" y="3048"/>
                    </a:lnTo>
                    <a:lnTo>
                      <a:pt x="36575" y="1524"/>
                    </a:lnTo>
                    <a:lnTo>
                      <a:pt x="34289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264" name="Google Shape;7264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15976" y="4929733"/>
              <a:ext cx="501506" cy="1663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65" name="Google Shape;7265;p118"/>
            <p:cNvGrpSpPr/>
            <p:nvPr/>
          </p:nvGrpSpPr>
          <p:grpSpPr>
            <a:xfrm>
              <a:off x="8152638" y="5244084"/>
              <a:ext cx="878204" cy="438150"/>
              <a:chOff x="8152638" y="5244084"/>
              <a:chExt cx="878204" cy="438150"/>
            </a:xfrm>
          </p:grpSpPr>
          <p:sp>
            <p:nvSpPr>
              <p:cNvPr id="7266" name="Google Shape;7266;p118"/>
              <p:cNvSpPr/>
              <p:nvPr/>
            </p:nvSpPr>
            <p:spPr>
              <a:xfrm>
                <a:off x="8152638" y="5244084"/>
                <a:ext cx="878204" cy="438150"/>
              </a:xfrm>
              <a:custGeom>
                <a:rect b="b" l="l" r="r" t="t"/>
                <a:pathLst>
                  <a:path extrusionOk="0" h="438150" w="878204">
                    <a:moveTo>
                      <a:pt x="0" y="92964"/>
                    </a:moveTo>
                    <a:lnTo>
                      <a:pt x="14739" y="93475"/>
                    </a:lnTo>
                    <a:lnTo>
                      <a:pt x="29337" y="93630"/>
                    </a:lnTo>
                    <a:lnTo>
                      <a:pt x="43934" y="93071"/>
                    </a:lnTo>
                    <a:lnTo>
                      <a:pt x="58674" y="91440"/>
                    </a:lnTo>
                    <a:lnTo>
                      <a:pt x="78235" y="88915"/>
                    </a:lnTo>
                    <a:lnTo>
                      <a:pt x="98012" y="86106"/>
                    </a:lnTo>
                    <a:lnTo>
                      <a:pt x="117931" y="83296"/>
                    </a:lnTo>
                    <a:lnTo>
                      <a:pt x="137922" y="80772"/>
                    </a:lnTo>
                    <a:lnTo>
                      <a:pt x="163187" y="77902"/>
                    </a:lnTo>
                    <a:lnTo>
                      <a:pt x="188595" y="74961"/>
                    </a:lnTo>
                    <a:lnTo>
                      <a:pt x="214002" y="71878"/>
                    </a:lnTo>
                    <a:lnTo>
                      <a:pt x="239268" y="68580"/>
                    </a:lnTo>
                    <a:lnTo>
                      <a:pt x="270581" y="64472"/>
                    </a:lnTo>
                    <a:lnTo>
                      <a:pt x="301752" y="60293"/>
                    </a:lnTo>
                    <a:lnTo>
                      <a:pt x="332922" y="56257"/>
                    </a:lnTo>
                    <a:lnTo>
                      <a:pt x="397513" y="48970"/>
                    </a:lnTo>
                    <a:lnTo>
                      <a:pt x="464641" y="43469"/>
                    </a:lnTo>
                    <a:lnTo>
                      <a:pt x="498348" y="41148"/>
                    </a:lnTo>
                    <a:lnTo>
                      <a:pt x="528637" y="38838"/>
                    </a:lnTo>
                    <a:lnTo>
                      <a:pt x="589216" y="33647"/>
                    </a:lnTo>
                    <a:lnTo>
                      <a:pt x="646818" y="26920"/>
                    </a:lnTo>
                    <a:lnTo>
                      <a:pt x="701159" y="19228"/>
                    </a:lnTo>
                    <a:lnTo>
                      <a:pt x="728472" y="15240"/>
                    </a:lnTo>
                    <a:lnTo>
                      <a:pt x="749057" y="12382"/>
                    </a:lnTo>
                    <a:lnTo>
                      <a:pt x="769715" y="9525"/>
                    </a:lnTo>
                    <a:lnTo>
                      <a:pt x="790515" y="6667"/>
                    </a:lnTo>
                    <a:lnTo>
                      <a:pt x="811530" y="3810"/>
                    </a:lnTo>
                    <a:lnTo>
                      <a:pt x="822507" y="2250"/>
                    </a:lnTo>
                    <a:lnTo>
                      <a:pt x="833628" y="1047"/>
                    </a:lnTo>
                    <a:lnTo>
                      <a:pt x="844748" y="273"/>
                    </a:lnTo>
                    <a:lnTo>
                      <a:pt x="855726" y="0"/>
                    </a:lnTo>
                    <a:lnTo>
                      <a:pt x="859536" y="0"/>
                    </a:lnTo>
                    <a:lnTo>
                      <a:pt x="861060" y="0"/>
                    </a:lnTo>
                    <a:lnTo>
                      <a:pt x="863346" y="0"/>
                    </a:lnTo>
                    <a:lnTo>
                      <a:pt x="863346" y="3810"/>
                    </a:lnTo>
                    <a:lnTo>
                      <a:pt x="863346" y="6858"/>
                    </a:lnTo>
                    <a:lnTo>
                      <a:pt x="861822" y="10668"/>
                    </a:lnTo>
                    <a:lnTo>
                      <a:pt x="860297" y="16002"/>
                    </a:lnTo>
                    <a:lnTo>
                      <a:pt x="859536" y="20574"/>
                    </a:lnTo>
                    <a:lnTo>
                      <a:pt x="858774" y="26670"/>
                    </a:lnTo>
                    <a:lnTo>
                      <a:pt x="858904" y="34682"/>
                    </a:lnTo>
                    <a:lnTo>
                      <a:pt x="859250" y="42767"/>
                    </a:lnTo>
                    <a:lnTo>
                      <a:pt x="859738" y="50994"/>
                    </a:lnTo>
                    <a:lnTo>
                      <a:pt x="860297" y="59436"/>
                    </a:lnTo>
                    <a:lnTo>
                      <a:pt x="860881" y="78414"/>
                    </a:lnTo>
                    <a:lnTo>
                      <a:pt x="861536" y="97536"/>
                    </a:lnTo>
                    <a:lnTo>
                      <a:pt x="862333" y="116657"/>
                    </a:lnTo>
                    <a:lnTo>
                      <a:pt x="863346" y="135636"/>
                    </a:lnTo>
                    <a:lnTo>
                      <a:pt x="863953" y="153935"/>
                    </a:lnTo>
                    <a:lnTo>
                      <a:pt x="867918" y="209550"/>
                    </a:lnTo>
                    <a:lnTo>
                      <a:pt x="872013" y="239268"/>
                    </a:lnTo>
                    <a:lnTo>
                      <a:pt x="874025" y="254127"/>
                    </a:lnTo>
                    <a:lnTo>
                      <a:pt x="875538" y="268986"/>
                    </a:lnTo>
                    <a:lnTo>
                      <a:pt x="876633" y="279523"/>
                    </a:lnTo>
                    <a:lnTo>
                      <a:pt x="877443" y="290417"/>
                    </a:lnTo>
                    <a:lnTo>
                      <a:pt x="873728" y="329469"/>
                    </a:lnTo>
                    <a:lnTo>
                      <a:pt x="871168" y="337816"/>
                    </a:lnTo>
                    <a:lnTo>
                      <a:pt x="868680" y="345948"/>
                    </a:lnTo>
                    <a:lnTo>
                      <a:pt x="867918" y="347472"/>
                    </a:lnTo>
                    <a:lnTo>
                      <a:pt x="867918" y="352044"/>
                    </a:lnTo>
                    <a:lnTo>
                      <a:pt x="867156" y="352806"/>
                    </a:lnTo>
                    <a:lnTo>
                      <a:pt x="864869" y="355854"/>
                    </a:lnTo>
                    <a:lnTo>
                      <a:pt x="860297" y="355854"/>
                    </a:lnTo>
                    <a:lnTo>
                      <a:pt x="857250" y="356616"/>
                    </a:lnTo>
                    <a:lnTo>
                      <a:pt x="849379" y="357735"/>
                    </a:lnTo>
                    <a:lnTo>
                      <a:pt x="841724" y="358711"/>
                    </a:lnTo>
                    <a:lnTo>
                      <a:pt x="834211" y="359402"/>
                    </a:lnTo>
                    <a:lnTo>
                      <a:pt x="826769" y="359664"/>
                    </a:lnTo>
                    <a:lnTo>
                      <a:pt x="811922" y="360223"/>
                    </a:lnTo>
                    <a:lnTo>
                      <a:pt x="797147" y="360711"/>
                    </a:lnTo>
                    <a:lnTo>
                      <a:pt x="782514" y="361057"/>
                    </a:lnTo>
                    <a:lnTo>
                      <a:pt x="768096" y="361188"/>
                    </a:lnTo>
                    <a:lnTo>
                      <a:pt x="750510" y="362009"/>
                    </a:lnTo>
                    <a:lnTo>
                      <a:pt x="733139" y="363188"/>
                    </a:lnTo>
                    <a:lnTo>
                      <a:pt x="715910" y="364509"/>
                    </a:lnTo>
                    <a:lnTo>
                      <a:pt x="698754" y="365760"/>
                    </a:lnTo>
                    <a:lnTo>
                      <a:pt x="655320" y="369284"/>
                    </a:lnTo>
                    <a:lnTo>
                      <a:pt x="611886" y="373380"/>
                    </a:lnTo>
                    <a:lnTo>
                      <a:pt x="563499" y="378523"/>
                    </a:lnTo>
                    <a:lnTo>
                      <a:pt x="515112" y="384810"/>
                    </a:lnTo>
                    <a:lnTo>
                      <a:pt x="491668" y="387560"/>
                    </a:lnTo>
                    <a:lnTo>
                      <a:pt x="468153" y="390239"/>
                    </a:lnTo>
                    <a:lnTo>
                      <a:pt x="444496" y="393061"/>
                    </a:lnTo>
                    <a:lnTo>
                      <a:pt x="420624" y="396240"/>
                    </a:lnTo>
                    <a:lnTo>
                      <a:pt x="397775" y="399109"/>
                    </a:lnTo>
                    <a:lnTo>
                      <a:pt x="374999" y="402050"/>
                    </a:lnTo>
                    <a:lnTo>
                      <a:pt x="352365" y="405133"/>
                    </a:lnTo>
                    <a:lnTo>
                      <a:pt x="329946" y="408432"/>
                    </a:lnTo>
                    <a:lnTo>
                      <a:pt x="307205" y="411706"/>
                    </a:lnTo>
                    <a:lnTo>
                      <a:pt x="262008" y="417111"/>
                    </a:lnTo>
                    <a:lnTo>
                      <a:pt x="220408" y="420445"/>
                    </a:lnTo>
                    <a:lnTo>
                      <a:pt x="182689" y="421993"/>
                    </a:lnTo>
                    <a:lnTo>
                      <a:pt x="163830" y="422910"/>
                    </a:lnTo>
                    <a:lnTo>
                      <a:pt x="120324" y="426981"/>
                    </a:lnTo>
                    <a:lnTo>
                      <a:pt x="80950" y="432756"/>
                    </a:lnTo>
                    <a:lnTo>
                      <a:pt x="68580" y="435102"/>
                    </a:lnTo>
                    <a:lnTo>
                      <a:pt x="64770" y="435102"/>
                    </a:lnTo>
                    <a:lnTo>
                      <a:pt x="60960" y="435864"/>
                    </a:lnTo>
                    <a:lnTo>
                      <a:pt x="58674" y="435864"/>
                    </a:lnTo>
                    <a:lnTo>
                      <a:pt x="57150" y="436626"/>
                    </a:lnTo>
                    <a:lnTo>
                      <a:pt x="55626" y="437388"/>
                    </a:lnTo>
                    <a:lnTo>
                      <a:pt x="54864" y="437388"/>
                    </a:lnTo>
                    <a:lnTo>
                      <a:pt x="54102" y="438150"/>
                    </a:lnTo>
                    <a:lnTo>
                      <a:pt x="54232" y="426850"/>
                    </a:lnTo>
                    <a:lnTo>
                      <a:pt x="54578" y="415766"/>
                    </a:lnTo>
                    <a:lnTo>
                      <a:pt x="55066" y="404824"/>
                    </a:lnTo>
                    <a:lnTo>
                      <a:pt x="55626" y="393954"/>
                    </a:lnTo>
                    <a:lnTo>
                      <a:pt x="55602" y="374082"/>
                    </a:lnTo>
                    <a:lnTo>
                      <a:pt x="55435" y="354425"/>
                    </a:lnTo>
                    <a:lnTo>
                      <a:pt x="54983" y="334910"/>
                    </a:lnTo>
                    <a:lnTo>
                      <a:pt x="54102" y="31546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267" name="Google Shape;7267;p1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27872" y="5408650"/>
                <a:ext cx="198932" cy="17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8" name="Google Shape;7268;p1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563330" y="5399506"/>
                <a:ext cx="77774" cy="1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9" name="Google Shape;7269;p1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7442" y="5375122"/>
                <a:ext cx="97586" cy="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70" name="Google Shape;7270;p118"/>
              <p:cNvSpPr/>
              <p:nvPr/>
            </p:nvSpPr>
            <p:spPr>
              <a:xfrm>
                <a:off x="8855202" y="5364480"/>
                <a:ext cx="39370" cy="92710"/>
              </a:xfrm>
              <a:custGeom>
                <a:rect b="b" l="l" r="r" t="t"/>
                <a:pathLst>
                  <a:path extrusionOk="0" h="92710" w="39370">
                    <a:moveTo>
                      <a:pt x="0" y="17526"/>
                    </a:moveTo>
                    <a:lnTo>
                      <a:pt x="5333" y="6858"/>
                    </a:lnTo>
                    <a:lnTo>
                      <a:pt x="5333" y="2286"/>
                    </a:lnTo>
                    <a:lnTo>
                      <a:pt x="17525" y="1524"/>
                    </a:lnTo>
                    <a:lnTo>
                      <a:pt x="24383" y="762"/>
                    </a:lnTo>
                    <a:lnTo>
                      <a:pt x="30479" y="0"/>
                    </a:lnTo>
                    <a:lnTo>
                      <a:pt x="34290" y="6096"/>
                    </a:lnTo>
                    <a:lnTo>
                      <a:pt x="38862" y="12954"/>
                    </a:lnTo>
                    <a:lnTo>
                      <a:pt x="38100" y="22098"/>
                    </a:lnTo>
                    <a:lnTo>
                      <a:pt x="37338" y="29718"/>
                    </a:lnTo>
                    <a:lnTo>
                      <a:pt x="16764" y="65532"/>
                    </a:lnTo>
                    <a:lnTo>
                      <a:pt x="12954" y="71628"/>
                    </a:lnTo>
                    <a:lnTo>
                      <a:pt x="9906" y="76200"/>
                    </a:lnTo>
                    <a:lnTo>
                      <a:pt x="6858" y="82296"/>
                    </a:lnTo>
                    <a:lnTo>
                      <a:pt x="8382" y="87630"/>
                    </a:lnTo>
                    <a:lnTo>
                      <a:pt x="8382" y="89916"/>
                    </a:lnTo>
                    <a:lnTo>
                      <a:pt x="9144" y="91440"/>
                    </a:lnTo>
                    <a:lnTo>
                      <a:pt x="10668" y="9220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71" name="Google Shape;7271;p118"/>
              <p:cNvSpPr/>
              <p:nvPr/>
            </p:nvSpPr>
            <p:spPr>
              <a:xfrm>
                <a:off x="8870442" y="54894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272" name="Google Shape;7272;p118"/>
            <p:cNvGrpSpPr/>
            <p:nvPr/>
          </p:nvGrpSpPr>
          <p:grpSpPr>
            <a:xfrm>
              <a:off x="8862822" y="6115049"/>
              <a:ext cx="113919" cy="79375"/>
              <a:chOff x="8862822" y="6115049"/>
              <a:chExt cx="113919" cy="79375"/>
            </a:xfrm>
          </p:grpSpPr>
          <p:sp>
            <p:nvSpPr>
              <p:cNvPr id="7273" name="Google Shape;7273;p118"/>
              <p:cNvSpPr/>
              <p:nvPr/>
            </p:nvSpPr>
            <p:spPr>
              <a:xfrm>
                <a:off x="8862822" y="6157721"/>
                <a:ext cx="62865" cy="1904"/>
              </a:xfrm>
              <a:custGeom>
                <a:rect b="b" l="l" r="r" t="t"/>
                <a:pathLst>
                  <a:path extrusionOk="0" h="1904" w="62865">
                    <a:moveTo>
                      <a:pt x="0" y="1523"/>
                    </a:moveTo>
                    <a:lnTo>
                      <a:pt x="9715" y="1393"/>
                    </a:lnTo>
                    <a:lnTo>
                      <a:pt x="19431" y="1047"/>
                    </a:lnTo>
                    <a:lnTo>
                      <a:pt x="29146" y="559"/>
                    </a:lnTo>
                    <a:lnTo>
                      <a:pt x="38862" y="0"/>
                    </a:lnTo>
                    <a:lnTo>
                      <a:pt x="47244" y="0"/>
                    </a:lnTo>
                    <a:lnTo>
                      <a:pt x="54864" y="0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274" name="Google Shape;7274;p118"/>
              <p:cNvSpPr/>
              <p:nvPr/>
            </p:nvSpPr>
            <p:spPr>
              <a:xfrm>
                <a:off x="8967216" y="6115049"/>
                <a:ext cx="9525" cy="79375"/>
              </a:xfrm>
              <a:custGeom>
                <a:rect b="b" l="l" r="r" t="t"/>
                <a:pathLst>
                  <a:path extrusionOk="0" h="79375" w="9525">
                    <a:moveTo>
                      <a:pt x="0" y="0"/>
                    </a:moveTo>
                    <a:lnTo>
                      <a:pt x="1083" y="11858"/>
                    </a:lnTo>
                    <a:lnTo>
                      <a:pt x="2952" y="22859"/>
                    </a:lnTo>
                    <a:lnTo>
                      <a:pt x="5250" y="33861"/>
                    </a:lnTo>
                    <a:lnTo>
                      <a:pt x="7620" y="45720"/>
                    </a:lnTo>
                    <a:lnTo>
                      <a:pt x="8501" y="53959"/>
                    </a:lnTo>
                    <a:lnTo>
                      <a:pt x="8953" y="62484"/>
                    </a:lnTo>
                    <a:lnTo>
                      <a:pt x="9120" y="71008"/>
                    </a:lnTo>
                    <a:lnTo>
                      <a:pt x="9144" y="7924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275" name="Google Shape;7275;p1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79460" y="6166078"/>
              <a:ext cx="90728" cy="98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6" name="Google Shape;7276;p118"/>
            <p:cNvSpPr/>
            <p:nvPr/>
          </p:nvSpPr>
          <p:spPr>
            <a:xfrm>
              <a:off x="8150352" y="5350764"/>
              <a:ext cx="40640" cy="273685"/>
            </a:xfrm>
            <a:custGeom>
              <a:rect b="b" l="l" r="r" t="t"/>
              <a:pathLst>
                <a:path extrusionOk="0" h="273685" w="40640">
                  <a:moveTo>
                    <a:pt x="0" y="0"/>
                  </a:moveTo>
                  <a:lnTo>
                    <a:pt x="464" y="14954"/>
                  </a:lnTo>
                  <a:lnTo>
                    <a:pt x="2571" y="29336"/>
                  </a:lnTo>
                  <a:lnTo>
                    <a:pt x="5679" y="43719"/>
                  </a:lnTo>
                  <a:lnTo>
                    <a:pt x="9144" y="58674"/>
                  </a:lnTo>
                  <a:lnTo>
                    <a:pt x="13763" y="82236"/>
                  </a:lnTo>
                  <a:lnTo>
                    <a:pt x="17526" y="106013"/>
                  </a:lnTo>
                  <a:lnTo>
                    <a:pt x="20716" y="129932"/>
                  </a:lnTo>
                  <a:lnTo>
                    <a:pt x="23622" y="153924"/>
                  </a:lnTo>
                  <a:lnTo>
                    <a:pt x="26122" y="174498"/>
                  </a:lnTo>
                  <a:lnTo>
                    <a:pt x="28194" y="195072"/>
                  </a:lnTo>
                  <a:lnTo>
                    <a:pt x="30265" y="215646"/>
                  </a:lnTo>
                  <a:lnTo>
                    <a:pt x="32766" y="236220"/>
                  </a:lnTo>
                  <a:lnTo>
                    <a:pt x="34373" y="244661"/>
                  </a:lnTo>
                  <a:lnTo>
                    <a:pt x="35909" y="252888"/>
                  </a:lnTo>
                  <a:lnTo>
                    <a:pt x="37588" y="260973"/>
                  </a:lnTo>
                  <a:lnTo>
                    <a:pt x="39624" y="268986"/>
                  </a:lnTo>
                  <a:lnTo>
                    <a:pt x="40386" y="273558"/>
                  </a:lnTo>
                  <a:lnTo>
                    <a:pt x="39624" y="265176"/>
                  </a:lnTo>
                  <a:lnTo>
                    <a:pt x="39624" y="259842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277" name="Google Shape;7277;p118"/>
            <p:cNvGrpSpPr/>
            <p:nvPr/>
          </p:nvGrpSpPr>
          <p:grpSpPr>
            <a:xfrm>
              <a:off x="8195284" y="5699760"/>
              <a:ext cx="299491" cy="364260"/>
              <a:chOff x="8195284" y="5699760"/>
              <a:chExt cx="299491" cy="364260"/>
            </a:xfrm>
          </p:grpSpPr>
          <p:sp>
            <p:nvSpPr>
              <p:cNvPr id="7278" name="Google Shape;7278;p118"/>
              <p:cNvSpPr/>
              <p:nvPr/>
            </p:nvSpPr>
            <p:spPr>
              <a:xfrm>
                <a:off x="8327135" y="5699760"/>
                <a:ext cx="167640" cy="323214"/>
              </a:xfrm>
              <a:custGeom>
                <a:rect b="b" l="l" r="r" t="t"/>
                <a:pathLst>
                  <a:path extrusionOk="0" h="323214" w="167640">
                    <a:moveTo>
                      <a:pt x="167640" y="0"/>
                    </a:moveTo>
                    <a:lnTo>
                      <a:pt x="153733" y="37814"/>
                    </a:lnTo>
                    <a:lnTo>
                      <a:pt x="136398" y="73914"/>
                    </a:lnTo>
                    <a:lnTo>
                      <a:pt x="108775" y="123348"/>
                    </a:lnTo>
                    <a:lnTo>
                      <a:pt x="94392" y="147744"/>
                    </a:lnTo>
                    <a:lnTo>
                      <a:pt x="80010" y="172212"/>
                    </a:lnTo>
                    <a:lnTo>
                      <a:pt x="51720" y="220313"/>
                    </a:lnTo>
                    <a:lnTo>
                      <a:pt x="25146" y="268986"/>
                    </a:lnTo>
                    <a:lnTo>
                      <a:pt x="7572" y="305311"/>
                    </a:lnTo>
                    <a:lnTo>
                      <a:pt x="1524" y="320802"/>
                    </a:lnTo>
                    <a:lnTo>
                      <a:pt x="762" y="321564"/>
                    </a:lnTo>
                    <a:lnTo>
                      <a:pt x="0" y="323088"/>
                    </a:lnTo>
                    <a:lnTo>
                      <a:pt x="0" y="318516"/>
                    </a:lnTo>
                    <a:lnTo>
                      <a:pt x="0" y="313944"/>
                    </a:lnTo>
                    <a:lnTo>
                      <a:pt x="0" y="30937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279" name="Google Shape;7279;p11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302726" y="5963386"/>
                <a:ext cx="9682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80" name="Google Shape;7280;p11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5284" y="5745454"/>
                <a:ext cx="187502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81" name="Google Shape;7281;p118"/>
            <p:cNvSpPr/>
            <p:nvPr/>
          </p:nvSpPr>
          <p:spPr>
            <a:xfrm>
              <a:off x="8232457" y="6161532"/>
              <a:ext cx="5715" cy="87629"/>
            </a:xfrm>
            <a:custGeom>
              <a:rect b="b" l="l" r="r" t="t"/>
              <a:pathLst>
                <a:path extrusionOk="0" h="87629" w="5715">
                  <a:moveTo>
                    <a:pt x="1714" y="0"/>
                  </a:moveTo>
                  <a:lnTo>
                    <a:pt x="428" y="10251"/>
                  </a:lnTo>
                  <a:lnTo>
                    <a:pt x="0" y="19716"/>
                  </a:lnTo>
                  <a:lnTo>
                    <a:pt x="428" y="29039"/>
                  </a:lnTo>
                  <a:lnTo>
                    <a:pt x="1714" y="38862"/>
                  </a:lnTo>
                  <a:lnTo>
                    <a:pt x="2845" y="48577"/>
                  </a:lnTo>
                  <a:lnTo>
                    <a:pt x="3905" y="58293"/>
                  </a:lnTo>
                  <a:lnTo>
                    <a:pt x="4822" y="68008"/>
                  </a:lnTo>
                  <a:lnTo>
                    <a:pt x="5524" y="77724"/>
                  </a:lnTo>
                  <a:lnTo>
                    <a:pt x="5524" y="83058"/>
                  </a:lnTo>
                  <a:lnTo>
                    <a:pt x="5524" y="83820"/>
                  </a:lnTo>
                  <a:lnTo>
                    <a:pt x="5524" y="8763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282" name="Google Shape;7282;p1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18194" y="5694400"/>
              <a:ext cx="302481" cy="267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83" name="Google Shape;7283;p118"/>
          <p:cNvGrpSpPr/>
          <p:nvPr/>
        </p:nvGrpSpPr>
        <p:grpSpPr>
          <a:xfrm>
            <a:off x="3457609" y="1018023"/>
            <a:ext cx="5264780" cy="3686122"/>
            <a:chOff x="4267200" y="2053203"/>
            <a:chExt cx="5791200" cy="5569843"/>
          </a:xfrm>
        </p:grpSpPr>
        <p:sp>
          <p:nvSpPr>
            <p:cNvPr id="7284" name="Google Shape;7284;p118"/>
            <p:cNvSpPr/>
            <p:nvPr/>
          </p:nvSpPr>
          <p:spPr>
            <a:xfrm>
              <a:off x="7391400" y="20532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7285" name="Google Shape;7285;p118"/>
            <p:cNvCxnSpPr>
              <a:stCxn id="7284" idx="2"/>
              <a:endCxn id="7286" idx="0"/>
            </p:cNvCxnSpPr>
            <p:nvPr/>
          </p:nvCxnSpPr>
          <p:spPr>
            <a:xfrm flipH="1">
              <a:off x="6929100" y="2539803"/>
              <a:ext cx="995700" cy="6339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87" name="Google Shape;7287;p118"/>
            <p:cNvCxnSpPr>
              <a:stCxn id="7284" idx="2"/>
              <a:endCxn id="7288" idx="0"/>
            </p:cNvCxnSpPr>
            <p:nvPr/>
          </p:nvCxnSpPr>
          <p:spPr>
            <a:xfrm>
              <a:off x="7924800" y="2539803"/>
              <a:ext cx="777000" cy="6537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86" name="Google Shape;7286;p118"/>
            <p:cNvSpPr/>
            <p:nvPr/>
          </p:nvSpPr>
          <p:spPr>
            <a:xfrm>
              <a:off x="6395566" y="3173725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88" name="Google Shape;7288;p118"/>
            <p:cNvSpPr/>
            <p:nvPr/>
          </p:nvSpPr>
          <p:spPr>
            <a:xfrm>
              <a:off x="8168309" y="31936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89" name="Google Shape;7289;p118"/>
            <p:cNvSpPr/>
            <p:nvPr/>
          </p:nvSpPr>
          <p:spPr>
            <a:xfrm>
              <a:off x="53340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0" name="Google Shape;7290;p118"/>
            <p:cNvSpPr/>
            <p:nvPr/>
          </p:nvSpPr>
          <p:spPr>
            <a:xfrm>
              <a:off x="6544089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1" name="Google Shape;7291;p118"/>
            <p:cNvSpPr/>
            <p:nvPr/>
          </p:nvSpPr>
          <p:spPr>
            <a:xfrm>
              <a:off x="7781511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2" name="Google Shape;7292;p118"/>
            <p:cNvSpPr/>
            <p:nvPr/>
          </p:nvSpPr>
          <p:spPr>
            <a:xfrm>
              <a:off x="89916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7293" name="Google Shape;7293;p118"/>
            <p:cNvCxnSpPr>
              <a:stCxn id="7286" idx="2"/>
            </p:cNvCxnSpPr>
            <p:nvPr/>
          </p:nvCxnSpPr>
          <p:spPr>
            <a:xfrm flipH="1">
              <a:off x="5934766" y="3660325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4" name="Google Shape;7294;p118"/>
            <p:cNvCxnSpPr>
              <a:stCxn id="7286" idx="2"/>
            </p:cNvCxnSpPr>
            <p:nvPr/>
          </p:nvCxnSpPr>
          <p:spPr>
            <a:xfrm>
              <a:off x="6928966" y="366032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5" name="Google Shape;7295;p118"/>
            <p:cNvCxnSpPr/>
            <p:nvPr/>
          </p:nvCxnSpPr>
          <p:spPr>
            <a:xfrm>
              <a:off x="9079000" y="368017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96" name="Google Shape;7296;p118"/>
            <p:cNvCxnSpPr/>
            <p:nvPr/>
          </p:nvCxnSpPr>
          <p:spPr>
            <a:xfrm flipH="1">
              <a:off x="8024468" y="3660968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97" name="Google Shape;7297;p118"/>
            <p:cNvSpPr txBox="1"/>
            <p:nvPr/>
          </p:nvSpPr>
          <p:spPr>
            <a:xfrm>
              <a:off x="7500730" y="4757530"/>
              <a:ext cx="41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</a:t>
              </a:r>
              <a:endParaRPr sz="1500"/>
            </a:p>
          </p:txBody>
        </p:sp>
        <p:sp>
          <p:nvSpPr>
            <p:cNvPr id="7298" name="Google Shape;7298;p118"/>
            <p:cNvSpPr/>
            <p:nvPr/>
          </p:nvSpPr>
          <p:spPr>
            <a:xfrm>
              <a:off x="4267200" y="7010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299" name="Google Shape;7299;p118"/>
            <p:cNvSpPr txBox="1"/>
            <p:nvPr/>
          </p:nvSpPr>
          <p:spPr>
            <a:xfrm>
              <a:off x="6259552" y="7010400"/>
              <a:ext cx="13389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……………</a:t>
              </a:r>
              <a:endParaRPr sz="1500"/>
            </a:p>
          </p:txBody>
        </p:sp>
        <p:sp>
          <p:nvSpPr>
            <p:cNvPr id="7300" name="Google Shape;7300;p118"/>
            <p:cNvSpPr/>
            <p:nvPr/>
          </p:nvSpPr>
          <p:spPr>
            <a:xfrm>
              <a:off x="8958206" y="7136446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</p:grpSp>
      <p:sp>
        <p:nvSpPr>
          <p:cNvPr id="7301" name="Google Shape;7301;p118"/>
          <p:cNvSpPr txBox="1"/>
          <p:nvPr/>
        </p:nvSpPr>
        <p:spPr>
          <a:xfrm>
            <a:off x="5590008" y="596348"/>
            <a:ext cx="2196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C000"/>
                </a:solidFill>
              </a:rPr>
              <a:t>Overfit decision tree</a:t>
            </a:r>
            <a:endParaRPr b="1" sz="1500">
              <a:solidFill>
                <a:srgbClr val="FFC000"/>
              </a:solidFill>
            </a:endParaRPr>
          </a:p>
        </p:txBody>
      </p:sp>
      <p:sp>
        <p:nvSpPr>
          <p:cNvPr id="7302" name="Google Shape;7302;p118"/>
          <p:cNvSpPr txBox="1"/>
          <p:nvPr/>
        </p:nvSpPr>
        <p:spPr>
          <a:xfrm>
            <a:off x="3975652" y="236785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Weak classifiers</a:t>
            </a:r>
            <a:endParaRPr b="1" sz="1500"/>
          </a:p>
        </p:txBody>
      </p:sp>
      <p:sp>
        <p:nvSpPr>
          <p:cNvPr id="7303" name="Google Shape;7303;p118"/>
          <p:cNvSpPr txBox="1"/>
          <p:nvPr/>
        </p:nvSpPr>
        <p:spPr>
          <a:xfrm>
            <a:off x="1156554" y="292912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high bias, low variance</a:t>
            </a:r>
            <a:endParaRPr b="1" sz="1500"/>
          </a:p>
        </p:txBody>
      </p:sp>
      <p:sp>
        <p:nvSpPr>
          <p:cNvPr id="7304" name="Google Shape;7304;p118"/>
          <p:cNvSpPr txBox="1"/>
          <p:nvPr/>
        </p:nvSpPr>
        <p:spPr>
          <a:xfrm>
            <a:off x="5879146" y="491987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low bias, high variance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8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9" name="Google Shape;7309;p119"/>
          <p:cNvGrpSpPr/>
          <p:nvPr/>
        </p:nvGrpSpPr>
        <p:grpSpPr>
          <a:xfrm>
            <a:off x="3228381" y="728762"/>
            <a:ext cx="3578411" cy="376879"/>
            <a:chOff x="4375378" y="2185415"/>
            <a:chExt cx="3266464" cy="405639"/>
          </a:xfrm>
        </p:grpSpPr>
        <p:grpSp>
          <p:nvGrpSpPr>
            <p:cNvPr id="7310" name="Google Shape;7310;p119"/>
            <p:cNvGrpSpPr/>
            <p:nvPr/>
          </p:nvGrpSpPr>
          <p:grpSpPr>
            <a:xfrm>
              <a:off x="4375378" y="2397226"/>
              <a:ext cx="150202" cy="189382"/>
              <a:chOff x="4375378" y="2397226"/>
              <a:chExt cx="150202" cy="189382"/>
            </a:xfrm>
          </p:grpSpPr>
          <p:pic>
            <p:nvPicPr>
              <p:cNvPr id="7311" name="Google Shape;7311;p1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75378" y="2397226"/>
                <a:ext cx="110540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12" name="Google Shape;7312;p119"/>
              <p:cNvSpPr/>
              <p:nvPr/>
            </p:nvSpPr>
            <p:spPr>
              <a:xfrm>
                <a:off x="4523041" y="2516123"/>
                <a:ext cx="2539" cy="70485"/>
              </a:xfrm>
              <a:custGeom>
                <a:rect b="b" l="l" r="r" t="t"/>
                <a:pathLst>
                  <a:path extrusionOk="0" h="70485" w="2539">
                    <a:moveTo>
                      <a:pt x="190" y="0"/>
                    </a:moveTo>
                    <a:lnTo>
                      <a:pt x="95" y="13835"/>
                    </a:lnTo>
                    <a:lnTo>
                      <a:pt x="0" y="27813"/>
                    </a:lnTo>
                    <a:lnTo>
                      <a:pt x="190" y="41790"/>
                    </a:lnTo>
                    <a:lnTo>
                      <a:pt x="952" y="55626"/>
                    </a:lnTo>
                    <a:lnTo>
                      <a:pt x="1714" y="60198"/>
                    </a:lnTo>
                    <a:lnTo>
                      <a:pt x="2476" y="64769"/>
                    </a:lnTo>
                    <a:lnTo>
                      <a:pt x="2476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313" name="Google Shape;7313;p119"/>
            <p:cNvSpPr/>
            <p:nvPr/>
          </p:nvSpPr>
          <p:spPr>
            <a:xfrm>
              <a:off x="4601717" y="2523744"/>
              <a:ext cx="22860" cy="67310"/>
            </a:xfrm>
            <a:custGeom>
              <a:rect b="b" l="l" r="r" t="t"/>
              <a:pathLst>
                <a:path extrusionOk="0" h="67310" w="22860">
                  <a:moveTo>
                    <a:pt x="10667" y="0"/>
                  </a:moveTo>
                  <a:lnTo>
                    <a:pt x="15680" y="7393"/>
                  </a:lnTo>
                  <a:lnTo>
                    <a:pt x="19335" y="13430"/>
                  </a:lnTo>
                  <a:lnTo>
                    <a:pt x="21705" y="19609"/>
                  </a:lnTo>
                  <a:lnTo>
                    <a:pt x="22859" y="27432"/>
                  </a:lnTo>
                  <a:lnTo>
                    <a:pt x="22586" y="35933"/>
                  </a:lnTo>
                  <a:lnTo>
                    <a:pt x="20669" y="43434"/>
                  </a:lnTo>
                  <a:lnTo>
                    <a:pt x="17180" y="50363"/>
                  </a:lnTo>
                  <a:lnTo>
                    <a:pt x="12191" y="57150"/>
                  </a:lnTo>
                  <a:lnTo>
                    <a:pt x="8381" y="62484"/>
                  </a:lnTo>
                  <a:lnTo>
                    <a:pt x="5333" y="64769"/>
                  </a:lnTo>
                  <a:lnTo>
                    <a:pt x="0" y="6705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14" name="Google Shape;7314;p119"/>
            <p:cNvGrpSpPr/>
            <p:nvPr/>
          </p:nvGrpSpPr>
          <p:grpSpPr>
            <a:xfrm>
              <a:off x="4755616" y="2377414"/>
              <a:ext cx="216458" cy="151689"/>
              <a:chOff x="4755616" y="2377414"/>
              <a:chExt cx="216458" cy="151689"/>
            </a:xfrm>
          </p:grpSpPr>
          <p:pic>
            <p:nvPicPr>
              <p:cNvPr id="7315" name="Google Shape;7315;p1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5616" y="2377414"/>
                <a:ext cx="9377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16" name="Google Shape;7316;p1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85918" y="2419777"/>
                <a:ext cx="86156" cy="109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17" name="Google Shape;7317;p119"/>
            <p:cNvSpPr/>
            <p:nvPr/>
          </p:nvSpPr>
          <p:spPr>
            <a:xfrm>
              <a:off x="5038344" y="2471927"/>
              <a:ext cx="24129" cy="59689"/>
            </a:xfrm>
            <a:custGeom>
              <a:rect b="b" l="l" r="r" t="t"/>
              <a:pathLst>
                <a:path extrusionOk="0" h="59689" w="24129">
                  <a:moveTo>
                    <a:pt x="22860" y="0"/>
                  </a:moveTo>
                  <a:lnTo>
                    <a:pt x="23550" y="9465"/>
                  </a:lnTo>
                  <a:lnTo>
                    <a:pt x="23812" y="18573"/>
                  </a:lnTo>
                  <a:lnTo>
                    <a:pt x="22645" y="27539"/>
                  </a:lnTo>
                  <a:lnTo>
                    <a:pt x="2286" y="59436"/>
                  </a:lnTo>
                  <a:lnTo>
                    <a:pt x="1524" y="59436"/>
                  </a:lnTo>
                  <a:lnTo>
                    <a:pt x="762" y="59436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18" name="Google Shape;7318;p119"/>
            <p:cNvSpPr/>
            <p:nvPr/>
          </p:nvSpPr>
          <p:spPr>
            <a:xfrm>
              <a:off x="5394959" y="24079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19" name="Google Shape;7319;p119"/>
            <p:cNvSpPr/>
            <p:nvPr/>
          </p:nvSpPr>
          <p:spPr>
            <a:xfrm>
              <a:off x="5523738" y="2405633"/>
              <a:ext cx="85725" cy="33019"/>
            </a:xfrm>
            <a:custGeom>
              <a:rect b="b" l="l" r="r" t="t"/>
              <a:pathLst>
                <a:path extrusionOk="0" h="33019" w="85725">
                  <a:moveTo>
                    <a:pt x="22860" y="5334"/>
                  </a:move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33019" w="85725">
                  <a:moveTo>
                    <a:pt x="85344" y="15240"/>
                  </a:moveTo>
                  <a:lnTo>
                    <a:pt x="80772" y="9906"/>
                  </a:lnTo>
                  <a:lnTo>
                    <a:pt x="67818" y="9906"/>
                  </a:lnTo>
                  <a:lnTo>
                    <a:pt x="62484" y="15240"/>
                  </a:lnTo>
                  <a:lnTo>
                    <a:pt x="62484" y="27432"/>
                  </a:lnTo>
                  <a:lnTo>
                    <a:pt x="67818" y="32766"/>
                  </a:lnTo>
                  <a:lnTo>
                    <a:pt x="80772" y="32766"/>
                  </a:lnTo>
                  <a:lnTo>
                    <a:pt x="85344" y="27432"/>
                  </a:lnTo>
                  <a:lnTo>
                    <a:pt x="85344" y="21336"/>
                  </a:lnTo>
                  <a:lnTo>
                    <a:pt x="85344" y="1524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20" name="Google Shape;7320;p119"/>
            <p:cNvGrpSpPr/>
            <p:nvPr/>
          </p:nvGrpSpPr>
          <p:grpSpPr>
            <a:xfrm>
              <a:off x="5847562" y="2303500"/>
              <a:ext cx="196646" cy="182930"/>
              <a:chOff x="5847562" y="2303500"/>
              <a:chExt cx="196646" cy="182930"/>
            </a:xfrm>
          </p:grpSpPr>
          <p:pic>
            <p:nvPicPr>
              <p:cNvPr id="7321" name="Google Shape;7321;p1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47562" y="2303500"/>
                <a:ext cx="102920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22" name="Google Shape;7322;p1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71006" y="2398750"/>
                <a:ext cx="73202" cy="87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23" name="Google Shape;7323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41160" y="2296642"/>
              <a:ext cx="104921" cy="10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4" name="Google Shape;7324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77964" y="2238730"/>
              <a:ext cx="147116" cy="212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5" name="Google Shape;7325;p119"/>
            <p:cNvSpPr/>
            <p:nvPr/>
          </p:nvSpPr>
          <p:spPr>
            <a:xfrm>
              <a:off x="7062227" y="2197607"/>
              <a:ext cx="62229" cy="331469"/>
            </a:xfrm>
            <a:custGeom>
              <a:rect b="b" l="l" r="r" t="t"/>
              <a:pathLst>
                <a:path extrusionOk="0" h="331469" w="62229">
                  <a:moveTo>
                    <a:pt x="61710" y="0"/>
                  </a:moveTo>
                  <a:lnTo>
                    <a:pt x="33206" y="37719"/>
                  </a:lnTo>
                  <a:lnTo>
                    <a:pt x="17692" y="81367"/>
                  </a:lnTo>
                  <a:lnTo>
                    <a:pt x="4905" y="137898"/>
                  </a:lnTo>
                  <a:lnTo>
                    <a:pt x="0" y="193286"/>
                  </a:lnTo>
                  <a:lnTo>
                    <a:pt x="273" y="219836"/>
                  </a:lnTo>
                  <a:lnTo>
                    <a:pt x="7608" y="272796"/>
                  </a:lnTo>
                  <a:lnTo>
                    <a:pt x="28182" y="318444"/>
                  </a:lnTo>
                  <a:lnTo>
                    <a:pt x="49518" y="331470"/>
                  </a:lnTo>
                  <a:lnTo>
                    <a:pt x="53328" y="328422"/>
                  </a:lnTo>
                  <a:lnTo>
                    <a:pt x="60186" y="3246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326" name="Google Shape;7326;p1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08494" y="2271496"/>
              <a:ext cx="150641" cy="194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27" name="Google Shape;7327;p119"/>
            <p:cNvGrpSpPr/>
            <p:nvPr/>
          </p:nvGrpSpPr>
          <p:grpSpPr>
            <a:xfrm>
              <a:off x="7498079" y="2185415"/>
              <a:ext cx="143763" cy="246380"/>
              <a:chOff x="7498079" y="2185415"/>
              <a:chExt cx="143763" cy="246380"/>
            </a:xfrm>
          </p:grpSpPr>
          <p:sp>
            <p:nvSpPr>
              <p:cNvPr id="7328" name="Google Shape;7328;p119"/>
              <p:cNvSpPr/>
              <p:nvPr/>
            </p:nvSpPr>
            <p:spPr>
              <a:xfrm>
                <a:off x="7498079" y="2288285"/>
                <a:ext cx="2540" cy="79375"/>
              </a:xfrm>
              <a:custGeom>
                <a:rect b="b" l="l" r="r" t="t"/>
                <a:pathLst>
                  <a:path extrusionOk="0" h="79375" w="2540">
                    <a:moveTo>
                      <a:pt x="0" y="0"/>
                    </a:moveTo>
                    <a:lnTo>
                      <a:pt x="559" y="11882"/>
                    </a:lnTo>
                    <a:lnTo>
                      <a:pt x="1047" y="23622"/>
                    </a:lnTo>
                    <a:lnTo>
                      <a:pt x="1393" y="35361"/>
                    </a:lnTo>
                    <a:lnTo>
                      <a:pt x="1524" y="47244"/>
                    </a:lnTo>
                    <a:lnTo>
                      <a:pt x="1964" y="54554"/>
                    </a:lnTo>
                    <a:lnTo>
                      <a:pt x="2190" y="61721"/>
                    </a:lnTo>
                    <a:lnTo>
                      <a:pt x="2274" y="68889"/>
                    </a:lnTo>
                    <a:lnTo>
                      <a:pt x="2286" y="76200"/>
                    </a:lnTo>
                    <a:lnTo>
                      <a:pt x="2286" y="76962"/>
                    </a:lnTo>
                    <a:lnTo>
                      <a:pt x="2286" y="77724"/>
                    </a:lnTo>
                    <a:lnTo>
                      <a:pt x="2286" y="792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29" name="Google Shape;7329;p119"/>
              <p:cNvSpPr/>
              <p:nvPr/>
            </p:nvSpPr>
            <p:spPr>
              <a:xfrm>
                <a:off x="7560563" y="2185415"/>
                <a:ext cx="81279" cy="246380"/>
              </a:xfrm>
              <a:custGeom>
                <a:rect b="b" l="l" r="r" t="t"/>
                <a:pathLst>
                  <a:path extrusionOk="0" h="246380" w="81279">
                    <a:moveTo>
                      <a:pt x="0" y="0"/>
                    </a:moveTo>
                    <a:lnTo>
                      <a:pt x="33325" y="22931"/>
                    </a:lnTo>
                    <a:lnTo>
                      <a:pt x="65817" y="61150"/>
                    </a:lnTo>
                    <a:lnTo>
                      <a:pt x="80962" y="117038"/>
                    </a:lnTo>
                    <a:lnTo>
                      <a:pt x="80581" y="138493"/>
                    </a:lnTo>
                    <a:lnTo>
                      <a:pt x="72390" y="179831"/>
                    </a:lnTo>
                    <a:lnTo>
                      <a:pt x="47208" y="227087"/>
                    </a:lnTo>
                    <a:lnTo>
                      <a:pt x="31242" y="241554"/>
                    </a:lnTo>
                    <a:lnTo>
                      <a:pt x="28194" y="243840"/>
                    </a:lnTo>
                    <a:lnTo>
                      <a:pt x="2514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330" name="Google Shape;7330;p119"/>
          <p:cNvGrpSpPr/>
          <p:nvPr/>
        </p:nvGrpSpPr>
        <p:grpSpPr>
          <a:xfrm>
            <a:off x="1460188" y="1634925"/>
            <a:ext cx="956674" cy="272530"/>
            <a:chOff x="4309846" y="3211804"/>
            <a:chExt cx="525068" cy="297230"/>
          </a:xfrm>
        </p:grpSpPr>
        <p:grpSp>
          <p:nvGrpSpPr>
            <p:cNvPr id="7331" name="Google Shape;7331;p119"/>
            <p:cNvGrpSpPr/>
            <p:nvPr/>
          </p:nvGrpSpPr>
          <p:grpSpPr>
            <a:xfrm>
              <a:off x="4309846" y="3211804"/>
              <a:ext cx="303302" cy="297230"/>
              <a:chOff x="4309846" y="3211804"/>
              <a:chExt cx="303302" cy="297230"/>
            </a:xfrm>
          </p:grpSpPr>
          <p:pic>
            <p:nvPicPr>
              <p:cNvPr id="7332" name="Google Shape;7332;p11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309846" y="3211804"/>
                <a:ext cx="154736" cy="2972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33" name="Google Shape;7333;p119"/>
              <p:cNvSpPr/>
              <p:nvPr/>
            </p:nvSpPr>
            <p:spPr>
              <a:xfrm>
                <a:off x="4517136" y="3355085"/>
                <a:ext cx="56514" cy="5079"/>
              </a:xfrm>
              <a:custGeom>
                <a:rect b="b" l="l" r="r" t="t"/>
                <a:pathLst>
                  <a:path extrusionOk="0" h="5079" w="56514">
                    <a:moveTo>
                      <a:pt x="0" y="4572"/>
                    </a:moveTo>
                    <a:lnTo>
                      <a:pt x="9775" y="4964"/>
                    </a:lnTo>
                    <a:lnTo>
                      <a:pt x="18192" y="4857"/>
                    </a:lnTo>
                    <a:lnTo>
                      <a:pt x="26467" y="4036"/>
                    </a:lnTo>
                    <a:lnTo>
                      <a:pt x="35814" y="2286"/>
                    </a:lnTo>
                    <a:lnTo>
                      <a:pt x="42672" y="762"/>
                    </a:lnTo>
                    <a:lnTo>
                      <a:pt x="49530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34" name="Google Shape;7334;p119"/>
              <p:cNvSpPr/>
              <p:nvPr/>
            </p:nvSpPr>
            <p:spPr>
              <a:xfrm>
                <a:off x="4555998" y="3412997"/>
                <a:ext cx="57150" cy="6350"/>
              </a:xfrm>
              <a:custGeom>
                <a:rect b="b" l="l" r="r" t="t"/>
                <a:pathLst>
                  <a:path extrusionOk="0" h="6350" w="57150">
                    <a:moveTo>
                      <a:pt x="0" y="6096"/>
                    </a:moveTo>
                    <a:lnTo>
                      <a:pt x="10953" y="5715"/>
                    </a:lnTo>
                    <a:lnTo>
                      <a:pt x="21335" y="4762"/>
                    </a:lnTo>
                    <a:lnTo>
                      <a:pt x="31718" y="3524"/>
                    </a:lnTo>
                    <a:lnTo>
                      <a:pt x="42672" y="2286"/>
                    </a:lnTo>
                    <a:lnTo>
                      <a:pt x="48006" y="1524"/>
                    </a:lnTo>
                    <a:lnTo>
                      <a:pt x="51816" y="762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335" name="Google Shape;7335;p1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699228" y="3283432"/>
              <a:ext cx="135686" cy="1737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6" name="Google Shape;7336;p119"/>
          <p:cNvGrpSpPr/>
          <p:nvPr/>
        </p:nvGrpSpPr>
        <p:grpSpPr>
          <a:xfrm>
            <a:off x="6906792" y="1520092"/>
            <a:ext cx="1469968" cy="386381"/>
            <a:chOff x="7984210" y="3039592"/>
            <a:chExt cx="1136954" cy="354380"/>
          </a:xfrm>
        </p:grpSpPr>
        <p:grpSp>
          <p:nvGrpSpPr>
            <p:cNvPr id="7337" name="Google Shape;7337;p119"/>
            <p:cNvGrpSpPr/>
            <p:nvPr/>
          </p:nvGrpSpPr>
          <p:grpSpPr>
            <a:xfrm>
              <a:off x="7984210" y="3039592"/>
              <a:ext cx="326948" cy="331520"/>
              <a:chOff x="7984210" y="3039592"/>
              <a:chExt cx="326948" cy="331520"/>
            </a:xfrm>
          </p:grpSpPr>
          <p:pic>
            <p:nvPicPr>
              <p:cNvPr id="7338" name="Google Shape;7338;p11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84210" y="3039592"/>
                <a:ext cx="125018" cy="265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39" name="Google Shape;7339;p11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3374" y="3278860"/>
                <a:ext cx="15778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40" name="Google Shape;7340;p1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365210" y="3167608"/>
              <a:ext cx="99110" cy="706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41" name="Google Shape;7341;p119"/>
            <p:cNvGrpSpPr/>
            <p:nvPr/>
          </p:nvGrpSpPr>
          <p:grpSpPr>
            <a:xfrm>
              <a:off x="8588501" y="3100578"/>
              <a:ext cx="120015" cy="293394"/>
              <a:chOff x="8588501" y="3100578"/>
              <a:chExt cx="120015" cy="293394"/>
            </a:xfrm>
          </p:grpSpPr>
          <p:sp>
            <p:nvSpPr>
              <p:cNvPr id="7342" name="Google Shape;7342;p119"/>
              <p:cNvSpPr/>
              <p:nvPr/>
            </p:nvSpPr>
            <p:spPr>
              <a:xfrm>
                <a:off x="8626601" y="3100578"/>
                <a:ext cx="10159" cy="100964"/>
              </a:xfrm>
              <a:custGeom>
                <a:rect b="b" l="l" r="r" t="t"/>
                <a:pathLst>
                  <a:path extrusionOk="0" h="100964" w="10159">
                    <a:moveTo>
                      <a:pt x="0" y="0"/>
                    </a:moveTo>
                    <a:lnTo>
                      <a:pt x="1143" y="12453"/>
                    </a:lnTo>
                    <a:lnTo>
                      <a:pt x="2286" y="24764"/>
                    </a:lnTo>
                    <a:lnTo>
                      <a:pt x="3429" y="37076"/>
                    </a:lnTo>
                    <a:lnTo>
                      <a:pt x="4572" y="49530"/>
                    </a:lnTo>
                    <a:lnTo>
                      <a:pt x="5703" y="58793"/>
                    </a:lnTo>
                    <a:lnTo>
                      <a:pt x="6762" y="68199"/>
                    </a:lnTo>
                    <a:lnTo>
                      <a:pt x="7679" y="77604"/>
                    </a:lnTo>
                    <a:lnTo>
                      <a:pt x="8382" y="86868"/>
                    </a:lnTo>
                    <a:lnTo>
                      <a:pt x="8382" y="92964"/>
                    </a:lnTo>
                    <a:lnTo>
                      <a:pt x="9906" y="97536"/>
                    </a:lnTo>
                    <a:lnTo>
                      <a:pt x="6096" y="10058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43" name="Google Shape;7343;p119"/>
              <p:cNvSpPr/>
              <p:nvPr/>
            </p:nvSpPr>
            <p:spPr>
              <a:xfrm>
                <a:off x="8588501" y="3249168"/>
                <a:ext cx="120015" cy="10795"/>
              </a:xfrm>
              <a:custGeom>
                <a:rect b="b" l="l" r="r" t="t"/>
                <a:pathLst>
                  <a:path extrusionOk="0" h="10795" w="120015">
                    <a:moveTo>
                      <a:pt x="0" y="4572"/>
                    </a:moveTo>
                    <a:lnTo>
                      <a:pt x="11787" y="7870"/>
                    </a:lnTo>
                    <a:lnTo>
                      <a:pt x="23431" y="9810"/>
                    </a:lnTo>
                    <a:lnTo>
                      <a:pt x="35361" y="10465"/>
                    </a:lnTo>
                    <a:lnTo>
                      <a:pt x="48006" y="9906"/>
                    </a:lnTo>
                    <a:lnTo>
                      <a:pt x="61722" y="8155"/>
                    </a:lnTo>
                    <a:lnTo>
                      <a:pt x="75438" y="5619"/>
                    </a:lnTo>
                    <a:lnTo>
                      <a:pt x="89154" y="2940"/>
                    </a:lnTo>
                    <a:lnTo>
                      <a:pt x="102870" y="762"/>
                    </a:lnTo>
                    <a:lnTo>
                      <a:pt x="108966" y="0"/>
                    </a:lnTo>
                    <a:lnTo>
                      <a:pt x="113538" y="0"/>
                    </a:lnTo>
                    <a:lnTo>
                      <a:pt x="11963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344" name="Google Shape;7344;p11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12669" y="3294862"/>
                <a:ext cx="83299" cy="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45" name="Google Shape;7345;p11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823172" y="3041878"/>
              <a:ext cx="297992" cy="173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46" name="Google Shape;7346;p119"/>
          <p:cNvGrpSpPr/>
          <p:nvPr/>
        </p:nvGrpSpPr>
        <p:grpSpPr>
          <a:xfrm>
            <a:off x="1900131" y="4651159"/>
            <a:ext cx="1046051" cy="247287"/>
            <a:chOff x="8357590" y="4906492"/>
            <a:chExt cx="1150645" cy="373658"/>
          </a:xfrm>
        </p:grpSpPr>
        <p:grpSp>
          <p:nvGrpSpPr>
            <p:cNvPr id="7347" name="Google Shape;7347;p119"/>
            <p:cNvGrpSpPr/>
            <p:nvPr/>
          </p:nvGrpSpPr>
          <p:grpSpPr>
            <a:xfrm>
              <a:off x="8357590" y="5048224"/>
              <a:ext cx="156997" cy="231926"/>
              <a:chOff x="8357590" y="5048224"/>
              <a:chExt cx="156997" cy="231926"/>
            </a:xfrm>
          </p:grpSpPr>
          <p:pic>
            <p:nvPicPr>
              <p:cNvPr id="7348" name="Google Shape;7348;p11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357590" y="5048224"/>
                <a:ext cx="97110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49" name="Google Shape;7349;p119"/>
              <p:cNvSpPr/>
              <p:nvPr/>
            </p:nvSpPr>
            <p:spPr>
              <a:xfrm>
                <a:off x="8486394" y="5220461"/>
                <a:ext cx="26670" cy="59689"/>
              </a:xfrm>
              <a:custGeom>
                <a:rect b="b" l="l" r="r" t="t"/>
                <a:pathLst>
                  <a:path extrusionOk="0" h="59689" w="26670">
                    <a:moveTo>
                      <a:pt x="4572" y="0"/>
                    </a:moveTo>
                    <a:lnTo>
                      <a:pt x="2250" y="9572"/>
                    </a:lnTo>
                    <a:lnTo>
                      <a:pt x="857" y="18288"/>
                    </a:lnTo>
                    <a:lnTo>
                      <a:pt x="178" y="27003"/>
                    </a:lnTo>
                    <a:lnTo>
                      <a:pt x="0" y="36576"/>
                    </a:lnTo>
                    <a:lnTo>
                      <a:pt x="0" y="44958"/>
                    </a:lnTo>
                    <a:lnTo>
                      <a:pt x="762" y="52577"/>
                    </a:lnTo>
                    <a:lnTo>
                      <a:pt x="9906" y="55626"/>
                    </a:lnTo>
                    <a:lnTo>
                      <a:pt x="18288" y="59436"/>
                    </a:lnTo>
                    <a:lnTo>
                      <a:pt x="22098" y="55626"/>
                    </a:lnTo>
                    <a:lnTo>
                      <a:pt x="26670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50" name="Google Shape;7350;p119"/>
              <p:cNvSpPr/>
              <p:nvPr/>
            </p:nvSpPr>
            <p:spPr>
              <a:xfrm>
                <a:off x="8491728" y="514883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351" name="Google Shape;7351;p119"/>
            <p:cNvSpPr/>
            <p:nvPr/>
          </p:nvSpPr>
          <p:spPr>
            <a:xfrm>
              <a:off x="8583168" y="5079491"/>
              <a:ext cx="8890" cy="17145"/>
            </a:xfrm>
            <a:custGeom>
              <a:rect b="b" l="l" r="r" t="t"/>
              <a:pathLst>
                <a:path extrusionOk="0" h="17145" w="8890">
                  <a:moveTo>
                    <a:pt x="8381" y="0"/>
                  </a:moveTo>
                  <a:lnTo>
                    <a:pt x="2285" y="9143"/>
                  </a:lnTo>
                  <a:lnTo>
                    <a:pt x="0" y="9905"/>
                  </a:lnTo>
                  <a:lnTo>
                    <a:pt x="761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52" name="Google Shape;7352;p119"/>
            <p:cNvSpPr/>
            <p:nvPr/>
          </p:nvSpPr>
          <p:spPr>
            <a:xfrm>
              <a:off x="8596883" y="519302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2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4572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53" name="Google Shape;7353;p119"/>
            <p:cNvGrpSpPr/>
            <p:nvPr/>
          </p:nvGrpSpPr>
          <p:grpSpPr>
            <a:xfrm>
              <a:off x="8718016" y="4906492"/>
              <a:ext cx="379252" cy="297993"/>
              <a:chOff x="8718016" y="4906492"/>
              <a:chExt cx="379252" cy="297993"/>
            </a:xfrm>
          </p:grpSpPr>
          <p:pic>
            <p:nvPicPr>
              <p:cNvPr id="7354" name="Google Shape;7354;p11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718016" y="5048510"/>
                <a:ext cx="128066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55" name="Google Shape;7355;p11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795740" y="4906492"/>
                <a:ext cx="86156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56" name="Google Shape;7356;p11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922232" y="5063464"/>
                <a:ext cx="175036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57" name="Google Shape;7357;p119"/>
            <p:cNvGrpSpPr/>
            <p:nvPr/>
          </p:nvGrpSpPr>
          <p:grpSpPr>
            <a:xfrm>
              <a:off x="9168384" y="4938522"/>
              <a:ext cx="339851" cy="289941"/>
              <a:chOff x="9168384" y="4938522"/>
              <a:chExt cx="339851" cy="289941"/>
            </a:xfrm>
          </p:grpSpPr>
          <p:sp>
            <p:nvSpPr>
              <p:cNvPr id="7358" name="Google Shape;7358;p119"/>
              <p:cNvSpPr/>
              <p:nvPr/>
            </p:nvSpPr>
            <p:spPr>
              <a:xfrm>
                <a:off x="9168384" y="5001768"/>
                <a:ext cx="67945" cy="226695"/>
              </a:xfrm>
              <a:custGeom>
                <a:rect b="b" l="l" r="r" t="t"/>
                <a:pathLst>
                  <a:path extrusionOk="0" h="226695" w="67945">
                    <a:moveTo>
                      <a:pt x="44196" y="0"/>
                    </a:moveTo>
                    <a:lnTo>
                      <a:pt x="15382" y="29229"/>
                    </a:lnTo>
                    <a:lnTo>
                      <a:pt x="14097" y="37623"/>
                    </a:lnTo>
                    <a:lnTo>
                      <a:pt x="14525" y="45874"/>
                    </a:lnTo>
                    <a:lnTo>
                      <a:pt x="17526" y="53340"/>
                    </a:lnTo>
                    <a:lnTo>
                      <a:pt x="22157" y="58876"/>
                    </a:lnTo>
                    <a:lnTo>
                      <a:pt x="27717" y="63341"/>
                    </a:lnTo>
                    <a:lnTo>
                      <a:pt x="33706" y="67377"/>
                    </a:lnTo>
                    <a:lnTo>
                      <a:pt x="39624" y="71628"/>
                    </a:lnTo>
                    <a:lnTo>
                      <a:pt x="45720" y="77724"/>
                    </a:lnTo>
                    <a:lnTo>
                      <a:pt x="48768" y="83058"/>
                    </a:lnTo>
                    <a:lnTo>
                      <a:pt x="47244" y="92202"/>
                    </a:lnTo>
                    <a:lnTo>
                      <a:pt x="22860" y="125730"/>
                    </a:lnTo>
                    <a:lnTo>
                      <a:pt x="11525" y="135636"/>
                    </a:lnTo>
                    <a:lnTo>
                      <a:pt x="5822" y="140517"/>
                    </a:lnTo>
                    <a:lnTo>
                      <a:pt x="762" y="145542"/>
                    </a:lnTo>
                    <a:lnTo>
                      <a:pt x="0" y="146304"/>
                    </a:lnTo>
                    <a:lnTo>
                      <a:pt x="0" y="147066"/>
                    </a:lnTo>
                    <a:lnTo>
                      <a:pt x="6858" y="147066"/>
                    </a:lnTo>
                    <a:lnTo>
                      <a:pt x="17526" y="145542"/>
                    </a:lnTo>
                    <a:lnTo>
                      <a:pt x="24384" y="148590"/>
                    </a:lnTo>
                    <a:lnTo>
                      <a:pt x="32004" y="151638"/>
                    </a:lnTo>
                    <a:lnTo>
                      <a:pt x="30480" y="163830"/>
                    </a:lnTo>
                    <a:lnTo>
                      <a:pt x="30480" y="169926"/>
                    </a:lnTo>
                    <a:lnTo>
                      <a:pt x="29289" y="179974"/>
                    </a:lnTo>
                    <a:lnTo>
                      <a:pt x="27241" y="189738"/>
                    </a:lnTo>
                    <a:lnTo>
                      <a:pt x="24907" y="199501"/>
                    </a:lnTo>
                    <a:lnTo>
                      <a:pt x="22860" y="209550"/>
                    </a:lnTo>
                    <a:lnTo>
                      <a:pt x="22098" y="214122"/>
                    </a:lnTo>
                    <a:lnTo>
                      <a:pt x="22860" y="219456"/>
                    </a:lnTo>
                    <a:lnTo>
                      <a:pt x="22860" y="224790"/>
                    </a:lnTo>
                    <a:lnTo>
                      <a:pt x="31242" y="226314"/>
                    </a:lnTo>
                    <a:lnTo>
                      <a:pt x="35814" y="226314"/>
                    </a:lnTo>
                    <a:lnTo>
                      <a:pt x="43434" y="221742"/>
                    </a:lnTo>
                    <a:lnTo>
                      <a:pt x="50351" y="216777"/>
                    </a:lnTo>
                    <a:lnTo>
                      <a:pt x="56483" y="211169"/>
                    </a:lnTo>
                    <a:lnTo>
                      <a:pt x="62186" y="205132"/>
                    </a:lnTo>
                    <a:lnTo>
                      <a:pt x="67818" y="1988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59" name="Google Shape;7359;p119"/>
              <p:cNvSpPr/>
              <p:nvPr/>
            </p:nvSpPr>
            <p:spPr>
              <a:xfrm>
                <a:off x="9259062" y="5065014"/>
                <a:ext cx="60959" cy="14604"/>
              </a:xfrm>
              <a:custGeom>
                <a:rect b="b" l="l" r="r" t="t"/>
                <a:pathLst>
                  <a:path extrusionOk="0" h="14604" w="60959">
                    <a:moveTo>
                      <a:pt x="0" y="14477"/>
                    </a:moveTo>
                    <a:lnTo>
                      <a:pt x="10941" y="13620"/>
                    </a:lnTo>
                    <a:lnTo>
                      <a:pt x="21240" y="12191"/>
                    </a:lnTo>
                    <a:lnTo>
                      <a:pt x="31396" y="10191"/>
                    </a:lnTo>
                    <a:lnTo>
                      <a:pt x="41910" y="7619"/>
                    </a:lnTo>
                    <a:lnTo>
                      <a:pt x="50292" y="6095"/>
                    </a:lnTo>
                    <a:lnTo>
                      <a:pt x="54102" y="4571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0" name="Google Shape;7360;p119"/>
              <p:cNvSpPr/>
              <p:nvPr/>
            </p:nvSpPr>
            <p:spPr>
              <a:xfrm>
                <a:off x="9288613" y="5033010"/>
                <a:ext cx="8890" cy="82550"/>
              </a:xfrm>
              <a:custGeom>
                <a:rect b="b" l="l" r="r" t="t"/>
                <a:pathLst>
                  <a:path extrusionOk="0" h="82550" w="8890">
                    <a:moveTo>
                      <a:pt x="3214" y="0"/>
                    </a:moveTo>
                    <a:lnTo>
                      <a:pt x="1571" y="11072"/>
                    </a:lnTo>
                    <a:lnTo>
                      <a:pt x="357" y="21716"/>
                    </a:lnTo>
                    <a:lnTo>
                      <a:pt x="0" y="32361"/>
                    </a:lnTo>
                    <a:lnTo>
                      <a:pt x="928" y="43433"/>
                    </a:lnTo>
                    <a:lnTo>
                      <a:pt x="2214" y="52006"/>
                    </a:lnTo>
                    <a:lnTo>
                      <a:pt x="3786" y="60578"/>
                    </a:lnTo>
                    <a:lnTo>
                      <a:pt x="5643" y="69151"/>
                    </a:lnTo>
                    <a:lnTo>
                      <a:pt x="7786" y="77723"/>
                    </a:lnTo>
                    <a:lnTo>
                      <a:pt x="7786" y="79247"/>
                    </a:lnTo>
                    <a:lnTo>
                      <a:pt x="8548" y="80771"/>
                    </a:lnTo>
                    <a:lnTo>
                      <a:pt x="8548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1" name="Google Shape;7361;p119"/>
              <p:cNvSpPr/>
              <p:nvPr/>
            </p:nvSpPr>
            <p:spPr>
              <a:xfrm>
                <a:off x="9366504" y="5034534"/>
                <a:ext cx="11429" cy="83820"/>
              </a:xfrm>
              <a:custGeom>
                <a:rect b="b" l="l" r="r" t="t"/>
                <a:pathLst>
                  <a:path extrusionOk="0" h="83820" w="11429">
                    <a:moveTo>
                      <a:pt x="11429" y="0"/>
                    </a:moveTo>
                    <a:lnTo>
                      <a:pt x="8822" y="47744"/>
                    </a:lnTo>
                    <a:lnTo>
                      <a:pt x="1523" y="80771"/>
                    </a:lnTo>
                    <a:lnTo>
                      <a:pt x="761" y="82295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2" name="Google Shape;7362;p119"/>
              <p:cNvSpPr/>
              <p:nvPr/>
            </p:nvSpPr>
            <p:spPr>
              <a:xfrm>
                <a:off x="9253728" y="5165598"/>
                <a:ext cx="67945" cy="12700"/>
              </a:xfrm>
              <a:custGeom>
                <a:rect b="b" l="l" r="r" t="t"/>
                <a:pathLst>
                  <a:path extrusionOk="0" h="12700" w="67945">
                    <a:moveTo>
                      <a:pt x="0" y="12192"/>
                    </a:moveTo>
                    <a:lnTo>
                      <a:pt x="10156" y="11346"/>
                    </a:lnTo>
                    <a:lnTo>
                      <a:pt x="20097" y="10001"/>
                    </a:lnTo>
                    <a:lnTo>
                      <a:pt x="29896" y="8227"/>
                    </a:lnTo>
                    <a:lnTo>
                      <a:pt x="39624" y="6096"/>
                    </a:lnTo>
                    <a:lnTo>
                      <a:pt x="46922" y="4929"/>
                    </a:lnTo>
                    <a:lnTo>
                      <a:pt x="54006" y="3619"/>
                    </a:lnTo>
                    <a:lnTo>
                      <a:pt x="60948" y="2024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3" name="Google Shape;7363;p119"/>
              <p:cNvSpPr/>
              <p:nvPr/>
            </p:nvSpPr>
            <p:spPr>
              <a:xfrm>
                <a:off x="9390126" y="4938522"/>
                <a:ext cx="118109" cy="274954"/>
              </a:xfrm>
              <a:custGeom>
                <a:rect b="b" l="l" r="r" t="t"/>
                <a:pathLst>
                  <a:path extrusionOk="0" h="274954" w="118109">
                    <a:moveTo>
                      <a:pt x="30479" y="16764"/>
                    </a:moveTo>
                    <a:lnTo>
                      <a:pt x="37504" y="8143"/>
                    </a:lnTo>
                    <a:lnTo>
                      <a:pt x="43243" y="3238"/>
                    </a:lnTo>
                    <a:lnTo>
                      <a:pt x="50411" y="904"/>
                    </a:lnTo>
                    <a:lnTo>
                      <a:pt x="61721" y="0"/>
                    </a:lnTo>
                    <a:lnTo>
                      <a:pt x="72687" y="1035"/>
                    </a:lnTo>
                    <a:lnTo>
                      <a:pt x="105120" y="29479"/>
                    </a:lnTo>
                    <a:lnTo>
                      <a:pt x="110192" y="55578"/>
                    </a:lnTo>
                    <a:lnTo>
                      <a:pt x="109727" y="69342"/>
                    </a:lnTo>
                    <a:lnTo>
                      <a:pt x="107013" y="84534"/>
                    </a:lnTo>
                    <a:lnTo>
                      <a:pt x="102869" y="99441"/>
                    </a:lnTo>
                    <a:lnTo>
                      <a:pt x="98155" y="114347"/>
                    </a:lnTo>
                    <a:lnTo>
                      <a:pt x="93725" y="129540"/>
                    </a:lnTo>
                    <a:lnTo>
                      <a:pt x="92094" y="137231"/>
                    </a:lnTo>
                    <a:lnTo>
                      <a:pt x="90963" y="145923"/>
                    </a:lnTo>
                    <a:lnTo>
                      <a:pt x="90832" y="154614"/>
                    </a:lnTo>
                    <a:lnTo>
                      <a:pt x="92201" y="162306"/>
                    </a:lnTo>
                    <a:lnTo>
                      <a:pt x="93725" y="169164"/>
                    </a:lnTo>
                    <a:lnTo>
                      <a:pt x="100583" y="169164"/>
                    </a:lnTo>
                    <a:lnTo>
                      <a:pt x="105917" y="169164"/>
                    </a:lnTo>
                    <a:lnTo>
                      <a:pt x="111251" y="169164"/>
                    </a:lnTo>
                    <a:lnTo>
                      <a:pt x="113537" y="169164"/>
                    </a:lnTo>
                    <a:lnTo>
                      <a:pt x="118109" y="166878"/>
                    </a:lnTo>
                    <a:lnTo>
                      <a:pt x="118109" y="166116"/>
                    </a:lnTo>
                    <a:lnTo>
                      <a:pt x="112013" y="169926"/>
                    </a:lnTo>
                    <a:lnTo>
                      <a:pt x="106679" y="172974"/>
                    </a:lnTo>
                    <a:lnTo>
                      <a:pt x="92963" y="217170"/>
                    </a:lnTo>
                    <a:lnTo>
                      <a:pt x="92487" y="235362"/>
                    </a:lnTo>
                    <a:lnTo>
                      <a:pt x="92213" y="244280"/>
                    </a:lnTo>
                    <a:lnTo>
                      <a:pt x="68008" y="274403"/>
                    </a:lnTo>
                    <a:lnTo>
                      <a:pt x="57911" y="274796"/>
                    </a:lnTo>
                    <a:lnTo>
                      <a:pt x="47815" y="274189"/>
                    </a:lnTo>
                    <a:lnTo>
                      <a:pt x="38861" y="272796"/>
                    </a:lnTo>
                    <a:lnTo>
                      <a:pt x="28074" y="269676"/>
                    </a:lnTo>
                    <a:lnTo>
                      <a:pt x="18287" y="264985"/>
                    </a:lnTo>
                    <a:lnTo>
                      <a:pt x="9072" y="258865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364" name="Google Shape;7364;p119"/>
          <p:cNvGrpSpPr/>
          <p:nvPr/>
        </p:nvGrpSpPr>
        <p:grpSpPr>
          <a:xfrm>
            <a:off x="5174997" y="3293385"/>
            <a:ext cx="3749171" cy="547016"/>
            <a:chOff x="5615914" y="5786628"/>
            <a:chExt cx="3530625" cy="509136"/>
          </a:xfrm>
        </p:grpSpPr>
        <p:pic>
          <p:nvPicPr>
            <p:cNvPr id="7365" name="Google Shape;7365;p11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615914" y="6029680"/>
              <a:ext cx="462132" cy="2660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66" name="Google Shape;7366;p119"/>
            <p:cNvGrpSpPr/>
            <p:nvPr/>
          </p:nvGrpSpPr>
          <p:grpSpPr>
            <a:xfrm>
              <a:off x="6197346" y="6120384"/>
              <a:ext cx="86106" cy="47371"/>
              <a:chOff x="6197346" y="6120384"/>
              <a:chExt cx="86106" cy="47371"/>
            </a:xfrm>
          </p:grpSpPr>
          <p:sp>
            <p:nvSpPr>
              <p:cNvPr id="7367" name="Google Shape;7367;p119"/>
              <p:cNvSpPr/>
              <p:nvPr/>
            </p:nvSpPr>
            <p:spPr>
              <a:xfrm>
                <a:off x="6197346" y="6120384"/>
                <a:ext cx="46989" cy="1904"/>
              </a:xfrm>
              <a:custGeom>
                <a:rect b="b" l="l" r="r" t="t"/>
                <a:pathLst>
                  <a:path extrusionOk="0" h="1904" w="46989">
                    <a:moveTo>
                      <a:pt x="0" y="1524"/>
                    </a:moveTo>
                    <a:lnTo>
                      <a:pt x="9024" y="1404"/>
                    </a:lnTo>
                    <a:lnTo>
                      <a:pt x="17907" y="1143"/>
                    </a:lnTo>
                    <a:lnTo>
                      <a:pt x="26789" y="881"/>
                    </a:lnTo>
                    <a:lnTo>
                      <a:pt x="35814" y="762"/>
                    </a:lnTo>
                    <a:lnTo>
                      <a:pt x="38100" y="0"/>
                    </a:lnTo>
                    <a:lnTo>
                      <a:pt x="44196" y="762"/>
                    </a:lnTo>
                    <a:lnTo>
                      <a:pt x="4648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68" name="Google Shape;7368;p119"/>
              <p:cNvSpPr/>
              <p:nvPr/>
            </p:nvSpPr>
            <p:spPr>
              <a:xfrm>
                <a:off x="6222492" y="6164580"/>
                <a:ext cx="60960" cy="3175"/>
              </a:xfrm>
              <a:custGeom>
                <a:rect b="b" l="l" r="r" t="t"/>
                <a:pathLst>
                  <a:path extrusionOk="0" h="3175" w="60960">
                    <a:moveTo>
                      <a:pt x="0" y="1523"/>
                    </a:moveTo>
                    <a:lnTo>
                      <a:pt x="10739" y="1643"/>
                    </a:lnTo>
                    <a:lnTo>
                      <a:pt x="21336" y="1904"/>
                    </a:lnTo>
                    <a:lnTo>
                      <a:pt x="31932" y="2166"/>
                    </a:lnTo>
                    <a:lnTo>
                      <a:pt x="42672" y="2285"/>
                    </a:lnTo>
                    <a:lnTo>
                      <a:pt x="49530" y="3047"/>
                    </a:lnTo>
                    <a:lnTo>
                      <a:pt x="54102" y="2285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369" name="Google Shape;7369;p11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18122" y="6099308"/>
              <a:ext cx="438200" cy="163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0" name="Google Shape;7370;p119"/>
            <p:cNvSpPr/>
            <p:nvPr/>
          </p:nvSpPr>
          <p:spPr>
            <a:xfrm>
              <a:off x="6921245" y="603046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371" name="Google Shape;7371;p11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999706" y="6052540"/>
              <a:ext cx="118029" cy="167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2" name="Google Shape;7372;p119"/>
            <p:cNvSpPr/>
            <p:nvPr/>
          </p:nvSpPr>
          <p:spPr>
            <a:xfrm>
              <a:off x="7178289" y="5948934"/>
              <a:ext cx="56515" cy="314960"/>
            </a:xfrm>
            <a:custGeom>
              <a:rect b="b" l="l" r="r" t="t"/>
              <a:pathLst>
                <a:path extrusionOk="0" h="314960" w="56515">
                  <a:moveTo>
                    <a:pt x="34801" y="0"/>
                  </a:moveTo>
                  <a:lnTo>
                    <a:pt x="29694" y="20585"/>
                  </a:lnTo>
                  <a:lnTo>
                    <a:pt x="24800" y="41243"/>
                  </a:lnTo>
                  <a:lnTo>
                    <a:pt x="20335" y="62043"/>
                  </a:lnTo>
                  <a:lnTo>
                    <a:pt x="16513" y="83058"/>
                  </a:lnTo>
                  <a:lnTo>
                    <a:pt x="11453" y="110180"/>
                  </a:lnTo>
                  <a:lnTo>
                    <a:pt x="6893" y="137731"/>
                  </a:lnTo>
                  <a:lnTo>
                    <a:pt x="3333" y="165568"/>
                  </a:lnTo>
                  <a:lnTo>
                    <a:pt x="1273" y="193548"/>
                  </a:lnTo>
                  <a:lnTo>
                    <a:pt x="0" y="216622"/>
                  </a:lnTo>
                  <a:lnTo>
                    <a:pt x="226" y="239839"/>
                  </a:lnTo>
                  <a:lnTo>
                    <a:pt x="8893" y="284988"/>
                  </a:lnTo>
                  <a:lnTo>
                    <a:pt x="45469" y="314706"/>
                  </a:lnTo>
                  <a:lnTo>
                    <a:pt x="48517" y="314706"/>
                  </a:lnTo>
                  <a:lnTo>
                    <a:pt x="52327" y="313944"/>
                  </a:lnTo>
                  <a:lnTo>
                    <a:pt x="56137" y="31318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73" name="Google Shape;7373;p119"/>
            <p:cNvGrpSpPr/>
            <p:nvPr/>
          </p:nvGrpSpPr>
          <p:grpSpPr>
            <a:xfrm>
              <a:off x="7339558" y="5958814"/>
              <a:ext cx="369907" cy="219506"/>
              <a:chOff x="7339558" y="5958814"/>
              <a:chExt cx="369907" cy="219506"/>
            </a:xfrm>
          </p:grpSpPr>
          <p:pic>
            <p:nvPicPr>
              <p:cNvPr id="7374" name="Google Shape;7374;p119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39558" y="6019012"/>
                <a:ext cx="131114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75" name="Google Shape;7375;p119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501317" y="5958814"/>
                <a:ext cx="208148" cy="178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76" name="Google Shape;7376;p119"/>
            <p:cNvSpPr/>
            <p:nvPr/>
          </p:nvSpPr>
          <p:spPr>
            <a:xfrm>
              <a:off x="7782306" y="6079235"/>
              <a:ext cx="26034" cy="60960"/>
            </a:xfrm>
            <a:custGeom>
              <a:rect b="b" l="l" r="r" t="t"/>
              <a:pathLst>
                <a:path extrusionOk="0" h="60960" w="26034">
                  <a:moveTo>
                    <a:pt x="11429" y="0"/>
                  </a:moveTo>
                  <a:lnTo>
                    <a:pt x="18692" y="5917"/>
                  </a:lnTo>
                  <a:lnTo>
                    <a:pt x="23812" y="11906"/>
                  </a:lnTo>
                  <a:lnTo>
                    <a:pt x="25788" y="19180"/>
                  </a:lnTo>
                  <a:lnTo>
                    <a:pt x="23621" y="28956"/>
                  </a:lnTo>
                  <a:lnTo>
                    <a:pt x="1523" y="60198"/>
                  </a:lnTo>
                  <a:lnTo>
                    <a:pt x="1523" y="60960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77" name="Google Shape;7377;p119"/>
            <p:cNvSpPr/>
            <p:nvPr/>
          </p:nvSpPr>
          <p:spPr>
            <a:xfrm>
              <a:off x="7949183" y="6071615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8" y="0"/>
                  </a:moveTo>
                  <a:lnTo>
                    <a:pt x="7620" y="1523"/>
                  </a:lnTo>
                  <a:lnTo>
                    <a:pt x="3810" y="3047"/>
                  </a:lnTo>
                  <a:lnTo>
                    <a:pt x="0" y="457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78" name="Google Shape;7378;p119"/>
            <p:cNvSpPr/>
            <p:nvPr/>
          </p:nvSpPr>
          <p:spPr>
            <a:xfrm>
              <a:off x="8118347" y="605409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79" name="Google Shape;7379;p119"/>
            <p:cNvSpPr/>
            <p:nvPr/>
          </p:nvSpPr>
          <p:spPr>
            <a:xfrm>
              <a:off x="8268461" y="604723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80" name="Google Shape;7380;p119"/>
            <p:cNvSpPr/>
            <p:nvPr/>
          </p:nvSpPr>
          <p:spPr>
            <a:xfrm>
              <a:off x="8499347" y="6056376"/>
              <a:ext cx="31750" cy="38100"/>
            </a:xfrm>
            <a:custGeom>
              <a:rect b="b" l="l" r="r" t="t"/>
              <a:pathLst>
                <a:path extrusionOk="0" h="38100" w="31750">
                  <a:moveTo>
                    <a:pt x="31242" y="0"/>
                  </a:moveTo>
                  <a:lnTo>
                    <a:pt x="24276" y="7881"/>
                  </a:lnTo>
                  <a:lnTo>
                    <a:pt x="17240" y="15621"/>
                  </a:lnTo>
                  <a:lnTo>
                    <a:pt x="10346" y="23360"/>
                  </a:lnTo>
                  <a:lnTo>
                    <a:pt x="3810" y="31242"/>
                  </a:lnTo>
                  <a:lnTo>
                    <a:pt x="0" y="35814"/>
                  </a:lnTo>
                  <a:lnTo>
                    <a:pt x="1524" y="37338"/>
                  </a:lnTo>
                  <a:lnTo>
                    <a:pt x="1524" y="3810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381" name="Google Shape;7381;p119"/>
            <p:cNvGrpSpPr/>
            <p:nvPr/>
          </p:nvGrpSpPr>
          <p:grpSpPr>
            <a:xfrm>
              <a:off x="8599906" y="5786628"/>
              <a:ext cx="546633" cy="304062"/>
              <a:chOff x="8599906" y="5786628"/>
              <a:chExt cx="546633" cy="304062"/>
            </a:xfrm>
          </p:grpSpPr>
          <p:pic>
            <p:nvPicPr>
              <p:cNvPr id="7382" name="Google Shape;7382;p11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599906" y="5865850"/>
                <a:ext cx="416495" cy="224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83" name="Google Shape;7383;p119"/>
              <p:cNvSpPr/>
              <p:nvPr/>
            </p:nvSpPr>
            <p:spPr>
              <a:xfrm>
                <a:off x="9022080" y="5786628"/>
                <a:ext cx="124459" cy="280670"/>
              </a:xfrm>
              <a:custGeom>
                <a:rect b="b" l="l" r="r" t="t"/>
                <a:pathLst>
                  <a:path extrusionOk="0" h="280670" w="124459">
                    <a:moveTo>
                      <a:pt x="38100" y="0"/>
                    </a:moveTo>
                    <a:lnTo>
                      <a:pt x="76140" y="13287"/>
                    </a:lnTo>
                    <a:lnTo>
                      <a:pt x="109347" y="57911"/>
                    </a:lnTo>
                    <a:lnTo>
                      <a:pt x="121920" y="95249"/>
                    </a:lnTo>
                    <a:lnTo>
                      <a:pt x="123920" y="117871"/>
                    </a:lnTo>
                    <a:lnTo>
                      <a:pt x="121920" y="138493"/>
                    </a:lnTo>
                    <a:lnTo>
                      <a:pt x="105918" y="178307"/>
                    </a:lnTo>
                    <a:lnTo>
                      <a:pt x="73914" y="220694"/>
                    </a:lnTo>
                    <a:lnTo>
                      <a:pt x="35052" y="256794"/>
                    </a:lnTo>
                    <a:lnTo>
                      <a:pt x="8584" y="276082"/>
                    </a:lnTo>
                    <a:lnTo>
                      <a:pt x="0" y="2804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384" name="Google Shape;7384;p119"/>
          <p:cNvGrpSpPr/>
          <p:nvPr/>
        </p:nvGrpSpPr>
        <p:grpSpPr>
          <a:xfrm>
            <a:off x="3156399" y="1634930"/>
            <a:ext cx="798498" cy="272317"/>
            <a:chOff x="5420842" y="3172180"/>
            <a:chExt cx="506019" cy="261416"/>
          </a:xfrm>
        </p:grpSpPr>
        <p:pic>
          <p:nvPicPr>
            <p:cNvPr id="7385" name="Google Shape;7385;p11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420842" y="3172180"/>
              <a:ext cx="296468" cy="261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6" name="Google Shape;7386;p11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60885" y="3275050"/>
              <a:ext cx="165976" cy="151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7" name="Google Shape;7387;p119"/>
          <p:cNvGrpSpPr/>
          <p:nvPr/>
        </p:nvGrpSpPr>
        <p:grpSpPr>
          <a:xfrm>
            <a:off x="4397057" y="1575845"/>
            <a:ext cx="1478141" cy="362689"/>
            <a:chOff x="5998464" y="3084550"/>
            <a:chExt cx="1041678" cy="360705"/>
          </a:xfrm>
        </p:grpSpPr>
        <p:grpSp>
          <p:nvGrpSpPr>
            <p:cNvPr id="7388" name="Google Shape;7388;p119"/>
            <p:cNvGrpSpPr/>
            <p:nvPr/>
          </p:nvGrpSpPr>
          <p:grpSpPr>
            <a:xfrm>
              <a:off x="6529577" y="3084550"/>
              <a:ext cx="169544" cy="261773"/>
              <a:chOff x="6529577" y="3084550"/>
              <a:chExt cx="169544" cy="261773"/>
            </a:xfrm>
          </p:grpSpPr>
          <p:sp>
            <p:nvSpPr>
              <p:cNvPr id="7389" name="Google Shape;7389;p119"/>
              <p:cNvSpPr/>
              <p:nvPr/>
            </p:nvSpPr>
            <p:spPr>
              <a:xfrm>
                <a:off x="6529577" y="3213354"/>
                <a:ext cx="34290" cy="85089"/>
              </a:xfrm>
              <a:custGeom>
                <a:rect b="b" l="l" r="r" t="t"/>
                <a:pathLst>
                  <a:path extrusionOk="0" h="85089" w="34290">
                    <a:moveTo>
                      <a:pt x="34290" y="0"/>
                    </a:moveTo>
                    <a:lnTo>
                      <a:pt x="24384" y="41148"/>
                    </a:lnTo>
                    <a:lnTo>
                      <a:pt x="6096" y="77724"/>
                    </a:lnTo>
                    <a:lnTo>
                      <a:pt x="2286" y="84582"/>
                    </a:lnTo>
                    <a:lnTo>
                      <a:pt x="4572" y="81534"/>
                    </a:lnTo>
                    <a:lnTo>
                      <a:pt x="0" y="8458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90" name="Google Shape;7390;p119"/>
              <p:cNvSpPr/>
              <p:nvPr/>
            </p:nvSpPr>
            <p:spPr>
              <a:xfrm>
                <a:off x="6559295" y="3204210"/>
                <a:ext cx="56515" cy="82550"/>
              </a:xfrm>
              <a:custGeom>
                <a:rect b="b" l="l" r="r" t="t"/>
                <a:pathLst>
                  <a:path extrusionOk="0" h="82550" w="56515">
                    <a:moveTo>
                      <a:pt x="0" y="3048"/>
                    </a:moveTo>
                    <a:lnTo>
                      <a:pt x="5536" y="13215"/>
                    </a:lnTo>
                    <a:lnTo>
                      <a:pt x="11144" y="24384"/>
                    </a:lnTo>
                    <a:lnTo>
                      <a:pt x="17466" y="34980"/>
                    </a:lnTo>
                    <a:lnTo>
                      <a:pt x="25146" y="43434"/>
                    </a:lnTo>
                    <a:lnTo>
                      <a:pt x="30480" y="48006"/>
                    </a:lnTo>
                    <a:lnTo>
                      <a:pt x="39624" y="48006"/>
                    </a:lnTo>
                    <a:lnTo>
                      <a:pt x="56388" y="10668"/>
                    </a:lnTo>
                    <a:lnTo>
                      <a:pt x="56388" y="6096"/>
                    </a:lnTo>
                    <a:lnTo>
                      <a:pt x="56388" y="3810"/>
                    </a:lnTo>
                    <a:lnTo>
                      <a:pt x="54864" y="0"/>
                    </a:lnTo>
                    <a:lnTo>
                      <a:pt x="53340" y="4572"/>
                    </a:lnTo>
                    <a:lnTo>
                      <a:pt x="53340" y="11430"/>
                    </a:lnTo>
                    <a:lnTo>
                      <a:pt x="53340" y="17526"/>
                    </a:lnTo>
                    <a:lnTo>
                      <a:pt x="52899" y="28967"/>
                    </a:lnTo>
                    <a:lnTo>
                      <a:pt x="52673" y="40481"/>
                    </a:lnTo>
                    <a:lnTo>
                      <a:pt x="52589" y="52137"/>
                    </a:lnTo>
                    <a:lnTo>
                      <a:pt x="52578" y="64008"/>
                    </a:lnTo>
                    <a:lnTo>
                      <a:pt x="52578" y="73152"/>
                    </a:lnTo>
                    <a:lnTo>
                      <a:pt x="51816" y="76200"/>
                    </a:lnTo>
                    <a:lnTo>
                      <a:pt x="56388" y="8229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391" name="Google Shape;7391;p119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535648" y="3084550"/>
                <a:ext cx="9682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92" name="Google Shape;7392;p119"/>
              <p:cNvSpPr/>
              <p:nvPr/>
            </p:nvSpPr>
            <p:spPr>
              <a:xfrm>
                <a:off x="6656069" y="3294888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273" y="9263"/>
                    </a:lnTo>
                    <a:lnTo>
                      <a:pt x="2762" y="18669"/>
                    </a:lnTo>
                    <a:lnTo>
                      <a:pt x="4393" y="28074"/>
                    </a:lnTo>
                    <a:lnTo>
                      <a:pt x="6096" y="37338"/>
                    </a:lnTo>
                    <a:lnTo>
                      <a:pt x="6858" y="41910"/>
                    </a:lnTo>
                    <a:lnTo>
                      <a:pt x="7620" y="46482"/>
                    </a:lnTo>
                    <a:lnTo>
                      <a:pt x="7620" y="51053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393" name="Google Shape;7393;p119"/>
              <p:cNvSpPr/>
              <p:nvPr/>
            </p:nvSpPr>
            <p:spPr>
              <a:xfrm>
                <a:off x="6666737" y="3264408"/>
                <a:ext cx="32384" cy="66039"/>
              </a:xfrm>
              <a:custGeom>
                <a:rect b="b" l="l" r="r" t="t"/>
                <a:pathLst>
                  <a:path extrusionOk="0" h="66039" w="32384">
                    <a:moveTo>
                      <a:pt x="0" y="28955"/>
                    </a:moveTo>
                    <a:lnTo>
                      <a:pt x="4488" y="36933"/>
                    </a:lnTo>
                    <a:lnTo>
                      <a:pt x="9048" y="44767"/>
                    </a:lnTo>
                    <a:lnTo>
                      <a:pt x="14037" y="52316"/>
                    </a:lnTo>
                    <a:lnTo>
                      <a:pt x="19812" y="59435"/>
                    </a:lnTo>
                    <a:lnTo>
                      <a:pt x="22860" y="63245"/>
                    </a:lnTo>
                    <a:lnTo>
                      <a:pt x="25908" y="64007"/>
                    </a:lnTo>
                    <a:lnTo>
                      <a:pt x="29718" y="65531"/>
                    </a:lnTo>
                    <a:lnTo>
                      <a:pt x="31242" y="60197"/>
                    </a:lnTo>
                    <a:lnTo>
                      <a:pt x="32004" y="54101"/>
                    </a:lnTo>
                    <a:lnTo>
                      <a:pt x="32004" y="47243"/>
                    </a:lnTo>
                    <a:lnTo>
                      <a:pt x="30825" y="40040"/>
                    </a:lnTo>
                    <a:lnTo>
                      <a:pt x="28860" y="33051"/>
                    </a:lnTo>
                    <a:lnTo>
                      <a:pt x="26753" y="25919"/>
                    </a:lnTo>
                    <a:lnTo>
                      <a:pt x="25145" y="18287"/>
                    </a:lnTo>
                    <a:lnTo>
                      <a:pt x="24383" y="12953"/>
                    </a:lnTo>
                    <a:lnTo>
                      <a:pt x="25145" y="6095"/>
                    </a:lnTo>
                    <a:lnTo>
                      <a:pt x="2514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394" name="Google Shape;7394;p119"/>
            <p:cNvGrpSpPr/>
            <p:nvPr/>
          </p:nvGrpSpPr>
          <p:grpSpPr>
            <a:xfrm>
              <a:off x="6758152" y="3179038"/>
              <a:ext cx="281990" cy="128828"/>
              <a:chOff x="6758152" y="3179038"/>
              <a:chExt cx="281990" cy="128828"/>
            </a:xfrm>
          </p:grpSpPr>
          <p:pic>
            <p:nvPicPr>
              <p:cNvPr id="7395" name="Google Shape;7395;p119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758152" y="3198850"/>
                <a:ext cx="70916" cy="8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96" name="Google Shape;7396;p11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870166" y="3179038"/>
                <a:ext cx="169976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97" name="Google Shape;7397;p119"/>
            <p:cNvSpPr/>
            <p:nvPr/>
          </p:nvSpPr>
          <p:spPr>
            <a:xfrm>
              <a:off x="5998464" y="3389376"/>
              <a:ext cx="11429" cy="55879"/>
            </a:xfrm>
            <a:custGeom>
              <a:rect b="b" l="l" r="r" t="t"/>
              <a:pathLst>
                <a:path extrusionOk="0" h="55879" w="11429">
                  <a:moveTo>
                    <a:pt x="10667" y="0"/>
                  </a:moveTo>
                  <a:lnTo>
                    <a:pt x="11263" y="9798"/>
                  </a:lnTo>
                  <a:lnTo>
                    <a:pt x="11429" y="18954"/>
                  </a:lnTo>
                  <a:lnTo>
                    <a:pt x="10453" y="27967"/>
                  </a:lnTo>
                  <a:lnTo>
                    <a:pt x="7619" y="37338"/>
                  </a:lnTo>
                  <a:lnTo>
                    <a:pt x="5333" y="43434"/>
                  </a:lnTo>
                  <a:lnTo>
                    <a:pt x="2285" y="49530"/>
                  </a:lnTo>
                  <a:lnTo>
                    <a:pt x="0" y="5562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98" name="Google Shape;7398;p119"/>
            <p:cNvSpPr/>
            <p:nvPr/>
          </p:nvSpPr>
          <p:spPr>
            <a:xfrm>
              <a:off x="6128003" y="333679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399" name="Google Shape;7399;p119"/>
            <p:cNvSpPr/>
            <p:nvPr/>
          </p:nvSpPr>
          <p:spPr>
            <a:xfrm>
              <a:off x="6249923" y="3296411"/>
              <a:ext cx="29210" cy="17145"/>
            </a:xfrm>
            <a:custGeom>
              <a:rect b="b" l="l" r="r" t="t"/>
              <a:pathLst>
                <a:path extrusionOk="0" h="17145" w="29210">
                  <a:moveTo>
                    <a:pt x="0" y="16763"/>
                  </a:moveTo>
                  <a:lnTo>
                    <a:pt x="5762" y="11572"/>
                  </a:lnTo>
                  <a:lnTo>
                    <a:pt x="11810" y="6667"/>
                  </a:lnTo>
                  <a:lnTo>
                    <a:pt x="18430" y="2619"/>
                  </a:lnTo>
                  <a:lnTo>
                    <a:pt x="25907" y="0"/>
                  </a:lnTo>
                  <a:lnTo>
                    <a:pt x="26669" y="0"/>
                  </a:lnTo>
                  <a:lnTo>
                    <a:pt x="27431" y="0"/>
                  </a:lnTo>
                  <a:lnTo>
                    <a:pt x="28955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7400" name="Google Shape;7400;p119"/>
          <p:cNvGrpSpPr/>
          <p:nvPr/>
        </p:nvGrpSpPr>
        <p:grpSpPr>
          <a:xfrm>
            <a:off x="278092" y="2991986"/>
            <a:ext cx="4086612" cy="1551745"/>
            <a:chOff x="3659886" y="4030313"/>
            <a:chExt cx="3242056" cy="1767363"/>
          </a:xfrm>
        </p:grpSpPr>
        <p:sp>
          <p:nvSpPr>
            <p:cNvPr id="7401" name="Google Shape;7401;p119"/>
            <p:cNvSpPr/>
            <p:nvPr/>
          </p:nvSpPr>
          <p:spPr>
            <a:xfrm>
              <a:off x="4215384" y="5017008"/>
              <a:ext cx="24764" cy="250189"/>
            </a:xfrm>
            <a:custGeom>
              <a:rect b="b" l="l" r="r" t="t"/>
              <a:pathLst>
                <a:path extrusionOk="0" h="250189" w="24764">
                  <a:moveTo>
                    <a:pt x="0" y="0"/>
                  </a:moveTo>
                  <a:lnTo>
                    <a:pt x="5048" y="49148"/>
                  </a:lnTo>
                  <a:lnTo>
                    <a:pt x="10668" y="98297"/>
                  </a:lnTo>
                  <a:lnTo>
                    <a:pt x="14728" y="129170"/>
                  </a:lnTo>
                  <a:lnTo>
                    <a:pt x="18573" y="160115"/>
                  </a:lnTo>
                  <a:lnTo>
                    <a:pt x="21705" y="191202"/>
                  </a:lnTo>
                  <a:lnTo>
                    <a:pt x="23622" y="222503"/>
                  </a:lnTo>
                  <a:lnTo>
                    <a:pt x="24062" y="229361"/>
                  </a:lnTo>
                  <a:lnTo>
                    <a:pt x="24288" y="236219"/>
                  </a:lnTo>
                  <a:lnTo>
                    <a:pt x="24372" y="243077"/>
                  </a:lnTo>
                  <a:lnTo>
                    <a:pt x="24384" y="249935"/>
                  </a:lnTo>
                  <a:lnTo>
                    <a:pt x="22860" y="245363"/>
                  </a:lnTo>
                  <a:lnTo>
                    <a:pt x="21336" y="240029"/>
                  </a:lnTo>
                  <a:lnTo>
                    <a:pt x="19812" y="23545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402" name="Google Shape;7402;p119"/>
            <p:cNvGrpSpPr/>
            <p:nvPr/>
          </p:nvGrpSpPr>
          <p:grpSpPr>
            <a:xfrm>
              <a:off x="3659886" y="5007863"/>
              <a:ext cx="457643" cy="261057"/>
              <a:chOff x="3659886" y="5007863"/>
              <a:chExt cx="457643" cy="261057"/>
            </a:xfrm>
          </p:grpSpPr>
          <p:sp>
            <p:nvSpPr>
              <p:cNvPr id="7403" name="Google Shape;7403;p119"/>
              <p:cNvSpPr/>
              <p:nvPr/>
            </p:nvSpPr>
            <p:spPr>
              <a:xfrm>
                <a:off x="3659886" y="5193029"/>
                <a:ext cx="22860" cy="71120"/>
              </a:xfrm>
              <a:custGeom>
                <a:rect b="b" l="l" r="r" t="t"/>
                <a:pathLst>
                  <a:path extrusionOk="0" h="71120" w="22860">
                    <a:moveTo>
                      <a:pt x="0" y="0"/>
                    </a:moveTo>
                    <a:lnTo>
                      <a:pt x="2345" y="11394"/>
                    </a:lnTo>
                    <a:lnTo>
                      <a:pt x="5619" y="22002"/>
                    </a:lnTo>
                    <a:lnTo>
                      <a:pt x="9322" y="32468"/>
                    </a:lnTo>
                    <a:lnTo>
                      <a:pt x="12954" y="43433"/>
                    </a:lnTo>
                    <a:lnTo>
                      <a:pt x="15251" y="50291"/>
                    </a:lnTo>
                    <a:lnTo>
                      <a:pt x="17621" y="57149"/>
                    </a:lnTo>
                    <a:lnTo>
                      <a:pt x="20133" y="64007"/>
                    </a:lnTo>
                    <a:lnTo>
                      <a:pt x="22860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4" name="Google Shape;7404;p119"/>
              <p:cNvSpPr/>
              <p:nvPr/>
            </p:nvSpPr>
            <p:spPr>
              <a:xfrm>
                <a:off x="3669792" y="5183195"/>
                <a:ext cx="59054" cy="85725"/>
              </a:xfrm>
              <a:custGeom>
                <a:rect b="b" l="l" r="r" t="t"/>
                <a:pathLst>
                  <a:path extrusionOk="0" h="85725" w="59054">
                    <a:moveTo>
                      <a:pt x="0" y="1452"/>
                    </a:moveTo>
                    <a:lnTo>
                      <a:pt x="12906" y="0"/>
                    </a:lnTo>
                    <a:lnTo>
                      <a:pt x="23240" y="690"/>
                    </a:lnTo>
                    <a:lnTo>
                      <a:pt x="33004" y="4238"/>
                    </a:lnTo>
                    <a:lnTo>
                      <a:pt x="58340" y="35790"/>
                    </a:lnTo>
                    <a:lnTo>
                      <a:pt x="58674" y="45648"/>
                    </a:lnTo>
                    <a:lnTo>
                      <a:pt x="56769" y="55649"/>
                    </a:lnTo>
                    <a:lnTo>
                      <a:pt x="52578" y="65651"/>
                    </a:lnTo>
                    <a:lnTo>
                      <a:pt x="46672" y="74795"/>
                    </a:lnTo>
                    <a:lnTo>
                      <a:pt x="39624" y="82224"/>
                    </a:lnTo>
                    <a:lnTo>
                      <a:pt x="38100" y="82986"/>
                    </a:lnTo>
                    <a:lnTo>
                      <a:pt x="36576" y="83748"/>
                    </a:lnTo>
                    <a:lnTo>
                      <a:pt x="35052" y="852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5" name="Google Shape;7405;p119"/>
              <p:cNvSpPr/>
              <p:nvPr/>
            </p:nvSpPr>
            <p:spPr>
              <a:xfrm>
                <a:off x="3763518" y="5151119"/>
                <a:ext cx="19050" cy="31750"/>
              </a:xfrm>
              <a:custGeom>
                <a:rect b="b" l="l" r="r" t="t"/>
                <a:pathLst>
                  <a:path extrusionOk="0" h="31750" w="19050">
                    <a:moveTo>
                      <a:pt x="762" y="31242"/>
                    </a:moveTo>
                    <a:lnTo>
                      <a:pt x="19050" y="1524"/>
                    </a:lnTo>
                    <a:lnTo>
                      <a:pt x="16764" y="762"/>
                    </a:lnTo>
                    <a:lnTo>
                      <a:pt x="9144" y="762"/>
                    </a:lnTo>
                    <a:lnTo>
                      <a:pt x="1524" y="0"/>
                    </a:lnTo>
                    <a:lnTo>
                      <a:pt x="1524" y="5334"/>
                    </a:lnTo>
                    <a:lnTo>
                      <a:pt x="0" y="114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6" name="Google Shape;7406;p119"/>
              <p:cNvSpPr/>
              <p:nvPr/>
            </p:nvSpPr>
            <p:spPr>
              <a:xfrm>
                <a:off x="3815155" y="5144226"/>
                <a:ext cx="80010" cy="60960"/>
              </a:xfrm>
              <a:custGeom>
                <a:rect b="b" l="l" r="r" t="t"/>
                <a:pathLst>
                  <a:path extrusionOk="0" h="60960" w="80010">
                    <a:moveTo>
                      <a:pt x="19990" y="35"/>
                    </a:moveTo>
                    <a:lnTo>
                      <a:pt x="0" y="27420"/>
                    </a:lnTo>
                    <a:lnTo>
                      <a:pt x="1035" y="36230"/>
                    </a:lnTo>
                    <a:lnTo>
                      <a:pt x="31825" y="60960"/>
                    </a:lnTo>
                    <a:lnTo>
                      <a:pt x="39802" y="60233"/>
                    </a:lnTo>
                    <a:lnTo>
                      <a:pt x="65710" y="28991"/>
                    </a:lnTo>
                    <a:lnTo>
                      <a:pt x="67996" y="12227"/>
                    </a:lnTo>
                    <a:lnTo>
                      <a:pt x="67234" y="5369"/>
                    </a:lnTo>
                    <a:lnTo>
                      <a:pt x="66472" y="4607"/>
                    </a:lnTo>
                    <a:lnTo>
                      <a:pt x="66472" y="3845"/>
                    </a:lnTo>
                    <a:lnTo>
                      <a:pt x="65710" y="3083"/>
                    </a:lnTo>
                    <a:lnTo>
                      <a:pt x="65710" y="6893"/>
                    </a:lnTo>
                    <a:lnTo>
                      <a:pt x="64948" y="13751"/>
                    </a:lnTo>
                    <a:lnTo>
                      <a:pt x="65710" y="18323"/>
                    </a:lnTo>
                    <a:lnTo>
                      <a:pt x="66472" y="25943"/>
                    </a:lnTo>
                    <a:lnTo>
                      <a:pt x="70282" y="35849"/>
                    </a:lnTo>
                    <a:lnTo>
                      <a:pt x="74854" y="41945"/>
                    </a:lnTo>
                    <a:lnTo>
                      <a:pt x="77140" y="44231"/>
                    </a:lnTo>
                    <a:lnTo>
                      <a:pt x="77140" y="45755"/>
                    </a:lnTo>
                    <a:lnTo>
                      <a:pt x="79426" y="449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7" name="Google Shape;7407;p119"/>
              <p:cNvSpPr/>
              <p:nvPr/>
            </p:nvSpPr>
            <p:spPr>
              <a:xfrm>
                <a:off x="3859530" y="507263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8" name="Google Shape;7408;p119"/>
              <p:cNvSpPr/>
              <p:nvPr/>
            </p:nvSpPr>
            <p:spPr>
              <a:xfrm>
                <a:off x="3971544" y="5096255"/>
                <a:ext cx="6985" cy="36195"/>
              </a:xfrm>
              <a:custGeom>
                <a:rect b="b" l="l" r="r" t="t"/>
                <a:pathLst>
                  <a:path extrusionOk="0" h="36195" w="6985">
                    <a:moveTo>
                      <a:pt x="0" y="0"/>
                    </a:moveTo>
                    <a:lnTo>
                      <a:pt x="3643" y="8167"/>
                    </a:lnTo>
                    <a:lnTo>
                      <a:pt x="5715" y="14477"/>
                    </a:lnTo>
                    <a:lnTo>
                      <a:pt x="6643" y="20788"/>
                    </a:lnTo>
                    <a:lnTo>
                      <a:pt x="6858" y="28955"/>
                    </a:lnTo>
                    <a:lnTo>
                      <a:pt x="6858" y="32765"/>
                    </a:lnTo>
                    <a:lnTo>
                      <a:pt x="6858" y="33527"/>
                    </a:lnTo>
                    <a:lnTo>
                      <a:pt x="6858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09" name="Google Shape;7409;p119"/>
              <p:cNvSpPr/>
              <p:nvPr/>
            </p:nvSpPr>
            <p:spPr>
              <a:xfrm>
                <a:off x="3959352" y="5032247"/>
                <a:ext cx="53339" cy="62229"/>
              </a:xfrm>
              <a:custGeom>
                <a:rect b="b" l="l" r="r" t="t"/>
                <a:pathLst>
                  <a:path extrusionOk="0" h="62229" w="53339">
                    <a:moveTo>
                      <a:pt x="0" y="0"/>
                    </a:moveTo>
                    <a:lnTo>
                      <a:pt x="6988" y="8405"/>
                    </a:lnTo>
                    <a:lnTo>
                      <a:pt x="13049" y="14097"/>
                    </a:lnTo>
                    <a:lnTo>
                      <a:pt x="19823" y="18645"/>
                    </a:lnTo>
                    <a:lnTo>
                      <a:pt x="28956" y="23621"/>
                    </a:lnTo>
                    <a:lnTo>
                      <a:pt x="35814" y="27431"/>
                    </a:lnTo>
                    <a:lnTo>
                      <a:pt x="41148" y="32003"/>
                    </a:lnTo>
                    <a:lnTo>
                      <a:pt x="44958" y="39623"/>
                    </a:lnTo>
                    <a:lnTo>
                      <a:pt x="48006" y="44957"/>
                    </a:lnTo>
                    <a:lnTo>
                      <a:pt x="48006" y="51053"/>
                    </a:lnTo>
                    <a:lnTo>
                      <a:pt x="50292" y="57149"/>
                    </a:lnTo>
                    <a:lnTo>
                      <a:pt x="51816" y="60197"/>
                    </a:lnTo>
                    <a:lnTo>
                      <a:pt x="51816" y="60959"/>
                    </a:lnTo>
                    <a:lnTo>
                      <a:pt x="53340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10" name="Google Shape;7410;p119"/>
              <p:cNvSpPr/>
              <p:nvPr/>
            </p:nvSpPr>
            <p:spPr>
              <a:xfrm>
                <a:off x="4012477" y="5033009"/>
                <a:ext cx="46354" cy="45085"/>
              </a:xfrm>
              <a:custGeom>
                <a:rect b="b" l="l" r="r" t="t"/>
                <a:pathLst>
                  <a:path extrusionOk="0" h="45085" w="46354">
                    <a:moveTo>
                      <a:pt x="7072" y="4571"/>
                    </a:moveTo>
                    <a:lnTo>
                      <a:pt x="4429" y="11287"/>
                    </a:lnTo>
                    <a:lnTo>
                      <a:pt x="1357" y="20002"/>
                    </a:lnTo>
                    <a:lnTo>
                      <a:pt x="0" y="29003"/>
                    </a:lnTo>
                    <a:lnTo>
                      <a:pt x="2500" y="36575"/>
                    </a:lnTo>
                    <a:lnTo>
                      <a:pt x="7834" y="42671"/>
                    </a:lnTo>
                    <a:lnTo>
                      <a:pt x="16978" y="44195"/>
                    </a:lnTo>
                    <a:lnTo>
                      <a:pt x="23836" y="44957"/>
                    </a:lnTo>
                    <a:lnTo>
                      <a:pt x="31456" y="44957"/>
                    </a:lnTo>
                    <a:lnTo>
                      <a:pt x="36790" y="44957"/>
                    </a:lnTo>
                    <a:lnTo>
                      <a:pt x="41362" y="38099"/>
                    </a:lnTo>
                    <a:lnTo>
                      <a:pt x="44410" y="32765"/>
                    </a:lnTo>
                    <a:lnTo>
                      <a:pt x="45934" y="22859"/>
                    </a:lnTo>
                    <a:lnTo>
                      <a:pt x="44410" y="16763"/>
                    </a:lnTo>
                    <a:lnTo>
                      <a:pt x="42886" y="9143"/>
                    </a:lnTo>
                    <a:lnTo>
                      <a:pt x="36790" y="3047"/>
                    </a:lnTo>
                    <a:lnTo>
                      <a:pt x="29170" y="1523"/>
                    </a:lnTo>
                    <a:lnTo>
                      <a:pt x="20788" y="0"/>
                    </a:lnTo>
                    <a:lnTo>
                      <a:pt x="13930" y="1523"/>
                    </a:lnTo>
                    <a:lnTo>
                      <a:pt x="10882" y="9905"/>
                    </a:lnTo>
                    <a:lnTo>
                      <a:pt x="7834" y="18287"/>
                    </a:lnTo>
                    <a:lnTo>
                      <a:pt x="9358" y="25907"/>
                    </a:lnTo>
                    <a:lnTo>
                      <a:pt x="18502" y="27431"/>
                    </a:lnTo>
                    <a:lnTo>
                      <a:pt x="21550" y="27431"/>
                    </a:lnTo>
                    <a:lnTo>
                      <a:pt x="23836" y="27431"/>
                    </a:lnTo>
                    <a:lnTo>
                      <a:pt x="26122" y="274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11" name="Google Shape;7411;p119"/>
              <p:cNvSpPr/>
              <p:nvPr/>
            </p:nvSpPr>
            <p:spPr>
              <a:xfrm>
                <a:off x="4080700" y="5007863"/>
                <a:ext cx="36829" cy="45720"/>
              </a:xfrm>
              <a:custGeom>
                <a:rect b="b" l="l" r="r" t="t"/>
                <a:pathLst>
                  <a:path extrusionOk="0" h="45720" w="36829">
                    <a:moveTo>
                      <a:pt x="1333" y="3048"/>
                    </a:moveTo>
                    <a:lnTo>
                      <a:pt x="95" y="12013"/>
                    </a:lnTo>
                    <a:lnTo>
                      <a:pt x="0" y="19335"/>
                    </a:lnTo>
                    <a:lnTo>
                      <a:pt x="1333" y="26515"/>
                    </a:lnTo>
                    <a:lnTo>
                      <a:pt x="4381" y="35052"/>
                    </a:lnTo>
                    <a:lnTo>
                      <a:pt x="5905" y="38100"/>
                    </a:lnTo>
                    <a:lnTo>
                      <a:pt x="8953" y="41910"/>
                    </a:lnTo>
                    <a:lnTo>
                      <a:pt x="10477" y="44196"/>
                    </a:lnTo>
                    <a:lnTo>
                      <a:pt x="11239" y="44196"/>
                    </a:lnTo>
                    <a:lnTo>
                      <a:pt x="11239" y="38100"/>
                    </a:lnTo>
                    <a:lnTo>
                      <a:pt x="11239" y="31242"/>
                    </a:lnTo>
                    <a:lnTo>
                      <a:pt x="10477" y="24384"/>
                    </a:lnTo>
                    <a:lnTo>
                      <a:pt x="8953" y="16002"/>
                    </a:lnTo>
                    <a:lnTo>
                      <a:pt x="6667" y="8382"/>
                    </a:lnTo>
                    <a:lnTo>
                      <a:pt x="8953" y="0"/>
                    </a:lnTo>
                    <a:lnTo>
                      <a:pt x="33944" y="31634"/>
                    </a:lnTo>
                    <a:lnTo>
                      <a:pt x="35623" y="39624"/>
                    </a:lnTo>
                    <a:lnTo>
                      <a:pt x="35623" y="41910"/>
                    </a:lnTo>
                    <a:lnTo>
                      <a:pt x="35623" y="44196"/>
                    </a:lnTo>
                    <a:lnTo>
                      <a:pt x="36385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412" name="Google Shape;7412;p11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522444" y="4565116"/>
              <a:ext cx="115112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13" name="Google Shape;7413;p119"/>
            <p:cNvGrpSpPr/>
            <p:nvPr/>
          </p:nvGrpSpPr>
          <p:grpSpPr>
            <a:xfrm>
              <a:off x="3856481" y="5214366"/>
              <a:ext cx="193420" cy="169291"/>
              <a:chOff x="3856481" y="5214366"/>
              <a:chExt cx="193420" cy="169291"/>
            </a:xfrm>
          </p:grpSpPr>
          <p:sp>
            <p:nvSpPr>
              <p:cNvPr id="7414" name="Google Shape;7414;p119"/>
              <p:cNvSpPr/>
              <p:nvPr/>
            </p:nvSpPr>
            <p:spPr>
              <a:xfrm>
                <a:off x="3856481" y="5323332"/>
                <a:ext cx="35560" cy="60325"/>
              </a:xfrm>
              <a:custGeom>
                <a:rect b="b" l="l" r="r" t="t"/>
                <a:pathLst>
                  <a:path extrusionOk="0" h="60325" w="35560">
                    <a:moveTo>
                      <a:pt x="0" y="0"/>
                    </a:moveTo>
                    <a:lnTo>
                      <a:pt x="27658" y="36409"/>
                    </a:lnTo>
                    <a:lnTo>
                      <a:pt x="33063" y="51887"/>
                    </a:lnTo>
                    <a:lnTo>
                      <a:pt x="35052" y="601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15" name="Google Shape;7415;p119"/>
              <p:cNvSpPr/>
              <p:nvPr/>
            </p:nvSpPr>
            <p:spPr>
              <a:xfrm>
                <a:off x="4003547" y="5214366"/>
                <a:ext cx="46354" cy="104775"/>
              </a:xfrm>
              <a:custGeom>
                <a:rect b="b" l="l" r="r" t="t"/>
                <a:pathLst>
                  <a:path extrusionOk="0" h="104775" w="46354">
                    <a:moveTo>
                      <a:pt x="0" y="16763"/>
                    </a:moveTo>
                    <a:lnTo>
                      <a:pt x="4536" y="24407"/>
                    </a:lnTo>
                    <a:lnTo>
                      <a:pt x="8286" y="31622"/>
                    </a:lnTo>
                    <a:lnTo>
                      <a:pt x="11894" y="38838"/>
                    </a:lnTo>
                    <a:lnTo>
                      <a:pt x="16002" y="46481"/>
                    </a:lnTo>
                    <a:lnTo>
                      <a:pt x="19050" y="51815"/>
                    </a:lnTo>
                    <a:lnTo>
                      <a:pt x="22098" y="57149"/>
                    </a:lnTo>
                    <a:lnTo>
                      <a:pt x="24384" y="63245"/>
                    </a:lnTo>
                    <a:lnTo>
                      <a:pt x="25908" y="65531"/>
                    </a:lnTo>
                    <a:lnTo>
                      <a:pt x="28194" y="68579"/>
                    </a:lnTo>
                    <a:lnTo>
                      <a:pt x="28956" y="70865"/>
                    </a:lnTo>
                    <a:lnTo>
                      <a:pt x="29718" y="67817"/>
                    </a:lnTo>
                    <a:lnTo>
                      <a:pt x="30480" y="59435"/>
                    </a:lnTo>
                    <a:lnTo>
                      <a:pt x="30480" y="54863"/>
                    </a:lnTo>
                    <a:lnTo>
                      <a:pt x="29968" y="43433"/>
                    </a:lnTo>
                    <a:lnTo>
                      <a:pt x="28670" y="32003"/>
                    </a:lnTo>
                    <a:lnTo>
                      <a:pt x="26943" y="20573"/>
                    </a:lnTo>
                    <a:lnTo>
                      <a:pt x="25146" y="9143"/>
                    </a:lnTo>
                    <a:lnTo>
                      <a:pt x="25145" y="6095"/>
                    </a:lnTo>
                    <a:lnTo>
                      <a:pt x="24383" y="3047"/>
                    </a:lnTo>
                    <a:lnTo>
                      <a:pt x="23621" y="0"/>
                    </a:lnTo>
                    <a:lnTo>
                      <a:pt x="27432" y="5333"/>
                    </a:lnTo>
                    <a:lnTo>
                      <a:pt x="43279" y="43124"/>
                    </a:lnTo>
                    <a:lnTo>
                      <a:pt x="46196" y="73437"/>
                    </a:lnTo>
                    <a:lnTo>
                      <a:pt x="45493" y="83974"/>
                    </a:lnTo>
                    <a:lnTo>
                      <a:pt x="43434" y="93725"/>
                    </a:lnTo>
                    <a:lnTo>
                      <a:pt x="41148" y="102107"/>
                    </a:lnTo>
                    <a:lnTo>
                      <a:pt x="38100" y="102869"/>
                    </a:lnTo>
                    <a:lnTo>
                      <a:pt x="31242" y="1043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416" name="Google Shape;7416;p119"/>
            <p:cNvSpPr/>
            <p:nvPr/>
          </p:nvSpPr>
          <p:spPr>
            <a:xfrm>
              <a:off x="5830823" y="5054346"/>
              <a:ext cx="10160" cy="16510"/>
            </a:xfrm>
            <a:custGeom>
              <a:rect b="b" l="l" r="r" t="t"/>
              <a:pathLst>
                <a:path extrusionOk="0" h="16510" w="10160">
                  <a:moveTo>
                    <a:pt x="0" y="0"/>
                  </a:moveTo>
                  <a:lnTo>
                    <a:pt x="3810" y="11430"/>
                  </a:lnTo>
                  <a:lnTo>
                    <a:pt x="1524" y="11430"/>
                  </a:lnTo>
                  <a:lnTo>
                    <a:pt x="9906" y="1600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17" name="Google Shape;7417;p119"/>
            <p:cNvSpPr/>
            <p:nvPr/>
          </p:nvSpPr>
          <p:spPr>
            <a:xfrm>
              <a:off x="5998464" y="5028438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18" name="Google Shape;7418;p119"/>
            <p:cNvSpPr/>
            <p:nvPr/>
          </p:nvSpPr>
          <p:spPr>
            <a:xfrm>
              <a:off x="6109715" y="503529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19" name="Google Shape;7419;p11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434814" y="4187926"/>
              <a:ext cx="204743" cy="2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0" name="Google Shape;7420;p119"/>
            <p:cNvSpPr/>
            <p:nvPr/>
          </p:nvSpPr>
          <p:spPr>
            <a:xfrm>
              <a:off x="4888991" y="4323588"/>
              <a:ext cx="25400" cy="98425"/>
            </a:xfrm>
            <a:custGeom>
              <a:rect b="b" l="l" r="r" t="t"/>
              <a:pathLst>
                <a:path extrusionOk="0" h="98425" w="25400">
                  <a:moveTo>
                    <a:pt x="2286" y="0"/>
                  </a:moveTo>
                  <a:lnTo>
                    <a:pt x="25300" y="39683"/>
                  </a:lnTo>
                  <a:lnTo>
                    <a:pt x="23526" y="52673"/>
                  </a:lnTo>
                  <a:lnTo>
                    <a:pt x="8382" y="88868"/>
                  </a:lnTo>
                  <a:lnTo>
                    <a:pt x="0" y="98298"/>
                  </a:lnTo>
                  <a:lnTo>
                    <a:pt x="0" y="96774"/>
                  </a:lnTo>
                  <a:lnTo>
                    <a:pt x="0" y="95250"/>
                  </a:lnTo>
                  <a:lnTo>
                    <a:pt x="0" y="9372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21" name="Google Shape;7421;p11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995646" y="4181068"/>
              <a:ext cx="225602" cy="24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2" name="Google Shape;7422;p119"/>
            <p:cNvSpPr/>
            <p:nvPr/>
          </p:nvSpPr>
          <p:spPr>
            <a:xfrm>
              <a:off x="5327141" y="4335779"/>
              <a:ext cx="29210" cy="83820"/>
            </a:xfrm>
            <a:custGeom>
              <a:rect b="b" l="l" r="r" t="t"/>
              <a:pathLst>
                <a:path extrusionOk="0" h="83820" w="29210">
                  <a:moveTo>
                    <a:pt x="22860" y="0"/>
                  </a:moveTo>
                  <a:lnTo>
                    <a:pt x="26038" y="9489"/>
                  </a:lnTo>
                  <a:lnTo>
                    <a:pt x="28289" y="18764"/>
                  </a:lnTo>
                  <a:lnTo>
                    <a:pt x="28967" y="28182"/>
                  </a:lnTo>
                  <a:lnTo>
                    <a:pt x="27432" y="38100"/>
                  </a:lnTo>
                  <a:lnTo>
                    <a:pt x="23324" y="48910"/>
                  </a:lnTo>
                  <a:lnTo>
                    <a:pt x="18002" y="59436"/>
                  </a:lnTo>
                  <a:lnTo>
                    <a:pt x="11680" y="69389"/>
                  </a:lnTo>
                  <a:lnTo>
                    <a:pt x="4572" y="78486"/>
                  </a:lnTo>
                  <a:lnTo>
                    <a:pt x="3048" y="80772"/>
                  </a:lnTo>
                  <a:lnTo>
                    <a:pt x="1524" y="82296"/>
                  </a:lnTo>
                  <a:lnTo>
                    <a:pt x="0" y="8382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23" name="Google Shape;7423;p119"/>
            <p:cNvSpPr/>
            <p:nvPr/>
          </p:nvSpPr>
          <p:spPr>
            <a:xfrm>
              <a:off x="5899403" y="42969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24" name="Google Shape;7424;p119"/>
            <p:cNvSpPr/>
            <p:nvPr/>
          </p:nvSpPr>
          <p:spPr>
            <a:xfrm>
              <a:off x="6028944" y="429767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3622" y="18287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25" name="Google Shape;7425;p119"/>
            <p:cNvSpPr/>
            <p:nvPr/>
          </p:nvSpPr>
          <p:spPr>
            <a:xfrm>
              <a:off x="6156197" y="4303776"/>
              <a:ext cx="11429" cy="9525"/>
            </a:xfrm>
            <a:custGeom>
              <a:rect b="b" l="l" r="r" t="t"/>
              <a:pathLst>
                <a:path extrusionOk="0" h="9525" w="11429">
                  <a:moveTo>
                    <a:pt x="11429" y="0"/>
                  </a:moveTo>
                  <a:lnTo>
                    <a:pt x="7619" y="3048"/>
                  </a:lnTo>
                  <a:lnTo>
                    <a:pt x="3809" y="6096"/>
                  </a:lnTo>
                  <a:lnTo>
                    <a:pt x="0" y="914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26" name="Google Shape;7426;p11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408394" y="4162018"/>
              <a:ext cx="342188" cy="272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27" name="Google Shape;7427;p119"/>
            <p:cNvGrpSpPr/>
            <p:nvPr/>
          </p:nvGrpSpPr>
          <p:grpSpPr>
            <a:xfrm>
              <a:off x="6647688" y="5163311"/>
              <a:ext cx="85725" cy="114681"/>
              <a:chOff x="6647688" y="5163311"/>
              <a:chExt cx="85725" cy="114681"/>
            </a:xfrm>
          </p:grpSpPr>
          <p:sp>
            <p:nvSpPr>
              <p:cNvPr id="7428" name="Google Shape;7428;p119"/>
              <p:cNvSpPr/>
              <p:nvPr/>
            </p:nvSpPr>
            <p:spPr>
              <a:xfrm>
                <a:off x="6647688" y="5211317"/>
                <a:ext cx="85725" cy="66675"/>
              </a:xfrm>
              <a:custGeom>
                <a:rect b="b" l="l" r="r" t="t"/>
                <a:pathLst>
                  <a:path extrusionOk="0" h="66675" w="85725">
                    <a:moveTo>
                      <a:pt x="0" y="37337"/>
                    </a:moveTo>
                    <a:lnTo>
                      <a:pt x="30480" y="63245"/>
                    </a:lnTo>
                    <a:lnTo>
                      <a:pt x="40386" y="66293"/>
                    </a:lnTo>
                    <a:lnTo>
                      <a:pt x="46482" y="64007"/>
                    </a:lnTo>
                    <a:lnTo>
                      <a:pt x="73104" y="29325"/>
                    </a:lnTo>
                    <a:lnTo>
                      <a:pt x="83819" y="4571"/>
                    </a:lnTo>
                    <a:lnTo>
                      <a:pt x="84581" y="3047"/>
                    </a:lnTo>
                    <a:lnTo>
                      <a:pt x="84581" y="1523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29" name="Google Shape;7429;p119"/>
              <p:cNvSpPr/>
              <p:nvPr/>
            </p:nvSpPr>
            <p:spPr>
              <a:xfrm>
                <a:off x="6672512" y="5163311"/>
                <a:ext cx="1904" cy="82550"/>
              </a:xfrm>
              <a:custGeom>
                <a:rect b="b" l="l" r="r" t="t"/>
                <a:pathLst>
                  <a:path extrusionOk="0" h="82550" w="1904">
                    <a:moveTo>
                      <a:pt x="321" y="0"/>
                    </a:moveTo>
                    <a:lnTo>
                      <a:pt x="0" y="12001"/>
                    </a:lnTo>
                    <a:lnTo>
                      <a:pt x="35" y="24002"/>
                    </a:lnTo>
                    <a:lnTo>
                      <a:pt x="214" y="36004"/>
                    </a:lnTo>
                    <a:lnTo>
                      <a:pt x="321" y="48005"/>
                    </a:lnTo>
                    <a:lnTo>
                      <a:pt x="881" y="56578"/>
                    </a:lnTo>
                    <a:lnTo>
                      <a:pt x="1369" y="65150"/>
                    </a:lnTo>
                    <a:lnTo>
                      <a:pt x="1714" y="73723"/>
                    </a:lnTo>
                    <a:lnTo>
                      <a:pt x="1845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430" name="Google Shape;7430;p119"/>
            <p:cNvGrpSpPr/>
            <p:nvPr/>
          </p:nvGrpSpPr>
          <p:grpSpPr>
            <a:xfrm>
              <a:off x="6473952" y="4770405"/>
              <a:ext cx="427990" cy="321945"/>
              <a:chOff x="6473952" y="4770405"/>
              <a:chExt cx="427990" cy="321945"/>
            </a:xfrm>
          </p:grpSpPr>
          <p:sp>
            <p:nvSpPr>
              <p:cNvPr id="7431" name="Google Shape;7431;p119"/>
              <p:cNvSpPr/>
              <p:nvPr/>
            </p:nvSpPr>
            <p:spPr>
              <a:xfrm>
                <a:off x="6473952" y="4770405"/>
                <a:ext cx="427990" cy="321945"/>
              </a:xfrm>
              <a:custGeom>
                <a:rect b="b" l="l" r="r" t="t"/>
                <a:pathLst>
                  <a:path extrusionOk="0" h="321945" w="427990">
                    <a:moveTo>
                      <a:pt x="30479" y="59912"/>
                    </a:moveTo>
                    <a:lnTo>
                      <a:pt x="37611" y="49303"/>
                    </a:lnTo>
                    <a:lnTo>
                      <a:pt x="45243" y="44195"/>
                    </a:lnTo>
                    <a:lnTo>
                      <a:pt x="55018" y="41802"/>
                    </a:lnTo>
                    <a:lnTo>
                      <a:pt x="68579" y="39338"/>
                    </a:lnTo>
                    <a:lnTo>
                      <a:pt x="93606" y="33539"/>
                    </a:lnTo>
                    <a:lnTo>
                      <a:pt x="143375" y="22514"/>
                    </a:lnTo>
                    <a:lnTo>
                      <a:pt x="200977" y="12727"/>
                    </a:lnTo>
                    <a:lnTo>
                      <a:pt x="266128" y="5036"/>
                    </a:lnTo>
                    <a:lnTo>
                      <a:pt x="326147" y="1273"/>
                    </a:lnTo>
                    <a:lnTo>
                      <a:pt x="354234" y="0"/>
                    </a:lnTo>
                    <a:lnTo>
                      <a:pt x="382178" y="297"/>
                    </a:lnTo>
                    <a:lnTo>
                      <a:pt x="424052" y="11715"/>
                    </a:lnTo>
                    <a:lnTo>
                      <a:pt x="427708" y="43791"/>
                    </a:lnTo>
                    <a:lnTo>
                      <a:pt x="426434" y="59531"/>
                    </a:lnTo>
                    <a:lnTo>
                      <a:pt x="424160" y="75271"/>
                    </a:lnTo>
                    <a:lnTo>
                      <a:pt x="421385" y="91154"/>
                    </a:lnTo>
                    <a:lnTo>
                      <a:pt x="418516" y="112180"/>
                    </a:lnTo>
                    <a:lnTo>
                      <a:pt x="412492" y="153947"/>
                    </a:lnTo>
                    <a:lnTo>
                      <a:pt x="405133" y="198393"/>
                    </a:lnTo>
                    <a:lnTo>
                      <a:pt x="395585" y="244947"/>
                    </a:lnTo>
                    <a:lnTo>
                      <a:pt x="382904" y="285368"/>
                    </a:lnTo>
                    <a:lnTo>
                      <a:pt x="350519" y="309943"/>
                    </a:lnTo>
                    <a:lnTo>
                      <a:pt x="301049" y="315753"/>
                    </a:lnTo>
                    <a:lnTo>
                      <a:pt x="248781" y="317087"/>
                    </a:lnTo>
                    <a:lnTo>
                      <a:pt x="222503" y="317468"/>
                    </a:lnTo>
                    <a:lnTo>
                      <a:pt x="188785" y="318599"/>
                    </a:lnTo>
                    <a:lnTo>
                      <a:pt x="121348" y="320575"/>
                    </a:lnTo>
                    <a:lnTo>
                      <a:pt x="67853" y="321563"/>
                    </a:lnTo>
                    <a:lnTo>
                      <a:pt x="47720" y="321849"/>
                    </a:lnTo>
                    <a:lnTo>
                      <a:pt x="27729" y="321278"/>
                    </a:lnTo>
                    <a:lnTo>
                      <a:pt x="8381" y="318992"/>
                    </a:lnTo>
                    <a:lnTo>
                      <a:pt x="3047" y="317468"/>
                    </a:lnTo>
                    <a:lnTo>
                      <a:pt x="1523" y="317468"/>
                    </a:lnTo>
                    <a:lnTo>
                      <a:pt x="0" y="314420"/>
                    </a:lnTo>
                    <a:lnTo>
                      <a:pt x="1523" y="306038"/>
                    </a:lnTo>
                    <a:lnTo>
                      <a:pt x="4571" y="304514"/>
                    </a:lnTo>
                    <a:lnTo>
                      <a:pt x="11429" y="2976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32" name="Google Shape;7432;p119"/>
              <p:cNvSpPr/>
              <p:nvPr/>
            </p:nvSpPr>
            <p:spPr>
              <a:xfrm>
                <a:off x="6502908" y="4865369"/>
                <a:ext cx="16509" cy="193039"/>
              </a:xfrm>
              <a:custGeom>
                <a:rect b="b" l="l" r="r" t="t"/>
                <a:pathLst>
                  <a:path extrusionOk="0" h="193039" w="16509">
                    <a:moveTo>
                      <a:pt x="0" y="0"/>
                    </a:moveTo>
                    <a:lnTo>
                      <a:pt x="9906" y="39052"/>
                    </a:lnTo>
                    <a:lnTo>
                      <a:pt x="15240" y="79248"/>
                    </a:lnTo>
                    <a:lnTo>
                      <a:pt x="15882" y="100393"/>
                    </a:lnTo>
                    <a:lnTo>
                      <a:pt x="15811" y="121539"/>
                    </a:lnTo>
                    <a:lnTo>
                      <a:pt x="15454" y="142684"/>
                    </a:lnTo>
                    <a:lnTo>
                      <a:pt x="15240" y="163830"/>
                    </a:lnTo>
                    <a:lnTo>
                      <a:pt x="15109" y="170818"/>
                    </a:lnTo>
                    <a:lnTo>
                      <a:pt x="14763" y="178022"/>
                    </a:lnTo>
                    <a:lnTo>
                      <a:pt x="14275" y="185368"/>
                    </a:lnTo>
                    <a:lnTo>
                      <a:pt x="13716" y="19278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433" name="Google Shape;7433;p11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16598" y="5408364"/>
              <a:ext cx="220268" cy="251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4" name="Google Shape;7434;p119"/>
            <p:cNvSpPr/>
            <p:nvPr/>
          </p:nvSpPr>
          <p:spPr>
            <a:xfrm>
              <a:off x="4371594" y="4078223"/>
              <a:ext cx="356235" cy="458470"/>
            </a:xfrm>
            <a:custGeom>
              <a:rect b="b" l="l" r="r" t="t"/>
              <a:pathLst>
                <a:path extrusionOk="0" h="458470" w="356235">
                  <a:moveTo>
                    <a:pt x="30479" y="364236"/>
                  </a:moveTo>
                  <a:lnTo>
                    <a:pt x="3012" y="329195"/>
                  </a:lnTo>
                  <a:lnTo>
                    <a:pt x="761" y="275082"/>
                  </a:lnTo>
                  <a:lnTo>
                    <a:pt x="238" y="232100"/>
                  </a:lnTo>
                  <a:lnTo>
                    <a:pt x="0" y="188976"/>
                  </a:lnTo>
                  <a:lnTo>
                    <a:pt x="333" y="145851"/>
                  </a:lnTo>
                  <a:lnTo>
                    <a:pt x="1523" y="102870"/>
                  </a:lnTo>
                  <a:lnTo>
                    <a:pt x="5595" y="48327"/>
                  </a:lnTo>
                  <a:lnTo>
                    <a:pt x="8381" y="25908"/>
                  </a:lnTo>
                  <a:lnTo>
                    <a:pt x="8381" y="19050"/>
                  </a:lnTo>
                  <a:lnTo>
                    <a:pt x="12953" y="16764"/>
                  </a:lnTo>
                  <a:lnTo>
                    <a:pt x="19049" y="14478"/>
                  </a:lnTo>
                  <a:lnTo>
                    <a:pt x="30479" y="14478"/>
                  </a:lnTo>
                  <a:lnTo>
                    <a:pt x="37337" y="13716"/>
                  </a:lnTo>
                  <a:lnTo>
                    <a:pt x="50363" y="11322"/>
                  </a:lnTo>
                  <a:lnTo>
                    <a:pt x="63245" y="8858"/>
                  </a:lnTo>
                  <a:lnTo>
                    <a:pt x="76128" y="6536"/>
                  </a:lnTo>
                  <a:lnTo>
                    <a:pt x="129635" y="1143"/>
                  </a:lnTo>
                  <a:lnTo>
                    <a:pt x="170687" y="0"/>
                  </a:lnTo>
                  <a:lnTo>
                    <a:pt x="193417" y="392"/>
                  </a:lnTo>
                  <a:lnTo>
                    <a:pt x="215931" y="1428"/>
                  </a:lnTo>
                  <a:lnTo>
                    <a:pt x="238303" y="2893"/>
                  </a:lnTo>
                  <a:lnTo>
                    <a:pt x="260603" y="4572"/>
                  </a:lnTo>
                  <a:lnTo>
                    <a:pt x="276141" y="5929"/>
                  </a:lnTo>
                  <a:lnTo>
                    <a:pt x="291750" y="6858"/>
                  </a:lnTo>
                  <a:lnTo>
                    <a:pt x="307216" y="7786"/>
                  </a:lnTo>
                  <a:lnTo>
                    <a:pt x="322325" y="9144"/>
                  </a:lnTo>
                  <a:lnTo>
                    <a:pt x="328421" y="9906"/>
                  </a:lnTo>
                  <a:lnTo>
                    <a:pt x="342137" y="9906"/>
                  </a:lnTo>
                  <a:lnTo>
                    <a:pt x="346709" y="15240"/>
                  </a:lnTo>
                  <a:lnTo>
                    <a:pt x="349317" y="21705"/>
                  </a:lnTo>
                  <a:lnTo>
                    <a:pt x="349853" y="29813"/>
                  </a:lnTo>
                  <a:lnTo>
                    <a:pt x="349388" y="38064"/>
                  </a:lnTo>
                  <a:lnTo>
                    <a:pt x="348995" y="44958"/>
                  </a:lnTo>
                  <a:lnTo>
                    <a:pt x="349019" y="66103"/>
                  </a:lnTo>
                  <a:lnTo>
                    <a:pt x="349638" y="108394"/>
                  </a:lnTo>
                  <a:lnTo>
                    <a:pt x="351889" y="160972"/>
                  </a:lnTo>
                  <a:lnTo>
                    <a:pt x="353472" y="192405"/>
                  </a:lnTo>
                  <a:lnTo>
                    <a:pt x="354913" y="223837"/>
                  </a:lnTo>
                  <a:lnTo>
                    <a:pt x="355853" y="255270"/>
                  </a:lnTo>
                  <a:lnTo>
                    <a:pt x="355853" y="284857"/>
                  </a:lnTo>
                  <a:lnTo>
                    <a:pt x="355853" y="314229"/>
                  </a:lnTo>
                  <a:lnTo>
                    <a:pt x="355853" y="343459"/>
                  </a:lnTo>
                  <a:lnTo>
                    <a:pt x="355853" y="372618"/>
                  </a:lnTo>
                  <a:lnTo>
                    <a:pt x="355901" y="389179"/>
                  </a:lnTo>
                  <a:lnTo>
                    <a:pt x="352043" y="438150"/>
                  </a:lnTo>
                  <a:lnTo>
                    <a:pt x="341375" y="457962"/>
                  </a:lnTo>
                  <a:lnTo>
                    <a:pt x="338327" y="457200"/>
                  </a:lnTo>
                  <a:lnTo>
                    <a:pt x="334517" y="457200"/>
                  </a:lnTo>
                  <a:lnTo>
                    <a:pt x="324802" y="456259"/>
                  </a:lnTo>
                  <a:lnTo>
                    <a:pt x="315086" y="454818"/>
                  </a:lnTo>
                  <a:lnTo>
                    <a:pt x="305371" y="453235"/>
                  </a:lnTo>
                  <a:lnTo>
                    <a:pt x="295655" y="451866"/>
                  </a:lnTo>
                  <a:lnTo>
                    <a:pt x="270629" y="450091"/>
                  </a:lnTo>
                  <a:lnTo>
                    <a:pt x="245744" y="449103"/>
                  </a:lnTo>
                  <a:lnTo>
                    <a:pt x="220860" y="448544"/>
                  </a:lnTo>
                  <a:lnTo>
                    <a:pt x="195833" y="448056"/>
                  </a:lnTo>
                  <a:lnTo>
                    <a:pt x="167389" y="447270"/>
                  </a:lnTo>
                  <a:lnTo>
                    <a:pt x="111073" y="443126"/>
                  </a:lnTo>
                  <a:lnTo>
                    <a:pt x="71413" y="436828"/>
                  </a:lnTo>
                  <a:lnTo>
                    <a:pt x="34289" y="418338"/>
                  </a:lnTo>
                  <a:lnTo>
                    <a:pt x="35813" y="411480"/>
                  </a:lnTo>
                  <a:lnTo>
                    <a:pt x="35051" y="40767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35" name="Google Shape;7435;p119"/>
            <p:cNvSpPr/>
            <p:nvPr/>
          </p:nvSpPr>
          <p:spPr>
            <a:xfrm>
              <a:off x="4966811" y="4030313"/>
              <a:ext cx="305435" cy="479425"/>
            </a:xfrm>
            <a:custGeom>
              <a:rect b="b" l="l" r="r" t="t"/>
              <a:pathLst>
                <a:path extrusionOk="0" h="479425" w="305435">
                  <a:moveTo>
                    <a:pt x="1428" y="436530"/>
                  </a:moveTo>
                  <a:lnTo>
                    <a:pt x="3643" y="424874"/>
                  </a:lnTo>
                  <a:lnTo>
                    <a:pt x="4857" y="413575"/>
                  </a:lnTo>
                  <a:lnTo>
                    <a:pt x="5500" y="402133"/>
                  </a:lnTo>
                  <a:lnTo>
                    <a:pt x="6000" y="390048"/>
                  </a:lnTo>
                  <a:lnTo>
                    <a:pt x="5881" y="366617"/>
                  </a:lnTo>
                  <a:lnTo>
                    <a:pt x="5619" y="343185"/>
                  </a:lnTo>
                  <a:lnTo>
                    <a:pt x="5357" y="319754"/>
                  </a:lnTo>
                  <a:lnTo>
                    <a:pt x="5238" y="296322"/>
                  </a:lnTo>
                  <a:lnTo>
                    <a:pt x="4750" y="264318"/>
                  </a:lnTo>
                  <a:lnTo>
                    <a:pt x="3619" y="232314"/>
                  </a:lnTo>
                  <a:lnTo>
                    <a:pt x="2345" y="200310"/>
                  </a:lnTo>
                  <a:lnTo>
                    <a:pt x="1428" y="168306"/>
                  </a:lnTo>
                  <a:lnTo>
                    <a:pt x="607" y="145780"/>
                  </a:lnTo>
                  <a:lnTo>
                    <a:pt x="0" y="122967"/>
                  </a:lnTo>
                  <a:lnTo>
                    <a:pt x="678" y="100155"/>
                  </a:lnTo>
                  <a:lnTo>
                    <a:pt x="10477" y="58864"/>
                  </a:lnTo>
                  <a:lnTo>
                    <a:pt x="41338" y="33147"/>
                  </a:lnTo>
                  <a:lnTo>
                    <a:pt x="77116" y="19502"/>
                  </a:lnTo>
                  <a:lnTo>
                    <a:pt x="127158" y="6000"/>
                  </a:lnTo>
                  <a:lnTo>
                    <a:pt x="174117" y="95"/>
                  </a:lnTo>
                  <a:lnTo>
                    <a:pt x="198203" y="0"/>
                  </a:lnTo>
                  <a:lnTo>
                    <a:pt x="221646" y="2190"/>
                  </a:lnTo>
                  <a:lnTo>
                    <a:pt x="257758" y="14728"/>
                  </a:lnTo>
                  <a:lnTo>
                    <a:pt x="285166" y="47398"/>
                  </a:lnTo>
                  <a:lnTo>
                    <a:pt x="293584" y="87368"/>
                  </a:lnTo>
                  <a:lnTo>
                    <a:pt x="298013" y="149423"/>
                  </a:lnTo>
                  <a:lnTo>
                    <a:pt x="299370" y="179736"/>
                  </a:lnTo>
                  <a:lnTo>
                    <a:pt x="300823" y="210014"/>
                  </a:lnTo>
                  <a:lnTo>
                    <a:pt x="301847" y="240220"/>
                  </a:lnTo>
                  <a:lnTo>
                    <a:pt x="302585" y="270283"/>
                  </a:lnTo>
                  <a:lnTo>
                    <a:pt x="303180" y="300132"/>
                  </a:lnTo>
                  <a:lnTo>
                    <a:pt x="304264" y="331100"/>
                  </a:lnTo>
                  <a:lnTo>
                    <a:pt x="304990" y="362140"/>
                  </a:lnTo>
                  <a:lnTo>
                    <a:pt x="305002" y="393037"/>
                  </a:lnTo>
                  <a:lnTo>
                    <a:pt x="303942" y="423576"/>
                  </a:lnTo>
                  <a:lnTo>
                    <a:pt x="295560" y="462438"/>
                  </a:lnTo>
                  <a:lnTo>
                    <a:pt x="244875" y="476523"/>
                  </a:lnTo>
                  <a:lnTo>
                    <a:pt x="205704" y="478690"/>
                  </a:lnTo>
                  <a:lnTo>
                    <a:pt x="185832" y="479202"/>
                  </a:lnTo>
                  <a:lnTo>
                    <a:pt x="159127" y="478178"/>
                  </a:lnTo>
                  <a:lnTo>
                    <a:pt x="106858" y="469558"/>
                  </a:lnTo>
                  <a:lnTo>
                    <a:pt x="66972" y="456902"/>
                  </a:lnTo>
                  <a:lnTo>
                    <a:pt x="29467" y="440781"/>
                  </a:lnTo>
                  <a:lnTo>
                    <a:pt x="19716" y="4304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436" name="Google Shape;7436;p119"/>
            <p:cNvGrpSpPr/>
            <p:nvPr/>
          </p:nvGrpSpPr>
          <p:grpSpPr>
            <a:xfrm>
              <a:off x="5001767" y="4844034"/>
              <a:ext cx="405003" cy="323850"/>
              <a:chOff x="5001767" y="4844034"/>
              <a:chExt cx="405003" cy="323850"/>
            </a:xfrm>
          </p:grpSpPr>
          <p:sp>
            <p:nvSpPr>
              <p:cNvPr id="7437" name="Google Shape;7437;p119"/>
              <p:cNvSpPr/>
              <p:nvPr/>
            </p:nvSpPr>
            <p:spPr>
              <a:xfrm>
                <a:off x="5001767" y="4925568"/>
                <a:ext cx="26035" cy="233679"/>
              </a:xfrm>
              <a:custGeom>
                <a:rect b="b" l="l" r="r" t="t"/>
                <a:pathLst>
                  <a:path extrusionOk="0" h="233679" w="26035">
                    <a:moveTo>
                      <a:pt x="0" y="0"/>
                    </a:moveTo>
                    <a:lnTo>
                      <a:pt x="2536" y="22038"/>
                    </a:lnTo>
                    <a:lnTo>
                      <a:pt x="5429" y="43719"/>
                    </a:lnTo>
                    <a:lnTo>
                      <a:pt x="8465" y="65258"/>
                    </a:lnTo>
                    <a:lnTo>
                      <a:pt x="11430" y="86868"/>
                    </a:lnTo>
                    <a:lnTo>
                      <a:pt x="16954" y="134969"/>
                    </a:lnTo>
                    <a:lnTo>
                      <a:pt x="21336" y="183642"/>
                    </a:lnTo>
                    <a:lnTo>
                      <a:pt x="22038" y="195072"/>
                    </a:lnTo>
                    <a:lnTo>
                      <a:pt x="22955" y="206501"/>
                    </a:lnTo>
                    <a:lnTo>
                      <a:pt x="24014" y="217931"/>
                    </a:lnTo>
                    <a:lnTo>
                      <a:pt x="25146" y="229361"/>
                    </a:lnTo>
                    <a:lnTo>
                      <a:pt x="25908" y="233172"/>
                    </a:lnTo>
                    <a:lnTo>
                      <a:pt x="25146" y="227076"/>
                    </a:lnTo>
                    <a:lnTo>
                      <a:pt x="25146" y="2232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38" name="Google Shape;7438;p119"/>
              <p:cNvSpPr/>
              <p:nvPr/>
            </p:nvSpPr>
            <p:spPr>
              <a:xfrm>
                <a:off x="5012435" y="4844034"/>
                <a:ext cx="394335" cy="323850"/>
              </a:xfrm>
              <a:custGeom>
                <a:rect b="b" l="l" r="r" t="t"/>
                <a:pathLst>
                  <a:path extrusionOk="0" h="323850" w="394335">
                    <a:moveTo>
                      <a:pt x="0" y="52578"/>
                    </a:moveTo>
                    <a:lnTo>
                      <a:pt x="40290" y="49815"/>
                    </a:lnTo>
                    <a:lnTo>
                      <a:pt x="80010" y="44196"/>
                    </a:lnTo>
                    <a:lnTo>
                      <a:pt x="142875" y="33909"/>
                    </a:lnTo>
                    <a:lnTo>
                      <a:pt x="174307" y="28765"/>
                    </a:lnTo>
                    <a:lnTo>
                      <a:pt x="233302" y="19180"/>
                    </a:lnTo>
                    <a:lnTo>
                      <a:pt x="289000" y="10870"/>
                    </a:lnTo>
                    <a:lnTo>
                      <a:pt x="316992" y="6858"/>
                    </a:lnTo>
                    <a:lnTo>
                      <a:pt x="332541" y="4607"/>
                    </a:lnTo>
                    <a:lnTo>
                      <a:pt x="348234" y="2571"/>
                    </a:lnTo>
                    <a:lnTo>
                      <a:pt x="363926" y="964"/>
                    </a:lnTo>
                    <a:lnTo>
                      <a:pt x="379476" y="0"/>
                    </a:lnTo>
                    <a:lnTo>
                      <a:pt x="392430" y="0"/>
                    </a:lnTo>
                    <a:lnTo>
                      <a:pt x="393192" y="4572"/>
                    </a:lnTo>
                    <a:lnTo>
                      <a:pt x="393954" y="16764"/>
                    </a:lnTo>
                    <a:lnTo>
                      <a:pt x="393215" y="31170"/>
                    </a:lnTo>
                    <a:lnTo>
                      <a:pt x="391477" y="45720"/>
                    </a:lnTo>
                    <a:lnTo>
                      <a:pt x="389453" y="60269"/>
                    </a:lnTo>
                    <a:lnTo>
                      <a:pt x="387858" y="74676"/>
                    </a:lnTo>
                    <a:lnTo>
                      <a:pt x="387000" y="95488"/>
                    </a:lnTo>
                    <a:lnTo>
                      <a:pt x="386715" y="116586"/>
                    </a:lnTo>
                    <a:lnTo>
                      <a:pt x="387000" y="137683"/>
                    </a:lnTo>
                    <a:lnTo>
                      <a:pt x="387858" y="158496"/>
                    </a:lnTo>
                    <a:lnTo>
                      <a:pt x="389334" y="179081"/>
                    </a:lnTo>
                    <a:lnTo>
                      <a:pt x="391096" y="199739"/>
                    </a:lnTo>
                    <a:lnTo>
                      <a:pt x="392572" y="220539"/>
                    </a:lnTo>
                    <a:lnTo>
                      <a:pt x="393192" y="241554"/>
                    </a:lnTo>
                    <a:lnTo>
                      <a:pt x="393763" y="256401"/>
                    </a:lnTo>
                    <a:lnTo>
                      <a:pt x="393763" y="271176"/>
                    </a:lnTo>
                    <a:lnTo>
                      <a:pt x="384345" y="308907"/>
                    </a:lnTo>
                    <a:lnTo>
                      <a:pt x="342864" y="323088"/>
                    </a:lnTo>
                    <a:lnTo>
                      <a:pt x="323564" y="323659"/>
                    </a:lnTo>
                    <a:lnTo>
                      <a:pt x="304407" y="323373"/>
                    </a:lnTo>
                    <a:lnTo>
                      <a:pt x="285750" y="323088"/>
                    </a:lnTo>
                    <a:lnTo>
                      <a:pt x="240041" y="323385"/>
                    </a:lnTo>
                    <a:lnTo>
                      <a:pt x="194405" y="323754"/>
                    </a:lnTo>
                    <a:lnTo>
                      <a:pt x="148911" y="323409"/>
                    </a:lnTo>
                    <a:lnTo>
                      <a:pt x="103632" y="321564"/>
                    </a:lnTo>
                    <a:lnTo>
                      <a:pt x="85915" y="320135"/>
                    </a:lnTo>
                    <a:lnTo>
                      <a:pt x="68199" y="318135"/>
                    </a:lnTo>
                    <a:lnTo>
                      <a:pt x="50482" y="315563"/>
                    </a:lnTo>
                    <a:lnTo>
                      <a:pt x="32766" y="312420"/>
                    </a:lnTo>
                    <a:lnTo>
                      <a:pt x="26670" y="311658"/>
                    </a:lnTo>
                    <a:lnTo>
                      <a:pt x="20574" y="310134"/>
                    </a:lnTo>
                    <a:lnTo>
                      <a:pt x="16002" y="3086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439" name="Google Shape;7439;p11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182336" y="5266918"/>
              <a:ext cx="10977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0" name="Google Shape;7440;p119"/>
            <p:cNvGrpSpPr/>
            <p:nvPr/>
          </p:nvGrpSpPr>
          <p:grpSpPr>
            <a:xfrm>
              <a:off x="5096230" y="5529808"/>
              <a:ext cx="182930" cy="177597"/>
              <a:chOff x="5096230" y="5529808"/>
              <a:chExt cx="182930" cy="177597"/>
            </a:xfrm>
          </p:grpSpPr>
          <p:pic>
            <p:nvPicPr>
              <p:cNvPr id="7441" name="Google Shape;7441;p119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096230" y="5529808"/>
                <a:ext cx="91490" cy="155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2" name="Google Shape;7442;p11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209768" y="5612390"/>
                <a:ext cx="69392" cy="950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43" name="Google Shape;7443;p119"/>
            <p:cNvSpPr/>
            <p:nvPr/>
          </p:nvSpPr>
          <p:spPr>
            <a:xfrm>
              <a:off x="6392417" y="4071746"/>
              <a:ext cx="396875" cy="415289"/>
            </a:xfrm>
            <a:custGeom>
              <a:rect b="b" l="l" r="r" t="t"/>
              <a:pathLst>
                <a:path extrusionOk="0" h="415289" w="396875">
                  <a:moveTo>
                    <a:pt x="46482" y="362331"/>
                  </a:moveTo>
                  <a:lnTo>
                    <a:pt x="41231" y="323540"/>
                  </a:lnTo>
                  <a:lnTo>
                    <a:pt x="39528" y="266700"/>
                  </a:lnTo>
                  <a:lnTo>
                    <a:pt x="39635" y="244721"/>
                  </a:lnTo>
                  <a:lnTo>
                    <a:pt x="42695" y="178534"/>
                  </a:lnTo>
                  <a:lnTo>
                    <a:pt x="46863" y="133254"/>
                  </a:lnTo>
                  <a:lnTo>
                    <a:pt x="53887" y="88403"/>
                  </a:lnTo>
                  <a:lnTo>
                    <a:pt x="64770" y="45339"/>
                  </a:lnTo>
                  <a:lnTo>
                    <a:pt x="95023" y="11715"/>
                  </a:lnTo>
                  <a:lnTo>
                    <a:pt x="147756" y="3821"/>
                  </a:lnTo>
                  <a:lnTo>
                    <a:pt x="185999" y="1750"/>
                  </a:lnTo>
                  <a:lnTo>
                    <a:pt x="204978" y="1143"/>
                  </a:lnTo>
                  <a:lnTo>
                    <a:pt x="224659" y="500"/>
                  </a:lnTo>
                  <a:lnTo>
                    <a:pt x="244697" y="0"/>
                  </a:lnTo>
                  <a:lnTo>
                    <a:pt x="264878" y="71"/>
                  </a:lnTo>
                  <a:lnTo>
                    <a:pt x="284988" y="1143"/>
                  </a:lnTo>
                  <a:lnTo>
                    <a:pt x="327421" y="10358"/>
                  </a:lnTo>
                  <a:lnTo>
                    <a:pt x="359568" y="32575"/>
                  </a:lnTo>
                  <a:lnTo>
                    <a:pt x="375201" y="71544"/>
                  </a:lnTo>
                  <a:lnTo>
                    <a:pt x="380238" y="124587"/>
                  </a:lnTo>
                  <a:lnTo>
                    <a:pt x="382524" y="146423"/>
                  </a:lnTo>
                  <a:lnTo>
                    <a:pt x="384810" y="168402"/>
                  </a:lnTo>
                  <a:lnTo>
                    <a:pt x="387096" y="190380"/>
                  </a:lnTo>
                  <a:lnTo>
                    <a:pt x="389382" y="212217"/>
                  </a:lnTo>
                  <a:lnTo>
                    <a:pt x="393668" y="251174"/>
                  </a:lnTo>
                  <a:lnTo>
                    <a:pt x="396240" y="290703"/>
                  </a:lnTo>
                  <a:lnTo>
                    <a:pt x="396680" y="304526"/>
                  </a:lnTo>
                  <a:lnTo>
                    <a:pt x="396335" y="318420"/>
                  </a:lnTo>
                  <a:lnTo>
                    <a:pt x="382393" y="358378"/>
                  </a:lnTo>
                  <a:lnTo>
                    <a:pt x="346710" y="383667"/>
                  </a:lnTo>
                  <a:lnTo>
                    <a:pt x="293751" y="400240"/>
                  </a:lnTo>
                  <a:lnTo>
                    <a:pt x="238506" y="408813"/>
                  </a:lnTo>
                  <a:lnTo>
                    <a:pt x="167640" y="414432"/>
                  </a:lnTo>
                  <a:lnTo>
                    <a:pt x="132207" y="415135"/>
                  </a:lnTo>
                  <a:lnTo>
                    <a:pt x="96774" y="414909"/>
                  </a:lnTo>
                  <a:lnTo>
                    <a:pt x="53244" y="412432"/>
                  </a:lnTo>
                  <a:lnTo>
                    <a:pt x="11430" y="399669"/>
                  </a:lnTo>
                  <a:lnTo>
                    <a:pt x="7620" y="396621"/>
                  </a:lnTo>
                  <a:lnTo>
                    <a:pt x="3810" y="393573"/>
                  </a:lnTo>
                  <a:lnTo>
                    <a:pt x="0" y="39052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44" name="Google Shape;7444;p119"/>
            <p:cNvSpPr/>
            <p:nvPr/>
          </p:nvSpPr>
          <p:spPr>
            <a:xfrm>
              <a:off x="4200905" y="4920234"/>
              <a:ext cx="489585" cy="373379"/>
            </a:xfrm>
            <a:custGeom>
              <a:rect b="b" l="l" r="r" t="t"/>
              <a:pathLst>
                <a:path extrusionOk="0" h="373379" w="489585">
                  <a:moveTo>
                    <a:pt x="0" y="69341"/>
                  </a:moveTo>
                  <a:lnTo>
                    <a:pt x="13596" y="67306"/>
                  </a:lnTo>
                  <a:lnTo>
                    <a:pt x="27051" y="65627"/>
                  </a:lnTo>
                  <a:lnTo>
                    <a:pt x="40505" y="64091"/>
                  </a:lnTo>
                  <a:lnTo>
                    <a:pt x="54102" y="62483"/>
                  </a:lnTo>
                  <a:lnTo>
                    <a:pt x="113157" y="54578"/>
                  </a:lnTo>
                  <a:lnTo>
                    <a:pt x="172212" y="44957"/>
                  </a:lnTo>
                  <a:lnTo>
                    <a:pt x="208216" y="38802"/>
                  </a:lnTo>
                  <a:lnTo>
                    <a:pt x="244221" y="32861"/>
                  </a:lnTo>
                  <a:lnTo>
                    <a:pt x="280225" y="27062"/>
                  </a:lnTo>
                  <a:lnTo>
                    <a:pt x="316230" y="21335"/>
                  </a:lnTo>
                  <a:lnTo>
                    <a:pt x="341947" y="16894"/>
                  </a:lnTo>
                  <a:lnTo>
                    <a:pt x="393382" y="8584"/>
                  </a:lnTo>
                  <a:lnTo>
                    <a:pt x="433839" y="3000"/>
                  </a:lnTo>
                  <a:lnTo>
                    <a:pt x="477773" y="0"/>
                  </a:lnTo>
                  <a:lnTo>
                    <a:pt x="480059" y="0"/>
                  </a:lnTo>
                  <a:lnTo>
                    <a:pt x="483108" y="0"/>
                  </a:lnTo>
                  <a:lnTo>
                    <a:pt x="486156" y="0"/>
                  </a:lnTo>
                  <a:lnTo>
                    <a:pt x="486918" y="3809"/>
                  </a:lnTo>
                  <a:lnTo>
                    <a:pt x="486918" y="6857"/>
                  </a:lnTo>
                  <a:lnTo>
                    <a:pt x="486918" y="10667"/>
                  </a:lnTo>
                  <a:lnTo>
                    <a:pt x="486548" y="20264"/>
                  </a:lnTo>
                  <a:lnTo>
                    <a:pt x="485679" y="29717"/>
                  </a:lnTo>
                  <a:lnTo>
                    <a:pt x="484667" y="39171"/>
                  </a:lnTo>
                  <a:lnTo>
                    <a:pt x="483870" y="48767"/>
                  </a:lnTo>
                  <a:lnTo>
                    <a:pt x="483548" y="66936"/>
                  </a:lnTo>
                  <a:lnTo>
                    <a:pt x="483584" y="84962"/>
                  </a:lnTo>
                  <a:lnTo>
                    <a:pt x="483762" y="102989"/>
                  </a:lnTo>
                  <a:lnTo>
                    <a:pt x="483870" y="121157"/>
                  </a:lnTo>
                  <a:lnTo>
                    <a:pt x="484108" y="146173"/>
                  </a:lnTo>
                  <a:lnTo>
                    <a:pt x="484631" y="170973"/>
                  </a:lnTo>
                  <a:lnTo>
                    <a:pt x="485155" y="195631"/>
                  </a:lnTo>
                  <a:lnTo>
                    <a:pt x="485394" y="220217"/>
                  </a:lnTo>
                  <a:lnTo>
                    <a:pt x="485965" y="239648"/>
                  </a:lnTo>
                  <a:lnTo>
                    <a:pt x="486537" y="259079"/>
                  </a:lnTo>
                  <a:lnTo>
                    <a:pt x="487108" y="278510"/>
                  </a:lnTo>
                  <a:lnTo>
                    <a:pt x="487680" y="297941"/>
                  </a:lnTo>
                  <a:lnTo>
                    <a:pt x="488287" y="306121"/>
                  </a:lnTo>
                  <a:lnTo>
                    <a:pt x="489108" y="317087"/>
                  </a:lnTo>
                  <a:lnTo>
                    <a:pt x="488644" y="327624"/>
                  </a:lnTo>
                  <a:lnTo>
                    <a:pt x="485394" y="334517"/>
                  </a:lnTo>
                  <a:lnTo>
                    <a:pt x="481584" y="338327"/>
                  </a:lnTo>
                  <a:lnTo>
                    <a:pt x="473202" y="337565"/>
                  </a:lnTo>
                  <a:lnTo>
                    <a:pt x="468630" y="337565"/>
                  </a:lnTo>
                  <a:lnTo>
                    <a:pt x="457330" y="337125"/>
                  </a:lnTo>
                  <a:lnTo>
                    <a:pt x="446246" y="336899"/>
                  </a:lnTo>
                  <a:lnTo>
                    <a:pt x="435304" y="336815"/>
                  </a:lnTo>
                  <a:lnTo>
                    <a:pt x="424434" y="336803"/>
                  </a:lnTo>
                  <a:lnTo>
                    <a:pt x="397002" y="336982"/>
                  </a:lnTo>
                  <a:lnTo>
                    <a:pt x="342138" y="339054"/>
                  </a:lnTo>
                  <a:lnTo>
                    <a:pt x="285690" y="344364"/>
                  </a:lnTo>
                  <a:lnTo>
                    <a:pt x="228230" y="350912"/>
                  </a:lnTo>
                  <a:lnTo>
                    <a:pt x="199644" y="354329"/>
                  </a:lnTo>
                  <a:lnTo>
                    <a:pt x="173938" y="356592"/>
                  </a:lnTo>
                  <a:lnTo>
                    <a:pt x="148304" y="358711"/>
                  </a:lnTo>
                  <a:lnTo>
                    <a:pt x="122812" y="360545"/>
                  </a:lnTo>
                  <a:lnTo>
                    <a:pt x="97536" y="361949"/>
                  </a:lnTo>
                  <a:lnTo>
                    <a:pt x="80748" y="362152"/>
                  </a:lnTo>
                  <a:lnTo>
                    <a:pt x="63817" y="362426"/>
                  </a:lnTo>
                  <a:lnTo>
                    <a:pt x="47172" y="363985"/>
                  </a:lnTo>
                  <a:lnTo>
                    <a:pt x="31242" y="368045"/>
                  </a:lnTo>
                  <a:lnTo>
                    <a:pt x="28194" y="369569"/>
                  </a:lnTo>
                  <a:lnTo>
                    <a:pt x="26670" y="371093"/>
                  </a:lnTo>
                  <a:lnTo>
                    <a:pt x="23622" y="37337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45" name="Google Shape;7445;p119"/>
            <p:cNvSpPr/>
            <p:nvPr/>
          </p:nvSpPr>
          <p:spPr>
            <a:xfrm>
              <a:off x="4422648" y="50871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446" name="Google Shape;7446;p11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451578" y="5311876"/>
              <a:ext cx="95300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7" name="Google Shape;7447;p119"/>
            <p:cNvGrpSpPr/>
            <p:nvPr/>
          </p:nvGrpSpPr>
          <p:grpSpPr>
            <a:xfrm>
              <a:off x="4354829" y="5613320"/>
              <a:ext cx="131444" cy="184356"/>
              <a:chOff x="4354829" y="5613320"/>
              <a:chExt cx="131444" cy="184356"/>
            </a:xfrm>
          </p:grpSpPr>
          <p:sp>
            <p:nvSpPr>
              <p:cNvPr id="7448" name="Google Shape;7448;p119"/>
              <p:cNvSpPr/>
              <p:nvPr/>
            </p:nvSpPr>
            <p:spPr>
              <a:xfrm>
                <a:off x="4354829" y="5613320"/>
                <a:ext cx="92710" cy="159385"/>
              </a:xfrm>
              <a:custGeom>
                <a:rect b="b" l="l" r="r" t="t"/>
                <a:pathLst>
                  <a:path extrusionOk="0" h="159385" w="92710">
                    <a:moveTo>
                      <a:pt x="0" y="84153"/>
                    </a:moveTo>
                    <a:lnTo>
                      <a:pt x="32682" y="61329"/>
                    </a:lnTo>
                    <a:lnTo>
                      <a:pt x="64746" y="25574"/>
                    </a:lnTo>
                    <a:lnTo>
                      <a:pt x="73913" y="9477"/>
                    </a:lnTo>
                    <a:lnTo>
                      <a:pt x="73913" y="6429"/>
                    </a:lnTo>
                    <a:lnTo>
                      <a:pt x="73913" y="333"/>
                    </a:lnTo>
                    <a:lnTo>
                      <a:pt x="35361" y="13668"/>
                    </a:lnTo>
                    <a:lnTo>
                      <a:pt x="19157" y="62472"/>
                    </a:lnTo>
                    <a:lnTo>
                      <a:pt x="20097" y="80629"/>
                    </a:lnTo>
                    <a:lnTo>
                      <a:pt x="22609" y="98643"/>
                    </a:lnTo>
                    <a:lnTo>
                      <a:pt x="25908" y="116157"/>
                    </a:lnTo>
                    <a:lnTo>
                      <a:pt x="28086" y="125872"/>
                    </a:lnTo>
                    <a:lnTo>
                      <a:pt x="30194" y="135588"/>
                    </a:lnTo>
                    <a:lnTo>
                      <a:pt x="32444" y="145303"/>
                    </a:lnTo>
                    <a:lnTo>
                      <a:pt x="35052" y="155019"/>
                    </a:lnTo>
                    <a:lnTo>
                      <a:pt x="35814" y="156543"/>
                    </a:lnTo>
                    <a:lnTo>
                      <a:pt x="35814" y="157305"/>
                    </a:lnTo>
                    <a:lnTo>
                      <a:pt x="35814" y="158067"/>
                    </a:lnTo>
                    <a:lnTo>
                      <a:pt x="35421" y="145018"/>
                    </a:lnTo>
                    <a:lnTo>
                      <a:pt x="34956" y="131397"/>
                    </a:lnTo>
                    <a:lnTo>
                      <a:pt x="45815" y="90344"/>
                    </a:lnTo>
                    <a:lnTo>
                      <a:pt x="65567" y="81057"/>
                    </a:lnTo>
                    <a:lnTo>
                      <a:pt x="71532" y="83010"/>
                    </a:lnTo>
                    <a:lnTo>
                      <a:pt x="91285" y="118669"/>
                    </a:lnTo>
                    <a:lnTo>
                      <a:pt x="92523" y="135897"/>
                    </a:lnTo>
                    <a:lnTo>
                      <a:pt x="92487" y="143589"/>
                    </a:lnTo>
                    <a:lnTo>
                      <a:pt x="92309" y="151280"/>
                    </a:lnTo>
                    <a:lnTo>
                      <a:pt x="92202" y="1588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49" name="Google Shape;7449;p119"/>
              <p:cNvSpPr/>
              <p:nvPr/>
            </p:nvSpPr>
            <p:spPr>
              <a:xfrm>
                <a:off x="4484369" y="5727191"/>
                <a:ext cx="1904" cy="70485"/>
              </a:xfrm>
              <a:custGeom>
                <a:rect b="b" l="l" r="r" t="t"/>
                <a:pathLst>
                  <a:path extrusionOk="0" h="70485" w="1904">
                    <a:moveTo>
                      <a:pt x="0" y="0"/>
                    </a:moveTo>
                    <a:lnTo>
                      <a:pt x="559" y="9144"/>
                    </a:lnTo>
                    <a:lnTo>
                      <a:pt x="1047" y="18288"/>
                    </a:lnTo>
                    <a:lnTo>
                      <a:pt x="1393" y="27432"/>
                    </a:lnTo>
                    <a:lnTo>
                      <a:pt x="1524" y="36576"/>
                    </a:lnTo>
                    <a:lnTo>
                      <a:pt x="1512" y="44707"/>
                    </a:lnTo>
                    <a:lnTo>
                      <a:pt x="1428" y="53054"/>
                    </a:lnTo>
                    <a:lnTo>
                      <a:pt x="1202" y="61543"/>
                    </a:lnTo>
                    <a:lnTo>
                      <a:pt x="762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7450" name="Google Shape;7450;p119"/>
          <p:cNvSpPr/>
          <p:nvPr/>
        </p:nvSpPr>
        <p:spPr>
          <a:xfrm>
            <a:off x="-35918" y="3714119"/>
            <a:ext cx="1016400" cy="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54" name="Shape 7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5" name="Google Shape;7455;p120"/>
          <p:cNvGrpSpPr/>
          <p:nvPr/>
        </p:nvGrpSpPr>
        <p:grpSpPr>
          <a:xfrm>
            <a:off x="3446851" y="385831"/>
            <a:ext cx="3268319" cy="232588"/>
            <a:chOff x="4636008" y="2051875"/>
            <a:chExt cx="3595115" cy="351448"/>
          </a:xfrm>
        </p:grpSpPr>
        <p:grpSp>
          <p:nvGrpSpPr>
            <p:cNvPr id="7456" name="Google Shape;7456;p120"/>
            <p:cNvGrpSpPr/>
            <p:nvPr/>
          </p:nvGrpSpPr>
          <p:grpSpPr>
            <a:xfrm>
              <a:off x="4645913" y="2051875"/>
              <a:ext cx="922808" cy="231184"/>
              <a:chOff x="4645913" y="2051875"/>
              <a:chExt cx="922808" cy="231184"/>
            </a:xfrm>
          </p:grpSpPr>
          <p:sp>
            <p:nvSpPr>
              <p:cNvPr id="7457" name="Google Shape;7457;p120"/>
              <p:cNvSpPr/>
              <p:nvPr/>
            </p:nvSpPr>
            <p:spPr>
              <a:xfrm>
                <a:off x="4664011" y="2078735"/>
                <a:ext cx="2539" cy="172719"/>
              </a:xfrm>
              <a:custGeom>
                <a:rect b="b" l="l" r="r" t="t"/>
                <a:pathLst>
                  <a:path extrusionOk="0" h="172719" w="2539">
                    <a:moveTo>
                      <a:pt x="190" y="0"/>
                    </a:moveTo>
                    <a:lnTo>
                      <a:pt x="0" y="18168"/>
                    </a:lnTo>
                    <a:lnTo>
                      <a:pt x="380" y="36195"/>
                    </a:lnTo>
                    <a:lnTo>
                      <a:pt x="1047" y="54221"/>
                    </a:lnTo>
                    <a:lnTo>
                      <a:pt x="1714" y="72390"/>
                    </a:lnTo>
                    <a:lnTo>
                      <a:pt x="1726" y="91118"/>
                    </a:lnTo>
                    <a:lnTo>
                      <a:pt x="1809" y="109632"/>
                    </a:lnTo>
                    <a:lnTo>
                      <a:pt x="2035" y="128004"/>
                    </a:lnTo>
                    <a:lnTo>
                      <a:pt x="2476" y="146304"/>
                    </a:lnTo>
                    <a:lnTo>
                      <a:pt x="2476" y="152816"/>
                    </a:lnTo>
                    <a:lnTo>
                      <a:pt x="2476" y="160686"/>
                    </a:lnTo>
                    <a:lnTo>
                      <a:pt x="2476" y="167842"/>
                    </a:lnTo>
                    <a:lnTo>
                      <a:pt x="2476" y="1722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58" name="Google Shape;7458;p120"/>
              <p:cNvSpPr/>
              <p:nvPr/>
            </p:nvSpPr>
            <p:spPr>
              <a:xfrm>
                <a:off x="4645913" y="2051875"/>
                <a:ext cx="122554" cy="211455"/>
              </a:xfrm>
              <a:custGeom>
                <a:rect b="b" l="l" r="r" t="t"/>
                <a:pathLst>
                  <a:path extrusionOk="0" h="211455" w="122554">
                    <a:moveTo>
                      <a:pt x="12191" y="20002"/>
                    </a:moveTo>
                    <a:lnTo>
                      <a:pt x="55137" y="47"/>
                    </a:lnTo>
                    <a:lnTo>
                      <a:pt x="65817" y="0"/>
                    </a:lnTo>
                    <a:lnTo>
                      <a:pt x="76354" y="1381"/>
                    </a:lnTo>
                    <a:lnTo>
                      <a:pt x="86105" y="4762"/>
                    </a:lnTo>
                    <a:lnTo>
                      <a:pt x="93392" y="11072"/>
                    </a:lnTo>
                    <a:lnTo>
                      <a:pt x="98107" y="19240"/>
                    </a:lnTo>
                    <a:lnTo>
                      <a:pt x="100250" y="28551"/>
                    </a:lnTo>
                    <a:lnTo>
                      <a:pt x="99821" y="38290"/>
                    </a:lnTo>
                    <a:lnTo>
                      <a:pt x="79247" y="77723"/>
                    </a:lnTo>
                    <a:lnTo>
                      <a:pt x="51149" y="107251"/>
                    </a:lnTo>
                    <a:lnTo>
                      <a:pt x="31241" y="123634"/>
                    </a:lnTo>
                    <a:lnTo>
                      <a:pt x="38861" y="122110"/>
                    </a:lnTo>
                    <a:lnTo>
                      <a:pt x="45719" y="120586"/>
                    </a:lnTo>
                    <a:lnTo>
                      <a:pt x="53339" y="119062"/>
                    </a:lnTo>
                    <a:lnTo>
                      <a:pt x="63079" y="117990"/>
                    </a:lnTo>
                    <a:lnTo>
                      <a:pt x="73532" y="117347"/>
                    </a:lnTo>
                    <a:lnTo>
                      <a:pt x="83986" y="117562"/>
                    </a:lnTo>
                    <a:lnTo>
                      <a:pt x="119633" y="138874"/>
                    </a:lnTo>
                    <a:lnTo>
                      <a:pt x="122455" y="146958"/>
                    </a:lnTo>
                    <a:lnTo>
                      <a:pt x="122205" y="154971"/>
                    </a:lnTo>
                    <a:lnTo>
                      <a:pt x="95726" y="188309"/>
                    </a:lnTo>
                    <a:lnTo>
                      <a:pt x="59912" y="206644"/>
                    </a:lnTo>
                    <a:lnTo>
                      <a:pt x="21335" y="210502"/>
                    </a:lnTo>
                    <a:lnTo>
                      <a:pt x="16001" y="210502"/>
                    </a:lnTo>
                    <a:lnTo>
                      <a:pt x="5333" y="211264"/>
                    </a:lnTo>
                    <a:lnTo>
                      <a:pt x="1523" y="206692"/>
                    </a:lnTo>
                    <a:lnTo>
                      <a:pt x="761" y="205168"/>
                    </a:lnTo>
                    <a:lnTo>
                      <a:pt x="761" y="204406"/>
                    </a:lnTo>
                    <a:lnTo>
                      <a:pt x="0" y="2036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459" name="Google Shape;7459;p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02098" y="2066518"/>
                <a:ext cx="11739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0" name="Google Shape;7460;p1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1545" y="2066994"/>
                <a:ext cx="159975" cy="216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1" name="Google Shape;7461;p1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30949" y="2077198"/>
                <a:ext cx="135258" cy="141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2" name="Google Shape;7462;p1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7231" y="2086330"/>
                <a:ext cx="125947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63" name="Google Shape;7463;p1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445512" y="2066923"/>
                <a:ext cx="123209" cy="165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64" name="Google Shape;7464;p120"/>
            <p:cNvSpPr/>
            <p:nvPr/>
          </p:nvSpPr>
          <p:spPr>
            <a:xfrm>
              <a:off x="4636008" y="2359509"/>
              <a:ext cx="902335" cy="43814"/>
            </a:xfrm>
            <a:custGeom>
              <a:rect b="b" l="l" r="r" t="t"/>
              <a:pathLst>
                <a:path extrusionOk="0" h="43814" w="902335">
                  <a:moveTo>
                    <a:pt x="0" y="36980"/>
                  </a:moveTo>
                  <a:lnTo>
                    <a:pt x="13930" y="36040"/>
                  </a:lnTo>
                  <a:lnTo>
                    <a:pt x="27432" y="36314"/>
                  </a:lnTo>
                  <a:lnTo>
                    <a:pt x="40933" y="37302"/>
                  </a:lnTo>
                  <a:lnTo>
                    <a:pt x="54864" y="38504"/>
                  </a:lnTo>
                  <a:lnTo>
                    <a:pt x="82415" y="40076"/>
                  </a:lnTo>
                  <a:lnTo>
                    <a:pt x="110109" y="41362"/>
                  </a:lnTo>
                  <a:lnTo>
                    <a:pt x="137802" y="42362"/>
                  </a:lnTo>
                  <a:lnTo>
                    <a:pt x="165354" y="43076"/>
                  </a:lnTo>
                  <a:lnTo>
                    <a:pt x="203406" y="43564"/>
                  </a:lnTo>
                  <a:lnTo>
                    <a:pt x="241172" y="43553"/>
                  </a:lnTo>
                  <a:lnTo>
                    <a:pt x="316992" y="40028"/>
                  </a:lnTo>
                  <a:lnTo>
                    <a:pt x="360866" y="35147"/>
                  </a:lnTo>
                  <a:lnTo>
                    <a:pt x="404526" y="28979"/>
                  </a:lnTo>
                  <a:lnTo>
                    <a:pt x="448044" y="22240"/>
                  </a:lnTo>
                  <a:lnTo>
                    <a:pt x="491490" y="15644"/>
                  </a:lnTo>
                  <a:lnTo>
                    <a:pt x="532066" y="9941"/>
                  </a:lnTo>
                  <a:lnTo>
                    <a:pt x="572643" y="5453"/>
                  </a:lnTo>
                  <a:lnTo>
                    <a:pt x="613219" y="2250"/>
                  </a:lnTo>
                  <a:lnTo>
                    <a:pt x="653796" y="404"/>
                  </a:lnTo>
                  <a:lnTo>
                    <a:pt x="686252" y="0"/>
                  </a:lnTo>
                  <a:lnTo>
                    <a:pt x="718566" y="23"/>
                  </a:lnTo>
                  <a:lnTo>
                    <a:pt x="783336" y="1928"/>
                  </a:lnTo>
                  <a:lnTo>
                    <a:pt x="825722" y="5072"/>
                  </a:lnTo>
                  <a:lnTo>
                    <a:pt x="847093" y="6965"/>
                  </a:lnTo>
                  <a:lnTo>
                    <a:pt x="868680" y="8786"/>
                  </a:lnTo>
                  <a:lnTo>
                    <a:pt x="876681" y="9346"/>
                  </a:lnTo>
                  <a:lnTo>
                    <a:pt x="884682" y="9834"/>
                  </a:lnTo>
                  <a:lnTo>
                    <a:pt x="892682" y="10179"/>
                  </a:lnTo>
                  <a:lnTo>
                    <a:pt x="900684" y="10310"/>
                  </a:lnTo>
                  <a:lnTo>
                    <a:pt x="901446" y="10310"/>
                  </a:lnTo>
                  <a:lnTo>
                    <a:pt x="902208" y="10310"/>
                  </a:lnTo>
                  <a:lnTo>
                    <a:pt x="899160" y="10310"/>
                  </a:lnTo>
                  <a:lnTo>
                    <a:pt x="898397" y="10310"/>
                  </a:lnTo>
                  <a:lnTo>
                    <a:pt x="895350" y="10310"/>
                  </a:lnTo>
                  <a:lnTo>
                    <a:pt x="890016" y="9548"/>
                  </a:lnTo>
                  <a:lnTo>
                    <a:pt x="887730" y="8786"/>
                  </a:lnTo>
                  <a:lnTo>
                    <a:pt x="885444" y="573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65" name="Google Shape;7465;p120"/>
            <p:cNvSpPr/>
            <p:nvPr/>
          </p:nvSpPr>
          <p:spPr>
            <a:xfrm>
              <a:off x="5798820" y="2230373"/>
              <a:ext cx="83185" cy="6985"/>
            </a:xfrm>
            <a:custGeom>
              <a:rect b="b" l="l" r="r" t="t"/>
              <a:pathLst>
                <a:path extrusionOk="0" h="6985" w="83185">
                  <a:moveTo>
                    <a:pt x="0" y="0"/>
                  </a:moveTo>
                  <a:lnTo>
                    <a:pt x="11429" y="773"/>
                  </a:lnTo>
                  <a:lnTo>
                    <a:pt x="22859" y="1047"/>
                  </a:lnTo>
                  <a:lnTo>
                    <a:pt x="34290" y="1178"/>
                  </a:lnTo>
                  <a:lnTo>
                    <a:pt x="45720" y="1523"/>
                  </a:lnTo>
                  <a:lnTo>
                    <a:pt x="54518" y="1369"/>
                  </a:lnTo>
                  <a:lnTo>
                    <a:pt x="63531" y="1428"/>
                  </a:lnTo>
                  <a:lnTo>
                    <a:pt x="72401" y="2488"/>
                  </a:lnTo>
                  <a:lnTo>
                    <a:pt x="80772" y="5333"/>
                  </a:lnTo>
                  <a:lnTo>
                    <a:pt x="81534" y="5333"/>
                  </a:lnTo>
                  <a:lnTo>
                    <a:pt x="82296" y="6095"/>
                  </a:lnTo>
                  <a:lnTo>
                    <a:pt x="83058" y="68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466" name="Google Shape;7466;p120"/>
            <p:cNvGrpSpPr/>
            <p:nvPr/>
          </p:nvGrpSpPr>
          <p:grpSpPr>
            <a:xfrm>
              <a:off x="6274282" y="2086356"/>
              <a:ext cx="777772" cy="231775"/>
              <a:chOff x="6274282" y="2086356"/>
              <a:chExt cx="777772" cy="231775"/>
            </a:xfrm>
          </p:grpSpPr>
          <p:pic>
            <p:nvPicPr>
              <p:cNvPr id="7467" name="Google Shape;7467;p1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74282" y="2087080"/>
                <a:ext cx="125018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68" name="Google Shape;7468;p120"/>
              <p:cNvSpPr/>
              <p:nvPr/>
            </p:nvSpPr>
            <p:spPr>
              <a:xfrm>
                <a:off x="6434863" y="2148078"/>
                <a:ext cx="43179" cy="98425"/>
              </a:xfrm>
              <a:custGeom>
                <a:rect b="b" l="l" r="r" t="t"/>
                <a:pathLst>
                  <a:path extrusionOk="0" h="98425" w="43179">
                    <a:moveTo>
                      <a:pt x="10894" y="16763"/>
                    </a:moveTo>
                    <a:lnTo>
                      <a:pt x="226" y="60959"/>
                    </a:lnTo>
                    <a:lnTo>
                      <a:pt x="0" y="69746"/>
                    </a:lnTo>
                    <a:lnTo>
                      <a:pt x="130" y="78676"/>
                    </a:lnTo>
                    <a:lnTo>
                      <a:pt x="1833" y="87320"/>
                    </a:lnTo>
                    <a:lnTo>
                      <a:pt x="6322" y="95249"/>
                    </a:lnTo>
                    <a:lnTo>
                      <a:pt x="12025" y="98369"/>
                    </a:lnTo>
                    <a:lnTo>
                      <a:pt x="18228" y="97345"/>
                    </a:lnTo>
                    <a:lnTo>
                      <a:pt x="40421" y="62388"/>
                    </a:lnTo>
                    <a:lnTo>
                      <a:pt x="42779" y="47255"/>
                    </a:lnTo>
                    <a:lnTo>
                      <a:pt x="42136" y="32765"/>
                    </a:lnTo>
                    <a:lnTo>
                      <a:pt x="17752" y="1523"/>
                    </a:lnTo>
                    <a:lnTo>
                      <a:pt x="10132" y="0"/>
                    </a:lnTo>
                    <a:lnTo>
                      <a:pt x="10132" y="3047"/>
                    </a:lnTo>
                    <a:lnTo>
                      <a:pt x="10132" y="3809"/>
                    </a:lnTo>
                    <a:lnTo>
                      <a:pt x="10132" y="4571"/>
                    </a:lnTo>
                    <a:lnTo>
                      <a:pt x="10894" y="60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69" name="Google Shape;7469;p120"/>
              <p:cNvSpPr/>
              <p:nvPr/>
            </p:nvSpPr>
            <p:spPr>
              <a:xfrm>
                <a:off x="6515195" y="2137410"/>
                <a:ext cx="53340" cy="105410"/>
              </a:xfrm>
              <a:custGeom>
                <a:rect b="b" l="l" r="r" t="t"/>
                <a:pathLst>
                  <a:path extrusionOk="0" h="105410" w="53340">
                    <a:moveTo>
                      <a:pt x="19716" y="14477"/>
                    </a:moveTo>
                    <a:lnTo>
                      <a:pt x="1428" y="50291"/>
                    </a:lnTo>
                    <a:lnTo>
                      <a:pt x="0" y="70865"/>
                    </a:lnTo>
                    <a:lnTo>
                      <a:pt x="892" y="81367"/>
                    </a:lnTo>
                    <a:lnTo>
                      <a:pt x="3714" y="91439"/>
                    </a:lnTo>
                    <a:lnTo>
                      <a:pt x="7393" y="97762"/>
                    </a:lnTo>
                    <a:lnTo>
                      <a:pt x="12573" y="102584"/>
                    </a:lnTo>
                    <a:lnTo>
                      <a:pt x="19038" y="105263"/>
                    </a:lnTo>
                    <a:lnTo>
                      <a:pt x="26574" y="105155"/>
                    </a:lnTo>
                    <a:lnTo>
                      <a:pt x="50958" y="72389"/>
                    </a:lnTo>
                    <a:lnTo>
                      <a:pt x="53149" y="51339"/>
                    </a:lnTo>
                    <a:lnTo>
                      <a:pt x="50851" y="41207"/>
                    </a:lnTo>
                    <a:lnTo>
                      <a:pt x="45624" y="32003"/>
                    </a:lnTo>
                    <a:lnTo>
                      <a:pt x="39778" y="26765"/>
                    </a:lnTo>
                    <a:lnTo>
                      <a:pt x="33147" y="22097"/>
                    </a:lnTo>
                    <a:lnTo>
                      <a:pt x="26658" y="17430"/>
                    </a:lnTo>
                    <a:lnTo>
                      <a:pt x="21240" y="12191"/>
                    </a:lnTo>
                    <a:lnTo>
                      <a:pt x="18954" y="7619"/>
                    </a:lnTo>
                    <a:lnTo>
                      <a:pt x="21240" y="3809"/>
                    </a:lnTo>
                    <a:lnTo>
                      <a:pt x="227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0" name="Google Shape;7470;p120"/>
              <p:cNvSpPr/>
              <p:nvPr/>
            </p:nvSpPr>
            <p:spPr>
              <a:xfrm>
                <a:off x="6601205" y="2097024"/>
                <a:ext cx="13334" cy="153669"/>
              </a:xfrm>
              <a:custGeom>
                <a:rect b="b" l="l" r="r" t="t"/>
                <a:pathLst>
                  <a:path extrusionOk="0" h="153669" w="13334">
                    <a:moveTo>
                      <a:pt x="0" y="0"/>
                    </a:moveTo>
                    <a:lnTo>
                      <a:pt x="10668" y="43434"/>
                    </a:lnTo>
                    <a:lnTo>
                      <a:pt x="12918" y="87368"/>
                    </a:lnTo>
                    <a:lnTo>
                      <a:pt x="12954" y="102107"/>
                    </a:lnTo>
                    <a:lnTo>
                      <a:pt x="12954" y="114800"/>
                    </a:lnTo>
                    <a:lnTo>
                      <a:pt x="12954" y="127635"/>
                    </a:lnTo>
                    <a:lnTo>
                      <a:pt x="12954" y="140469"/>
                    </a:lnTo>
                    <a:lnTo>
                      <a:pt x="12954" y="1531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1" name="Google Shape;7471;p120"/>
              <p:cNvSpPr/>
              <p:nvPr/>
            </p:nvSpPr>
            <p:spPr>
              <a:xfrm>
                <a:off x="6580631" y="2160270"/>
                <a:ext cx="72390" cy="32385"/>
              </a:xfrm>
              <a:custGeom>
                <a:rect b="b" l="l" r="r" t="t"/>
                <a:pathLst>
                  <a:path extrusionOk="0" h="32385" w="72390">
                    <a:moveTo>
                      <a:pt x="0" y="32003"/>
                    </a:moveTo>
                    <a:lnTo>
                      <a:pt x="32003" y="9905"/>
                    </a:lnTo>
                    <a:lnTo>
                      <a:pt x="62222" y="2190"/>
                    </a:lnTo>
                    <a:lnTo>
                      <a:pt x="7238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2" name="Google Shape;7472;p120"/>
              <p:cNvSpPr/>
              <p:nvPr/>
            </p:nvSpPr>
            <p:spPr>
              <a:xfrm>
                <a:off x="6672833" y="2116740"/>
                <a:ext cx="51434" cy="111760"/>
              </a:xfrm>
              <a:custGeom>
                <a:rect b="b" l="l" r="r" t="t"/>
                <a:pathLst>
                  <a:path extrusionOk="0" h="111760" w="51434">
                    <a:moveTo>
                      <a:pt x="47244" y="7715"/>
                    </a:moveTo>
                    <a:lnTo>
                      <a:pt x="42136" y="5143"/>
                    </a:lnTo>
                    <a:lnTo>
                      <a:pt x="35528" y="2000"/>
                    </a:lnTo>
                    <a:lnTo>
                      <a:pt x="28491" y="0"/>
                    </a:lnTo>
                    <a:lnTo>
                      <a:pt x="22098" y="857"/>
                    </a:lnTo>
                    <a:lnTo>
                      <a:pt x="16490" y="5441"/>
                    </a:lnTo>
                    <a:lnTo>
                      <a:pt x="13811" y="12382"/>
                    </a:lnTo>
                    <a:lnTo>
                      <a:pt x="12989" y="20038"/>
                    </a:lnTo>
                    <a:lnTo>
                      <a:pt x="12954" y="26765"/>
                    </a:lnTo>
                    <a:lnTo>
                      <a:pt x="13263" y="36718"/>
                    </a:lnTo>
                    <a:lnTo>
                      <a:pt x="39624" y="70485"/>
                    </a:lnTo>
                    <a:lnTo>
                      <a:pt x="46696" y="76045"/>
                    </a:lnTo>
                    <a:lnTo>
                      <a:pt x="51054" y="82391"/>
                    </a:lnTo>
                    <a:lnTo>
                      <a:pt x="50256" y="88570"/>
                    </a:lnTo>
                    <a:lnTo>
                      <a:pt x="45815" y="93535"/>
                    </a:lnTo>
                    <a:lnTo>
                      <a:pt x="39802" y="97500"/>
                    </a:lnTo>
                    <a:lnTo>
                      <a:pt x="34290" y="100679"/>
                    </a:lnTo>
                    <a:lnTo>
                      <a:pt x="27943" y="104917"/>
                    </a:lnTo>
                    <a:lnTo>
                      <a:pt x="20669" y="108870"/>
                    </a:lnTo>
                    <a:lnTo>
                      <a:pt x="12965" y="111394"/>
                    </a:lnTo>
                    <a:lnTo>
                      <a:pt x="5334" y="111347"/>
                    </a:lnTo>
                    <a:lnTo>
                      <a:pt x="762" y="109061"/>
                    </a:lnTo>
                    <a:lnTo>
                      <a:pt x="0" y="106775"/>
                    </a:lnTo>
                    <a:lnTo>
                      <a:pt x="1524" y="1022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3" name="Google Shape;7473;p120"/>
              <p:cNvSpPr/>
              <p:nvPr/>
            </p:nvSpPr>
            <p:spPr>
              <a:xfrm>
                <a:off x="6743699" y="2093214"/>
                <a:ext cx="21590" cy="130810"/>
              </a:xfrm>
              <a:custGeom>
                <a:rect b="b" l="l" r="r" t="t"/>
                <a:pathLst>
                  <a:path extrusionOk="0" h="130810" w="21590">
                    <a:moveTo>
                      <a:pt x="0" y="0"/>
                    </a:moveTo>
                    <a:lnTo>
                      <a:pt x="12858" y="36325"/>
                    </a:lnTo>
                    <a:lnTo>
                      <a:pt x="14287" y="81534"/>
                    </a:lnTo>
                    <a:lnTo>
                      <a:pt x="14787" y="96702"/>
                    </a:lnTo>
                    <a:lnTo>
                      <a:pt x="16002" y="112014"/>
                    </a:lnTo>
                    <a:lnTo>
                      <a:pt x="16764" y="119634"/>
                    </a:lnTo>
                    <a:lnTo>
                      <a:pt x="17526" y="124968"/>
                    </a:lnTo>
                    <a:lnTo>
                      <a:pt x="21336" y="1303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4" name="Google Shape;7474;p120"/>
              <p:cNvSpPr/>
              <p:nvPr/>
            </p:nvSpPr>
            <p:spPr>
              <a:xfrm>
                <a:off x="6755891" y="2132838"/>
                <a:ext cx="106045" cy="73660"/>
              </a:xfrm>
              <a:custGeom>
                <a:rect b="b" l="l" r="r" t="t"/>
                <a:pathLst>
                  <a:path extrusionOk="0" h="73660" w="106045">
                    <a:moveTo>
                      <a:pt x="0" y="25146"/>
                    </a:moveTo>
                    <a:lnTo>
                      <a:pt x="10358" y="20181"/>
                    </a:lnTo>
                    <a:lnTo>
                      <a:pt x="18859" y="17430"/>
                    </a:lnTo>
                    <a:lnTo>
                      <a:pt x="27646" y="16252"/>
                    </a:lnTo>
                    <a:lnTo>
                      <a:pt x="38862" y="16002"/>
                    </a:lnTo>
                    <a:lnTo>
                      <a:pt x="46874" y="16513"/>
                    </a:lnTo>
                    <a:lnTo>
                      <a:pt x="72378" y="48982"/>
                    </a:lnTo>
                    <a:lnTo>
                      <a:pt x="73152" y="56388"/>
                    </a:lnTo>
                    <a:lnTo>
                      <a:pt x="73152" y="60960"/>
                    </a:lnTo>
                    <a:lnTo>
                      <a:pt x="74676" y="70866"/>
                    </a:lnTo>
                    <a:lnTo>
                      <a:pt x="70866" y="73152"/>
                    </a:lnTo>
                    <a:lnTo>
                      <a:pt x="70104" y="73152"/>
                    </a:lnTo>
                    <a:lnTo>
                      <a:pt x="69342" y="73152"/>
                    </a:lnTo>
                    <a:lnTo>
                      <a:pt x="67056" y="69342"/>
                    </a:lnTo>
                    <a:lnTo>
                      <a:pt x="66294" y="61722"/>
                    </a:lnTo>
                    <a:lnTo>
                      <a:pt x="76962" y="18288"/>
                    </a:lnTo>
                    <a:lnTo>
                      <a:pt x="101346" y="0"/>
                    </a:lnTo>
                    <a:lnTo>
                      <a:pt x="102870" y="0"/>
                    </a:lnTo>
                    <a:lnTo>
                      <a:pt x="104394" y="0"/>
                    </a:lnTo>
                    <a:lnTo>
                      <a:pt x="1059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5" name="Google Shape;7475;p120"/>
              <p:cNvSpPr/>
              <p:nvPr/>
            </p:nvSpPr>
            <p:spPr>
              <a:xfrm>
                <a:off x="6886955" y="2132076"/>
                <a:ext cx="77470" cy="73660"/>
              </a:xfrm>
              <a:custGeom>
                <a:rect b="b" l="l" r="r" t="t"/>
                <a:pathLst>
                  <a:path extrusionOk="0" h="73660" w="77470">
                    <a:moveTo>
                      <a:pt x="48768" y="25908"/>
                    </a:moveTo>
                    <a:lnTo>
                      <a:pt x="16764" y="0"/>
                    </a:lnTo>
                    <a:lnTo>
                      <a:pt x="14478" y="5334"/>
                    </a:lnTo>
                    <a:lnTo>
                      <a:pt x="11430" y="12954"/>
                    </a:lnTo>
                    <a:lnTo>
                      <a:pt x="6977" y="22574"/>
                    </a:lnTo>
                    <a:lnTo>
                      <a:pt x="3810" y="32194"/>
                    </a:lnTo>
                    <a:lnTo>
                      <a:pt x="1785" y="42100"/>
                    </a:lnTo>
                    <a:lnTo>
                      <a:pt x="762" y="52578"/>
                    </a:lnTo>
                    <a:lnTo>
                      <a:pt x="0" y="62484"/>
                    </a:lnTo>
                    <a:lnTo>
                      <a:pt x="0" y="71628"/>
                    </a:lnTo>
                    <a:lnTo>
                      <a:pt x="11430" y="73152"/>
                    </a:lnTo>
                    <a:lnTo>
                      <a:pt x="19419" y="72818"/>
                    </a:lnTo>
                    <a:lnTo>
                      <a:pt x="42993" y="39493"/>
                    </a:lnTo>
                    <a:lnTo>
                      <a:pt x="43434" y="32766"/>
                    </a:lnTo>
                    <a:lnTo>
                      <a:pt x="43434" y="30480"/>
                    </a:lnTo>
                    <a:lnTo>
                      <a:pt x="43434" y="28956"/>
                    </a:lnTo>
                    <a:lnTo>
                      <a:pt x="42672" y="33528"/>
                    </a:lnTo>
                    <a:lnTo>
                      <a:pt x="42672" y="39624"/>
                    </a:lnTo>
                    <a:lnTo>
                      <a:pt x="42672" y="44958"/>
                    </a:lnTo>
                    <a:lnTo>
                      <a:pt x="42672" y="54102"/>
                    </a:lnTo>
                    <a:lnTo>
                      <a:pt x="46482" y="61722"/>
                    </a:lnTo>
                    <a:lnTo>
                      <a:pt x="56388" y="64770"/>
                    </a:lnTo>
                    <a:lnTo>
                      <a:pt x="63246" y="67056"/>
                    </a:lnTo>
                    <a:lnTo>
                      <a:pt x="70104" y="65532"/>
                    </a:lnTo>
                    <a:lnTo>
                      <a:pt x="76962" y="647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6" name="Google Shape;7476;p120"/>
              <p:cNvSpPr/>
              <p:nvPr/>
            </p:nvSpPr>
            <p:spPr>
              <a:xfrm>
                <a:off x="6978395" y="2086356"/>
                <a:ext cx="73659" cy="231775"/>
              </a:xfrm>
              <a:custGeom>
                <a:rect b="b" l="l" r="r" t="t"/>
                <a:pathLst>
                  <a:path extrusionOk="0" h="231775" w="73659">
                    <a:moveTo>
                      <a:pt x="5333" y="0"/>
                    </a:moveTo>
                    <a:lnTo>
                      <a:pt x="5893" y="20121"/>
                    </a:lnTo>
                    <a:lnTo>
                      <a:pt x="6381" y="40386"/>
                    </a:lnTo>
                    <a:lnTo>
                      <a:pt x="6727" y="60650"/>
                    </a:lnTo>
                    <a:lnTo>
                      <a:pt x="6857" y="80772"/>
                    </a:lnTo>
                    <a:lnTo>
                      <a:pt x="6846" y="105346"/>
                    </a:lnTo>
                    <a:lnTo>
                      <a:pt x="6762" y="129920"/>
                    </a:lnTo>
                    <a:lnTo>
                      <a:pt x="6536" y="154495"/>
                    </a:lnTo>
                    <a:lnTo>
                      <a:pt x="6095" y="179070"/>
                    </a:lnTo>
                    <a:lnTo>
                      <a:pt x="6095" y="192214"/>
                    </a:lnTo>
                    <a:lnTo>
                      <a:pt x="6095" y="205359"/>
                    </a:lnTo>
                    <a:lnTo>
                      <a:pt x="6095" y="218503"/>
                    </a:lnTo>
                    <a:lnTo>
                      <a:pt x="6095" y="231647"/>
                    </a:lnTo>
                    <a:lnTo>
                      <a:pt x="8632" y="223027"/>
                    </a:lnTo>
                    <a:lnTo>
                      <a:pt x="9810" y="213550"/>
                    </a:lnTo>
                    <a:lnTo>
                      <a:pt x="10275" y="203787"/>
                    </a:lnTo>
                    <a:lnTo>
                      <a:pt x="10667" y="194310"/>
                    </a:lnTo>
                    <a:lnTo>
                      <a:pt x="11477" y="179462"/>
                    </a:lnTo>
                    <a:lnTo>
                      <a:pt x="14477" y="135636"/>
                    </a:lnTo>
                    <a:lnTo>
                      <a:pt x="33194" y="96381"/>
                    </a:lnTo>
                    <a:lnTo>
                      <a:pt x="53339" y="92201"/>
                    </a:lnTo>
                    <a:lnTo>
                      <a:pt x="63245" y="92201"/>
                    </a:lnTo>
                    <a:lnTo>
                      <a:pt x="70865" y="94488"/>
                    </a:lnTo>
                    <a:lnTo>
                      <a:pt x="73151" y="105155"/>
                    </a:lnTo>
                    <a:lnTo>
                      <a:pt x="73640" y="115073"/>
                    </a:lnTo>
                    <a:lnTo>
                      <a:pt x="70199" y="123348"/>
                    </a:lnTo>
                    <a:lnTo>
                      <a:pt x="32765" y="149733"/>
                    </a:lnTo>
                    <a:lnTo>
                      <a:pt x="4571" y="152400"/>
                    </a:lnTo>
                    <a:lnTo>
                      <a:pt x="2285" y="150876"/>
                    </a:lnTo>
                    <a:lnTo>
                      <a:pt x="0" y="1493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477" name="Google Shape;7477;p120"/>
            <p:cNvGrpSpPr/>
            <p:nvPr/>
          </p:nvGrpSpPr>
          <p:grpSpPr>
            <a:xfrm>
              <a:off x="7261098" y="2068042"/>
              <a:ext cx="970025" cy="244753"/>
              <a:chOff x="7261098" y="2068042"/>
              <a:chExt cx="970025" cy="244753"/>
            </a:xfrm>
          </p:grpSpPr>
          <p:sp>
            <p:nvSpPr>
              <p:cNvPr id="7478" name="Google Shape;7478;p120"/>
              <p:cNvSpPr/>
              <p:nvPr/>
            </p:nvSpPr>
            <p:spPr>
              <a:xfrm>
                <a:off x="7261098" y="2093213"/>
                <a:ext cx="68579" cy="135889"/>
              </a:xfrm>
              <a:custGeom>
                <a:rect b="b" l="l" r="r" t="t"/>
                <a:pathLst>
                  <a:path extrusionOk="0" h="135889" w="68579">
                    <a:moveTo>
                      <a:pt x="68579" y="0"/>
                    </a:moveTo>
                    <a:lnTo>
                      <a:pt x="58554" y="18299"/>
                    </a:lnTo>
                    <a:lnTo>
                      <a:pt x="48958" y="36671"/>
                    </a:lnTo>
                    <a:lnTo>
                      <a:pt x="39647" y="55185"/>
                    </a:lnTo>
                    <a:lnTo>
                      <a:pt x="30479" y="73914"/>
                    </a:lnTo>
                    <a:lnTo>
                      <a:pt x="23502" y="88082"/>
                    </a:lnTo>
                    <a:lnTo>
                      <a:pt x="16382" y="102107"/>
                    </a:lnTo>
                    <a:lnTo>
                      <a:pt x="9263" y="116133"/>
                    </a:lnTo>
                    <a:lnTo>
                      <a:pt x="2285" y="130302"/>
                    </a:lnTo>
                    <a:lnTo>
                      <a:pt x="0" y="135636"/>
                    </a:lnTo>
                    <a:lnTo>
                      <a:pt x="2285" y="127254"/>
                    </a:lnTo>
                    <a:lnTo>
                      <a:pt x="4571" y="1203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79" name="Google Shape;7479;p120"/>
              <p:cNvSpPr/>
              <p:nvPr/>
            </p:nvSpPr>
            <p:spPr>
              <a:xfrm>
                <a:off x="7309866" y="2094737"/>
                <a:ext cx="48895" cy="158114"/>
              </a:xfrm>
              <a:custGeom>
                <a:rect b="b" l="l" r="r" t="t"/>
                <a:pathLst>
                  <a:path extrusionOk="0" h="158114" w="48895">
                    <a:moveTo>
                      <a:pt x="0" y="0"/>
                    </a:moveTo>
                    <a:lnTo>
                      <a:pt x="23145" y="38469"/>
                    </a:lnTo>
                    <a:lnTo>
                      <a:pt x="38004" y="85058"/>
                    </a:lnTo>
                    <a:lnTo>
                      <a:pt x="45767" y="127623"/>
                    </a:lnTo>
                    <a:lnTo>
                      <a:pt x="48053" y="147887"/>
                    </a:lnTo>
                    <a:lnTo>
                      <a:pt x="48768" y="1577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0" name="Google Shape;7480;p120"/>
              <p:cNvSpPr/>
              <p:nvPr/>
            </p:nvSpPr>
            <p:spPr>
              <a:xfrm>
                <a:off x="7280148" y="2177033"/>
                <a:ext cx="94615" cy="21589"/>
              </a:xfrm>
              <a:custGeom>
                <a:rect b="b" l="l" r="r" t="t"/>
                <a:pathLst>
                  <a:path extrusionOk="0" h="21589" w="94615">
                    <a:moveTo>
                      <a:pt x="0" y="21336"/>
                    </a:moveTo>
                    <a:lnTo>
                      <a:pt x="14728" y="18026"/>
                    </a:lnTo>
                    <a:lnTo>
                      <a:pt x="29241" y="14859"/>
                    </a:lnTo>
                    <a:lnTo>
                      <a:pt x="43612" y="11691"/>
                    </a:lnTo>
                    <a:lnTo>
                      <a:pt x="57912" y="8382"/>
                    </a:lnTo>
                    <a:lnTo>
                      <a:pt x="67056" y="6107"/>
                    </a:lnTo>
                    <a:lnTo>
                      <a:pt x="76200" y="3905"/>
                    </a:lnTo>
                    <a:lnTo>
                      <a:pt x="85344" y="1845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1" name="Google Shape;7481;p120"/>
              <p:cNvSpPr/>
              <p:nvPr/>
            </p:nvSpPr>
            <p:spPr>
              <a:xfrm>
                <a:off x="7379970" y="2139695"/>
                <a:ext cx="52070" cy="150494"/>
              </a:xfrm>
              <a:custGeom>
                <a:rect b="b" l="l" r="r" t="t"/>
                <a:pathLst>
                  <a:path extrusionOk="0" h="150494" w="52070">
                    <a:moveTo>
                      <a:pt x="48768" y="31241"/>
                    </a:moveTo>
                    <a:lnTo>
                      <a:pt x="44755" y="25336"/>
                    </a:lnTo>
                    <a:lnTo>
                      <a:pt x="38957" y="16573"/>
                    </a:lnTo>
                    <a:lnTo>
                      <a:pt x="32158" y="8096"/>
                    </a:lnTo>
                    <a:lnTo>
                      <a:pt x="25146" y="3047"/>
                    </a:lnTo>
                    <a:lnTo>
                      <a:pt x="16002" y="0"/>
                    </a:lnTo>
                    <a:lnTo>
                      <a:pt x="11430" y="7619"/>
                    </a:lnTo>
                    <a:lnTo>
                      <a:pt x="7620" y="15239"/>
                    </a:lnTo>
                    <a:lnTo>
                      <a:pt x="4024" y="25372"/>
                    </a:lnTo>
                    <a:lnTo>
                      <a:pt x="1143" y="38004"/>
                    </a:lnTo>
                    <a:lnTo>
                      <a:pt x="547" y="50494"/>
                    </a:lnTo>
                    <a:lnTo>
                      <a:pt x="3810" y="60197"/>
                    </a:lnTo>
                    <a:lnTo>
                      <a:pt x="9263" y="64543"/>
                    </a:lnTo>
                    <a:lnTo>
                      <a:pt x="16573" y="66389"/>
                    </a:lnTo>
                    <a:lnTo>
                      <a:pt x="24169" y="66091"/>
                    </a:lnTo>
                    <a:lnTo>
                      <a:pt x="48768" y="34289"/>
                    </a:lnTo>
                    <a:lnTo>
                      <a:pt x="48768" y="32003"/>
                    </a:lnTo>
                    <a:lnTo>
                      <a:pt x="49530" y="32003"/>
                    </a:lnTo>
                    <a:lnTo>
                      <a:pt x="48768" y="30479"/>
                    </a:lnTo>
                    <a:lnTo>
                      <a:pt x="49006" y="39612"/>
                    </a:lnTo>
                    <a:lnTo>
                      <a:pt x="49530" y="48672"/>
                    </a:lnTo>
                    <a:lnTo>
                      <a:pt x="50053" y="57590"/>
                    </a:lnTo>
                    <a:lnTo>
                      <a:pt x="50292" y="66293"/>
                    </a:lnTo>
                    <a:lnTo>
                      <a:pt x="50911" y="84820"/>
                    </a:lnTo>
                    <a:lnTo>
                      <a:pt x="51816" y="104203"/>
                    </a:lnTo>
                    <a:lnTo>
                      <a:pt x="51577" y="123301"/>
                    </a:lnTo>
                    <a:lnTo>
                      <a:pt x="48768" y="140969"/>
                    </a:lnTo>
                    <a:lnTo>
                      <a:pt x="47244" y="149351"/>
                    </a:lnTo>
                    <a:lnTo>
                      <a:pt x="39624" y="150113"/>
                    </a:lnTo>
                    <a:lnTo>
                      <a:pt x="32004" y="150113"/>
                    </a:lnTo>
                    <a:lnTo>
                      <a:pt x="1524" y="128777"/>
                    </a:lnTo>
                    <a:lnTo>
                      <a:pt x="0" y="1257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2" name="Google Shape;7482;p120"/>
              <p:cNvSpPr/>
              <p:nvPr/>
            </p:nvSpPr>
            <p:spPr>
              <a:xfrm>
                <a:off x="7455408" y="2127503"/>
                <a:ext cx="53340" cy="154305"/>
              </a:xfrm>
              <a:custGeom>
                <a:rect b="b" l="l" r="r" t="t"/>
                <a:pathLst>
                  <a:path extrusionOk="0" h="154305" w="53340">
                    <a:moveTo>
                      <a:pt x="53340" y="43434"/>
                    </a:moveTo>
                    <a:lnTo>
                      <a:pt x="35814" y="3048"/>
                    </a:lnTo>
                    <a:lnTo>
                      <a:pt x="25146" y="0"/>
                    </a:lnTo>
                    <a:lnTo>
                      <a:pt x="18288" y="3810"/>
                    </a:lnTo>
                    <a:lnTo>
                      <a:pt x="0" y="43434"/>
                    </a:lnTo>
                    <a:lnTo>
                      <a:pt x="762" y="51054"/>
                    </a:lnTo>
                    <a:lnTo>
                      <a:pt x="11430" y="52578"/>
                    </a:lnTo>
                    <a:lnTo>
                      <a:pt x="18359" y="52792"/>
                    </a:lnTo>
                    <a:lnTo>
                      <a:pt x="24574" y="51435"/>
                    </a:lnTo>
                    <a:lnTo>
                      <a:pt x="30503" y="48934"/>
                    </a:lnTo>
                    <a:lnTo>
                      <a:pt x="36576" y="45720"/>
                    </a:lnTo>
                    <a:lnTo>
                      <a:pt x="40386" y="44196"/>
                    </a:lnTo>
                    <a:lnTo>
                      <a:pt x="42672" y="42672"/>
                    </a:lnTo>
                    <a:lnTo>
                      <a:pt x="45720" y="41910"/>
                    </a:lnTo>
                    <a:lnTo>
                      <a:pt x="48256" y="48125"/>
                    </a:lnTo>
                    <a:lnTo>
                      <a:pt x="49434" y="55054"/>
                    </a:lnTo>
                    <a:lnTo>
                      <a:pt x="49899" y="62269"/>
                    </a:lnTo>
                    <a:lnTo>
                      <a:pt x="50292" y="69342"/>
                    </a:lnTo>
                    <a:lnTo>
                      <a:pt x="50494" y="81712"/>
                    </a:lnTo>
                    <a:lnTo>
                      <a:pt x="50768" y="94583"/>
                    </a:lnTo>
                    <a:lnTo>
                      <a:pt x="45243" y="135540"/>
                    </a:lnTo>
                    <a:lnTo>
                      <a:pt x="22098" y="153924"/>
                    </a:lnTo>
                    <a:lnTo>
                      <a:pt x="19050" y="146304"/>
                    </a:lnTo>
                    <a:lnTo>
                      <a:pt x="18288" y="143256"/>
                    </a:lnTo>
                    <a:lnTo>
                      <a:pt x="18288" y="140970"/>
                    </a:lnTo>
                    <a:lnTo>
                      <a:pt x="17526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3" name="Google Shape;7483;p120"/>
              <p:cNvSpPr/>
              <p:nvPr/>
            </p:nvSpPr>
            <p:spPr>
              <a:xfrm>
                <a:off x="7536180" y="2142374"/>
                <a:ext cx="130809" cy="88264"/>
              </a:xfrm>
              <a:custGeom>
                <a:rect b="b" l="l" r="r" t="t"/>
                <a:pathLst>
                  <a:path extrusionOk="0" h="88264" w="130809">
                    <a:moveTo>
                      <a:pt x="0" y="4179"/>
                    </a:moveTo>
                    <a:lnTo>
                      <a:pt x="7905" y="2119"/>
                    </a:lnTo>
                    <a:lnTo>
                      <a:pt x="16383" y="273"/>
                    </a:lnTo>
                    <a:lnTo>
                      <a:pt x="24860" y="0"/>
                    </a:lnTo>
                    <a:lnTo>
                      <a:pt x="32766" y="2655"/>
                    </a:lnTo>
                    <a:lnTo>
                      <a:pt x="45100" y="45410"/>
                    </a:lnTo>
                    <a:lnTo>
                      <a:pt x="44386" y="56280"/>
                    </a:lnTo>
                    <a:lnTo>
                      <a:pt x="42814" y="67008"/>
                    </a:lnTo>
                    <a:lnTo>
                      <a:pt x="40386" y="78093"/>
                    </a:lnTo>
                    <a:lnTo>
                      <a:pt x="38100" y="83427"/>
                    </a:lnTo>
                    <a:lnTo>
                      <a:pt x="38862" y="84189"/>
                    </a:lnTo>
                    <a:lnTo>
                      <a:pt x="35814" y="86475"/>
                    </a:lnTo>
                    <a:lnTo>
                      <a:pt x="36945" y="77378"/>
                    </a:lnTo>
                    <a:lnTo>
                      <a:pt x="39147" y="69139"/>
                    </a:lnTo>
                    <a:lnTo>
                      <a:pt x="57531" y="33992"/>
                    </a:lnTo>
                    <a:lnTo>
                      <a:pt x="83058" y="6465"/>
                    </a:lnTo>
                    <a:lnTo>
                      <a:pt x="89154" y="9513"/>
                    </a:lnTo>
                    <a:lnTo>
                      <a:pt x="94488" y="12561"/>
                    </a:lnTo>
                    <a:lnTo>
                      <a:pt x="92964" y="27801"/>
                    </a:lnTo>
                    <a:lnTo>
                      <a:pt x="92202" y="32373"/>
                    </a:lnTo>
                    <a:lnTo>
                      <a:pt x="91499" y="43231"/>
                    </a:lnTo>
                    <a:lnTo>
                      <a:pt x="90011" y="54090"/>
                    </a:lnTo>
                    <a:lnTo>
                      <a:pt x="88665" y="64948"/>
                    </a:lnTo>
                    <a:lnTo>
                      <a:pt x="88392" y="75807"/>
                    </a:lnTo>
                    <a:lnTo>
                      <a:pt x="88392" y="85713"/>
                    </a:lnTo>
                    <a:lnTo>
                      <a:pt x="96774" y="87237"/>
                    </a:lnTo>
                    <a:lnTo>
                      <a:pt x="105156" y="87999"/>
                    </a:lnTo>
                    <a:lnTo>
                      <a:pt x="113478" y="87582"/>
                    </a:lnTo>
                    <a:lnTo>
                      <a:pt x="119729" y="85236"/>
                    </a:lnTo>
                    <a:lnTo>
                      <a:pt x="124979" y="81033"/>
                    </a:lnTo>
                    <a:lnTo>
                      <a:pt x="130302" y="750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4" name="Google Shape;7484;p120"/>
              <p:cNvSpPr/>
              <p:nvPr/>
            </p:nvSpPr>
            <p:spPr>
              <a:xfrm>
                <a:off x="7620000" y="2145029"/>
                <a:ext cx="45084" cy="23494"/>
              </a:xfrm>
              <a:custGeom>
                <a:rect b="b" l="l" r="r" t="t"/>
                <a:pathLst>
                  <a:path extrusionOk="0" h="23494" w="45084">
                    <a:moveTo>
                      <a:pt x="10668" y="22860"/>
                    </a:moveTo>
                    <a:lnTo>
                      <a:pt x="19621" y="23383"/>
                    </a:lnTo>
                    <a:lnTo>
                      <a:pt x="27432" y="23050"/>
                    </a:lnTo>
                    <a:lnTo>
                      <a:pt x="34671" y="20716"/>
                    </a:lnTo>
                    <a:lnTo>
                      <a:pt x="41910" y="15240"/>
                    </a:lnTo>
                    <a:lnTo>
                      <a:pt x="44196" y="11430"/>
                    </a:lnTo>
                    <a:lnTo>
                      <a:pt x="44958" y="10668"/>
                    </a:lnTo>
                    <a:lnTo>
                      <a:pt x="44196" y="7620"/>
                    </a:lnTo>
                    <a:lnTo>
                      <a:pt x="38100" y="2286"/>
                    </a:lnTo>
                    <a:lnTo>
                      <a:pt x="29718" y="2286"/>
                    </a:lnTo>
                    <a:lnTo>
                      <a:pt x="20574" y="762"/>
                    </a:lnTo>
                    <a:lnTo>
                      <a:pt x="13716" y="0"/>
                    </a:lnTo>
                    <a:lnTo>
                      <a:pt x="6858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85" name="Google Shape;7485;p120"/>
              <p:cNvSpPr/>
              <p:nvPr/>
            </p:nvSpPr>
            <p:spPr>
              <a:xfrm>
                <a:off x="7672578" y="2130551"/>
                <a:ext cx="85090" cy="182244"/>
              </a:xfrm>
              <a:custGeom>
                <a:rect b="b" l="l" r="r" t="t"/>
                <a:pathLst>
                  <a:path extrusionOk="0" h="182244" w="85090">
                    <a:moveTo>
                      <a:pt x="73914" y="46482"/>
                    </a:moveTo>
                    <a:lnTo>
                      <a:pt x="70794" y="38397"/>
                    </a:lnTo>
                    <a:lnTo>
                      <a:pt x="68961" y="31527"/>
                    </a:lnTo>
                    <a:lnTo>
                      <a:pt x="67698" y="24514"/>
                    </a:lnTo>
                    <a:lnTo>
                      <a:pt x="66294" y="16002"/>
                    </a:lnTo>
                    <a:lnTo>
                      <a:pt x="64770" y="11430"/>
                    </a:lnTo>
                    <a:lnTo>
                      <a:pt x="63246" y="1524"/>
                    </a:lnTo>
                    <a:lnTo>
                      <a:pt x="57150" y="0"/>
                    </a:lnTo>
                    <a:lnTo>
                      <a:pt x="50625" y="928"/>
                    </a:lnTo>
                    <a:lnTo>
                      <a:pt x="30861" y="38671"/>
                    </a:lnTo>
                    <a:lnTo>
                      <a:pt x="29622" y="50220"/>
                    </a:lnTo>
                    <a:lnTo>
                      <a:pt x="31242" y="60198"/>
                    </a:lnTo>
                    <a:lnTo>
                      <a:pt x="35730" y="66389"/>
                    </a:lnTo>
                    <a:lnTo>
                      <a:pt x="42576" y="70294"/>
                    </a:lnTo>
                    <a:lnTo>
                      <a:pt x="50422" y="72199"/>
                    </a:lnTo>
                    <a:lnTo>
                      <a:pt x="57912" y="72390"/>
                    </a:lnTo>
                    <a:lnTo>
                      <a:pt x="67818" y="71628"/>
                    </a:lnTo>
                    <a:lnTo>
                      <a:pt x="71628" y="64770"/>
                    </a:lnTo>
                    <a:lnTo>
                      <a:pt x="80010" y="60960"/>
                    </a:lnTo>
                    <a:lnTo>
                      <a:pt x="81534" y="60198"/>
                    </a:lnTo>
                    <a:lnTo>
                      <a:pt x="82296" y="59436"/>
                    </a:lnTo>
                    <a:lnTo>
                      <a:pt x="83058" y="60198"/>
                    </a:lnTo>
                    <a:lnTo>
                      <a:pt x="84260" y="67758"/>
                    </a:lnTo>
                    <a:lnTo>
                      <a:pt x="84677" y="75533"/>
                    </a:lnTo>
                    <a:lnTo>
                      <a:pt x="84665" y="83450"/>
                    </a:lnTo>
                    <a:lnTo>
                      <a:pt x="81045" y="130873"/>
                    </a:lnTo>
                    <a:lnTo>
                      <a:pt x="78486" y="144018"/>
                    </a:lnTo>
                    <a:lnTo>
                      <a:pt x="77140" y="152483"/>
                    </a:lnTo>
                    <a:lnTo>
                      <a:pt x="54864" y="182022"/>
                    </a:lnTo>
                    <a:lnTo>
                      <a:pt x="47672" y="180558"/>
                    </a:lnTo>
                    <a:lnTo>
                      <a:pt x="8262" y="148518"/>
                    </a:lnTo>
                    <a:lnTo>
                      <a:pt x="762" y="122682"/>
                    </a:lnTo>
                    <a:lnTo>
                      <a:pt x="0" y="118872"/>
                    </a:lnTo>
                    <a:lnTo>
                      <a:pt x="762" y="1112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486" name="Google Shape;7486;p12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803140" y="2068042"/>
                <a:ext cx="371621" cy="1647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87" name="Google Shape;7487;p120"/>
              <p:cNvSpPr/>
              <p:nvPr/>
            </p:nvSpPr>
            <p:spPr>
              <a:xfrm>
                <a:off x="8219694" y="2162555"/>
                <a:ext cx="11429" cy="2539"/>
              </a:xfrm>
              <a:custGeom>
                <a:rect b="b" l="l" r="r" t="t"/>
                <a:pathLst>
                  <a:path extrusionOk="0" h="2539" w="11429">
                    <a:moveTo>
                      <a:pt x="11429" y="2286"/>
                    </a:moveTo>
                    <a:lnTo>
                      <a:pt x="7619" y="1524"/>
                    </a:lnTo>
                    <a:lnTo>
                      <a:pt x="3809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488" name="Google Shape;7488;p120"/>
          <p:cNvGrpSpPr/>
          <p:nvPr/>
        </p:nvGrpSpPr>
        <p:grpSpPr>
          <a:xfrm>
            <a:off x="4172170" y="1155685"/>
            <a:ext cx="2146552" cy="489494"/>
            <a:chOff x="1698472" y="1978628"/>
            <a:chExt cx="2106321" cy="494189"/>
          </a:xfrm>
        </p:grpSpPr>
        <p:grpSp>
          <p:nvGrpSpPr>
            <p:cNvPr id="7489" name="Google Shape;7489;p120"/>
            <p:cNvGrpSpPr/>
            <p:nvPr/>
          </p:nvGrpSpPr>
          <p:grpSpPr>
            <a:xfrm>
              <a:off x="1698472" y="2058162"/>
              <a:ext cx="392741" cy="414655"/>
              <a:chOff x="1698472" y="2058162"/>
              <a:chExt cx="392741" cy="414655"/>
            </a:xfrm>
          </p:grpSpPr>
          <p:pic>
            <p:nvPicPr>
              <p:cNvPr id="7490" name="Google Shape;7490;p12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698472" y="2184247"/>
                <a:ext cx="286562" cy="189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91" name="Google Shape;7491;p120"/>
              <p:cNvSpPr/>
              <p:nvPr/>
            </p:nvSpPr>
            <p:spPr>
              <a:xfrm>
                <a:off x="2015013" y="2058162"/>
                <a:ext cx="76200" cy="414655"/>
              </a:xfrm>
              <a:custGeom>
                <a:rect b="b" l="l" r="r" t="t"/>
                <a:pathLst>
                  <a:path extrusionOk="0" h="414655" w="76200">
                    <a:moveTo>
                      <a:pt x="55340" y="6858"/>
                    </a:moveTo>
                    <a:lnTo>
                      <a:pt x="47958" y="4000"/>
                    </a:lnTo>
                    <a:lnTo>
                      <a:pt x="39147" y="1143"/>
                    </a:lnTo>
                    <a:lnTo>
                      <a:pt x="30051" y="0"/>
                    </a:lnTo>
                    <a:lnTo>
                      <a:pt x="21812" y="2286"/>
                    </a:lnTo>
                    <a:lnTo>
                      <a:pt x="2762" y="36576"/>
                    </a:lnTo>
                    <a:lnTo>
                      <a:pt x="0" y="62674"/>
                    </a:lnTo>
                    <a:lnTo>
                      <a:pt x="1583" y="75795"/>
                    </a:lnTo>
                    <a:lnTo>
                      <a:pt x="27348" y="115276"/>
                    </a:lnTo>
                    <a:lnTo>
                      <a:pt x="41862" y="128861"/>
                    </a:lnTo>
                    <a:lnTo>
                      <a:pt x="47910" y="134207"/>
                    </a:lnTo>
                    <a:lnTo>
                      <a:pt x="53101" y="140267"/>
                    </a:lnTo>
                    <a:lnTo>
                      <a:pt x="56864" y="147828"/>
                    </a:lnTo>
                    <a:lnTo>
                      <a:pt x="58507" y="156948"/>
                    </a:lnTo>
                    <a:lnTo>
                      <a:pt x="58007" y="165925"/>
                    </a:lnTo>
                    <a:lnTo>
                      <a:pt x="55792" y="174617"/>
                    </a:lnTo>
                    <a:lnTo>
                      <a:pt x="52292" y="182880"/>
                    </a:lnTo>
                    <a:lnTo>
                      <a:pt x="46922" y="191666"/>
                    </a:lnTo>
                    <a:lnTo>
                      <a:pt x="41338" y="200025"/>
                    </a:lnTo>
                    <a:lnTo>
                      <a:pt x="35897" y="208383"/>
                    </a:lnTo>
                    <a:lnTo>
                      <a:pt x="30956" y="217170"/>
                    </a:lnTo>
                    <a:lnTo>
                      <a:pt x="29432" y="221742"/>
                    </a:lnTo>
                    <a:lnTo>
                      <a:pt x="28670" y="224790"/>
                    </a:lnTo>
                    <a:lnTo>
                      <a:pt x="27908" y="228600"/>
                    </a:lnTo>
                    <a:lnTo>
                      <a:pt x="34004" y="230124"/>
                    </a:lnTo>
                    <a:lnTo>
                      <a:pt x="40100" y="230124"/>
                    </a:lnTo>
                    <a:lnTo>
                      <a:pt x="46196" y="229362"/>
                    </a:lnTo>
                    <a:lnTo>
                      <a:pt x="53054" y="229362"/>
                    </a:lnTo>
                    <a:lnTo>
                      <a:pt x="59912" y="228600"/>
                    </a:lnTo>
                    <a:lnTo>
                      <a:pt x="66008" y="228600"/>
                    </a:lnTo>
                    <a:lnTo>
                      <a:pt x="68294" y="235458"/>
                    </a:lnTo>
                    <a:lnTo>
                      <a:pt x="69056" y="245364"/>
                    </a:lnTo>
                    <a:lnTo>
                      <a:pt x="66770" y="252222"/>
                    </a:lnTo>
                    <a:lnTo>
                      <a:pt x="62722" y="264092"/>
                    </a:lnTo>
                    <a:lnTo>
                      <a:pt x="57816" y="275748"/>
                    </a:lnTo>
                    <a:lnTo>
                      <a:pt x="52625" y="287262"/>
                    </a:lnTo>
                    <a:lnTo>
                      <a:pt x="47720" y="298704"/>
                    </a:lnTo>
                    <a:lnTo>
                      <a:pt x="37052" y="343662"/>
                    </a:lnTo>
                    <a:lnTo>
                      <a:pt x="36933" y="354282"/>
                    </a:lnTo>
                    <a:lnTo>
                      <a:pt x="37814" y="364617"/>
                    </a:lnTo>
                    <a:lnTo>
                      <a:pt x="51911" y="403193"/>
                    </a:lnTo>
                    <a:lnTo>
                      <a:pt x="67532" y="414528"/>
                    </a:lnTo>
                    <a:lnTo>
                      <a:pt x="70580" y="414528"/>
                    </a:lnTo>
                    <a:lnTo>
                      <a:pt x="72866" y="414528"/>
                    </a:lnTo>
                    <a:lnTo>
                      <a:pt x="75914" y="414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492" name="Google Shape;7492;p120"/>
            <p:cNvGrpSpPr/>
            <p:nvPr/>
          </p:nvGrpSpPr>
          <p:grpSpPr>
            <a:xfrm>
              <a:off x="2170769" y="2138146"/>
              <a:ext cx="413679" cy="186740"/>
              <a:chOff x="2170769" y="2138146"/>
              <a:chExt cx="413679" cy="186740"/>
            </a:xfrm>
          </p:grpSpPr>
          <p:pic>
            <p:nvPicPr>
              <p:cNvPr id="7493" name="Google Shape;7493;p12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170769" y="2138146"/>
                <a:ext cx="177739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94" name="Google Shape;7494;p12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368270" y="2168626"/>
                <a:ext cx="93395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95" name="Google Shape;7495;p120"/>
              <p:cNvSpPr/>
              <p:nvPr/>
            </p:nvSpPr>
            <p:spPr>
              <a:xfrm>
                <a:off x="2503931" y="2247900"/>
                <a:ext cx="1905" cy="48260"/>
              </a:xfrm>
              <a:custGeom>
                <a:rect b="b" l="l" r="r" t="t"/>
                <a:pathLst>
                  <a:path extrusionOk="0" h="48260" w="1905">
                    <a:moveTo>
                      <a:pt x="0" y="0"/>
                    </a:moveTo>
                    <a:lnTo>
                      <a:pt x="1524" y="38100"/>
                    </a:lnTo>
                    <a:lnTo>
                      <a:pt x="1524" y="43434"/>
                    </a:lnTo>
                    <a:lnTo>
                      <a:pt x="1524" y="44958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496" name="Google Shape;7496;p120"/>
              <p:cNvSpPr/>
              <p:nvPr/>
            </p:nvSpPr>
            <p:spPr>
              <a:xfrm>
                <a:off x="2506979" y="2138803"/>
                <a:ext cx="77469" cy="173989"/>
              </a:xfrm>
              <a:custGeom>
                <a:rect b="b" l="l" r="r" t="t"/>
                <a:pathLst>
                  <a:path extrusionOk="0" h="173989" w="77469">
                    <a:moveTo>
                      <a:pt x="0" y="130"/>
                    </a:moveTo>
                    <a:lnTo>
                      <a:pt x="41910" y="12322"/>
                    </a:lnTo>
                    <a:lnTo>
                      <a:pt x="69877" y="50149"/>
                    </a:lnTo>
                    <a:lnTo>
                      <a:pt x="76842" y="84534"/>
                    </a:lnTo>
                    <a:lnTo>
                      <a:pt x="76581" y="104048"/>
                    </a:lnTo>
                    <a:lnTo>
                      <a:pt x="69342" y="141862"/>
                    </a:lnTo>
                    <a:lnTo>
                      <a:pt x="59269" y="166401"/>
                    </a:lnTo>
                    <a:lnTo>
                      <a:pt x="54864" y="17386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497" name="Google Shape;7497;p120"/>
            <p:cNvSpPr/>
            <p:nvPr/>
          </p:nvSpPr>
          <p:spPr>
            <a:xfrm>
              <a:off x="2702814" y="22174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98" name="Google Shape;7498;p120"/>
            <p:cNvSpPr/>
            <p:nvPr/>
          </p:nvSpPr>
          <p:spPr>
            <a:xfrm>
              <a:off x="2827020" y="2190750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8288" y="23621"/>
                  </a:lnTo>
                  <a:lnTo>
                    <a:pt x="22860" y="18287"/>
                  </a:lnTo>
                  <a:lnTo>
                    <a:pt x="22860" y="12191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499" name="Google Shape;7499;p120"/>
            <p:cNvSpPr/>
            <p:nvPr/>
          </p:nvSpPr>
          <p:spPr>
            <a:xfrm>
              <a:off x="2925317" y="218770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00" name="Google Shape;7500;p120"/>
            <p:cNvGrpSpPr/>
            <p:nvPr/>
          </p:nvGrpSpPr>
          <p:grpSpPr>
            <a:xfrm>
              <a:off x="3149261" y="1978628"/>
              <a:ext cx="655532" cy="336550"/>
              <a:chOff x="3149261" y="1978628"/>
              <a:chExt cx="655532" cy="336550"/>
            </a:xfrm>
          </p:grpSpPr>
          <p:pic>
            <p:nvPicPr>
              <p:cNvPr id="7501" name="Google Shape;7501;p12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149261" y="2089378"/>
                <a:ext cx="360083" cy="173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2" name="Google Shape;7502;p12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368" y="2055088"/>
                <a:ext cx="11495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03" name="Google Shape;7503;p120"/>
              <p:cNvSpPr/>
              <p:nvPr/>
            </p:nvSpPr>
            <p:spPr>
              <a:xfrm>
                <a:off x="3611118" y="1978628"/>
                <a:ext cx="193675" cy="336550"/>
              </a:xfrm>
              <a:custGeom>
                <a:rect b="b" l="l" r="r" t="t"/>
                <a:pathLst>
                  <a:path extrusionOk="0" h="336550" w="193675">
                    <a:moveTo>
                      <a:pt x="67817" y="1809"/>
                    </a:moveTo>
                    <a:lnTo>
                      <a:pt x="77378" y="369"/>
                    </a:lnTo>
                    <a:lnTo>
                      <a:pt x="86010" y="0"/>
                    </a:lnTo>
                    <a:lnTo>
                      <a:pt x="94499" y="1488"/>
                    </a:lnTo>
                    <a:lnTo>
                      <a:pt x="129563" y="29194"/>
                    </a:lnTo>
                    <a:lnTo>
                      <a:pt x="150864" y="73854"/>
                    </a:lnTo>
                    <a:lnTo>
                      <a:pt x="153804" y="100810"/>
                    </a:lnTo>
                    <a:lnTo>
                      <a:pt x="153733" y="115442"/>
                    </a:lnTo>
                    <a:lnTo>
                      <a:pt x="153376" y="130218"/>
                    </a:lnTo>
                    <a:lnTo>
                      <a:pt x="153161" y="145065"/>
                    </a:lnTo>
                    <a:lnTo>
                      <a:pt x="153161" y="152685"/>
                    </a:lnTo>
                    <a:lnTo>
                      <a:pt x="151637" y="158019"/>
                    </a:lnTo>
                    <a:lnTo>
                      <a:pt x="160781" y="158781"/>
                    </a:lnTo>
                    <a:lnTo>
                      <a:pt x="189737" y="145065"/>
                    </a:lnTo>
                    <a:lnTo>
                      <a:pt x="193547" y="142017"/>
                    </a:lnTo>
                    <a:lnTo>
                      <a:pt x="193547" y="142779"/>
                    </a:lnTo>
                    <a:lnTo>
                      <a:pt x="192785" y="143541"/>
                    </a:lnTo>
                    <a:lnTo>
                      <a:pt x="175902" y="188702"/>
                    </a:lnTo>
                    <a:lnTo>
                      <a:pt x="175069" y="201929"/>
                    </a:lnTo>
                    <a:lnTo>
                      <a:pt x="175093" y="215300"/>
                    </a:lnTo>
                    <a:lnTo>
                      <a:pt x="175259" y="228885"/>
                    </a:lnTo>
                    <a:lnTo>
                      <a:pt x="175676" y="245804"/>
                    </a:lnTo>
                    <a:lnTo>
                      <a:pt x="176307" y="263080"/>
                    </a:lnTo>
                    <a:lnTo>
                      <a:pt x="176224" y="280213"/>
                    </a:lnTo>
                    <a:lnTo>
                      <a:pt x="160996" y="321885"/>
                    </a:lnTo>
                    <a:lnTo>
                      <a:pt x="113299" y="335434"/>
                    </a:lnTo>
                    <a:lnTo>
                      <a:pt x="99821" y="335565"/>
                    </a:lnTo>
                    <a:lnTo>
                      <a:pt x="74795" y="335982"/>
                    </a:lnTo>
                    <a:lnTo>
                      <a:pt x="49910" y="336041"/>
                    </a:lnTo>
                    <a:lnTo>
                      <a:pt x="25026" y="335672"/>
                    </a:lnTo>
                    <a:lnTo>
                      <a:pt x="0" y="33480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504" name="Google Shape;7504;p120"/>
          <p:cNvGrpSpPr/>
          <p:nvPr/>
        </p:nvGrpSpPr>
        <p:grpSpPr>
          <a:xfrm>
            <a:off x="73979" y="2074556"/>
            <a:ext cx="1974314" cy="1768228"/>
            <a:chOff x="1261110" y="3247643"/>
            <a:chExt cx="2171724" cy="2671847"/>
          </a:xfrm>
        </p:grpSpPr>
        <p:sp>
          <p:nvSpPr>
            <p:cNvPr id="7505" name="Google Shape;7505;p120"/>
            <p:cNvSpPr/>
            <p:nvPr/>
          </p:nvSpPr>
          <p:spPr>
            <a:xfrm>
              <a:off x="1929383" y="3751326"/>
              <a:ext cx="1280160" cy="200660"/>
            </a:xfrm>
            <a:custGeom>
              <a:rect b="b" l="l" r="r" t="t"/>
              <a:pathLst>
                <a:path extrusionOk="0" h="200660" w="1280160">
                  <a:moveTo>
                    <a:pt x="0" y="147066"/>
                  </a:moveTo>
                  <a:lnTo>
                    <a:pt x="8477" y="155412"/>
                  </a:lnTo>
                  <a:lnTo>
                    <a:pt x="16954" y="164115"/>
                  </a:lnTo>
                  <a:lnTo>
                    <a:pt x="25717" y="172676"/>
                  </a:lnTo>
                  <a:lnTo>
                    <a:pt x="35052" y="180594"/>
                  </a:lnTo>
                  <a:lnTo>
                    <a:pt x="52304" y="191297"/>
                  </a:lnTo>
                  <a:lnTo>
                    <a:pt x="70770" y="197643"/>
                  </a:lnTo>
                  <a:lnTo>
                    <a:pt x="90237" y="200417"/>
                  </a:lnTo>
                  <a:lnTo>
                    <a:pt x="110489" y="200406"/>
                  </a:lnTo>
                  <a:lnTo>
                    <a:pt x="161448" y="189071"/>
                  </a:lnTo>
                  <a:lnTo>
                    <a:pt x="209550" y="169164"/>
                  </a:lnTo>
                  <a:lnTo>
                    <a:pt x="276987" y="136493"/>
                  </a:lnTo>
                  <a:lnTo>
                    <a:pt x="310491" y="119979"/>
                  </a:lnTo>
                  <a:lnTo>
                    <a:pt x="382774" y="89451"/>
                  </a:lnTo>
                  <a:lnTo>
                    <a:pt x="421481" y="76866"/>
                  </a:lnTo>
                  <a:lnTo>
                    <a:pt x="460902" y="66996"/>
                  </a:lnTo>
                  <a:lnTo>
                    <a:pt x="501395" y="60198"/>
                  </a:lnTo>
                  <a:lnTo>
                    <a:pt x="574643" y="57150"/>
                  </a:lnTo>
                  <a:lnTo>
                    <a:pt x="611659" y="59126"/>
                  </a:lnTo>
                  <a:lnTo>
                    <a:pt x="677465" y="68603"/>
                  </a:lnTo>
                  <a:lnTo>
                    <a:pt x="734615" y="82748"/>
                  </a:lnTo>
                  <a:lnTo>
                    <a:pt x="778073" y="95488"/>
                  </a:lnTo>
                  <a:lnTo>
                    <a:pt x="793242" y="100584"/>
                  </a:lnTo>
                  <a:lnTo>
                    <a:pt x="808410" y="105679"/>
                  </a:lnTo>
                  <a:lnTo>
                    <a:pt x="823722" y="110490"/>
                  </a:lnTo>
                  <a:lnTo>
                    <a:pt x="830580" y="112014"/>
                  </a:lnTo>
                  <a:lnTo>
                    <a:pt x="840486" y="115824"/>
                  </a:lnTo>
                  <a:lnTo>
                    <a:pt x="872490" y="92964"/>
                  </a:lnTo>
                  <a:lnTo>
                    <a:pt x="883300" y="81010"/>
                  </a:lnTo>
                  <a:lnTo>
                    <a:pt x="919734" y="48006"/>
                  </a:lnTo>
                  <a:lnTo>
                    <a:pt x="963025" y="28074"/>
                  </a:lnTo>
                  <a:lnTo>
                    <a:pt x="1016984" y="16764"/>
                  </a:lnTo>
                  <a:lnTo>
                    <a:pt x="1056132" y="14478"/>
                  </a:lnTo>
                  <a:lnTo>
                    <a:pt x="1078634" y="14358"/>
                  </a:lnTo>
                  <a:lnTo>
                    <a:pt x="1100709" y="15240"/>
                  </a:lnTo>
                  <a:lnTo>
                    <a:pt x="1122783" y="17264"/>
                  </a:lnTo>
                  <a:lnTo>
                    <a:pt x="1145286" y="20574"/>
                  </a:lnTo>
                  <a:lnTo>
                    <a:pt x="1161299" y="23264"/>
                  </a:lnTo>
                  <a:lnTo>
                    <a:pt x="1177385" y="25527"/>
                  </a:lnTo>
                  <a:lnTo>
                    <a:pt x="1193613" y="27217"/>
                  </a:lnTo>
                  <a:lnTo>
                    <a:pt x="1210056" y="28194"/>
                  </a:lnTo>
                  <a:lnTo>
                    <a:pt x="1219438" y="28384"/>
                  </a:lnTo>
                  <a:lnTo>
                    <a:pt x="1229106" y="28575"/>
                  </a:lnTo>
                  <a:lnTo>
                    <a:pt x="1238773" y="28194"/>
                  </a:lnTo>
                  <a:lnTo>
                    <a:pt x="1277874" y="7620"/>
                  </a:lnTo>
                  <a:lnTo>
                    <a:pt x="1279398" y="5334"/>
                  </a:lnTo>
                  <a:lnTo>
                    <a:pt x="128016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06" name="Google Shape;7506;p120"/>
            <p:cNvSpPr/>
            <p:nvPr/>
          </p:nvSpPr>
          <p:spPr>
            <a:xfrm>
              <a:off x="1261110" y="3554729"/>
              <a:ext cx="7619" cy="134620"/>
            </a:xfrm>
            <a:custGeom>
              <a:rect b="b" l="l" r="r" t="t"/>
              <a:pathLst>
                <a:path extrusionOk="0" h="134620" w="7619">
                  <a:moveTo>
                    <a:pt x="762" y="0"/>
                  </a:moveTo>
                  <a:lnTo>
                    <a:pt x="23" y="14632"/>
                  </a:lnTo>
                  <a:lnTo>
                    <a:pt x="0" y="29051"/>
                  </a:lnTo>
                  <a:lnTo>
                    <a:pt x="547" y="43612"/>
                  </a:lnTo>
                  <a:lnTo>
                    <a:pt x="1524" y="58674"/>
                  </a:lnTo>
                  <a:lnTo>
                    <a:pt x="2762" y="71699"/>
                  </a:lnTo>
                  <a:lnTo>
                    <a:pt x="4000" y="84582"/>
                  </a:lnTo>
                  <a:lnTo>
                    <a:pt x="4953" y="97464"/>
                  </a:lnTo>
                  <a:lnTo>
                    <a:pt x="5334" y="110489"/>
                  </a:lnTo>
                  <a:lnTo>
                    <a:pt x="6096" y="117348"/>
                  </a:lnTo>
                  <a:lnTo>
                    <a:pt x="6858" y="123444"/>
                  </a:lnTo>
                  <a:lnTo>
                    <a:pt x="6858" y="130302"/>
                  </a:lnTo>
                  <a:lnTo>
                    <a:pt x="6858" y="133350"/>
                  </a:lnTo>
                  <a:lnTo>
                    <a:pt x="7620" y="133350"/>
                  </a:lnTo>
                  <a:lnTo>
                    <a:pt x="4572" y="134112"/>
                  </a:lnTo>
                  <a:lnTo>
                    <a:pt x="4572" y="13335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07" name="Google Shape;7507;p120"/>
            <p:cNvSpPr/>
            <p:nvPr/>
          </p:nvSpPr>
          <p:spPr>
            <a:xfrm>
              <a:off x="1389888" y="3608832"/>
              <a:ext cx="135890" cy="10795"/>
            </a:xfrm>
            <a:custGeom>
              <a:rect b="b" l="l" r="r" t="t"/>
              <a:pathLst>
                <a:path extrusionOk="0" h="10795" w="135890">
                  <a:moveTo>
                    <a:pt x="0" y="0"/>
                  </a:moveTo>
                  <a:lnTo>
                    <a:pt x="11644" y="1881"/>
                  </a:lnTo>
                  <a:lnTo>
                    <a:pt x="22860" y="3047"/>
                  </a:lnTo>
                  <a:lnTo>
                    <a:pt x="34075" y="3643"/>
                  </a:lnTo>
                  <a:lnTo>
                    <a:pt x="45720" y="3809"/>
                  </a:lnTo>
                  <a:lnTo>
                    <a:pt x="68127" y="3809"/>
                  </a:lnTo>
                  <a:lnTo>
                    <a:pt x="90677" y="3809"/>
                  </a:lnTo>
                  <a:lnTo>
                    <a:pt x="113228" y="3809"/>
                  </a:lnTo>
                  <a:lnTo>
                    <a:pt x="135636" y="3809"/>
                  </a:lnTo>
                  <a:lnTo>
                    <a:pt x="134112" y="6857"/>
                  </a:lnTo>
                  <a:lnTo>
                    <a:pt x="132588" y="9905"/>
                  </a:lnTo>
                  <a:lnTo>
                    <a:pt x="128016" y="10667"/>
                  </a:lnTo>
                  <a:lnTo>
                    <a:pt x="125730" y="10667"/>
                  </a:lnTo>
                  <a:lnTo>
                    <a:pt x="123444" y="10667"/>
                  </a:lnTo>
                  <a:lnTo>
                    <a:pt x="121920" y="1066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08" name="Google Shape;7508;p120"/>
            <p:cNvGrpSpPr/>
            <p:nvPr/>
          </p:nvGrpSpPr>
          <p:grpSpPr>
            <a:xfrm>
              <a:off x="1809273" y="3435096"/>
              <a:ext cx="248381" cy="361314"/>
              <a:chOff x="1809273" y="3435096"/>
              <a:chExt cx="248381" cy="361314"/>
            </a:xfrm>
          </p:grpSpPr>
          <p:sp>
            <p:nvSpPr>
              <p:cNvPr id="7509" name="Google Shape;7509;p120"/>
              <p:cNvSpPr/>
              <p:nvPr/>
            </p:nvSpPr>
            <p:spPr>
              <a:xfrm>
                <a:off x="1898904" y="3486150"/>
                <a:ext cx="13969" cy="100329"/>
              </a:xfrm>
              <a:custGeom>
                <a:rect b="b" l="l" r="r" t="t"/>
                <a:pathLst>
                  <a:path extrusionOk="0" h="100329" w="13969">
                    <a:moveTo>
                      <a:pt x="0" y="0"/>
                    </a:moveTo>
                    <a:lnTo>
                      <a:pt x="6096" y="49530"/>
                    </a:lnTo>
                    <a:lnTo>
                      <a:pt x="8191" y="72675"/>
                    </a:lnTo>
                    <a:lnTo>
                      <a:pt x="9525" y="84141"/>
                    </a:lnTo>
                    <a:lnTo>
                      <a:pt x="11430" y="95250"/>
                    </a:lnTo>
                    <a:lnTo>
                      <a:pt x="12322" y="100214"/>
                    </a:lnTo>
                    <a:lnTo>
                      <a:pt x="12287" y="99536"/>
                    </a:lnTo>
                    <a:lnTo>
                      <a:pt x="12394" y="97285"/>
                    </a:lnTo>
                    <a:lnTo>
                      <a:pt x="13716" y="975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0" name="Google Shape;7510;p120"/>
              <p:cNvSpPr/>
              <p:nvPr/>
            </p:nvSpPr>
            <p:spPr>
              <a:xfrm>
                <a:off x="1809273" y="3435096"/>
                <a:ext cx="95885" cy="361314"/>
              </a:xfrm>
              <a:custGeom>
                <a:rect b="b" l="l" r="r" t="t"/>
                <a:pathLst>
                  <a:path extrusionOk="0" h="361314" w="95885">
                    <a:moveTo>
                      <a:pt x="25622" y="0"/>
                    </a:moveTo>
                    <a:lnTo>
                      <a:pt x="3524" y="33528"/>
                    </a:lnTo>
                    <a:lnTo>
                      <a:pt x="0" y="92582"/>
                    </a:lnTo>
                    <a:lnTo>
                      <a:pt x="1702" y="122253"/>
                    </a:lnTo>
                    <a:lnTo>
                      <a:pt x="8917" y="178593"/>
                    </a:lnTo>
                    <a:lnTo>
                      <a:pt x="19514" y="232219"/>
                    </a:lnTo>
                    <a:lnTo>
                      <a:pt x="31432" y="276439"/>
                    </a:lnTo>
                    <a:lnTo>
                      <a:pt x="54578" y="327660"/>
                    </a:lnTo>
                    <a:lnTo>
                      <a:pt x="83081" y="356163"/>
                    </a:lnTo>
                    <a:lnTo>
                      <a:pt x="95726" y="3611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1" name="Google Shape;7511;p120"/>
              <p:cNvSpPr/>
              <p:nvPr/>
            </p:nvSpPr>
            <p:spPr>
              <a:xfrm>
                <a:off x="1975104" y="3508248"/>
                <a:ext cx="82550" cy="4445"/>
              </a:xfrm>
              <a:custGeom>
                <a:rect b="b" l="l" r="r" t="t"/>
                <a:pathLst>
                  <a:path extrusionOk="0" h="4445" w="82550">
                    <a:moveTo>
                      <a:pt x="0" y="1524"/>
                    </a:moveTo>
                    <a:lnTo>
                      <a:pt x="10953" y="3048"/>
                    </a:lnTo>
                    <a:lnTo>
                      <a:pt x="21335" y="4000"/>
                    </a:lnTo>
                    <a:lnTo>
                      <a:pt x="31718" y="4095"/>
                    </a:lnTo>
                    <a:lnTo>
                      <a:pt x="42672" y="3048"/>
                    </a:lnTo>
                    <a:lnTo>
                      <a:pt x="52720" y="1928"/>
                    </a:lnTo>
                    <a:lnTo>
                      <a:pt x="62484" y="952"/>
                    </a:lnTo>
                    <a:lnTo>
                      <a:pt x="72247" y="261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12" name="Google Shape;7512;p120"/>
            <p:cNvGrpSpPr/>
            <p:nvPr/>
          </p:nvGrpSpPr>
          <p:grpSpPr>
            <a:xfrm>
              <a:off x="2120646" y="3422142"/>
              <a:ext cx="99060" cy="140715"/>
              <a:chOff x="2120646" y="3422142"/>
              <a:chExt cx="99060" cy="140715"/>
            </a:xfrm>
          </p:grpSpPr>
          <p:sp>
            <p:nvSpPr>
              <p:cNvPr id="7513" name="Google Shape;7513;p120"/>
              <p:cNvSpPr/>
              <p:nvPr/>
            </p:nvSpPr>
            <p:spPr>
              <a:xfrm>
                <a:off x="2162556" y="3422142"/>
                <a:ext cx="3810" cy="80010"/>
              </a:xfrm>
              <a:custGeom>
                <a:rect b="b" l="l" r="r" t="t"/>
                <a:pathLst>
                  <a:path extrusionOk="0" h="80010" w="3810">
                    <a:moveTo>
                      <a:pt x="0" y="0"/>
                    </a:moveTo>
                    <a:lnTo>
                      <a:pt x="559" y="10846"/>
                    </a:lnTo>
                    <a:lnTo>
                      <a:pt x="1047" y="21621"/>
                    </a:lnTo>
                    <a:lnTo>
                      <a:pt x="1393" y="32254"/>
                    </a:lnTo>
                    <a:lnTo>
                      <a:pt x="1524" y="42672"/>
                    </a:lnTo>
                    <a:lnTo>
                      <a:pt x="1654" y="50661"/>
                    </a:lnTo>
                    <a:lnTo>
                      <a:pt x="2000" y="58578"/>
                    </a:lnTo>
                    <a:lnTo>
                      <a:pt x="2488" y="66353"/>
                    </a:lnTo>
                    <a:lnTo>
                      <a:pt x="3048" y="73914"/>
                    </a:lnTo>
                    <a:lnTo>
                      <a:pt x="3810" y="77724"/>
                    </a:lnTo>
                    <a:lnTo>
                      <a:pt x="3810" y="78486"/>
                    </a:lnTo>
                    <a:lnTo>
                      <a:pt x="3810" y="800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4" name="Google Shape;7514;p120"/>
              <p:cNvSpPr/>
              <p:nvPr/>
            </p:nvSpPr>
            <p:spPr>
              <a:xfrm>
                <a:off x="2120646" y="3553968"/>
                <a:ext cx="99060" cy="8889"/>
              </a:xfrm>
              <a:custGeom>
                <a:rect b="b" l="l" r="r" t="t"/>
                <a:pathLst>
                  <a:path extrusionOk="0" h="8889" w="99060">
                    <a:moveTo>
                      <a:pt x="0" y="8382"/>
                    </a:moveTo>
                    <a:lnTo>
                      <a:pt x="45720" y="4572"/>
                    </a:lnTo>
                    <a:lnTo>
                      <a:pt x="55197" y="3000"/>
                    </a:lnTo>
                    <a:lnTo>
                      <a:pt x="64388" y="1714"/>
                    </a:lnTo>
                    <a:lnTo>
                      <a:pt x="73580" y="714"/>
                    </a:lnTo>
                    <a:lnTo>
                      <a:pt x="83058" y="0"/>
                    </a:lnTo>
                    <a:lnTo>
                      <a:pt x="89154" y="0"/>
                    </a:lnTo>
                    <a:lnTo>
                      <a:pt x="93726" y="0"/>
                    </a:lnTo>
                    <a:lnTo>
                      <a:pt x="99060" y="152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15" name="Google Shape;7515;p120"/>
            <p:cNvGrpSpPr/>
            <p:nvPr/>
          </p:nvGrpSpPr>
          <p:grpSpPr>
            <a:xfrm>
              <a:off x="2159482" y="3307842"/>
              <a:ext cx="648614" cy="413790"/>
              <a:chOff x="2159482" y="3307842"/>
              <a:chExt cx="648614" cy="413790"/>
            </a:xfrm>
          </p:grpSpPr>
          <p:pic>
            <p:nvPicPr>
              <p:cNvPr id="7516" name="Google Shape;7516;p12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159482" y="3620998"/>
                <a:ext cx="8158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17" name="Google Shape;7517;p120"/>
              <p:cNvSpPr/>
              <p:nvPr/>
            </p:nvSpPr>
            <p:spPr>
              <a:xfrm>
                <a:off x="2289809" y="3319272"/>
                <a:ext cx="73660" cy="313689"/>
              </a:xfrm>
              <a:custGeom>
                <a:rect b="b" l="l" r="r" t="t"/>
                <a:pathLst>
                  <a:path extrusionOk="0" h="313689" w="73660">
                    <a:moveTo>
                      <a:pt x="0" y="0"/>
                    </a:moveTo>
                    <a:lnTo>
                      <a:pt x="4060" y="10108"/>
                    </a:lnTo>
                    <a:lnTo>
                      <a:pt x="8477" y="19145"/>
                    </a:lnTo>
                    <a:lnTo>
                      <a:pt x="13608" y="27753"/>
                    </a:lnTo>
                    <a:lnTo>
                      <a:pt x="19812" y="36575"/>
                    </a:lnTo>
                    <a:lnTo>
                      <a:pt x="28670" y="49303"/>
                    </a:lnTo>
                    <a:lnTo>
                      <a:pt x="51816" y="89915"/>
                    </a:lnTo>
                    <a:lnTo>
                      <a:pt x="67056" y="135635"/>
                    </a:lnTo>
                    <a:lnTo>
                      <a:pt x="73152" y="183642"/>
                    </a:lnTo>
                    <a:lnTo>
                      <a:pt x="73318" y="203513"/>
                    </a:lnTo>
                    <a:lnTo>
                      <a:pt x="72771" y="223170"/>
                    </a:lnTo>
                    <a:lnTo>
                      <a:pt x="70104" y="262128"/>
                    </a:lnTo>
                    <a:lnTo>
                      <a:pt x="66032" y="296417"/>
                    </a:lnTo>
                    <a:lnTo>
                      <a:pt x="64770" y="307848"/>
                    </a:lnTo>
                    <a:lnTo>
                      <a:pt x="64008" y="313182"/>
                    </a:lnTo>
                    <a:lnTo>
                      <a:pt x="62484" y="310896"/>
                    </a:lnTo>
                    <a:lnTo>
                      <a:pt x="59436" y="3086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8" name="Google Shape;7518;p120"/>
              <p:cNvSpPr/>
              <p:nvPr/>
            </p:nvSpPr>
            <p:spPr>
              <a:xfrm>
                <a:off x="2402788" y="3307842"/>
                <a:ext cx="71755" cy="365760"/>
              </a:xfrm>
              <a:custGeom>
                <a:rect b="b" l="l" r="r" t="t"/>
                <a:pathLst>
                  <a:path extrusionOk="0" h="365760" w="71755">
                    <a:moveTo>
                      <a:pt x="14275" y="0"/>
                    </a:moveTo>
                    <a:lnTo>
                      <a:pt x="12442" y="17597"/>
                    </a:lnTo>
                    <a:lnTo>
                      <a:pt x="10465" y="35052"/>
                    </a:lnTo>
                    <a:lnTo>
                      <a:pt x="8489" y="52506"/>
                    </a:lnTo>
                    <a:lnTo>
                      <a:pt x="4417" y="96976"/>
                    </a:lnTo>
                    <a:lnTo>
                      <a:pt x="1083" y="151006"/>
                    </a:lnTo>
                    <a:lnTo>
                      <a:pt x="559" y="178308"/>
                    </a:lnTo>
                    <a:lnTo>
                      <a:pt x="0" y="207109"/>
                    </a:lnTo>
                    <a:lnTo>
                      <a:pt x="1738" y="264997"/>
                    </a:lnTo>
                    <a:lnTo>
                      <a:pt x="10096" y="310003"/>
                    </a:lnTo>
                    <a:lnTo>
                      <a:pt x="34849" y="356616"/>
                    </a:lnTo>
                    <a:lnTo>
                      <a:pt x="58638" y="365509"/>
                    </a:lnTo>
                    <a:lnTo>
                      <a:pt x="66091" y="361950"/>
                    </a:lnTo>
                    <a:lnTo>
                      <a:pt x="67615" y="358902"/>
                    </a:lnTo>
                    <a:lnTo>
                      <a:pt x="69901" y="355854"/>
                    </a:lnTo>
                    <a:lnTo>
                      <a:pt x="71425" y="35280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19" name="Google Shape;7519;p120"/>
              <p:cNvSpPr/>
              <p:nvPr/>
            </p:nvSpPr>
            <p:spPr>
              <a:xfrm>
                <a:off x="2464307" y="3371850"/>
                <a:ext cx="22225" cy="105410"/>
              </a:xfrm>
              <a:custGeom>
                <a:rect b="b" l="l" r="r" t="t"/>
                <a:pathLst>
                  <a:path extrusionOk="0" h="105410" w="22225">
                    <a:moveTo>
                      <a:pt x="0" y="0"/>
                    </a:moveTo>
                    <a:lnTo>
                      <a:pt x="976" y="13799"/>
                    </a:lnTo>
                    <a:lnTo>
                      <a:pt x="2667" y="26955"/>
                    </a:lnTo>
                    <a:lnTo>
                      <a:pt x="4929" y="39969"/>
                    </a:lnTo>
                    <a:lnTo>
                      <a:pt x="7620" y="53340"/>
                    </a:lnTo>
                    <a:lnTo>
                      <a:pt x="9132" y="64305"/>
                    </a:lnTo>
                    <a:lnTo>
                      <a:pt x="10572" y="75342"/>
                    </a:lnTo>
                    <a:lnTo>
                      <a:pt x="12442" y="86236"/>
                    </a:lnTo>
                    <a:lnTo>
                      <a:pt x="15240" y="96774"/>
                    </a:lnTo>
                    <a:lnTo>
                      <a:pt x="17526" y="105155"/>
                    </a:lnTo>
                    <a:lnTo>
                      <a:pt x="16764" y="100584"/>
                    </a:lnTo>
                    <a:lnTo>
                      <a:pt x="22098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0" name="Google Shape;7520;p120"/>
              <p:cNvSpPr/>
              <p:nvPr/>
            </p:nvSpPr>
            <p:spPr>
              <a:xfrm>
                <a:off x="2532125" y="3395472"/>
                <a:ext cx="76200" cy="8254"/>
              </a:xfrm>
              <a:custGeom>
                <a:rect b="b" l="l" r="r" t="t"/>
                <a:pathLst>
                  <a:path extrusionOk="0" h="8254" w="76200">
                    <a:moveTo>
                      <a:pt x="0" y="6858"/>
                    </a:moveTo>
                    <a:lnTo>
                      <a:pt x="15918" y="7381"/>
                    </a:lnTo>
                    <a:lnTo>
                      <a:pt x="33051" y="8191"/>
                    </a:lnTo>
                    <a:lnTo>
                      <a:pt x="50041" y="8143"/>
                    </a:lnTo>
                    <a:lnTo>
                      <a:pt x="65532" y="6096"/>
                    </a:lnTo>
                    <a:lnTo>
                      <a:pt x="71628" y="3810"/>
                    </a:lnTo>
                    <a:lnTo>
                      <a:pt x="73152" y="3048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1" name="Google Shape;7521;p120"/>
              <p:cNvSpPr/>
              <p:nvPr/>
            </p:nvSpPr>
            <p:spPr>
              <a:xfrm>
                <a:off x="2650235" y="3340608"/>
                <a:ext cx="6985" cy="118110"/>
              </a:xfrm>
              <a:custGeom>
                <a:rect b="b" l="l" r="r" t="t"/>
                <a:pathLst>
                  <a:path extrusionOk="0" h="118110" w="6985">
                    <a:moveTo>
                      <a:pt x="0" y="0"/>
                    </a:moveTo>
                    <a:lnTo>
                      <a:pt x="702" y="9727"/>
                    </a:lnTo>
                    <a:lnTo>
                      <a:pt x="1619" y="19526"/>
                    </a:lnTo>
                    <a:lnTo>
                      <a:pt x="2678" y="29467"/>
                    </a:lnTo>
                    <a:lnTo>
                      <a:pt x="3810" y="39624"/>
                    </a:lnTo>
                    <a:lnTo>
                      <a:pt x="4702" y="51053"/>
                    </a:lnTo>
                    <a:lnTo>
                      <a:pt x="5238" y="62483"/>
                    </a:lnTo>
                    <a:lnTo>
                      <a:pt x="5631" y="73913"/>
                    </a:lnTo>
                    <a:lnTo>
                      <a:pt x="6096" y="85344"/>
                    </a:lnTo>
                    <a:lnTo>
                      <a:pt x="6536" y="93785"/>
                    </a:lnTo>
                    <a:lnTo>
                      <a:pt x="6762" y="102012"/>
                    </a:lnTo>
                    <a:lnTo>
                      <a:pt x="6846" y="110097"/>
                    </a:lnTo>
                    <a:lnTo>
                      <a:pt x="6858" y="1181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2" name="Google Shape;7522;p120"/>
              <p:cNvSpPr/>
              <p:nvPr/>
            </p:nvSpPr>
            <p:spPr>
              <a:xfrm>
                <a:off x="2618993" y="3521785"/>
                <a:ext cx="64769" cy="5079"/>
              </a:xfrm>
              <a:custGeom>
                <a:rect b="b" l="l" r="r" t="t"/>
                <a:pathLst>
                  <a:path extrusionOk="0" h="5079" w="64769">
                    <a:moveTo>
                      <a:pt x="0" y="4750"/>
                    </a:moveTo>
                    <a:lnTo>
                      <a:pt x="41790" y="1262"/>
                    </a:lnTo>
                    <a:lnTo>
                      <a:pt x="48768" y="273"/>
                    </a:lnTo>
                    <a:lnTo>
                      <a:pt x="55745" y="0"/>
                    </a:lnTo>
                    <a:lnTo>
                      <a:pt x="61722" y="940"/>
                    </a:lnTo>
                    <a:lnTo>
                      <a:pt x="64008" y="940"/>
                    </a:lnTo>
                    <a:lnTo>
                      <a:pt x="64769" y="940"/>
                    </a:lnTo>
                    <a:lnTo>
                      <a:pt x="64769" y="32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23" name="Google Shape;7523;p12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643352" y="3572992"/>
                <a:ext cx="80822" cy="96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24" name="Google Shape;7524;p120"/>
              <p:cNvSpPr/>
              <p:nvPr/>
            </p:nvSpPr>
            <p:spPr>
              <a:xfrm>
                <a:off x="2717291" y="3318510"/>
                <a:ext cx="90805" cy="327660"/>
              </a:xfrm>
              <a:custGeom>
                <a:rect b="b" l="l" r="r" t="t"/>
                <a:pathLst>
                  <a:path extrusionOk="0" h="327660" w="90805">
                    <a:moveTo>
                      <a:pt x="0" y="0"/>
                    </a:moveTo>
                    <a:lnTo>
                      <a:pt x="36111" y="20788"/>
                    </a:lnTo>
                    <a:lnTo>
                      <a:pt x="59614" y="51625"/>
                    </a:lnTo>
                    <a:lnTo>
                      <a:pt x="78736" y="92773"/>
                    </a:lnTo>
                    <a:lnTo>
                      <a:pt x="88606" y="141386"/>
                    </a:lnTo>
                    <a:lnTo>
                      <a:pt x="90487" y="168497"/>
                    </a:lnTo>
                    <a:lnTo>
                      <a:pt x="90368" y="195750"/>
                    </a:lnTo>
                    <a:lnTo>
                      <a:pt x="85284" y="244649"/>
                    </a:lnTo>
                    <a:lnTo>
                      <a:pt x="74783" y="288083"/>
                    </a:lnTo>
                    <a:lnTo>
                      <a:pt x="63246" y="320040"/>
                    </a:lnTo>
                    <a:lnTo>
                      <a:pt x="62484" y="322326"/>
                    </a:lnTo>
                    <a:lnTo>
                      <a:pt x="56388" y="3276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25" name="Google Shape;7525;p120"/>
            <p:cNvGrpSpPr/>
            <p:nvPr/>
          </p:nvGrpSpPr>
          <p:grpSpPr>
            <a:xfrm>
              <a:off x="2876537" y="3247643"/>
              <a:ext cx="503187" cy="384937"/>
              <a:chOff x="2876537" y="3247643"/>
              <a:chExt cx="503187" cy="384937"/>
            </a:xfrm>
          </p:grpSpPr>
          <p:sp>
            <p:nvSpPr>
              <p:cNvPr id="7526" name="Google Shape;7526;p120"/>
              <p:cNvSpPr/>
              <p:nvPr/>
            </p:nvSpPr>
            <p:spPr>
              <a:xfrm>
                <a:off x="2876537" y="3484625"/>
                <a:ext cx="130175" cy="48895"/>
              </a:xfrm>
              <a:custGeom>
                <a:rect b="b" l="l" r="r" t="t"/>
                <a:pathLst>
                  <a:path extrusionOk="0" h="48895" w="130175">
                    <a:moveTo>
                      <a:pt x="22860" y="30480"/>
                    </a:moveTo>
                    <a:lnTo>
                      <a:pt x="18288" y="25908"/>
                    </a:lnTo>
                    <a:lnTo>
                      <a:pt x="5334" y="25908"/>
                    </a:lnTo>
                    <a:lnTo>
                      <a:pt x="0" y="30480"/>
                    </a:lnTo>
                    <a:lnTo>
                      <a:pt x="0" y="43434"/>
                    </a:lnTo>
                    <a:lnTo>
                      <a:pt x="5334" y="48768"/>
                    </a:lnTo>
                    <a:lnTo>
                      <a:pt x="18288" y="48768"/>
                    </a:lnTo>
                    <a:lnTo>
                      <a:pt x="22860" y="43434"/>
                    </a:lnTo>
                    <a:lnTo>
                      <a:pt x="22860" y="37338"/>
                    </a:lnTo>
                    <a:lnTo>
                      <a:pt x="22860" y="30480"/>
                    </a:lnTo>
                    <a:close/>
                  </a:path>
                  <a:path extrusionOk="0" h="48895" w="130175">
                    <a:moveTo>
                      <a:pt x="71640" y="6096"/>
                    </a:moveTo>
                    <a:lnTo>
                      <a:pt x="66306" y="1524"/>
                    </a:lnTo>
                    <a:lnTo>
                      <a:pt x="54114" y="1524"/>
                    </a:lnTo>
                    <a:lnTo>
                      <a:pt x="48780" y="6096"/>
                    </a:lnTo>
                    <a:lnTo>
                      <a:pt x="48780" y="19050"/>
                    </a:lnTo>
                    <a:lnTo>
                      <a:pt x="54114" y="24384"/>
                    </a:lnTo>
                    <a:lnTo>
                      <a:pt x="66306" y="24384"/>
                    </a:lnTo>
                    <a:lnTo>
                      <a:pt x="71640" y="19050"/>
                    </a:lnTo>
                    <a:lnTo>
                      <a:pt x="71640" y="12954"/>
                    </a:lnTo>
                    <a:lnTo>
                      <a:pt x="71640" y="6096"/>
                    </a:lnTo>
                    <a:close/>
                  </a:path>
                  <a:path extrusionOk="0" h="48895" w="130175">
                    <a:moveTo>
                      <a:pt x="129552" y="5334"/>
                    </a:moveTo>
                    <a:lnTo>
                      <a:pt x="124218" y="0"/>
                    </a:lnTo>
                    <a:lnTo>
                      <a:pt x="111264" y="0"/>
                    </a:lnTo>
                    <a:lnTo>
                      <a:pt x="106692" y="5334"/>
                    </a:lnTo>
                    <a:lnTo>
                      <a:pt x="106692" y="18288"/>
                    </a:lnTo>
                    <a:lnTo>
                      <a:pt x="111264" y="22860"/>
                    </a:lnTo>
                    <a:lnTo>
                      <a:pt x="124218" y="22860"/>
                    </a:lnTo>
                    <a:lnTo>
                      <a:pt x="129552" y="18288"/>
                    </a:lnTo>
                    <a:lnTo>
                      <a:pt x="129552" y="11430"/>
                    </a:lnTo>
                    <a:lnTo>
                      <a:pt x="129552" y="5334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7" name="Google Shape;7527;p120"/>
              <p:cNvSpPr/>
              <p:nvPr/>
            </p:nvSpPr>
            <p:spPr>
              <a:xfrm>
                <a:off x="3035093" y="3320795"/>
                <a:ext cx="81280" cy="311785"/>
              </a:xfrm>
              <a:custGeom>
                <a:rect b="b" l="l" r="r" t="t"/>
                <a:pathLst>
                  <a:path extrusionOk="0" h="311785" w="81280">
                    <a:moveTo>
                      <a:pt x="9858" y="0"/>
                    </a:moveTo>
                    <a:lnTo>
                      <a:pt x="2857" y="15454"/>
                    </a:lnTo>
                    <a:lnTo>
                      <a:pt x="142" y="29908"/>
                    </a:lnTo>
                    <a:lnTo>
                      <a:pt x="0" y="45219"/>
                    </a:lnTo>
                    <a:lnTo>
                      <a:pt x="714" y="63246"/>
                    </a:lnTo>
                    <a:lnTo>
                      <a:pt x="4619" y="117729"/>
                    </a:lnTo>
                    <a:lnTo>
                      <a:pt x="13668" y="172212"/>
                    </a:lnTo>
                    <a:lnTo>
                      <a:pt x="27098" y="231648"/>
                    </a:lnTo>
                    <a:lnTo>
                      <a:pt x="47958" y="288798"/>
                    </a:lnTo>
                    <a:lnTo>
                      <a:pt x="63924" y="311407"/>
                    </a:lnTo>
                    <a:lnTo>
                      <a:pt x="71580" y="310896"/>
                    </a:lnTo>
                    <a:lnTo>
                      <a:pt x="76914" y="301752"/>
                    </a:lnTo>
                    <a:lnTo>
                      <a:pt x="79200" y="297180"/>
                    </a:lnTo>
                    <a:lnTo>
                      <a:pt x="80724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28" name="Google Shape;7528;p120"/>
              <p:cNvSpPr/>
              <p:nvPr/>
            </p:nvSpPr>
            <p:spPr>
              <a:xfrm>
                <a:off x="3094481" y="3389375"/>
                <a:ext cx="18414" cy="60325"/>
              </a:xfrm>
              <a:custGeom>
                <a:rect b="b" l="l" r="r" t="t"/>
                <a:pathLst>
                  <a:path extrusionOk="0" h="60325" w="18414">
                    <a:moveTo>
                      <a:pt x="0" y="0"/>
                    </a:moveTo>
                    <a:lnTo>
                      <a:pt x="9144" y="41148"/>
                    </a:lnTo>
                    <a:lnTo>
                      <a:pt x="11430" y="48006"/>
                    </a:lnTo>
                    <a:lnTo>
                      <a:pt x="12954" y="54864"/>
                    </a:lnTo>
                    <a:lnTo>
                      <a:pt x="18288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29" name="Google Shape;7529;p12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149320" y="3320008"/>
                <a:ext cx="126542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30" name="Google Shape;7530;p120"/>
              <p:cNvSpPr/>
              <p:nvPr/>
            </p:nvSpPr>
            <p:spPr>
              <a:xfrm>
                <a:off x="3240786" y="3477767"/>
                <a:ext cx="52704" cy="1904"/>
              </a:xfrm>
              <a:custGeom>
                <a:rect b="b" l="l" r="r" t="t"/>
                <a:pathLst>
                  <a:path extrusionOk="0" h="1904" w="52704">
                    <a:moveTo>
                      <a:pt x="0" y="762"/>
                    </a:moveTo>
                    <a:lnTo>
                      <a:pt x="10167" y="1190"/>
                    </a:lnTo>
                    <a:lnTo>
                      <a:pt x="20193" y="1333"/>
                    </a:lnTo>
                    <a:lnTo>
                      <a:pt x="30218" y="1190"/>
                    </a:lnTo>
                    <a:lnTo>
                      <a:pt x="40386" y="762"/>
                    </a:lnTo>
                    <a:lnTo>
                      <a:pt x="44196" y="0"/>
                    </a:lnTo>
                    <a:lnTo>
                      <a:pt x="48006" y="0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31" name="Google Shape;7531;p12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246856" y="3541750"/>
                <a:ext cx="64820" cy="71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32" name="Google Shape;7532;p120"/>
              <p:cNvSpPr/>
              <p:nvPr/>
            </p:nvSpPr>
            <p:spPr>
              <a:xfrm>
                <a:off x="3278124" y="3247643"/>
                <a:ext cx="101600" cy="345439"/>
              </a:xfrm>
              <a:custGeom>
                <a:rect b="b" l="l" r="r" t="t"/>
                <a:pathLst>
                  <a:path extrusionOk="0" h="345439" w="101600">
                    <a:moveTo>
                      <a:pt x="0" y="0"/>
                    </a:moveTo>
                    <a:lnTo>
                      <a:pt x="34825" y="26146"/>
                    </a:lnTo>
                    <a:lnTo>
                      <a:pt x="61150" y="62757"/>
                    </a:lnTo>
                    <a:lnTo>
                      <a:pt x="85248" y="113978"/>
                    </a:lnTo>
                    <a:lnTo>
                      <a:pt x="98321" y="164961"/>
                    </a:lnTo>
                    <a:lnTo>
                      <a:pt x="101226" y="212562"/>
                    </a:lnTo>
                    <a:lnTo>
                      <a:pt x="99822" y="236220"/>
                    </a:lnTo>
                    <a:lnTo>
                      <a:pt x="91630" y="279654"/>
                    </a:lnTo>
                    <a:lnTo>
                      <a:pt x="75438" y="320802"/>
                    </a:lnTo>
                    <a:lnTo>
                      <a:pt x="60971" y="340733"/>
                    </a:lnTo>
                    <a:lnTo>
                      <a:pt x="55626" y="3451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533" name="Google Shape;7533;p120"/>
            <p:cNvSpPr/>
            <p:nvPr/>
          </p:nvSpPr>
          <p:spPr>
            <a:xfrm>
              <a:off x="1521594" y="4332732"/>
              <a:ext cx="19684" cy="123825"/>
            </a:xfrm>
            <a:custGeom>
              <a:rect b="b" l="l" r="r" t="t"/>
              <a:pathLst>
                <a:path extrusionOk="0" h="123825" w="19684">
                  <a:moveTo>
                    <a:pt x="119" y="0"/>
                  </a:moveTo>
                  <a:lnTo>
                    <a:pt x="0" y="11394"/>
                  </a:lnTo>
                  <a:lnTo>
                    <a:pt x="1452" y="22002"/>
                  </a:lnTo>
                  <a:lnTo>
                    <a:pt x="3762" y="32468"/>
                  </a:lnTo>
                  <a:lnTo>
                    <a:pt x="6215" y="43434"/>
                  </a:lnTo>
                  <a:lnTo>
                    <a:pt x="8489" y="57709"/>
                  </a:lnTo>
                  <a:lnTo>
                    <a:pt x="10691" y="71913"/>
                  </a:lnTo>
                  <a:lnTo>
                    <a:pt x="12751" y="85975"/>
                  </a:lnTo>
                  <a:lnTo>
                    <a:pt x="14597" y="99822"/>
                  </a:lnTo>
                  <a:lnTo>
                    <a:pt x="15359" y="108204"/>
                  </a:lnTo>
                  <a:lnTo>
                    <a:pt x="16121" y="116586"/>
                  </a:lnTo>
                  <a:lnTo>
                    <a:pt x="18407" y="123444"/>
                  </a:lnTo>
                  <a:lnTo>
                    <a:pt x="19169" y="12344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34" name="Google Shape;7534;p120"/>
            <p:cNvSpPr/>
            <p:nvPr/>
          </p:nvSpPr>
          <p:spPr>
            <a:xfrm>
              <a:off x="1698498" y="4355591"/>
              <a:ext cx="87630" cy="6985"/>
            </a:xfrm>
            <a:custGeom>
              <a:rect b="b" l="l" r="r" t="t"/>
              <a:pathLst>
                <a:path extrusionOk="0" h="6985" w="87630">
                  <a:moveTo>
                    <a:pt x="0" y="0"/>
                  </a:moveTo>
                  <a:lnTo>
                    <a:pt x="10298" y="2119"/>
                  </a:lnTo>
                  <a:lnTo>
                    <a:pt x="20669" y="3809"/>
                  </a:lnTo>
                  <a:lnTo>
                    <a:pt x="31182" y="4929"/>
                  </a:lnTo>
                  <a:lnTo>
                    <a:pt x="41910" y="5333"/>
                  </a:lnTo>
                  <a:lnTo>
                    <a:pt x="51173" y="5786"/>
                  </a:lnTo>
                  <a:lnTo>
                    <a:pt x="60579" y="6095"/>
                  </a:lnTo>
                  <a:lnTo>
                    <a:pt x="69984" y="6405"/>
                  </a:lnTo>
                  <a:lnTo>
                    <a:pt x="79248" y="6857"/>
                  </a:lnTo>
                  <a:lnTo>
                    <a:pt x="83820" y="6857"/>
                  </a:lnTo>
                  <a:lnTo>
                    <a:pt x="84582" y="6857"/>
                  </a:lnTo>
                  <a:lnTo>
                    <a:pt x="87630" y="685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35" name="Google Shape;7535;p120"/>
            <p:cNvSpPr/>
            <p:nvPr/>
          </p:nvSpPr>
          <p:spPr>
            <a:xfrm>
              <a:off x="2081783" y="4315967"/>
              <a:ext cx="13335" cy="100329"/>
            </a:xfrm>
            <a:custGeom>
              <a:rect b="b" l="l" r="r" t="t"/>
              <a:pathLst>
                <a:path extrusionOk="0" h="100329" w="13335">
                  <a:moveTo>
                    <a:pt x="0" y="0"/>
                  </a:moveTo>
                  <a:lnTo>
                    <a:pt x="11" y="15311"/>
                  </a:lnTo>
                  <a:lnTo>
                    <a:pt x="95" y="30480"/>
                  </a:lnTo>
                  <a:lnTo>
                    <a:pt x="321" y="45648"/>
                  </a:lnTo>
                  <a:lnTo>
                    <a:pt x="762" y="60960"/>
                  </a:lnTo>
                  <a:lnTo>
                    <a:pt x="702" y="69187"/>
                  </a:lnTo>
                  <a:lnTo>
                    <a:pt x="857" y="77628"/>
                  </a:lnTo>
                  <a:lnTo>
                    <a:pt x="1726" y="85927"/>
                  </a:lnTo>
                  <a:lnTo>
                    <a:pt x="3810" y="93726"/>
                  </a:lnTo>
                  <a:lnTo>
                    <a:pt x="6096" y="99822"/>
                  </a:lnTo>
                  <a:lnTo>
                    <a:pt x="7620" y="99060"/>
                  </a:lnTo>
                  <a:lnTo>
                    <a:pt x="12954" y="9906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36" name="Google Shape;7536;p120"/>
            <p:cNvSpPr/>
            <p:nvPr/>
          </p:nvSpPr>
          <p:spPr>
            <a:xfrm>
              <a:off x="2195322" y="4346447"/>
              <a:ext cx="78739" cy="5079"/>
            </a:xfrm>
            <a:custGeom>
              <a:rect b="b" l="l" r="r" t="t"/>
              <a:pathLst>
                <a:path extrusionOk="0" h="5079" w="78739">
                  <a:moveTo>
                    <a:pt x="0" y="0"/>
                  </a:moveTo>
                  <a:lnTo>
                    <a:pt x="40386" y="4571"/>
                  </a:lnTo>
                  <a:lnTo>
                    <a:pt x="50089" y="4893"/>
                  </a:lnTo>
                  <a:lnTo>
                    <a:pt x="59721" y="4857"/>
                  </a:lnTo>
                  <a:lnTo>
                    <a:pt x="69211" y="4679"/>
                  </a:lnTo>
                  <a:lnTo>
                    <a:pt x="7848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37" name="Google Shape;7537;p120"/>
            <p:cNvGrpSpPr/>
            <p:nvPr/>
          </p:nvGrpSpPr>
          <p:grpSpPr>
            <a:xfrm>
              <a:off x="2353818" y="4279392"/>
              <a:ext cx="87630" cy="150586"/>
              <a:chOff x="2353818" y="4279392"/>
              <a:chExt cx="87630" cy="150586"/>
            </a:xfrm>
          </p:grpSpPr>
          <p:sp>
            <p:nvSpPr>
              <p:cNvPr id="7538" name="Google Shape;7538;p120"/>
              <p:cNvSpPr/>
              <p:nvPr/>
            </p:nvSpPr>
            <p:spPr>
              <a:xfrm>
                <a:off x="2399538" y="4279392"/>
                <a:ext cx="3810" cy="92710"/>
              </a:xfrm>
              <a:custGeom>
                <a:rect b="b" l="l" r="r" t="t"/>
                <a:pathLst>
                  <a:path extrusionOk="0" h="92710" w="3810">
                    <a:moveTo>
                      <a:pt x="0" y="0"/>
                    </a:moveTo>
                    <a:lnTo>
                      <a:pt x="3048" y="41148"/>
                    </a:lnTo>
                    <a:lnTo>
                      <a:pt x="3250" y="52244"/>
                    </a:lnTo>
                    <a:lnTo>
                      <a:pt x="3524" y="63627"/>
                    </a:lnTo>
                    <a:lnTo>
                      <a:pt x="3369" y="75009"/>
                    </a:lnTo>
                    <a:lnTo>
                      <a:pt x="2286" y="86106"/>
                    </a:lnTo>
                    <a:lnTo>
                      <a:pt x="1524" y="88392"/>
                    </a:lnTo>
                    <a:lnTo>
                      <a:pt x="762" y="89916"/>
                    </a:lnTo>
                    <a:lnTo>
                      <a:pt x="0" y="922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39" name="Google Shape;7539;p120"/>
              <p:cNvSpPr/>
              <p:nvPr/>
            </p:nvSpPr>
            <p:spPr>
              <a:xfrm>
                <a:off x="2353818" y="4417278"/>
                <a:ext cx="87630" cy="12700"/>
              </a:xfrm>
              <a:custGeom>
                <a:rect b="b" l="l" r="r" t="t"/>
                <a:pathLst>
                  <a:path extrusionOk="0" h="12700" w="87630">
                    <a:moveTo>
                      <a:pt x="0" y="4607"/>
                    </a:moveTo>
                    <a:lnTo>
                      <a:pt x="45720" y="35"/>
                    </a:lnTo>
                    <a:lnTo>
                      <a:pt x="54613" y="0"/>
                    </a:lnTo>
                    <a:lnTo>
                      <a:pt x="63150" y="321"/>
                    </a:lnTo>
                    <a:lnTo>
                      <a:pt x="71544" y="1643"/>
                    </a:lnTo>
                    <a:lnTo>
                      <a:pt x="80010" y="4607"/>
                    </a:lnTo>
                    <a:lnTo>
                      <a:pt x="84582" y="7655"/>
                    </a:lnTo>
                    <a:lnTo>
                      <a:pt x="86106" y="8417"/>
                    </a:lnTo>
                    <a:lnTo>
                      <a:pt x="87630" y="122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40" name="Google Shape;7540;p120"/>
            <p:cNvGrpSpPr/>
            <p:nvPr/>
          </p:nvGrpSpPr>
          <p:grpSpPr>
            <a:xfrm>
              <a:off x="2388082" y="4223766"/>
              <a:ext cx="165760" cy="345972"/>
              <a:chOff x="2388082" y="4223766"/>
              <a:chExt cx="165760" cy="345972"/>
            </a:xfrm>
          </p:grpSpPr>
          <p:pic>
            <p:nvPicPr>
              <p:cNvPr id="7541" name="Google Shape;7541;p12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2388082" y="4486630"/>
                <a:ext cx="80060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42" name="Google Shape;7542;p120"/>
              <p:cNvSpPr/>
              <p:nvPr/>
            </p:nvSpPr>
            <p:spPr>
              <a:xfrm>
                <a:off x="2494787" y="4223766"/>
                <a:ext cx="59055" cy="309879"/>
              </a:xfrm>
              <a:custGeom>
                <a:rect b="b" l="l" r="r" t="t"/>
                <a:pathLst>
                  <a:path extrusionOk="0" h="309879" w="59055">
                    <a:moveTo>
                      <a:pt x="0" y="0"/>
                    </a:moveTo>
                    <a:lnTo>
                      <a:pt x="30432" y="40826"/>
                    </a:lnTo>
                    <a:lnTo>
                      <a:pt x="43945" y="77652"/>
                    </a:lnTo>
                    <a:lnTo>
                      <a:pt x="52875" y="120372"/>
                    </a:lnTo>
                    <a:lnTo>
                      <a:pt x="57888" y="164961"/>
                    </a:lnTo>
                    <a:lnTo>
                      <a:pt x="58864" y="188690"/>
                    </a:lnTo>
                    <a:lnTo>
                      <a:pt x="58412" y="212562"/>
                    </a:lnTo>
                    <a:lnTo>
                      <a:pt x="56388" y="236220"/>
                    </a:lnTo>
                    <a:lnTo>
                      <a:pt x="53173" y="254936"/>
                    </a:lnTo>
                    <a:lnTo>
                      <a:pt x="48387" y="273367"/>
                    </a:lnTo>
                    <a:lnTo>
                      <a:pt x="42457" y="291512"/>
                    </a:lnTo>
                    <a:lnTo>
                      <a:pt x="35814" y="3093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543" name="Google Shape;7543;p120"/>
            <p:cNvSpPr/>
            <p:nvPr/>
          </p:nvSpPr>
          <p:spPr>
            <a:xfrm>
              <a:off x="2006834" y="4236720"/>
              <a:ext cx="160655" cy="447675"/>
            </a:xfrm>
            <a:custGeom>
              <a:rect b="b" l="l" r="r" t="t"/>
              <a:pathLst>
                <a:path extrusionOk="0" h="447675" w="160655">
                  <a:moveTo>
                    <a:pt x="49803" y="0"/>
                  </a:moveTo>
                  <a:lnTo>
                    <a:pt x="22907" y="38790"/>
                  </a:lnTo>
                  <a:lnTo>
                    <a:pt x="7358" y="88999"/>
                  </a:lnTo>
                  <a:lnTo>
                    <a:pt x="0" y="160412"/>
                  </a:lnTo>
                  <a:lnTo>
                    <a:pt x="1035" y="195834"/>
                  </a:lnTo>
                  <a:lnTo>
                    <a:pt x="11513" y="265176"/>
                  </a:lnTo>
                  <a:lnTo>
                    <a:pt x="32277" y="332232"/>
                  </a:lnTo>
                  <a:lnTo>
                    <a:pt x="55328" y="380714"/>
                  </a:lnTo>
                  <a:lnTo>
                    <a:pt x="88665" y="422909"/>
                  </a:lnTo>
                  <a:lnTo>
                    <a:pt x="121622" y="443388"/>
                  </a:lnTo>
                  <a:lnTo>
                    <a:pt x="139457" y="446805"/>
                  </a:lnTo>
                  <a:lnTo>
                    <a:pt x="160293" y="44729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544" name="Google Shape;7544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572486" y="4125133"/>
              <a:ext cx="83585" cy="103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5" name="Google Shape;7545;p120"/>
            <p:cNvSpPr/>
            <p:nvPr/>
          </p:nvSpPr>
          <p:spPr>
            <a:xfrm>
              <a:off x="2100072" y="4661153"/>
              <a:ext cx="525144" cy="134620"/>
            </a:xfrm>
            <a:custGeom>
              <a:rect b="b" l="l" r="r" t="t"/>
              <a:pathLst>
                <a:path extrusionOk="0" h="134620" w="525144">
                  <a:moveTo>
                    <a:pt x="0" y="108966"/>
                  </a:moveTo>
                  <a:lnTo>
                    <a:pt x="41148" y="133350"/>
                  </a:lnTo>
                  <a:lnTo>
                    <a:pt x="54018" y="134195"/>
                  </a:lnTo>
                  <a:lnTo>
                    <a:pt x="66389" y="133254"/>
                  </a:lnTo>
                  <a:lnTo>
                    <a:pt x="103965" y="118395"/>
                  </a:lnTo>
                  <a:lnTo>
                    <a:pt x="131492" y="102584"/>
                  </a:lnTo>
                  <a:lnTo>
                    <a:pt x="145542" y="95250"/>
                  </a:lnTo>
                  <a:lnTo>
                    <a:pt x="192476" y="80140"/>
                  </a:lnTo>
                  <a:lnTo>
                    <a:pt x="222492" y="76533"/>
                  </a:lnTo>
                  <a:lnTo>
                    <a:pt x="236124" y="76771"/>
                  </a:lnTo>
                  <a:lnTo>
                    <a:pt x="272510" y="89618"/>
                  </a:lnTo>
                  <a:lnTo>
                    <a:pt x="300228" y="117348"/>
                  </a:lnTo>
                  <a:lnTo>
                    <a:pt x="304038" y="122682"/>
                  </a:lnTo>
                  <a:lnTo>
                    <a:pt x="308610" y="127254"/>
                  </a:lnTo>
                  <a:lnTo>
                    <a:pt x="309372" y="128016"/>
                  </a:lnTo>
                  <a:lnTo>
                    <a:pt x="309372" y="128778"/>
                  </a:lnTo>
                  <a:lnTo>
                    <a:pt x="310134" y="128778"/>
                  </a:lnTo>
                  <a:lnTo>
                    <a:pt x="311658" y="121920"/>
                  </a:lnTo>
                  <a:lnTo>
                    <a:pt x="312420" y="115062"/>
                  </a:lnTo>
                  <a:lnTo>
                    <a:pt x="315468" y="108966"/>
                  </a:lnTo>
                  <a:lnTo>
                    <a:pt x="342709" y="79212"/>
                  </a:lnTo>
                  <a:lnTo>
                    <a:pt x="386834" y="66496"/>
                  </a:lnTo>
                  <a:lnTo>
                    <a:pt x="432054" y="58674"/>
                  </a:lnTo>
                  <a:lnTo>
                    <a:pt x="442341" y="57411"/>
                  </a:lnTo>
                  <a:lnTo>
                    <a:pt x="452628" y="56007"/>
                  </a:lnTo>
                  <a:lnTo>
                    <a:pt x="462915" y="54602"/>
                  </a:lnTo>
                  <a:lnTo>
                    <a:pt x="473202" y="53340"/>
                  </a:lnTo>
                  <a:lnTo>
                    <a:pt x="480726" y="52149"/>
                  </a:lnTo>
                  <a:lnTo>
                    <a:pt x="516195" y="30503"/>
                  </a:lnTo>
                  <a:lnTo>
                    <a:pt x="518922" y="24384"/>
                  </a:lnTo>
                  <a:lnTo>
                    <a:pt x="521970" y="18288"/>
                  </a:lnTo>
                  <a:lnTo>
                    <a:pt x="525018" y="11430"/>
                  </a:lnTo>
                  <a:lnTo>
                    <a:pt x="521970" y="5334"/>
                  </a:lnTo>
                  <a:lnTo>
                    <a:pt x="520445" y="3810"/>
                  </a:lnTo>
                  <a:lnTo>
                    <a:pt x="518922" y="1524"/>
                  </a:lnTo>
                  <a:lnTo>
                    <a:pt x="51739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46" name="Google Shape;7546;p120"/>
            <p:cNvSpPr/>
            <p:nvPr/>
          </p:nvSpPr>
          <p:spPr>
            <a:xfrm>
              <a:off x="1924050" y="5027676"/>
              <a:ext cx="5714" cy="109220"/>
            </a:xfrm>
            <a:custGeom>
              <a:rect b="b" l="l" r="r" t="t"/>
              <a:pathLst>
                <a:path extrusionOk="0" h="109220" w="5714">
                  <a:moveTo>
                    <a:pt x="0" y="0"/>
                  </a:moveTo>
                  <a:lnTo>
                    <a:pt x="142" y="11299"/>
                  </a:lnTo>
                  <a:lnTo>
                    <a:pt x="571" y="22383"/>
                  </a:lnTo>
                  <a:lnTo>
                    <a:pt x="1285" y="33325"/>
                  </a:lnTo>
                  <a:lnTo>
                    <a:pt x="2286" y="44196"/>
                  </a:lnTo>
                  <a:lnTo>
                    <a:pt x="3083" y="56197"/>
                  </a:lnTo>
                  <a:lnTo>
                    <a:pt x="4095" y="68199"/>
                  </a:lnTo>
                  <a:lnTo>
                    <a:pt x="4964" y="80200"/>
                  </a:lnTo>
                  <a:lnTo>
                    <a:pt x="5334" y="92202"/>
                  </a:lnTo>
                  <a:lnTo>
                    <a:pt x="5334" y="101346"/>
                  </a:lnTo>
                  <a:lnTo>
                    <a:pt x="5334" y="102870"/>
                  </a:lnTo>
                  <a:lnTo>
                    <a:pt x="5334" y="10896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547" name="Google Shape;7547;p120"/>
            <p:cNvSpPr/>
            <p:nvPr/>
          </p:nvSpPr>
          <p:spPr>
            <a:xfrm>
              <a:off x="2045970" y="5058155"/>
              <a:ext cx="71119" cy="18414"/>
            </a:xfrm>
            <a:custGeom>
              <a:rect b="b" l="l" r="r" t="t"/>
              <a:pathLst>
                <a:path extrusionOk="0" h="18414" w="71119">
                  <a:moveTo>
                    <a:pt x="0" y="0"/>
                  </a:moveTo>
                  <a:lnTo>
                    <a:pt x="10394" y="4024"/>
                  </a:lnTo>
                  <a:lnTo>
                    <a:pt x="20288" y="7048"/>
                  </a:lnTo>
                  <a:lnTo>
                    <a:pt x="30325" y="9215"/>
                  </a:lnTo>
                  <a:lnTo>
                    <a:pt x="41148" y="10667"/>
                  </a:lnTo>
                  <a:lnTo>
                    <a:pt x="49006" y="11858"/>
                  </a:lnTo>
                  <a:lnTo>
                    <a:pt x="56578" y="13334"/>
                  </a:lnTo>
                  <a:lnTo>
                    <a:pt x="63865" y="15382"/>
                  </a:lnTo>
                  <a:lnTo>
                    <a:pt x="70866" y="1828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48" name="Google Shape;7548;p120"/>
            <p:cNvGrpSpPr/>
            <p:nvPr/>
          </p:nvGrpSpPr>
          <p:grpSpPr>
            <a:xfrm>
              <a:off x="2313431" y="4970525"/>
              <a:ext cx="143510" cy="164337"/>
              <a:chOff x="2313431" y="4970525"/>
              <a:chExt cx="143510" cy="164337"/>
            </a:xfrm>
          </p:grpSpPr>
          <p:sp>
            <p:nvSpPr>
              <p:cNvPr id="7549" name="Google Shape;7549;p120"/>
              <p:cNvSpPr/>
              <p:nvPr/>
            </p:nvSpPr>
            <p:spPr>
              <a:xfrm>
                <a:off x="2398013" y="4970525"/>
                <a:ext cx="5714" cy="90170"/>
              </a:xfrm>
              <a:custGeom>
                <a:rect b="b" l="l" r="r" t="t"/>
                <a:pathLst>
                  <a:path extrusionOk="0" h="90170" w="5714">
                    <a:moveTo>
                      <a:pt x="0" y="0"/>
                    </a:moveTo>
                    <a:lnTo>
                      <a:pt x="1524" y="48006"/>
                    </a:lnTo>
                    <a:lnTo>
                      <a:pt x="4286" y="67532"/>
                    </a:lnTo>
                    <a:lnTo>
                      <a:pt x="5274" y="77473"/>
                    </a:lnTo>
                    <a:lnTo>
                      <a:pt x="5334" y="87630"/>
                    </a:lnTo>
                    <a:lnTo>
                      <a:pt x="4572" y="88392"/>
                    </a:lnTo>
                    <a:lnTo>
                      <a:pt x="4572" y="89154"/>
                    </a:lnTo>
                    <a:lnTo>
                      <a:pt x="4572" y="8991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50" name="Google Shape;7550;p120"/>
              <p:cNvSpPr/>
              <p:nvPr/>
            </p:nvSpPr>
            <p:spPr>
              <a:xfrm>
                <a:off x="2313431" y="5125973"/>
                <a:ext cx="143510" cy="8889"/>
              </a:xfrm>
              <a:custGeom>
                <a:rect b="b" l="l" r="r" t="t"/>
                <a:pathLst>
                  <a:path extrusionOk="0" h="8889" w="143510">
                    <a:moveTo>
                      <a:pt x="0" y="7620"/>
                    </a:moveTo>
                    <a:lnTo>
                      <a:pt x="12001" y="8167"/>
                    </a:lnTo>
                    <a:lnTo>
                      <a:pt x="24003" y="8572"/>
                    </a:lnTo>
                    <a:lnTo>
                      <a:pt x="36004" y="8691"/>
                    </a:lnTo>
                    <a:lnTo>
                      <a:pt x="48006" y="8382"/>
                    </a:lnTo>
                    <a:lnTo>
                      <a:pt x="63888" y="6988"/>
                    </a:lnTo>
                    <a:lnTo>
                      <a:pt x="79629" y="5238"/>
                    </a:lnTo>
                    <a:lnTo>
                      <a:pt x="95369" y="3345"/>
                    </a:lnTo>
                    <a:lnTo>
                      <a:pt x="111252" y="1524"/>
                    </a:lnTo>
                    <a:lnTo>
                      <a:pt x="119253" y="964"/>
                    </a:lnTo>
                    <a:lnTo>
                      <a:pt x="127254" y="476"/>
                    </a:lnTo>
                    <a:lnTo>
                      <a:pt x="135254" y="130"/>
                    </a:lnTo>
                    <a:lnTo>
                      <a:pt x="14325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551" name="Google Shape;755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28051" y="5267680"/>
              <a:ext cx="95896" cy="1419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52" name="Google Shape;7552;p120"/>
            <p:cNvGrpSpPr/>
            <p:nvPr/>
          </p:nvGrpSpPr>
          <p:grpSpPr>
            <a:xfrm>
              <a:off x="2678525" y="4857749"/>
              <a:ext cx="211003" cy="353695"/>
              <a:chOff x="2678525" y="4857749"/>
              <a:chExt cx="211003" cy="353695"/>
            </a:xfrm>
          </p:grpSpPr>
          <p:sp>
            <p:nvSpPr>
              <p:cNvPr id="7553" name="Google Shape;7553;p120"/>
              <p:cNvSpPr/>
              <p:nvPr/>
            </p:nvSpPr>
            <p:spPr>
              <a:xfrm>
                <a:off x="2678525" y="4857749"/>
                <a:ext cx="93980" cy="353695"/>
              </a:xfrm>
              <a:custGeom>
                <a:rect b="b" l="l" r="r" t="t"/>
                <a:pathLst>
                  <a:path extrusionOk="0" h="353695" w="93980">
                    <a:moveTo>
                      <a:pt x="44862" y="0"/>
                    </a:moveTo>
                    <a:lnTo>
                      <a:pt x="28682" y="53899"/>
                    </a:lnTo>
                    <a:lnTo>
                      <a:pt x="18835" y="105084"/>
                    </a:lnTo>
                    <a:lnTo>
                      <a:pt x="8120" y="170759"/>
                    </a:lnTo>
                    <a:lnTo>
                      <a:pt x="1631" y="232731"/>
                    </a:lnTo>
                    <a:lnTo>
                      <a:pt x="0" y="263366"/>
                    </a:lnTo>
                    <a:lnTo>
                      <a:pt x="1369" y="293572"/>
                    </a:lnTo>
                    <a:lnTo>
                      <a:pt x="14692" y="335780"/>
                    </a:lnTo>
                    <a:lnTo>
                      <a:pt x="54768" y="353568"/>
                    </a:lnTo>
                    <a:lnTo>
                      <a:pt x="67591" y="349210"/>
                    </a:lnTo>
                    <a:lnTo>
                      <a:pt x="77343" y="341566"/>
                    </a:lnTo>
                    <a:lnTo>
                      <a:pt x="85522" y="331922"/>
                    </a:lnTo>
                    <a:lnTo>
                      <a:pt x="93630" y="3215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54" name="Google Shape;7554;p12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2739340" y="4935448"/>
                <a:ext cx="150188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55" name="Google Shape;7555;p120"/>
            <p:cNvGrpSpPr/>
            <p:nvPr/>
          </p:nvGrpSpPr>
          <p:grpSpPr>
            <a:xfrm>
              <a:off x="2967964" y="4835626"/>
              <a:ext cx="464870" cy="229412"/>
              <a:chOff x="2967964" y="4835626"/>
              <a:chExt cx="464870" cy="229412"/>
            </a:xfrm>
          </p:grpSpPr>
          <p:pic>
            <p:nvPicPr>
              <p:cNvPr id="7556" name="Google Shape;7556;p12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967964" y="4931638"/>
                <a:ext cx="102158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57" name="Google Shape;7557;p12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3113506" y="4835626"/>
                <a:ext cx="319328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58" name="Google Shape;7558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917928" y="5752312"/>
              <a:ext cx="137591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59" name="Google Shape;7559;p120"/>
            <p:cNvGrpSpPr/>
            <p:nvPr/>
          </p:nvGrpSpPr>
          <p:grpSpPr>
            <a:xfrm>
              <a:off x="2211298" y="5694400"/>
              <a:ext cx="342163" cy="225090"/>
              <a:chOff x="2211298" y="5694400"/>
              <a:chExt cx="342163" cy="225090"/>
            </a:xfrm>
          </p:grpSpPr>
          <p:pic>
            <p:nvPicPr>
              <p:cNvPr id="7560" name="Google Shape;7560;p12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2211298" y="5694400"/>
                <a:ext cx="93014" cy="2250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61" name="Google Shape;7561;p12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2327503" y="5711926"/>
                <a:ext cx="225958" cy="19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562" name="Google Shape;7562;p120"/>
          <p:cNvGrpSpPr/>
          <p:nvPr/>
        </p:nvGrpSpPr>
        <p:grpSpPr>
          <a:xfrm>
            <a:off x="2545753" y="1768594"/>
            <a:ext cx="5704020" cy="2109464"/>
            <a:chOff x="3631691" y="2678404"/>
            <a:chExt cx="5970295" cy="2741700"/>
          </a:xfrm>
        </p:grpSpPr>
        <p:pic>
          <p:nvPicPr>
            <p:cNvPr id="7563" name="Google Shape;7563;p1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97620" y="2678404"/>
              <a:ext cx="223316" cy="2675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64" name="Google Shape;7564;p120"/>
            <p:cNvGrpSpPr/>
            <p:nvPr/>
          </p:nvGrpSpPr>
          <p:grpSpPr>
            <a:xfrm>
              <a:off x="5189981" y="3352037"/>
              <a:ext cx="36956" cy="29210"/>
              <a:chOff x="5189981" y="3352037"/>
              <a:chExt cx="36956" cy="29210"/>
            </a:xfrm>
          </p:grpSpPr>
          <p:sp>
            <p:nvSpPr>
              <p:cNvPr id="7565" name="Google Shape;7565;p120"/>
              <p:cNvSpPr/>
              <p:nvPr/>
            </p:nvSpPr>
            <p:spPr>
              <a:xfrm>
                <a:off x="5189981" y="3352037"/>
                <a:ext cx="12700" cy="29210"/>
              </a:xfrm>
              <a:custGeom>
                <a:rect b="b" l="l" r="r" t="t"/>
                <a:pathLst>
                  <a:path extrusionOk="0" h="29210" w="12700">
                    <a:moveTo>
                      <a:pt x="0" y="0"/>
                    </a:moveTo>
                    <a:lnTo>
                      <a:pt x="3071" y="6858"/>
                    </a:lnTo>
                    <a:lnTo>
                      <a:pt x="5715" y="13716"/>
                    </a:lnTo>
                    <a:lnTo>
                      <a:pt x="8358" y="20574"/>
                    </a:lnTo>
                    <a:lnTo>
                      <a:pt x="11430" y="27432"/>
                    </a:lnTo>
                    <a:lnTo>
                      <a:pt x="11430" y="28194"/>
                    </a:lnTo>
                    <a:lnTo>
                      <a:pt x="12192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66" name="Google Shape;7566;p120"/>
              <p:cNvSpPr/>
              <p:nvPr/>
            </p:nvSpPr>
            <p:spPr>
              <a:xfrm>
                <a:off x="5205983" y="3355085"/>
                <a:ext cx="20954" cy="10160"/>
              </a:xfrm>
              <a:custGeom>
                <a:rect b="b" l="l" r="r" t="t"/>
                <a:pathLst>
                  <a:path extrusionOk="0" h="10160" w="20954">
                    <a:moveTo>
                      <a:pt x="0" y="0"/>
                    </a:moveTo>
                    <a:lnTo>
                      <a:pt x="12192" y="3047"/>
                    </a:lnTo>
                    <a:lnTo>
                      <a:pt x="11430" y="2285"/>
                    </a:lnTo>
                    <a:lnTo>
                      <a:pt x="20574" y="99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67" name="Google Shape;7567;p120"/>
            <p:cNvGrpSpPr/>
            <p:nvPr/>
          </p:nvGrpSpPr>
          <p:grpSpPr>
            <a:xfrm>
              <a:off x="7799044" y="3256762"/>
              <a:ext cx="125755" cy="92989"/>
              <a:chOff x="7799044" y="3256762"/>
              <a:chExt cx="125755" cy="92989"/>
            </a:xfrm>
          </p:grpSpPr>
          <p:pic>
            <p:nvPicPr>
              <p:cNvPr id="7568" name="Google Shape;7568;p12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799044" y="3256762"/>
                <a:ext cx="64058" cy="78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69" name="Google Shape;7569;p120"/>
              <p:cNvSpPr/>
              <p:nvPr/>
            </p:nvSpPr>
            <p:spPr>
              <a:xfrm>
                <a:off x="7901940" y="33268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70" name="Google Shape;7570;p120"/>
            <p:cNvGrpSpPr/>
            <p:nvPr/>
          </p:nvGrpSpPr>
          <p:grpSpPr>
            <a:xfrm>
              <a:off x="5331713" y="3380993"/>
              <a:ext cx="693445" cy="272059"/>
              <a:chOff x="5331713" y="3380993"/>
              <a:chExt cx="693445" cy="272059"/>
            </a:xfrm>
          </p:grpSpPr>
          <p:sp>
            <p:nvSpPr>
              <p:cNvPr id="7571" name="Google Shape;7571;p120"/>
              <p:cNvSpPr/>
              <p:nvPr/>
            </p:nvSpPr>
            <p:spPr>
              <a:xfrm>
                <a:off x="5331713" y="3416807"/>
                <a:ext cx="93979" cy="142239"/>
              </a:xfrm>
              <a:custGeom>
                <a:rect b="b" l="l" r="r" t="t"/>
                <a:pathLst>
                  <a:path extrusionOk="0" h="142239" w="93979">
                    <a:moveTo>
                      <a:pt x="76962" y="11429"/>
                    </a:moveTo>
                    <a:lnTo>
                      <a:pt x="69044" y="9132"/>
                    </a:lnTo>
                    <a:lnTo>
                      <a:pt x="60483" y="6191"/>
                    </a:lnTo>
                    <a:lnTo>
                      <a:pt x="51780" y="3393"/>
                    </a:lnTo>
                    <a:lnTo>
                      <a:pt x="43434" y="1523"/>
                    </a:lnTo>
                    <a:lnTo>
                      <a:pt x="34290" y="0"/>
                    </a:lnTo>
                    <a:lnTo>
                      <a:pt x="31242" y="3809"/>
                    </a:lnTo>
                    <a:lnTo>
                      <a:pt x="28194" y="12953"/>
                    </a:lnTo>
                    <a:lnTo>
                      <a:pt x="25479" y="23883"/>
                    </a:lnTo>
                    <a:lnTo>
                      <a:pt x="24193" y="36385"/>
                    </a:lnTo>
                    <a:lnTo>
                      <a:pt x="24336" y="49172"/>
                    </a:lnTo>
                    <a:lnTo>
                      <a:pt x="46053" y="87641"/>
                    </a:lnTo>
                    <a:lnTo>
                      <a:pt x="75819" y="98297"/>
                    </a:lnTo>
                    <a:lnTo>
                      <a:pt x="85748" y="101965"/>
                    </a:lnTo>
                    <a:lnTo>
                      <a:pt x="92964" y="108203"/>
                    </a:lnTo>
                    <a:lnTo>
                      <a:pt x="93464" y="114811"/>
                    </a:lnTo>
                    <a:lnTo>
                      <a:pt x="88963" y="119919"/>
                    </a:lnTo>
                    <a:lnTo>
                      <a:pt x="52292" y="136397"/>
                    </a:lnTo>
                    <a:lnTo>
                      <a:pt x="18002" y="142220"/>
                    </a:lnTo>
                    <a:lnTo>
                      <a:pt x="10096" y="141636"/>
                    </a:lnTo>
                    <a:lnTo>
                      <a:pt x="3619" y="138624"/>
                    </a:lnTo>
                    <a:lnTo>
                      <a:pt x="0" y="131825"/>
                    </a:lnTo>
                    <a:lnTo>
                      <a:pt x="0" y="129539"/>
                    </a:lnTo>
                    <a:lnTo>
                      <a:pt x="0" y="127253"/>
                    </a:lnTo>
                    <a:lnTo>
                      <a:pt x="0" y="1249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2" name="Google Shape;7572;p120"/>
              <p:cNvSpPr/>
              <p:nvPr/>
            </p:nvSpPr>
            <p:spPr>
              <a:xfrm>
                <a:off x="5441060" y="3454907"/>
                <a:ext cx="85725" cy="99695"/>
              </a:xfrm>
              <a:custGeom>
                <a:rect b="b" l="l" r="r" t="t"/>
                <a:pathLst>
                  <a:path extrusionOk="0" h="99695" w="85725">
                    <a:moveTo>
                      <a:pt x="54483" y="25908"/>
                    </a:moveTo>
                    <a:lnTo>
                      <a:pt x="47184" y="20776"/>
                    </a:lnTo>
                    <a:lnTo>
                      <a:pt x="40100" y="15716"/>
                    </a:lnTo>
                    <a:lnTo>
                      <a:pt x="33158" y="10798"/>
                    </a:lnTo>
                    <a:lnTo>
                      <a:pt x="26289" y="6096"/>
                    </a:lnTo>
                    <a:lnTo>
                      <a:pt x="20193" y="2286"/>
                    </a:lnTo>
                    <a:lnTo>
                      <a:pt x="14097" y="0"/>
                    </a:lnTo>
                    <a:lnTo>
                      <a:pt x="10287" y="6858"/>
                    </a:lnTo>
                    <a:lnTo>
                      <a:pt x="6072" y="18895"/>
                    </a:lnTo>
                    <a:lnTo>
                      <a:pt x="3429" y="31718"/>
                    </a:lnTo>
                    <a:lnTo>
                      <a:pt x="1928" y="44684"/>
                    </a:lnTo>
                    <a:lnTo>
                      <a:pt x="1143" y="57150"/>
                    </a:lnTo>
                    <a:lnTo>
                      <a:pt x="571" y="66139"/>
                    </a:lnTo>
                    <a:lnTo>
                      <a:pt x="0" y="78200"/>
                    </a:lnTo>
                    <a:lnTo>
                      <a:pt x="1143" y="89832"/>
                    </a:lnTo>
                    <a:lnTo>
                      <a:pt x="5715" y="97536"/>
                    </a:lnTo>
                    <a:lnTo>
                      <a:pt x="13061" y="99691"/>
                    </a:lnTo>
                    <a:lnTo>
                      <a:pt x="19907" y="96488"/>
                    </a:lnTo>
                    <a:lnTo>
                      <a:pt x="41148" y="64103"/>
                    </a:lnTo>
                    <a:lnTo>
                      <a:pt x="49149" y="35052"/>
                    </a:lnTo>
                    <a:lnTo>
                      <a:pt x="49149" y="28194"/>
                    </a:lnTo>
                    <a:lnTo>
                      <a:pt x="49911" y="21336"/>
                    </a:lnTo>
                    <a:lnTo>
                      <a:pt x="52959" y="25908"/>
                    </a:lnTo>
                    <a:lnTo>
                      <a:pt x="54483" y="32766"/>
                    </a:lnTo>
                    <a:lnTo>
                      <a:pt x="56769" y="38862"/>
                    </a:lnTo>
                    <a:lnTo>
                      <a:pt x="77343" y="73152"/>
                    </a:lnTo>
                    <a:lnTo>
                      <a:pt x="79629" y="73152"/>
                    </a:lnTo>
                    <a:lnTo>
                      <a:pt x="85725" y="731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3" name="Google Shape;7573;p120"/>
              <p:cNvSpPr/>
              <p:nvPr/>
            </p:nvSpPr>
            <p:spPr>
              <a:xfrm>
                <a:off x="5542787" y="3449121"/>
                <a:ext cx="113664" cy="93979"/>
              </a:xfrm>
              <a:custGeom>
                <a:rect b="b" l="l" r="r" t="t"/>
                <a:pathLst>
                  <a:path extrusionOk="0" h="93979" w="113664">
                    <a:moveTo>
                      <a:pt x="0" y="17216"/>
                    </a:moveTo>
                    <a:lnTo>
                      <a:pt x="1476" y="28646"/>
                    </a:lnTo>
                    <a:lnTo>
                      <a:pt x="2667" y="40076"/>
                    </a:lnTo>
                    <a:lnTo>
                      <a:pt x="3857" y="51506"/>
                    </a:lnTo>
                    <a:lnTo>
                      <a:pt x="5334" y="62936"/>
                    </a:lnTo>
                    <a:lnTo>
                      <a:pt x="6858" y="69032"/>
                    </a:lnTo>
                    <a:lnTo>
                      <a:pt x="7620" y="81986"/>
                    </a:lnTo>
                    <a:lnTo>
                      <a:pt x="12954" y="86558"/>
                    </a:lnTo>
                    <a:lnTo>
                      <a:pt x="13716" y="87320"/>
                    </a:lnTo>
                    <a:lnTo>
                      <a:pt x="14478" y="87320"/>
                    </a:lnTo>
                    <a:lnTo>
                      <a:pt x="14239" y="80450"/>
                    </a:lnTo>
                    <a:lnTo>
                      <a:pt x="13716" y="73509"/>
                    </a:lnTo>
                    <a:lnTo>
                      <a:pt x="13192" y="66424"/>
                    </a:lnTo>
                    <a:lnTo>
                      <a:pt x="12954" y="59126"/>
                    </a:lnTo>
                    <a:lnTo>
                      <a:pt x="11822" y="50101"/>
                    </a:lnTo>
                    <a:lnTo>
                      <a:pt x="11334" y="40647"/>
                    </a:lnTo>
                    <a:lnTo>
                      <a:pt x="12418" y="31480"/>
                    </a:lnTo>
                    <a:lnTo>
                      <a:pt x="16002" y="23312"/>
                    </a:lnTo>
                    <a:lnTo>
                      <a:pt x="20574" y="17216"/>
                    </a:lnTo>
                    <a:lnTo>
                      <a:pt x="30480" y="14930"/>
                    </a:lnTo>
                    <a:lnTo>
                      <a:pt x="37338" y="18740"/>
                    </a:lnTo>
                    <a:lnTo>
                      <a:pt x="56388" y="53792"/>
                    </a:lnTo>
                    <a:lnTo>
                      <a:pt x="59436" y="62174"/>
                    </a:lnTo>
                    <a:lnTo>
                      <a:pt x="57150" y="69032"/>
                    </a:lnTo>
                    <a:lnTo>
                      <a:pt x="56388" y="69032"/>
                    </a:lnTo>
                    <a:lnTo>
                      <a:pt x="46410" y="42005"/>
                    </a:lnTo>
                    <a:lnTo>
                      <a:pt x="47624" y="31694"/>
                    </a:lnTo>
                    <a:lnTo>
                      <a:pt x="73735" y="0"/>
                    </a:lnTo>
                    <a:lnTo>
                      <a:pt x="81534" y="452"/>
                    </a:lnTo>
                    <a:lnTo>
                      <a:pt x="89023" y="4631"/>
                    </a:lnTo>
                    <a:lnTo>
                      <a:pt x="94583" y="11596"/>
                    </a:lnTo>
                    <a:lnTo>
                      <a:pt x="98571" y="19847"/>
                    </a:lnTo>
                    <a:lnTo>
                      <a:pt x="101346" y="27884"/>
                    </a:lnTo>
                    <a:lnTo>
                      <a:pt x="105144" y="38754"/>
                    </a:lnTo>
                    <a:lnTo>
                      <a:pt x="107727" y="49696"/>
                    </a:lnTo>
                    <a:lnTo>
                      <a:pt x="109597" y="60781"/>
                    </a:lnTo>
                    <a:lnTo>
                      <a:pt x="111252" y="72080"/>
                    </a:lnTo>
                    <a:lnTo>
                      <a:pt x="112776" y="78938"/>
                    </a:lnTo>
                    <a:lnTo>
                      <a:pt x="112776" y="86558"/>
                    </a:lnTo>
                    <a:lnTo>
                      <a:pt x="113538" y="934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4" name="Google Shape;7574;p120"/>
              <p:cNvSpPr/>
              <p:nvPr/>
            </p:nvSpPr>
            <p:spPr>
              <a:xfrm>
                <a:off x="5659373" y="3422141"/>
                <a:ext cx="74929" cy="159385"/>
              </a:xfrm>
              <a:custGeom>
                <a:rect b="b" l="l" r="r" t="t"/>
                <a:pathLst>
                  <a:path extrusionOk="0" h="159385" w="74929">
                    <a:moveTo>
                      <a:pt x="0" y="0"/>
                    </a:moveTo>
                    <a:lnTo>
                      <a:pt x="18752" y="39754"/>
                    </a:lnTo>
                    <a:lnTo>
                      <a:pt x="28479" y="86487"/>
                    </a:lnTo>
                    <a:lnTo>
                      <a:pt x="31242" y="118872"/>
                    </a:lnTo>
                    <a:lnTo>
                      <a:pt x="32182" y="127646"/>
                    </a:lnTo>
                    <a:lnTo>
                      <a:pt x="33051" y="139350"/>
                    </a:lnTo>
                    <a:lnTo>
                      <a:pt x="32635" y="150911"/>
                    </a:lnTo>
                    <a:lnTo>
                      <a:pt x="29718" y="159258"/>
                    </a:lnTo>
                    <a:lnTo>
                      <a:pt x="28956" y="159258"/>
                    </a:lnTo>
                    <a:lnTo>
                      <a:pt x="28194" y="159258"/>
                    </a:lnTo>
                    <a:lnTo>
                      <a:pt x="27432" y="159258"/>
                    </a:lnTo>
                    <a:lnTo>
                      <a:pt x="22883" y="151066"/>
                    </a:lnTo>
                    <a:lnTo>
                      <a:pt x="16513" y="107168"/>
                    </a:lnTo>
                    <a:lnTo>
                      <a:pt x="16287" y="91916"/>
                    </a:lnTo>
                    <a:lnTo>
                      <a:pt x="17633" y="76807"/>
                    </a:lnTo>
                    <a:lnTo>
                      <a:pt x="37302" y="41267"/>
                    </a:lnTo>
                    <a:lnTo>
                      <a:pt x="52411" y="37707"/>
                    </a:lnTo>
                    <a:lnTo>
                      <a:pt x="58674" y="38957"/>
                    </a:lnTo>
                    <a:lnTo>
                      <a:pt x="64365" y="42064"/>
                    </a:lnTo>
                    <a:lnTo>
                      <a:pt x="69342" y="47243"/>
                    </a:lnTo>
                    <a:lnTo>
                      <a:pt x="73116" y="54256"/>
                    </a:lnTo>
                    <a:lnTo>
                      <a:pt x="74390" y="62198"/>
                    </a:lnTo>
                    <a:lnTo>
                      <a:pt x="73521" y="70282"/>
                    </a:lnTo>
                    <a:lnTo>
                      <a:pt x="46327" y="105263"/>
                    </a:lnTo>
                    <a:lnTo>
                      <a:pt x="31242" y="113538"/>
                    </a:lnTo>
                    <a:lnTo>
                      <a:pt x="28956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5" name="Google Shape;7575;p120"/>
              <p:cNvSpPr/>
              <p:nvPr/>
            </p:nvSpPr>
            <p:spPr>
              <a:xfrm>
                <a:off x="5760719" y="3380993"/>
                <a:ext cx="19050" cy="135254"/>
              </a:xfrm>
              <a:custGeom>
                <a:rect b="b" l="l" r="r" t="t"/>
                <a:pathLst>
                  <a:path extrusionOk="0" h="135254" w="19050">
                    <a:moveTo>
                      <a:pt x="0" y="0"/>
                    </a:moveTo>
                    <a:lnTo>
                      <a:pt x="7286" y="44255"/>
                    </a:lnTo>
                    <a:lnTo>
                      <a:pt x="10668" y="89154"/>
                    </a:lnTo>
                    <a:lnTo>
                      <a:pt x="11287" y="104013"/>
                    </a:lnTo>
                    <a:lnTo>
                      <a:pt x="12192" y="118872"/>
                    </a:lnTo>
                    <a:lnTo>
                      <a:pt x="13716" y="128016"/>
                    </a:lnTo>
                    <a:lnTo>
                      <a:pt x="12954" y="130302"/>
                    </a:lnTo>
                    <a:lnTo>
                      <a:pt x="19050" y="1348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6" name="Google Shape;7576;p120"/>
              <p:cNvSpPr/>
              <p:nvPr/>
            </p:nvSpPr>
            <p:spPr>
              <a:xfrm>
                <a:off x="5816060" y="3452621"/>
                <a:ext cx="3175" cy="48260"/>
              </a:xfrm>
              <a:custGeom>
                <a:rect b="b" l="l" r="r" t="t"/>
                <a:pathLst>
                  <a:path extrusionOk="0" h="48260" w="3175">
                    <a:moveTo>
                      <a:pt x="285" y="0"/>
                    </a:moveTo>
                    <a:lnTo>
                      <a:pt x="321" y="11787"/>
                    </a:lnTo>
                    <a:lnTo>
                      <a:pt x="0" y="25146"/>
                    </a:lnTo>
                    <a:lnTo>
                      <a:pt x="392" y="37933"/>
                    </a:lnTo>
                    <a:lnTo>
                      <a:pt x="2571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77" name="Google Shape;7577;p120"/>
              <p:cNvSpPr/>
              <p:nvPr/>
            </p:nvSpPr>
            <p:spPr>
              <a:xfrm>
                <a:off x="5788913" y="339470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578" name="Google Shape;7578;p12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857825" y="3410686"/>
                <a:ext cx="167333" cy="2423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79" name="Google Shape;7579;p120"/>
            <p:cNvGrpSpPr/>
            <p:nvPr/>
          </p:nvGrpSpPr>
          <p:grpSpPr>
            <a:xfrm>
              <a:off x="6355842" y="3384041"/>
              <a:ext cx="294132" cy="154813"/>
              <a:chOff x="6355842" y="3384041"/>
              <a:chExt cx="294132" cy="154813"/>
            </a:xfrm>
          </p:grpSpPr>
          <p:sp>
            <p:nvSpPr>
              <p:cNvPr id="7580" name="Google Shape;7580;p120"/>
              <p:cNvSpPr/>
              <p:nvPr/>
            </p:nvSpPr>
            <p:spPr>
              <a:xfrm>
                <a:off x="6355842" y="3459479"/>
                <a:ext cx="93345" cy="79375"/>
              </a:xfrm>
              <a:custGeom>
                <a:rect b="b" l="l" r="r" t="t"/>
                <a:pathLst>
                  <a:path extrusionOk="0" h="79375" w="93345">
                    <a:moveTo>
                      <a:pt x="0" y="0"/>
                    </a:moveTo>
                    <a:lnTo>
                      <a:pt x="154" y="16359"/>
                    </a:lnTo>
                    <a:lnTo>
                      <a:pt x="95" y="33147"/>
                    </a:lnTo>
                    <a:lnTo>
                      <a:pt x="750" y="49934"/>
                    </a:lnTo>
                    <a:lnTo>
                      <a:pt x="3048" y="66294"/>
                    </a:lnTo>
                    <a:lnTo>
                      <a:pt x="4572" y="73152"/>
                    </a:lnTo>
                    <a:lnTo>
                      <a:pt x="9144" y="79248"/>
                    </a:lnTo>
                    <a:lnTo>
                      <a:pt x="16764" y="73152"/>
                    </a:lnTo>
                    <a:lnTo>
                      <a:pt x="22145" y="66532"/>
                    </a:lnTo>
                    <a:lnTo>
                      <a:pt x="26098" y="57911"/>
                    </a:lnTo>
                    <a:lnTo>
                      <a:pt x="29194" y="48720"/>
                    </a:lnTo>
                    <a:lnTo>
                      <a:pt x="32004" y="40386"/>
                    </a:lnTo>
                    <a:lnTo>
                      <a:pt x="33837" y="35492"/>
                    </a:lnTo>
                    <a:lnTo>
                      <a:pt x="36957" y="28098"/>
                    </a:lnTo>
                    <a:lnTo>
                      <a:pt x="41219" y="22276"/>
                    </a:lnTo>
                    <a:lnTo>
                      <a:pt x="46482" y="22097"/>
                    </a:lnTo>
                    <a:lnTo>
                      <a:pt x="52625" y="29217"/>
                    </a:lnTo>
                    <a:lnTo>
                      <a:pt x="56769" y="39623"/>
                    </a:lnTo>
                    <a:lnTo>
                      <a:pt x="59769" y="50601"/>
                    </a:lnTo>
                    <a:lnTo>
                      <a:pt x="62484" y="59435"/>
                    </a:lnTo>
                    <a:lnTo>
                      <a:pt x="64805" y="66055"/>
                    </a:lnTo>
                    <a:lnTo>
                      <a:pt x="68484" y="72961"/>
                    </a:lnTo>
                    <a:lnTo>
                      <a:pt x="73735" y="77866"/>
                    </a:lnTo>
                    <a:lnTo>
                      <a:pt x="80772" y="78485"/>
                    </a:lnTo>
                    <a:lnTo>
                      <a:pt x="86748" y="74223"/>
                    </a:lnTo>
                    <a:lnTo>
                      <a:pt x="90297" y="67246"/>
                    </a:lnTo>
                    <a:lnTo>
                      <a:pt x="92130" y="59412"/>
                    </a:lnTo>
                    <a:lnTo>
                      <a:pt x="92964" y="52577"/>
                    </a:lnTo>
                    <a:lnTo>
                      <a:pt x="93118" y="44374"/>
                    </a:lnTo>
                    <a:lnTo>
                      <a:pt x="92487" y="36671"/>
                    </a:lnTo>
                    <a:lnTo>
                      <a:pt x="91142" y="29110"/>
                    </a:lnTo>
                    <a:lnTo>
                      <a:pt x="89154" y="21335"/>
                    </a:lnTo>
                    <a:lnTo>
                      <a:pt x="88392" y="16001"/>
                    </a:lnTo>
                    <a:lnTo>
                      <a:pt x="86106" y="9143"/>
                    </a:lnTo>
                    <a:lnTo>
                      <a:pt x="89154" y="4571"/>
                    </a:lnTo>
                    <a:lnTo>
                      <a:pt x="89916" y="3809"/>
                    </a:lnTo>
                    <a:lnTo>
                      <a:pt x="90678" y="3047"/>
                    </a:lnTo>
                    <a:lnTo>
                      <a:pt x="92202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1" name="Google Shape;7581;p120"/>
              <p:cNvSpPr/>
              <p:nvPr/>
            </p:nvSpPr>
            <p:spPr>
              <a:xfrm>
                <a:off x="6478524" y="3457193"/>
                <a:ext cx="12700" cy="55879"/>
              </a:xfrm>
              <a:custGeom>
                <a:rect b="b" l="l" r="r" t="t"/>
                <a:pathLst>
                  <a:path extrusionOk="0" h="55879" w="12700">
                    <a:moveTo>
                      <a:pt x="0" y="0"/>
                    </a:moveTo>
                    <a:lnTo>
                      <a:pt x="12192" y="41148"/>
                    </a:lnTo>
                    <a:lnTo>
                      <a:pt x="12192" y="48006"/>
                    </a:lnTo>
                    <a:lnTo>
                      <a:pt x="10668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2" name="Google Shape;7582;p120"/>
              <p:cNvSpPr/>
              <p:nvPr/>
            </p:nvSpPr>
            <p:spPr>
              <a:xfrm>
                <a:off x="6463284" y="338404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3" name="Google Shape;7583;p120"/>
              <p:cNvSpPr/>
              <p:nvPr/>
            </p:nvSpPr>
            <p:spPr>
              <a:xfrm>
                <a:off x="6550914" y="3407663"/>
                <a:ext cx="1904" cy="93345"/>
              </a:xfrm>
              <a:custGeom>
                <a:rect b="b" l="l" r="r" t="t"/>
                <a:pathLst>
                  <a:path extrusionOk="0" h="93345" w="1904">
                    <a:moveTo>
                      <a:pt x="0" y="0"/>
                    </a:moveTo>
                    <a:lnTo>
                      <a:pt x="559" y="10858"/>
                    </a:lnTo>
                    <a:lnTo>
                      <a:pt x="1047" y="21717"/>
                    </a:lnTo>
                    <a:lnTo>
                      <a:pt x="1393" y="32575"/>
                    </a:lnTo>
                    <a:lnTo>
                      <a:pt x="1524" y="43434"/>
                    </a:lnTo>
                    <a:lnTo>
                      <a:pt x="1512" y="55887"/>
                    </a:lnTo>
                    <a:lnTo>
                      <a:pt x="1428" y="68199"/>
                    </a:lnTo>
                    <a:lnTo>
                      <a:pt x="1202" y="80510"/>
                    </a:lnTo>
                    <a:lnTo>
                      <a:pt x="762" y="929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4" name="Google Shape;7584;p120"/>
              <p:cNvSpPr/>
              <p:nvPr/>
            </p:nvSpPr>
            <p:spPr>
              <a:xfrm>
                <a:off x="6528054" y="3439822"/>
                <a:ext cx="121920" cy="71754"/>
              </a:xfrm>
              <a:custGeom>
                <a:rect b="b" l="l" r="r" t="t"/>
                <a:pathLst>
                  <a:path extrusionOk="0" h="71754" w="121920">
                    <a:moveTo>
                      <a:pt x="0" y="25753"/>
                    </a:moveTo>
                    <a:lnTo>
                      <a:pt x="34194" y="130"/>
                    </a:lnTo>
                    <a:lnTo>
                      <a:pt x="43136" y="0"/>
                    </a:lnTo>
                    <a:lnTo>
                      <a:pt x="50291" y="1369"/>
                    </a:lnTo>
                    <a:lnTo>
                      <a:pt x="67032" y="38754"/>
                    </a:lnTo>
                    <a:lnTo>
                      <a:pt x="67056" y="48994"/>
                    </a:lnTo>
                    <a:lnTo>
                      <a:pt x="66508" y="59233"/>
                    </a:lnTo>
                    <a:lnTo>
                      <a:pt x="65532" y="69187"/>
                    </a:lnTo>
                    <a:lnTo>
                      <a:pt x="65532" y="69949"/>
                    </a:lnTo>
                    <a:lnTo>
                      <a:pt x="65532" y="70711"/>
                    </a:lnTo>
                    <a:lnTo>
                      <a:pt x="65532" y="71473"/>
                    </a:lnTo>
                    <a:lnTo>
                      <a:pt x="65532" y="62329"/>
                    </a:lnTo>
                    <a:lnTo>
                      <a:pt x="67056" y="56233"/>
                    </a:lnTo>
                    <a:lnTo>
                      <a:pt x="89916" y="17371"/>
                    </a:lnTo>
                    <a:lnTo>
                      <a:pt x="107442" y="11275"/>
                    </a:lnTo>
                    <a:lnTo>
                      <a:pt x="112776" y="15847"/>
                    </a:lnTo>
                    <a:lnTo>
                      <a:pt x="117943" y="22312"/>
                    </a:lnTo>
                    <a:lnTo>
                      <a:pt x="120396" y="29848"/>
                    </a:lnTo>
                    <a:lnTo>
                      <a:pt x="121134" y="37814"/>
                    </a:lnTo>
                    <a:lnTo>
                      <a:pt x="121157" y="45565"/>
                    </a:lnTo>
                    <a:lnTo>
                      <a:pt x="121920" y="56233"/>
                    </a:lnTo>
                    <a:lnTo>
                      <a:pt x="119634" y="59281"/>
                    </a:lnTo>
                    <a:lnTo>
                      <a:pt x="114300" y="684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585" name="Google Shape;7585;p120"/>
            <p:cNvGrpSpPr/>
            <p:nvPr/>
          </p:nvGrpSpPr>
          <p:grpSpPr>
            <a:xfrm>
              <a:off x="6922769" y="3332987"/>
              <a:ext cx="912113" cy="235584"/>
              <a:chOff x="6922769" y="3332987"/>
              <a:chExt cx="912113" cy="235584"/>
            </a:xfrm>
          </p:grpSpPr>
          <p:sp>
            <p:nvSpPr>
              <p:cNvPr id="7586" name="Google Shape;7586;p120"/>
              <p:cNvSpPr/>
              <p:nvPr/>
            </p:nvSpPr>
            <p:spPr>
              <a:xfrm>
                <a:off x="6922769" y="3404615"/>
                <a:ext cx="71120" cy="79375"/>
              </a:xfrm>
              <a:custGeom>
                <a:rect b="b" l="l" r="r" t="t"/>
                <a:pathLst>
                  <a:path extrusionOk="0" h="79375" w="71120">
                    <a:moveTo>
                      <a:pt x="0" y="24384"/>
                    </a:moveTo>
                    <a:lnTo>
                      <a:pt x="19050" y="61722"/>
                    </a:lnTo>
                    <a:lnTo>
                      <a:pt x="19812" y="67056"/>
                    </a:lnTo>
                    <a:lnTo>
                      <a:pt x="19812" y="73152"/>
                    </a:lnTo>
                    <a:lnTo>
                      <a:pt x="20574" y="79248"/>
                    </a:lnTo>
                    <a:lnTo>
                      <a:pt x="19812" y="70866"/>
                    </a:lnTo>
                    <a:lnTo>
                      <a:pt x="19812" y="63246"/>
                    </a:lnTo>
                    <a:lnTo>
                      <a:pt x="19812" y="55626"/>
                    </a:lnTo>
                    <a:lnTo>
                      <a:pt x="29718" y="12954"/>
                    </a:lnTo>
                    <a:lnTo>
                      <a:pt x="53340" y="762"/>
                    </a:lnTo>
                    <a:lnTo>
                      <a:pt x="58674" y="0"/>
                    </a:lnTo>
                    <a:lnTo>
                      <a:pt x="64769" y="762"/>
                    </a:lnTo>
                    <a:lnTo>
                      <a:pt x="70866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7" name="Google Shape;7587;p120"/>
              <p:cNvSpPr/>
              <p:nvPr/>
            </p:nvSpPr>
            <p:spPr>
              <a:xfrm>
                <a:off x="7014055" y="3409187"/>
                <a:ext cx="33020" cy="83820"/>
              </a:xfrm>
              <a:custGeom>
                <a:rect b="b" l="l" r="r" t="t"/>
                <a:pathLst>
                  <a:path extrusionOk="0" h="83820" w="33020">
                    <a:moveTo>
                      <a:pt x="13108" y="0"/>
                    </a:moveTo>
                    <a:lnTo>
                      <a:pt x="154" y="40386"/>
                    </a:lnTo>
                    <a:lnTo>
                      <a:pt x="0" y="49303"/>
                    </a:lnTo>
                    <a:lnTo>
                      <a:pt x="59" y="58578"/>
                    </a:lnTo>
                    <a:lnTo>
                      <a:pt x="1119" y="67710"/>
                    </a:lnTo>
                    <a:lnTo>
                      <a:pt x="3964" y="76200"/>
                    </a:lnTo>
                    <a:lnTo>
                      <a:pt x="8393" y="81093"/>
                    </a:lnTo>
                    <a:lnTo>
                      <a:pt x="14251" y="83343"/>
                    </a:lnTo>
                    <a:lnTo>
                      <a:pt x="20681" y="83165"/>
                    </a:lnTo>
                    <a:lnTo>
                      <a:pt x="26824" y="80772"/>
                    </a:lnTo>
                    <a:lnTo>
                      <a:pt x="28348" y="78486"/>
                    </a:lnTo>
                    <a:lnTo>
                      <a:pt x="30634" y="76200"/>
                    </a:lnTo>
                    <a:lnTo>
                      <a:pt x="3292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8" name="Google Shape;7588;p120"/>
              <p:cNvSpPr/>
              <p:nvPr/>
            </p:nvSpPr>
            <p:spPr>
              <a:xfrm>
                <a:off x="7016495" y="3402270"/>
                <a:ext cx="43815" cy="27304"/>
              </a:xfrm>
              <a:custGeom>
                <a:rect b="b" l="l" r="r" t="t"/>
                <a:pathLst>
                  <a:path extrusionOk="0" h="27304" w="43815">
                    <a:moveTo>
                      <a:pt x="0" y="18347"/>
                    </a:moveTo>
                    <a:lnTo>
                      <a:pt x="9644" y="24336"/>
                    </a:lnTo>
                    <a:lnTo>
                      <a:pt x="17145" y="26824"/>
                    </a:lnTo>
                    <a:lnTo>
                      <a:pt x="24645" y="24884"/>
                    </a:lnTo>
                    <a:lnTo>
                      <a:pt x="34290" y="17585"/>
                    </a:lnTo>
                    <a:lnTo>
                      <a:pt x="38862" y="13775"/>
                    </a:lnTo>
                    <a:lnTo>
                      <a:pt x="43434" y="6917"/>
                    </a:lnTo>
                    <a:lnTo>
                      <a:pt x="36576" y="3107"/>
                    </a:lnTo>
                    <a:lnTo>
                      <a:pt x="30491" y="1023"/>
                    </a:lnTo>
                    <a:lnTo>
                      <a:pt x="23907" y="154"/>
                    </a:lnTo>
                    <a:lnTo>
                      <a:pt x="17180" y="0"/>
                    </a:lnTo>
                    <a:lnTo>
                      <a:pt x="10667" y="59"/>
                    </a:lnTo>
                    <a:lnTo>
                      <a:pt x="6857" y="59"/>
                    </a:lnTo>
                    <a:lnTo>
                      <a:pt x="4571" y="5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89" name="Google Shape;7589;p120"/>
              <p:cNvSpPr/>
              <p:nvPr/>
            </p:nvSpPr>
            <p:spPr>
              <a:xfrm>
                <a:off x="7101673" y="3359657"/>
                <a:ext cx="5715" cy="208914"/>
              </a:xfrm>
              <a:custGeom>
                <a:rect b="b" l="l" r="r" t="t"/>
                <a:pathLst>
                  <a:path extrusionOk="0" h="208914" w="5715">
                    <a:moveTo>
                      <a:pt x="2452" y="0"/>
                    </a:moveTo>
                    <a:lnTo>
                      <a:pt x="2893" y="21133"/>
                    </a:lnTo>
                    <a:lnTo>
                      <a:pt x="3119" y="42195"/>
                    </a:lnTo>
                    <a:lnTo>
                      <a:pt x="3202" y="63115"/>
                    </a:lnTo>
                    <a:lnTo>
                      <a:pt x="3214" y="83820"/>
                    </a:lnTo>
                    <a:lnTo>
                      <a:pt x="2047" y="113811"/>
                    </a:lnTo>
                    <a:lnTo>
                      <a:pt x="166" y="145446"/>
                    </a:lnTo>
                    <a:lnTo>
                      <a:pt x="0" y="176938"/>
                    </a:lnTo>
                    <a:lnTo>
                      <a:pt x="3976" y="206502"/>
                    </a:lnTo>
                    <a:lnTo>
                      <a:pt x="4738" y="207264"/>
                    </a:lnTo>
                    <a:lnTo>
                      <a:pt x="4738" y="208026"/>
                    </a:lnTo>
                    <a:lnTo>
                      <a:pt x="5500" y="2087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0" name="Google Shape;7590;p120"/>
              <p:cNvSpPr/>
              <p:nvPr/>
            </p:nvSpPr>
            <p:spPr>
              <a:xfrm>
                <a:off x="7110221" y="3412807"/>
                <a:ext cx="49529" cy="66039"/>
              </a:xfrm>
              <a:custGeom>
                <a:rect b="b" l="l" r="r" t="t"/>
                <a:pathLst>
                  <a:path extrusionOk="0" h="66039" w="49529">
                    <a:moveTo>
                      <a:pt x="0" y="15430"/>
                    </a:moveTo>
                    <a:lnTo>
                      <a:pt x="3143" y="6191"/>
                    </a:lnTo>
                    <a:lnTo>
                      <a:pt x="6857" y="1523"/>
                    </a:lnTo>
                    <a:lnTo>
                      <a:pt x="12858" y="0"/>
                    </a:lnTo>
                    <a:lnTo>
                      <a:pt x="22859" y="190"/>
                    </a:lnTo>
                    <a:lnTo>
                      <a:pt x="49351" y="31968"/>
                    </a:lnTo>
                    <a:lnTo>
                      <a:pt x="47910" y="41624"/>
                    </a:lnTo>
                    <a:lnTo>
                      <a:pt x="44041" y="50565"/>
                    </a:lnTo>
                    <a:lnTo>
                      <a:pt x="38100" y="58864"/>
                    </a:lnTo>
                    <a:lnTo>
                      <a:pt x="33528" y="63436"/>
                    </a:lnTo>
                    <a:lnTo>
                      <a:pt x="32766" y="64960"/>
                    </a:lnTo>
                    <a:lnTo>
                      <a:pt x="28194" y="65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1" name="Google Shape;7591;p120"/>
              <p:cNvSpPr/>
              <p:nvPr/>
            </p:nvSpPr>
            <p:spPr>
              <a:xfrm>
                <a:off x="7197851" y="3336797"/>
                <a:ext cx="5079" cy="139700"/>
              </a:xfrm>
              <a:custGeom>
                <a:rect b="b" l="l" r="r" t="t"/>
                <a:pathLst>
                  <a:path extrusionOk="0" h="139700" w="5079">
                    <a:moveTo>
                      <a:pt x="0" y="0"/>
                    </a:moveTo>
                    <a:lnTo>
                      <a:pt x="1250" y="13132"/>
                    </a:lnTo>
                    <a:lnTo>
                      <a:pt x="2571" y="26193"/>
                    </a:lnTo>
                    <a:lnTo>
                      <a:pt x="3750" y="39112"/>
                    </a:lnTo>
                    <a:lnTo>
                      <a:pt x="4572" y="51816"/>
                    </a:lnTo>
                    <a:lnTo>
                      <a:pt x="4679" y="66222"/>
                    </a:lnTo>
                    <a:lnTo>
                      <a:pt x="4857" y="80772"/>
                    </a:lnTo>
                    <a:lnTo>
                      <a:pt x="4893" y="95321"/>
                    </a:lnTo>
                    <a:lnTo>
                      <a:pt x="4572" y="109728"/>
                    </a:lnTo>
                    <a:lnTo>
                      <a:pt x="4572" y="117157"/>
                    </a:lnTo>
                    <a:lnTo>
                      <a:pt x="4572" y="124586"/>
                    </a:lnTo>
                    <a:lnTo>
                      <a:pt x="4572" y="132016"/>
                    </a:lnTo>
                    <a:lnTo>
                      <a:pt x="4572" y="1394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2" name="Google Shape;7592;p120"/>
              <p:cNvSpPr/>
              <p:nvPr/>
            </p:nvSpPr>
            <p:spPr>
              <a:xfrm>
                <a:off x="7232903" y="3387089"/>
                <a:ext cx="70484" cy="86995"/>
              </a:xfrm>
              <a:custGeom>
                <a:rect b="b" l="l" r="r" t="t"/>
                <a:pathLst>
                  <a:path extrusionOk="0" h="86995" w="70484">
                    <a:moveTo>
                      <a:pt x="47244" y="36575"/>
                    </a:moveTo>
                    <a:lnTo>
                      <a:pt x="44065" y="28694"/>
                    </a:lnTo>
                    <a:lnTo>
                      <a:pt x="41243" y="20954"/>
                    </a:lnTo>
                    <a:lnTo>
                      <a:pt x="38564" y="13215"/>
                    </a:lnTo>
                    <a:lnTo>
                      <a:pt x="35814" y="5333"/>
                    </a:lnTo>
                    <a:lnTo>
                      <a:pt x="34290" y="2285"/>
                    </a:lnTo>
                    <a:lnTo>
                      <a:pt x="34290" y="1523"/>
                    </a:lnTo>
                    <a:lnTo>
                      <a:pt x="32766" y="0"/>
                    </a:lnTo>
                    <a:lnTo>
                      <a:pt x="27027" y="4929"/>
                    </a:lnTo>
                    <a:lnTo>
                      <a:pt x="22288" y="12001"/>
                    </a:lnTo>
                    <a:lnTo>
                      <a:pt x="18407" y="19931"/>
                    </a:lnTo>
                    <a:lnTo>
                      <a:pt x="15240" y="27431"/>
                    </a:lnTo>
                    <a:lnTo>
                      <a:pt x="9644" y="39576"/>
                    </a:lnTo>
                    <a:lnTo>
                      <a:pt x="4762" y="52006"/>
                    </a:lnTo>
                    <a:lnTo>
                      <a:pt x="1309" y="64722"/>
                    </a:lnTo>
                    <a:lnTo>
                      <a:pt x="0" y="77723"/>
                    </a:lnTo>
                    <a:lnTo>
                      <a:pt x="1821" y="84343"/>
                    </a:lnTo>
                    <a:lnTo>
                      <a:pt x="7143" y="86677"/>
                    </a:lnTo>
                    <a:lnTo>
                      <a:pt x="14037" y="85867"/>
                    </a:lnTo>
                    <a:lnTo>
                      <a:pt x="43434" y="53339"/>
                    </a:lnTo>
                    <a:lnTo>
                      <a:pt x="46482" y="46481"/>
                    </a:lnTo>
                    <a:lnTo>
                      <a:pt x="47244" y="38099"/>
                    </a:lnTo>
                    <a:lnTo>
                      <a:pt x="48768" y="30479"/>
                    </a:lnTo>
                    <a:lnTo>
                      <a:pt x="48768" y="35051"/>
                    </a:lnTo>
                    <a:lnTo>
                      <a:pt x="48768" y="38099"/>
                    </a:lnTo>
                    <a:lnTo>
                      <a:pt x="48768" y="43433"/>
                    </a:lnTo>
                    <a:lnTo>
                      <a:pt x="49851" y="51315"/>
                    </a:lnTo>
                    <a:lnTo>
                      <a:pt x="51149" y="59626"/>
                    </a:lnTo>
                    <a:lnTo>
                      <a:pt x="53161" y="67651"/>
                    </a:lnTo>
                    <a:lnTo>
                      <a:pt x="56388" y="74675"/>
                    </a:lnTo>
                    <a:lnTo>
                      <a:pt x="60960" y="81533"/>
                    </a:lnTo>
                    <a:lnTo>
                      <a:pt x="64008" y="81533"/>
                    </a:lnTo>
                    <a:lnTo>
                      <a:pt x="70104" y="822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3" name="Google Shape;7593;p120"/>
              <p:cNvSpPr/>
              <p:nvPr/>
            </p:nvSpPr>
            <p:spPr>
              <a:xfrm>
                <a:off x="7323200" y="3382517"/>
                <a:ext cx="123190" cy="80010"/>
              </a:xfrm>
              <a:custGeom>
                <a:rect b="b" l="l" r="r" t="t"/>
                <a:pathLst>
                  <a:path extrusionOk="0" h="80010" w="123190">
                    <a:moveTo>
                      <a:pt x="27813" y="0"/>
                    </a:moveTo>
                    <a:lnTo>
                      <a:pt x="3810" y="31182"/>
                    </a:lnTo>
                    <a:lnTo>
                      <a:pt x="0" y="56507"/>
                    </a:lnTo>
                    <a:lnTo>
                      <a:pt x="1905" y="65722"/>
                    </a:lnTo>
                    <a:lnTo>
                      <a:pt x="7239" y="72937"/>
                    </a:lnTo>
                    <a:lnTo>
                      <a:pt x="17145" y="77724"/>
                    </a:lnTo>
                    <a:lnTo>
                      <a:pt x="29587" y="79521"/>
                    </a:lnTo>
                    <a:lnTo>
                      <a:pt x="42386" y="78390"/>
                    </a:lnTo>
                    <a:lnTo>
                      <a:pt x="84677" y="55911"/>
                    </a:lnTo>
                    <a:lnTo>
                      <a:pt x="98440" y="16442"/>
                    </a:lnTo>
                    <a:lnTo>
                      <a:pt x="61341" y="39052"/>
                    </a:lnTo>
                    <a:lnTo>
                      <a:pt x="82760" y="72913"/>
                    </a:lnTo>
                    <a:lnTo>
                      <a:pt x="114966" y="71449"/>
                    </a:lnTo>
                    <a:lnTo>
                      <a:pt x="123063" y="693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4" name="Google Shape;7594;p120"/>
              <p:cNvSpPr/>
              <p:nvPr/>
            </p:nvSpPr>
            <p:spPr>
              <a:xfrm>
                <a:off x="7463599" y="3393185"/>
                <a:ext cx="261620" cy="67945"/>
              </a:xfrm>
              <a:custGeom>
                <a:rect b="b" l="l" r="r" t="t"/>
                <a:pathLst>
                  <a:path extrusionOk="0" h="67945" w="261620">
                    <a:moveTo>
                      <a:pt x="4000" y="28956"/>
                    </a:moveTo>
                    <a:lnTo>
                      <a:pt x="1428" y="38481"/>
                    </a:lnTo>
                    <a:lnTo>
                      <a:pt x="0" y="46291"/>
                    </a:lnTo>
                    <a:lnTo>
                      <a:pt x="571" y="53816"/>
                    </a:lnTo>
                    <a:lnTo>
                      <a:pt x="4000" y="62484"/>
                    </a:lnTo>
                    <a:lnTo>
                      <a:pt x="7048" y="67818"/>
                    </a:lnTo>
                    <a:lnTo>
                      <a:pt x="9334" y="67056"/>
                    </a:lnTo>
                    <a:lnTo>
                      <a:pt x="14668" y="67818"/>
                    </a:lnTo>
                    <a:lnTo>
                      <a:pt x="16954" y="61722"/>
                    </a:lnTo>
                    <a:lnTo>
                      <a:pt x="16192" y="55626"/>
                    </a:lnTo>
                    <a:lnTo>
                      <a:pt x="16954" y="48768"/>
                    </a:lnTo>
                    <a:lnTo>
                      <a:pt x="32956" y="16002"/>
                    </a:lnTo>
                    <a:lnTo>
                      <a:pt x="36004" y="19812"/>
                    </a:lnTo>
                    <a:lnTo>
                      <a:pt x="40576" y="25908"/>
                    </a:lnTo>
                    <a:lnTo>
                      <a:pt x="42862" y="35052"/>
                    </a:lnTo>
                    <a:lnTo>
                      <a:pt x="45148" y="41910"/>
                    </a:lnTo>
                    <a:lnTo>
                      <a:pt x="45910" y="46482"/>
                    </a:lnTo>
                    <a:lnTo>
                      <a:pt x="47434" y="49530"/>
                    </a:lnTo>
                    <a:lnTo>
                      <a:pt x="48958" y="51816"/>
                    </a:lnTo>
                    <a:lnTo>
                      <a:pt x="53530" y="48768"/>
                    </a:lnTo>
                    <a:lnTo>
                      <a:pt x="53530" y="46482"/>
                    </a:lnTo>
                    <a:lnTo>
                      <a:pt x="55816" y="41148"/>
                    </a:lnTo>
                    <a:lnTo>
                      <a:pt x="59626" y="33528"/>
                    </a:lnTo>
                    <a:lnTo>
                      <a:pt x="63436" y="25908"/>
                    </a:lnTo>
                    <a:lnTo>
                      <a:pt x="68008" y="19050"/>
                    </a:lnTo>
                    <a:lnTo>
                      <a:pt x="70294" y="16002"/>
                    </a:lnTo>
                    <a:lnTo>
                      <a:pt x="77152" y="10668"/>
                    </a:lnTo>
                    <a:lnTo>
                      <a:pt x="80962" y="15240"/>
                    </a:lnTo>
                    <a:lnTo>
                      <a:pt x="86165" y="22824"/>
                    </a:lnTo>
                    <a:lnTo>
                      <a:pt x="90011" y="31337"/>
                    </a:lnTo>
                    <a:lnTo>
                      <a:pt x="93714" y="39993"/>
                    </a:lnTo>
                    <a:lnTo>
                      <a:pt x="98488" y="48006"/>
                    </a:lnTo>
                    <a:lnTo>
                      <a:pt x="104048" y="53578"/>
                    </a:lnTo>
                    <a:lnTo>
                      <a:pt x="110394" y="57721"/>
                    </a:lnTo>
                    <a:lnTo>
                      <a:pt x="117455" y="60436"/>
                    </a:lnTo>
                    <a:lnTo>
                      <a:pt x="125158" y="61722"/>
                    </a:lnTo>
                    <a:lnTo>
                      <a:pt x="133885" y="61662"/>
                    </a:lnTo>
                    <a:lnTo>
                      <a:pt x="163353" y="36290"/>
                    </a:lnTo>
                    <a:lnTo>
                      <a:pt x="152590" y="1524"/>
                    </a:lnTo>
                    <a:lnTo>
                      <a:pt x="146006" y="2440"/>
                    </a:lnTo>
                    <a:lnTo>
                      <a:pt x="148780" y="42672"/>
                    </a:lnTo>
                    <a:lnTo>
                      <a:pt x="196024" y="42672"/>
                    </a:lnTo>
                    <a:lnTo>
                      <a:pt x="211264" y="24384"/>
                    </a:lnTo>
                    <a:lnTo>
                      <a:pt x="212026" y="19812"/>
                    </a:lnTo>
                    <a:lnTo>
                      <a:pt x="212026" y="11430"/>
                    </a:lnTo>
                    <a:lnTo>
                      <a:pt x="207454" y="8382"/>
                    </a:lnTo>
                    <a:lnTo>
                      <a:pt x="206692" y="8382"/>
                    </a:lnTo>
                    <a:lnTo>
                      <a:pt x="205930" y="8382"/>
                    </a:lnTo>
                    <a:lnTo>
                      <a:pt x="204406" y="12192"/>
                    </a:lnTo>
                    <a:lnTo>
                      <a:pt x="202882" y="17526"/>
                    </a:lnTo>
                    <a:lnTo>
                      <a:pt x="202882" y="22860"/>
                    </a:lnTo>
                    <a:lnTo>
                      <a:pt x="202882" y="29718"/>
                    </a:lnTo>
                    <a:lnTo>
                      <a:pt x="200596" y="40386"/>
                    </a:lnTo>
                    <a:lnTo>
                      <a:pt x="203644" y="46482"/>
                    </a:lnTo>
                    <a:lnTo>
                      <a:pt x="205930" y="50292"/>
                    </a:lnTo>
                    <a:lnTo>
                      <a:pt x="207454" y="49530"/>
                    </a:lnTo>
                    <a:lnTo>
                      <a:pt x="210502" y="50292"/>
                    </a:lnTo>
                    <a:lnTo>
                      <a:pt x="211407" y="43564"/>
                    </a:lnTo>
                    <a:lnTo>
                      <a:pt x="212026" y="37052"/>
                    </a:lnTo>
                    <a:lnTo>
                      <a:pt x="212645" y="30682"/>
                    </a:lnTo>
                    <a:lnTo>
                      <a:pt x="213550" y="24384"/>
                    </a:lnTo>
                    <a:lnTo>
                      <a:pt x="215836" y="16764"/>
                    </a:lnTo>
                    <a:lnTo>
                      <a:pt x="219646" y="7620"/>
                    </a:lnTo>
                    <a:lnTo>
                      <a:pt x="226504" y="3810"/>
                    </a:lnTo>
                    <a:lnTo>
                      <a:pt x="231838" y="0"/>
                    </a:lnTo>
                    <a:lnTo>
                      <a:pt x="235648" y="3048"/>
                    </a:lnTo>
                    <a:lnTo>
                      <a:pt x="238696" y="8382"/>
                    </a:lnTo>
                    <a:lnTo>
                      <a:pt x="241744" y="15240"/>
                    </a:lnTo>
                    <a:lnTo>
                      <a:pt x="242506" y="22860"/>
                    </a:lnTo>
                    <a:lnTo>
                      <a:pt x="244792" y="30480"/>
                    </a:lnTo>
                    <a:lnTo>
                      <a:pt x="246316" y="35052"/>
                    </a:lnTo>
                    <a:lnTo>
                      <a:pt x="247840" y="38100"/>
                    </a:lnTo>
                    <a:lnTo>
                      <a:pt x="252412" y="38862"/>
                    </a:lnTo>
                    <a:lnTo>
                      <a:pt x="256984" y="38862"/>
                    </a:lnTo>
                    <a:lnTo>
                      <a:pt x="258508" y="38862"/>
                    </a:lnTo>
                    <a:lnTo>
                      <a:pt x="261556" y="373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5" name="Google Shape;7595;p120"/>
              <p:cNvSpPr/>
              <p:nvPr/>
            </p:nvSpPr>
            <p:spPr>
              <a:xfrm>
                <a:off x="7740395" y="3332987"/>
                <a:ext cx="12700" cy="110489"/>
              </a:xfrm>
              <a:custGeom>
                <a:rect b="b" l="l" r="r" t="t"/>
                <a:pathLst>
                  <a:path extrusionOk="0" h="110489" w="12700">
                    <a:moveTo>
                      <a:pt x="12192" y="0"/>
                    </a:moveTo>
                    <a:lnTo>
                      <a:pt x="8763" y="41898"/>
                    </a:lnTo>
                    <a:lnTo>
                      <a:pt x="5155" y="65222"/>
                    </a:lnTo>
                    <a:lnTo>
                      <a:pt x="3524" y="74676"/>
                    </a:lnTo>
                    <a:lnTo>
                      <a:pt x="2035" y="84129"/>
                    </a:lnTo>
                    <a:lnTo>
                      <a:pt x="762" y="93726"/>
                    </a:lnTo>
                    <a:lnTo>
                      <a:pt x="0" y="97536"/>
                    </a:lnTo>
                    <a:lnTo>
                      <a:pt x="1524" y="107442"/>
                    </a:lnTo>
                    <a:lnTo>
                      <a:pt x="0" y="110489"/>
                    </a:lnTo>
                    <a:lnTo>
                      <a:pt x="0" y="109728"/>
                    </a:lnTo>
                    <a:lnTo>
                      <a:pt x="0" y="108204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6" name="Google Shape;7596;p120"/>
              <p:cNvSpPr/>
              <p:nvPr/>
            </p:nvSpPr>
            <p:spPr>
              <a:xfrm>
                <a:off x="7724394" y="3379469"/>
                <a:ext cx="40640" cy="6985"/>
              </a:xfrm>
              <a:custGeom>
                <a:rect b="b" l="l" r="r" t="t"/>
                <a:pathLst>
                  <a:path extrusionOk="0" h="6985" w="40640">
                    <a:moveTo>
                      <a:pt x="0" y="6858"/>
                    </a:moveTo>
                    <a:lnTo>
                      <a:pt x="10382" y="2893"/>
                    </a:lnTo>
                    <a:lnTo>
                      <a:pt x="19621" y="857"/>
                    </a:lnTo>
                    <a:lnTo>
                      <a:pt x="29146" y="107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597" name="Google Shape;7597;p120"/>
              <p:cNvSpPr/>
              <p:nvPr/>
            </p:nvSpPr>
            <p:spPr>
              <a:xfrm>
                <a:off x="7812023" y="338251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598" name="Google Shape;7598;p120"/>
            <p:cNvSpPr/>
            <p:nvPr/>
          </p:nvSpPr>
          <p:spPr>
            <a:xfrm>
              <a:off x="3846576" y="4118383"/>
              <a:ext cx="116204" cy="20320"/>
            </a:xfrm>
            <a:custGeom>
              <a:rect b="b" l="l" r="r" t="t"/>
              <a:pathLst>
                <a:path extrusionOk="0" h="20320" w="116204">
                  <a:moveTo>
                    <a:pt x="0" y="6322"/>
                  </a:moveTo>
                  <a:lnTo>
                    <a:pt x="11060" y="9655"/>
                  </a:lnTo>
                  <a:lnTo>
                    <a:pt x="21050" y="11846"/>
                  </a:lnTo>
                  <a:lnTo>
                    <a:pt x="31182" y="13180"/>
                  </a:lnTo>
                  <a:lnTo>
                    <a:pt x="42672" y="13942"/>
                  </a:lnTo>
                  <a:lnTo>
                    <a:pt x="54875" y="13287"/>
                  </a:lnTo>
                  <a:lnTo>
                    <a:pt x="66579" y="11560"/>
                  </a:lnTo>
                  <a:lnTo>
                    <a:pt x="78140" y="9120"/>
                  </a:lnTo>
                  <a:lnTo>
                    <a:pt x="89916" y="6322"/>
                  </a:lnTo>
                  <a:lnTo>
                    <a:pt x="95142" y="4405"/>
                  </a:lnTo>
                  <a:lnTo>
                    <a:pt x="102584" y="1845"/>
                  </a:lnTo>
                  <a:lnTo>
                    <a:pt x="110168" y="0"/>
                  </a:lnTo>
                  <a:lnTo>
                    <a:pt x="115823" y="226"/>
                  </a:lnTo>
                  <a:lnTo>
                    <a:pt x="115823" y="988"/>
                  </a:lnTo>
                  <a:lnTo>
                    <a:pt x="115823" y="1750"/>
                  </a:lnTo>
                  <a:lnTo>
                    <a:pt x="113395" y="8465"/>
                  </a:lnTo>
                  <a:lnTo>
                    <a:pt x="109537" y="13180"/>
                  </a:lnTo>
                  <a:lnTo>
                    <a:pt x="104251" y="16752"/>
                  </a:lnTo>
                  <a:lnTo>
                    <a:pt x="97536" y="200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599" name="Google Shape;7599;p120"/>
            <p:cNvGrpSpPr/>
            <p:nvPr/>
          </p:nvGrpSpPr>
          <p:grpSpPr>
            <a:xfrm>
              <a:off x="5947410" y="4452366"/>
              <a:ext cx="124333" cy="174117"/>
              <a:chOff x="5947410" y="4452366"/>
              <a:chExt cx="124333" cy="174117"/>
            </a:xfrm>
          </p:grpSpPr>
          <p:sp>
            <p:nvSpPr>
              <p:cNvPr id="7600" name="Google Shape;7600;p120"/>
              <p:cNvSpPr/>
              <p:nvPr/>
            </p:nvSpPr>
            <p:spPr>
              <a:xfrm>
                <a:off x="5947410" y="4452366"/>
                <a:ext cx="83820" cy="158114"/>
              </a:xfrm>
              <a:custGeom>
                <a:rect b="b" l="l" r="r" t="t"/>
                <a:pathLst>
                  <a:path extrusionOk="0" h="158114" w="83820">
                    <a:moveTo>
                      <a:pt x="0" y="87629"/>
                    </a:moveTo>
                    <a:lnTo>
                      <a:pt x="35897" y="63412"/>
                    </a:lnTo>
                    <a:lnTo>
                      <a:pt x="62579" y="33242"/>
                    </a:lnTo>
                    <a:lnTo>
                      <a:pt x="67817" y="9143"/>
                    </a:lnTo>
                    <a:lnTo>
                      <a:pt x="66293" y="1523"/>
                    </a:lnTo>
                    <a:lnTo>
                      <a:pt x="52577" y="0"/>
                    </a:lnTo>
                    <a:lnTo>
                      <a:pt x="46481" y="3047"/>
                    </a:lnTo>
                    <a:lnTo>
                      <a:pt x="25145" y="46481"/>
                    </a:lnTo>
                    <a:lnTo>
                      <a:pt x="23002" y="95773"/>
                    </a:lnTo>
                    <a:lnTo>
                      <a:pt x="23622" y="112013"/>
                    </a:lnTo>
                    <a:lnTo>
                      <a:pt x="23872" y="122289"/>
                    </a:lnTo>
                    <a:lnTo>
                      <a:pt x="24479" y="132492"/>
                    </a:lnTo>
                    <a:lnTo>
                      <a:pt x="25229" y="142553"/>
                    </a:lnTo>
                    <a:lnTo>
                      <a:pt x="25908" y="152399"/>
                    </a:lnTo>
                    <a:lnTo>
                      <a:pt x="25908" y="157733"/>
                    </a:lnTo>
                    <a:lnTo>
                      <a:pt x="25908" y="150113"/>
                    </a:lnTo>
                    <a:lnTo>
                      <a:pt x="25908" y="144779"/>
                    </a:lnTo>
                    <a:lnTo>
                      <a:pt x="26503" y="133409"/>
                    </a:lnTo>
                    <a:lnTo>
                      <a:pt x="40671" y="96309"/>
                    </a:lnTo>
                    <a:lnTo>
                      <a:pt x="58674" y="87629"/>
                    </a:lnTo>
                    <a:lnTo>
                      <a:pt x="66294" y="88391"/>
                    </a:lnTo>
                    <a:lnTo>
                      <a:pt x="81545" y="124622"/>
                    </a:lnTo>
                    <a:lnTo>
                      <a:pt x="82296" y="131825"/>
                    </a:lnTo>
                    <a:lnTo>
                      <a:pt x="83058" y="138683"/>
                    </a:lnTo>
                    <a:lnTo>
                      <a:pt x="83058" y="140207"/>
                    </a:lnTo>
                    <a:lnTo>
                      <a:pt x="83820" y="14401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01" name="Google Shape;7601;p120"/>
              <p:cNvSpPr/>
              <p:nvPr/>
            </p:nvSpPr>
            <p:spPr>
              <a:xfrm>
                <a:off x="6068568" y="4571238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0" y="0"/>
                    </a:moveTo>
                    <a:lnTo>
                      <a:pt x="11" y="8453"/>
                    </a:lnTo>
                    <a:lnTo>
                      <a:pt x="95" y="16763"/>
                    </a:lnTo>
                    <a:lnTo>
                      <a:pt x="321" y="25074"/>
                    </a:lnTo>
                    <a:lnTo>
                      <a:pt x="762" y="33527"/>
                    </a:lnTo>
                    <a:lnTo>
                      <a:pt x="762" y="41147"/>
                    </a:lnTo>
                    <a:lnTo>
                      <a:pt x="1524" y="47243"/>
                    </a:lnTo>
                    <a:lnTo>
                      <a:pt x="3048" y="548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02" name="Google Shape;7602;p120"/>
            <p:cNvSpPr/>
            <p:nvPr/>
          </p:nvSpPr>
          <p:spPr>
            <a:xfrm>
              <a:off x="6146291" y="4575440"/>
              <a:ext cx="24129" cy="60325"/>
            </a:xfrm>
            <a:custGeom>
              <a:rect b="b" l="l" r="r" t="t"/>
              <a:pathLst>
                <a:path extrusionOk="0" h="60325" w="24129">
                  <a:moveTo>
                    <a:pt x="0" y="1131"/>
                  </a:moveTo>
                  <a:lnTo>
                    <a:pt x="8512" y="0"/>
                  </a:lnTo>
                  <a:lnTo>
                    <a:pt x="15525" y="83"/>
                  </a:lnTo>
                  <a:lnTo>
                    <a:pt x="20681" y="3167"/>
                  </a:lnTo>
                  <a:lnTo>
                    <a:pt x="23622" y="11037"/>
                  </a:lnTo>
                  <a:lnTo>
                    <a:pt x="23931" y="20157"/>
                  </a:lnTo>
                  <a:lnTo>
                    <a:pt x="22669" y="29134"/>
                  </a:lnTo>
                  <a:lnTo>
                    <a:pt x="19978" y="37826"/>
                  </a:lnTo>
                  <a:lnTo>
                    <a:pt x="16002" y="46089"/>
                  </a:lnTo>
                  <a:lnTo>
                    <a:pt x="12954" y="51423"/>
                  </a:lnTo>
                  <a:lnTo>
                    <a:pt x="9144" y="56757"/>
                  </a:lnTo>
                  <a:lnTo>
                    <a:pt x="3810" y="5980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3" name="Google Shape;7603;p120"/>
            <p:cNvSpPr/>
            <p:nvPr/>
          </p:nvSpPr>
          <p:spPr>
            <a:xfrm>
              <a:off x="6785609" y="4594097"/>
              <a:ext cx="24765" cy="59689"/>
            </a:xfrm>
            <a:custGeom>
              <a:rect b="b" l="l" r="r" t="t"/>
              <a:pathLst>
                <a:path extrusionOk="0" h="59689" w="24765">
                  <a:moveTo>
                    <a:pt x="24383" y="0"/>
                  </a:moveTo>
                  <a:lnTo>
                    <a:pt x="20907" y="12430"/>
                  </a:lnTo>
                  <a:lnTo>
                    <a:pt x="17144" y="24574"/>
                  </a:lnTo>
                  <a:lnTo>
                    <a:pt x="12811" y="36433"/>
                  </a:lnTo>
                  <a:lnTo>
                    <a:pt x="7619" y="48006"/>
                  </a:lnTo>
                  <a:lnTo>
                    <a:pt x="4571" y="54864"/>
                  </a:lnTo>
                  <a:lnTo>
                    <a:pt x="3809" y="56388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604" name="Google Shape;7604;p120"/>
            <p:cNvGrpSpPr/>
            <p:nvPr/>
          </p:nvGrpSpPr>
          <p:grpSpPr>
            <a:xfrm>
              <a:off x="6919696" y="4411954"/>
              <a:ext cx="192836" cy="199885"/>
              <a:chOff x="6919696" y="4411954"/>
              <a:chExt cx="192836" cy="199885"/>
            </a:xfrm>
          </p:grpSpPr>
          <p:pic>
            <p:nvPicPr>
              <p:cNvPr id="7605" name="Google Shape;7605;p120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19696" y="4411954"/>
                <a:ext cx="86918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6" name="Google Shape;7606;p120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037615" y="4525492"/>
                <a:ext cx="74917" cy="86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07" name="Google Shape;7607;p120"/>
            <p:cNvSpPr/>
            <p:nvPr/>
          </p:nvSpPr>
          <p:spPr>
            <a:xfrm>
              <a:off x="6325361" y="454228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8" name="Google Shape;7608;p120"/>
            <p:cNvSpPr/>
            <p:nvPr/>
          </p:nvSpPr>
          <p:spPr>
            <a:xfrm>
              <a:off x="6435852" y="454304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09" name="Google Shape;7609;p120"/>
            <p:cNvSpPr/>
            <p:nvPr/>
          </p:nvSpPr>
          <p:spPr>
            <a:xfrm>
              <a:off x="6523481" y="4531614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10" name="Google Shape;7610;p120"/>
            <p:cNvSpPr/>
            <p:nvPr/>
          </p:nvSpPr>
          <p:spPr>
            <a:xfrm>
              <a:off x="4098035" y="5263134"/>
              <a:ext cx="92710" cy="13335"/>
            </a:xfrm>
            <a:custGeom>
              <a:rect b="b" l="l" r="r" t="t"/>
              <a:pathLst>
                <a:path extrusionOk="0" h="13335" w="92710">
                  <a:moveTo>
                    <a:pt x="0" y="0"/>
                  </a:moveTo>
                  <a:lnTo>
                    <a:pt x="37933" y="6857"/>
                  </a:lnTo>
                  <a:lnTo>
                    <a:pt x="60650" y="9203"/>
                  </a:lnTo>
                  <a:lnTo>
                    <a:pt x="70104" y="10382"/>
                  </a:lnTo>
                  <a:lnTo>
                    <a:pt x="79557" y="11703"/>
                  </a:lnTo>
                  <a:lnTo>
                    <a:pt x="89154" y="12953"/>
                  </a:lnTo>
                  <a:lnTo>
                    <a:pt x="89916" y="12953"/>
                  </a:lnTo>
                  <a:lnTo>
                    <a:pt x="91440" y="12953"/>
                  </a:lnTo>
                  <a:lnTo>
                    <a:pt x="92202" y="1295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11" name="Google Shape;7611;p120"/>
            <p:cNvSpPr/>
            <p:nvPr/>
          </p:nvSpPr>
          <p:spPr>
            <a:xfrm>
              <a:off x="5369814" y="3598164"/>
              <a:ext cx="2393950" cy="142239"/>
            </a:xfrm>
            <a:custGeom>
              <a:rect b="b" l="l" r="r" t="t"/>
              <a:pathLst>
                <a:path extrusionOk="0" h="142239" w="2393950">
                  <a:moveTo>
                    <a:pt x="0" y="130302"/>
                  </a:moveTo>
                  <a:lnTo>
                    <a:pt x="40767" y="137731"/>
                  </a:lnTo>
                  <a:lnTo>
                    <a:pt x="81534" y="141732"/>
                  </a:lnTo>
                  <a:lnTo>
                    <a:pt x="145922" y="142208"/>
                  </a:lnTo>
                  <a:lnTo>
                    <a:pt x="178188" y="141839"/>
                  </a:lnTo>
                  <a:lnTo>
                    <a:pt x="210311" y="140970"/>
                  </a:lnTo>
                  <a:lnTo>
                    <a:pt x="263804" y="138293"/>
                  </a:lnTo>
                  <a:lnTo>
                    <a:pt x="317296" y="135105"/>
                  </a:lnTo>
                  <a:lnTo>
                    <a:pt x="370789" y="131807"/>
                  </a:lnTo>
                  <a:lnTo>
                    <a:pt x="424281" y="128802"/>
                  </a:lnTo>
                  <a:lnTo>
                    <a:pt x="477773" y="126492"/>
                  </a:lnTo>
                  <a:lnTo>
                    <a:pt x="526232" y="125170"/>
                  </a:lnTo>
                  <a:lnTo>
                    <a:pt x="574548" y="124491"/>
                  </a:lnTo>
                  <a:lnTo>
                    <a:pt x="622863" y="124241"/>
                  </a:lnTo>
                  <a:lnTo>
                    <a:pt x="671322" y="124206"/>
                  </a:lnTo>
                  <a:lnTo>
                    <a:pt x="722637" y="124729"/>
                  </a:lnTo>
                  <a:lnTo>
                    <a:pt x="773811" y="124968"/>
                  </a:lnTo>
                  <a:lnTo>
                    <a:pt x="824984" y="124634"/>
                  </a:lnTo>
                  <a:lnTo>
                    <a:pt x="876300" y="123444"/>
                  </a:lnTo>
                  <a:lnTo>
                    <a:pt x="923103" y="122008"/>
                  </a:lnTo>
                  <a:lnTo>
                    <a:pt x="969800" y="120085"/>
                  </a:lnTo>
                  <a:lnTo>
                    <a:pt x="1016412" y="117824"/>
                  </a:lnTo>
                  <a:lnTo>
                    <a:pt x="1062961" y="115372"/>
                  </a:lnTo>
                  <a:lnTo>
                    <a:pt x="1109468" y="112878"/>
                  </a:lnTo>
                  <a:lnTo>
                    <a:pt x="1155954" y="110490"/>
                  </a:lnTo>
                  <a:lnTo>
                    <a:pt x="1211189" y="107819"/>
                  </a:lnTo>
                  <a:lnTo>
                    <a:pt x="1266279" y="105223"/>
                  </a:lnTo>
                  <a:lnTo>
                    <a:pt x="1321259" y="102589"/>
                  </a:lnTo>
                  <a:lnTo>
                    <a:pt x="1376165" y="99809"/>
                  </a:lnTo>
                  <a:lnTo>
                    <a:pt x="1431036" y="96774"/>
                  </a:lnTo>
                  <a:lnTo>
                    <a:pt x="1483071" y="93573"/>
                  </a:lnTo>
                  <a:lnTo>
                    <a:pt x="1534960" y="90373"/>
                  </a:lnTo>
                  <a:lnTo>
                    <a:pt x="1586740" y="87172"/>
                  </a:lnTo>
                  <a:lnTo>
                    <a:pt x="1638446" y="83972"/>
                  </a:lnTo>
                  <a:lnTo>
                    <a:pt x="1690116" y="80772"/>
                  </a:lnTo>
                  <a:lnTo>
                    <a:pt x="1738562" y="77783"/>
                  </a:lnTo>
                  <a:lnTo>
                    <a:pt x="1786794" y="74580"/>
                  </a:lnTo>
                  <a:lnTo>
                    <a:pt x="1834884" y="71235"/>
                  </a:lnTo>
                  <a:lnTo>
                    <a:pt x="1882902" y="67818"/>
                  </a:lnTo>
                  <a:lnTo>
                    <a:pt x="1938337" y="63257"/>
                  </a:lnTo>
                  <a:lnTo>
                    <a:pt x="1993773" y="58769"/>
                  </a:lnTo>
                  <a:lnTo>
                    <a:pt x="2049208" y="54423"/>
                  </a:lnTo>
                  <a:lnTo>
                    <a:pt x="2104644" y="50292"/>
                  </a:lnTo>
                  <a:lnTo>
                    <a:pt x="2141100" y="47672"/>
                  </a:lnTo>
                  <a:lnTo>
                    <a:pt x="2177415" y="45339"/>
                  </a:lnTo>
                  <a:lnTo>
                    <a:pt x="2213729" y="43005"/>
                  </a:lnTo>
                  <a:lnTo>
                    <a:pt x="2274189" y="38076"/>
                  </a:lnTo>
                  <a:lnTo>
                    <a:pt x="2322195" y="32885"/>
                  </a:lnTo>
                  <a:lnTo>
                    <a:pt x="2367819" y="26003"/>
                  </a:lnTo>
                  <a:lnTo>
                    <a:pt x="2391156" y="19050"/>
                  </a:lnTo>
                  <a:lnTo>
                    <a:pt x="2391918" y="19050"/>
                  </a:lnTo>
                  <a:lnTo>
                    <a:pt x="2393442" y="17526"/>
                  </a:lnTo>
                  <a:lnTo>
                    <a:pt x="2387346" y="12192"/>
                  </a:lnTo>
                  <a:lnTo>
                    <a:pt x="2379726" y="9906"/>
                  </a:lnTo>
                  <a:lnTo>
                    <a:pt x="2370582" y="6858"/>
                  </a:lnTo>
                  <a:lnTo>
                    <a:pt x="2364486" y="4572"/>
                  </a:lnTo>
                  <a:lnTo>
                    <a:pt x="2358390" y="2286"/>
                  </a:lnTo>
                  <a:lnTo>
                    <a:pt x="235229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612" name="Google Shape;7612;p120"/>
            <p:cNvGrpSpPr/>
            <p:nvPr/>
          </p:nvGrpSpPr>
          <p:grpSpPr>
            <a:xfrm>
              <a:off x="5080990" y="5144236"/>
              <a:ext cx="781101" cy="273583"/>
              <a:chOff x="5080990" y="5144236"/>
              <a:chExt cx="781101" cy="273583"/>
            </a:xfrm>
          </p:grpSpPr>
          <p:pic>
            <p:nvPicPr>
              <p:cNvPr id="7613" name="Google Shape;7613;p12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080990" y="5144236"/>
                <a:ext cx="225602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4" name="Google Shape;7614;p120"/>
              <p:cNvSpPr/>
              <p:nvPr/>
            </p:nvSpPr>
            <p:spPr>
              <a:xfrm>
                <a:off x="5322570" y="5231130"/>
                <a:ext cx="277495" cy="186689"/>
              </a:xfrm>
              <a:custGeom>
                <a:rect b="b" l="l" r="r" t="t"/>
                <a:pathLst>
                  <a:path extrusionOk="0" h="186689" w="277495">
                    <a:moveTo>
                      <a:pt x="27432" y="27431"/>
                    </a:moveTo>
                    <a:lnTo>
                      <a:pt x="26670" y="17525"/>
                    </a:lnTo>
                    <a:lnTo>
                      <a:pt x="26670" y="11429"/>
                    </a:lnTo>
                    <a:lnTo>
                      <a:pt x="18288" y="5333"/>
                    </a:lnTo>
                    <a:lnTo>
                      <a:pt x="15240" y="2285"/>
                    </a:lnTo>
                    <a:lnTo>
                      <a:pt x="8382" y="0"/>
                    </a:lnTo>
                    <a:lnTo>
                      <a:pt x="6096" y="5333"/>
                    </a:lnTo>
                    <a:lnTo>
                      <a:pt x="3012" y="12811"/>
                    </a:lnTo>
                    <a:lnTo>
                      <a:pt x="1428" y="21145"/>
                    </a:lnTo>
                    <a:lnTo>
                      <a:pt x="845" y="29765"/>
                    </a:lnTo>
                    <a:lnTo>
                      <a:pt x="762" y="38099"/>
                    </a:lnTo>
                    <a:lnTo>
                      <a:pt x="762" y="45719"/>
                    </a:lnTo>
                    <a:lnTo>
                      <a:pt x="0" y="52577"/>
                    </a:lnTo>
                    <a:lnTo>
                      <a:pt x="9144" y="53339"/>
                    </a:lnTo>
                    <a:lnTo>
                      <a:pt x="13716" y="54101"/>
                    </a:lnTo>
                    <a:lnTo>
                      <a:pt x="17526" y="47243"/>
                    </a:lnTo>
                    <a:lnTo>
                      <a:pt x="19812" y="43433"/>
                    </a:lnTo>
                    <a:lnTo>
                      <a:pt x="22860" y="38099"/>
                    </a:lnTo>
                    <a:lnTo>
                      <a:pt x="20574" y="41147"/>
                    </a:lnTo>
                    <a:lnTo>
                      <a:pt x="22860" y="38861"/>
                    </a:lnTo>
                    <a:lnTo>
                      <a:pt x="24455" y="48565"/>
                    </a:lnTo>
                    <a:lnTo>
                      <a:pt x="25908" y="58197"/>
                    </a:lnTo>
                    <a:lnTo>
                      <a:pt x="27360" y="67687"/>
                    </a:lnTo>
                    <a:lnTo>
                      <a:pt x="28956" y="76961"/>
                    </a:lnTo>
                    <a:lnTo>
                      <a:pt x="31111" y="93987"/>
                    </a:lnTo>
                    <a:lnTo>
                      <a:pt x="33051" y="110870"/>
                    </a:lnTo>
                    <a:lnTo>
                      <a:pt x="34849" y="127754"/>
                    </a:lnTo>
                    <a:lnTo>
                      <a:pt x="36576" y="144779"/>
                    </a:lnTo>
                    <a:lnTo>
                      <a:pt x="37540" y="154114"/>
                    </a:lnTo>
                    <a:lnTo>
                      <a:pt x="38576" y="165734"/>
                    </a:lnTo>
                    <a:lnTo>
                      <a:pt x="38611" y="177355"/>
                    </a:lnTo>
                    <a:lnTo>
                      <a:pt x="36576" y="186689"/>
                    </a:lnTo>
                    <a:lnTo>
                      <a:pt x="35814" y="186689"/>
                    </a:lnTo>
                    <a:lnTo>
                      <a:pt x="34290" y="186689"/>
                    </a:lnTo>
                    <a:lnTo>
                      <a:pt x="33528" y="186689"/>
                    </a:lnTo>
                    <a:lnTo>
                      <a:pt x="29503" y="179689"/>
                    </a:lnTo>
                    <a:lnTo>
                      <a:pt x="26479" y="172402"/>
                    </a:lnTo>
                    <a:lnTo>
                      <a:pt x="24312" y="164830"/>
                    </a:lnTo>
                    <a:lnTo>
                      <a:pt x="22860" y="156971"/>
                    </a:lnTo>
                    <a:lnTo>
                      <a:pt x="22181" y="145113"/>
                    </a:lnTo>
                    <a:lnTo>
                      <a:pt x="22574" y="133540"/>
                    </a:lnTo>
                    <a:lnTo>
                      <a:pt x="38862" y="86677"/>
                    </a:lnTo>
                    <a:lnTo>
                      <a:pt x="52578" y="63245"/>
                    </a:lnTo>
                    <a:lnTo>
                      <a:pt x="58578" y="52375"/>
                    </a:lnTo>
                    <a:lnTo>
                      <a:pt x="75438" y="12953"/>
                    </a:lnTo>
                    <a:lnTo>
                      <a:pt x="76200" y="2285"/>
                    </a:lnTo>
                    <a:lnTo>
                      <a:pt x="72390" y="6095"/>
                    </a:lnTo>
                    <a:lnTo>
                      <a:pt x="106299" y="29146"/>
                    </a:lnTo>
                    <a:lnTo>
                      <a:pt x="114038" y="25336"/>
                    </a:lnTo>
                    <a:lnTo>
                      <a:pt x="121920" y="22097"/>
                    </a:lnTo>
                    <a:lnTo>
                      <a:pt x="126492" y="19811"/>
                    </a:lnTo>
                    <a:lnTo>
                      <a:pt x="129540" y="20573"/>
                    </a:lnTo>
                    <a:lnTo>
                      <a:pt x="134112" y="20573"/>
                    </a:lnTo>
                    <a:lnTo>
                      <a:pt x="135862" y="27682"/>
                    </a:lnTo>
                    <a:lnTo>
                      <a:pt x="136683" y="35147"/>
                    </a:lnTo>
                    <a:lnTo>
                      <a:pt x="136790" y="42755"/>
                    </a:lnTo>
                    <a:lnTo>
                      <a:pt x="136398" y="50291"/>
                    </a:lnTo>
                    <a:lnTo>
                      <a:pt x="134504" y="59697"/>
                    </a:lnTo>
                    <a:lnTo>
                      <a:pt x="132111" y="70103"/>
                    </a:lnTo>
                    <a:lnTo>
                      <a:pt x="130718" y="80510"/>
                    </a:lnTo>
                    <a:lnTo>
                      <a:pt x="131826" y="89915"/>
                    </a:lnTo>
                    <a:lnTo>
                      <a:pt x="135457" y="93309"/>
                    </a:lnTo>
                    <a:lnTo>
                      <a:pt x="141446" y="92487"/>
                    </a:lnTo>
                    <a:lnTo>
                      <a:pt x="176819" y="61912"/>
                    </a:lnTo>
                    <a:lnTo>
                      <a:pt x="196929" y="24931"/>
                    </a:lnTo>
                    <a:lnTo>
                      <a:pt x="198882" y="15239"/>
                    </a:lnTo>
                    <a:lnTo>
                      <a:pt x="198882" y="10667"/>
                    </a:lnTo>
                    <a:lnTo>
                      <a:pt x="198882" y="9143"/>
                    </a:lnTo>
                    <a:lnTo>
                      <a:pt x="165354" y="35432"/>
                    </a:lnTo>
                    <a:lnTo>
                      <a:pt x="162306" y="54863"/>
                    </a:lnTo>
                    <a:lnTo>
                      <a:pt x="163353" y="63031"/>
                    </a:lnTo>
                    <a:lnTo>
                      <a:pt x="202501" y="78866"/>
                    </a:lnTo>
                    <a:lnTo>
                      <a:pt x="212859" y="77176"/>
                    </a:lnTo>
                    <a:lnTo>
                      <a:pt x="253150" y="54733"/>
                    </a:lnTo>
                    <a:lnTo>
                      <a:pt x="277368" y="16763"/>
                    </a:lnTo>
                    <a:lnTo>
                      <a:pt x="277368" y="7619"/>
                    </a:lnTo>
                    <a:lnTo>
                      <a:pt x="275082" y="5333"/>
                    </a:lnTo>
                    <a:lnTo>
                      <a:pt x="265938" y="5333"/>
                    </a:lnTo>
                    <a:lnTo>
                      <a:pt x="241077" y="37052"/>
                    </a:lnTo>
                    <a:lnTo>
                      <a:pt x="257556" y="55625"/>
                    </a:lnTo>
                    <a:lnTo>
                      <a:pt x="263652" y="54101"/>
                    </a:lnTo>
                    <a:lnTo>
                      <a:pt x="268986" y="48767"/>
                    </a:lnTo>
                    <a:lnTo>
                      <a:pt x="274320" y="45719"/>
                    </a:lnTo>
                    <a:lnTo>
                      <a:pt x="277368" y="50291"/>
                    </a:lnTo>
                    <a:lnTo>
                      <a:pt x="277368" y="54863"/>
                    </a:lnTo>
                    <a:lnTo>
                      <a:pt x="277368" y="63245"/>
                    </a:lnTo>
                    <a:lnTo>
                      <a:pt x="277094" y="77414"/>
                    </a:lnTo>
                    <a:lnTo>
                      <a:pt x="276320" y="91439"/>
                    </a:lnTo>
                    <a:lnTo>
                      <a:pt x="275117" y="105465"/>
                    </a:lnTo>
                    <a:lnTo>
                      <a:pt x="273558" y="119633"/>
                    </a:lnTo>
                    <a:lnTo>
                      <a:pt x="272367" y="130718"/>
                    </a:lnTo>
                    <a:lnTo>
                      <a:pt x="264414" y="168401"/>
                    </a:lnTo>
                    <a:lnTo>
                      <a:pt x="259080" y="175259"/>
                    </a:lnTo>
                    <a:lnTo>
                      <a:pt x="252984" y="171449"/>
                    </a:lnTo>
                    <a:lnTo>
                      <a:pt x="245364" y="166877"/>
                    </a:lnTo>
                    <a:lnTo>
                      <a:pt x="244602" y="155447"/>
                    </a:lnTo>
                    <a:lnTo>
                      <a:pt x="243840" y="147827"/>
                    </a:lnTo>
                    <a:lnTo>
                      <a:pt x="244066" y="139410"/>
                    </a:lnTo>
                    <a:lnTo>
                      <a:pt x="245649" y="131921"/>
                    </a:lnTo>
                    <a:lnTo>
                      <a:pt x="248233" y="124575"/>
                    </a:lnTo>
                    <a:lnTo>
                      <a:pt x="251460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615" name="Google Shape;7615;p12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623582" y="5180050"/>
                <a:ext cx="238509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16" name="Google Shape;7616;p120"/>
            <p:cNvGrpSpPr/>
            <p:nvPr/>
          </p:nvGrpSpPr>
          <p:grpSpPr>
            <a:xfrm>
              <a:off x="6281902" y="5108422"/>
              <a:ext cx="124485" cy="213894"/>
              <a:chOff x="6281902" y="5108422"/>
              <a:chExt cx="124485" cy="213894"/>
            </a:xfrm>
          </p:grpSpPr>
          <p:pic>
            <p:nvPicPr>
              <p:cNvPr id="7617" name="Google Shape;7617;p12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281902" y="5108422"/>
                <a:ext cx="8463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8" name="Google Shape;7618;p120"/>
              <p:cNvSpPr/>
              <p:nvPr/>
            </p:nvSpPr>
            <p:spPr>
              <a:xfrm>
                <a:off x="6403848" y="5252466"/>
                <a:ext cx="2539" cy="69850"/>
              </a:xfrm>
              <a:custGeom>
                <a:rect b="b" l="l" r="r" t="t"/>
                <a:pathLst>
                  <a:path extrusionOk="0" h="69850" w="2539">
                    <a:moveTo>
                      <a:pt x="0" y="0"/>
                    </a:moveTo>
                    <a:lnTo>
                      <a:pt x="1524" y="40386"/>
                    </a:lnTo>
                    <a:lnTo>
                      <a:pt x="1535" y="47374"/>
                    </a:lnTo>
                    <a:lnTo>
                      <a:pt x="1619" y="54578"/>
                    </a:lnTo>
                    <a:lnTo>
                      <a:pt x="1845" y="61924"/>
                    </a:lnTo>
                    <a:lnTo>
                      <a:pt x="2286" y="693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19" name="Google Shape;7619;p120"/>
            <p:cNvSpPr/>
            <p:nvPr/>
          </p:nvSpPr>
          <p:spPr>
            <a:xfrm>
              <a:off x="6481571" y="5260085"/>
              <a:ext cx="17145" cy="46989"/>
            </a:xfrm>
            <a:custGeom>
              <a:rect b="b" l="l" r="r" t="t"/>
              <a:pathLst>
                <a:path extrusionOk="0" h="46989" w="17145">
                  <a:moveTo>
                    <a:pt x="0" y="761"/>
                  </a:moveTo>
                  <a:lnTo>
                    <a:pt x="11430" y="761"/>
                  </a:lnTo>
                  <a:lnTo>
                    <a:pt x="15240" y="0"/>
                  </a:lnTo>
                  <a:lnTo>
                    <a:pt x="16764" y="12953"/>
                  </a:lnTo>
                  <a:lnTo>
                    <a:pt x="5334" y="44957"/>
                  </a:lnTo>
                  <a:lnTo>
                    <a:pt x="3048" y="4648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20" name="Google Shape;7620;p120"/>
            <p:cNvSpPr/>
            <p:nvPr/>
          </p:nvSpPr>
          <p:spPr>
            <a:xfrm>
              <a:off x="6656831" y="52075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21" name="Google Shape;7621;p120"/>
            <p:cNvSpPr/>
            <p:nvPr/>
          </p:nvSpPr>
          <p:spPr>
            <a:xfrm>
              <a:off x="6759702" y="5204459"/>
              <a:ext cx="76200" cy="26035"/>
            </a:xfrm>
            <a:custGeom>
              <a:rect b="b" l="l" r="r" t="t"/>
              <a:pathLst>
                <a:path extrusionOk="0" h="26035" w="76200">
                  <a:moveTo>
                    <a:pt x="22860" y="5334"/>
                  </a:move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26035" w="76200">
                  <a:moveTo>
                    <a:pt x="76200" y="8382"/>
                  </a:moveTo>
                  <a:lnTo>
                    <a:pt x="70866" y="3048"/>
                  </a:lnTo>
                  <a:lnTo>
                    <a:pt x="57912" y="3048"/>
                  </a:lnTo>
                  <a:lnTo>
                    <a:pt x="52578" y="8382"/>
                  </a:lnTo>
                  <a:lnTo>
                    <a:pt x="52578" y="20574"/>
                  </a:lnTo>
                  <a:lnTo>
                    <a:pt x="57912" y="25908"/>
                  </a:lnTo>
                  <a:lnTo>
                    <a:pt x="70866" y="25908"/>
                  </a:lnTo>
                  <a:lnTo>
                    <a:pt x="76200" y="20574"/>
                  </a:lnTo>
                  <a:lnTo>
                    <a:pt x="76200" y="14478"/>
                  </a:lnTo>
                  <a:lnTo>
                    <a:pt x="76200" y="838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22" name="Google Shape;7622;p120"/>
            <p:cNvSpPr/>
            <p:nvPr/>
          </p:nvSpPr>
          <p:spPr>
            <a:xfrm>
              <a:off x="7043928" y="5221985"/>
              <a:ext cx="29209" cy="63500"/>
            </a:xfrm>
            <a:custGeom>
              <a:rect b="b" l="l" r="r" t="t"/>
              <a:pathLst>
                <a:path extrusionOk="0" h="63500" w="29209">
                  <a:moveTo>
                    <a:pt x="25907" y="0"/>
                  </a:moveTo>
                  <a:lnTo>
                    <a:pt x="28313" y="12918"/>
                  </a:lnTo>
                  <a:lnTo>
                    <a:pt x="29146" y="23336"/>
                  </a:lnTo>
                  <a:lnTo>
                    <a:pt x="27408" y="33325"/>
                  </a:lnTo>
                  <a:lnTo>
                    <a:pt x="22097" y="44957"/>
                  </a:lnTo>
                  <a:lnTo>
                    <a:pt x="17680" y="51780"/>
                  </a:lnTo>
                  <a:lnTo>
                    <a:pt x="13049" y="57245"/>
                  </a:lnTo>
                  <a:lnTo>
                    <a:pt x="7417" y="61138"/>
                  </a:lnTo>
                  <a:lnTo>
                    <a:pt x="0" y="6324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23" name="Google Shape;7623;p12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129246" y="5058892"/>
              <a:ext cx="205790" cy="1954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24" name="Google Shape;7624;p120"/>
            <p:cNvGrpSpPr/>
            <p:nvPr/>
          </p:nvGrpSpPr>
          <p:grpSpPr>
            <a:xfrm>
              <a:off x="7609306" y="5024628"/>
              <a:ext cx="461822" cy="257985"/>
              <a:chOff x="7609306" y="5024628"/>
              <a:chExt cx="461822" cy="257985"/>
            </a:xfrm>
          </p:grpSpPr>
          <p:pic>
            <p:nvPicPr>
              <p:cNvPr id="7625" name="Google Shape;7625;p120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609306" y="5024628"/>
                <a:ext cx="206552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6" name="Google Shape;7626;p12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850098" y="5040842"/>
                <a:ext cx="221030" cy="241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27" name="Google Shape;7627;p120"/>
            <p:cNvGrpSpPr/>
            <p:nvPr/>
          </p:nvGrpSpPr>
          <p:grpSpPr>
            <a:xfrm>
              <a:off x="8330946" y="4974335"/>
              <a:ext cx="688085" cy="271271"/>
              <a:chOff x="8330946" y="4974335"/>
              <a:chExt cx="688085" cy="271271"/>
            </a:xfrm>
          </p:grpSpPr>
          <p:sp>
            <p:nvSpPr>
              <p:cNvPr id="7628" name="Google Shape;7628;p120"/>
              <p:cNvSpPr/>
              <p:nvPr/>
            </p:nvSpPr>
            <p:spPr>
              <a:xfrm>
                <a:off x="8330946" y="5057131"/>
                <a:ext cx="148590" cy="95250"/>
              </a:xfrm>
              <a:custGeom>
                <a:rect b="b" l="l" r="r" t="t"/>
                <a:pathLst>
                  <a:path extrusionOk="0" h="95250" w="148590">
                    <a:moveTo>
                      <a:pt x="0" y="34551"/>
                    </a:moveTo>
                    <a:lnTo>
                      <a:pt x="12192" y="81795"/>
                    </a:lnTo>
                    <a:lnTo>
                      <a:pt x="14478" y="87129"/>
                    </a:lnTo>
                    <a:lnTo>
                      <a:pt x="16002" y="91701"/>
                    </a:lnTo>
                    <a:lnTo>
                      <a:pt x="19050" y="94749"/>
                    </a:lnTo>
                    <a:lnTo>
                      <a:pt x="19812" y="94749"/>
                    </a:lnTo>
                    <a:lnTo>
                      <a:pt x="20574" y="87129"/>
                    </a:lnTo>
                    <a:lnTo>
                      <a:pt x="20574" y="77985"/>
                    </a:lnTo>
                    <a:lnTo>
                      <a:pt x="21336" y="70365"/>
                    </a:lnTo>
                    <a:lnTo>
                      <a:pt x="21645" y="59757"/>
                    </a:lnTo>
                    <a:lnTo>
                      <a:pt x="34480" y="18835"/>
                    </a:lnTo>
                    <a:lnTo>
                      <a:pt x="71628" y="45219"/>
                    </a:lnTo>
                    <a:lnTo>
                      <a:pt x="91440" y="10929"/>
                    </a:lnTo>
                    <a:lnTo>
                      <a:pt x="122086" y="0"/>
                    </a:lnTo>
                    <a:lnTo>
                      <a:pt x="132588" y="2547"/>
                    </a:lnTo>
                    <a:lnTo>
                      <a:pt x="148006" y="42421"/>
                    </a:lnTo>
                    <a:lnTo>
                      <a:pt x="147542" y="52363"/>
                    </a:lnTo>
                    <a:lnTo>
                      <a:pt x="146649" y="62162"/>
                    </a:lnTo>
                    <a:lnTo>
                      <a:pt x="145542" y="71889"/>
                    </a:lnTo>
                    <a:lnTo>
                      <a:pt x="145542" y="76461"/>
                    </a:lnTo>
                    <a:lnTo>
                      <a:pt x="145542" y="77223"/>
                    </a:lnTo>
                    <a:lnTo>
                      <a:pt x="145542" y="7950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29" name="Google Shape;7629;p120"/>
              <p:cNvSpPr/>
              <p:nvPr/>
            </p:nvSpPr>
            <p:spPr>
              <a:xfrm>
                <a:off x="8501634" y="5039867"/>
                <a:ext cx="217170" cy="205739"/>
              </a:xfrm>
              <a:custGeom>
                <a:rect b="b" l="l" r="r" t="t"/>
                <a:pathLst>
                  <a:path extrusionOk="0" h="205739" w="217170">
                    <a:moveTo>
                      <a:pt x="37338" y="21335"/>
                    </a:moveTo>
                    <a:lnTo>
                      <a:pt x="38862" y="9905"/>
                    </a:lnTo>
                    <a:lnTo>
                      <a:pt x="38862" y="8381"/>
                    </a:lnTo>
                    <a:lnTo>
                      <a:pt x="38862" y="0"/>
                    </a:lnTo>
                    <a:lnTo>
                      <a:pt x="9548" y="34147"/>
                    </a:lnTo>
                    <a:lnTo>
                      <a:pt x="0" y="76199"/>
                    </a:lnTo>
                    <a:lnTo>
                      <a:pt x="10668" y="76961"/>
                    </a:lnTo>
                    <a:lnTo>
                      <a:pt x="41910" y="52577"/>
                    </a:lnTo>
                    <a:lnTo>
                      <a:pt x="45720" y="36575"/>
                    </a:lnTo>
                    <a:lnTo>
                      <a:pt x="45720" y="28193"/>
                    </a:lnTo>
                    <a:lnTo>
                      <a:pt x="45720" y="27431"/>
                    </a:lnTo>
                    <a:lnTo>
                      <a:pt x="45720" y="26669"/>
                    </a:lnTo>
                    <a:lnTo>
                      <a:pt x="45720" y="25907"/>
                    </a:lnTo>
                    <a:lnTo>
                      <a:pt x="43434" y="34289"/>
                    </a:lnTo>
                    <a:lnTo>
                      <a:pt x="42672" y="41147"/>
                    </a:lnTo>
                    <a:lnTo>
                      <a:pt x="42672" y="50291"/>
                    </a:lnTo>
                    <a:lnTo>
                      <a:pt x="43481" y="58638"/>
                    </a:lnTo>
                    <a:lnTo>
                      <a:pt x="46291" y="64484"/>
                    </a:lnTo>
                    <a:lnTo>
                      <a:pt x="51673" y="68187"/>
                    </a:lnTo>
                    <a:lnTo>
                      <a:pt x="60198" y="70103"/>
                    </a:lnTo>
                    <a:lnTo>
                      <a:pt x="70973" y="69651"/>
                    </a:lnTo>
                    <a:lnTo>
                      <a:pt x="105025" y="48267"/>
                    </a:lnTo>
                    <a:lnTo>
                      <a:pt x="118872" y="16001"/>
                    </a:lnTo>
                    <a:lnTo>
                      <a:pt x="118872" y="8381"/>
                    </a:lnTo>
                    <a:lnTo>
                      <a:pt x="117348" y="1523"/>
                    </a:lnTo>
                    <a:lnTo>
                      <a:pt x="108966" y="6857"/>
                    </a:lnTo>
                    <a:lnTo>
                      <a:pt x="109728" y="12191"/>
                    </a:lnTo>
                    <a:lnTo>
                      <a:pt x="108204" y="24383"/>
                    </a:lnTo>
                    <a:lnTo>
                      <a:pt x="106882" y="43695"/>
                    </a:lnTo>
                    <a:lnTo>
                      <a:pt x="106203" y="62864"/>
                    </a:lnTo>
                    <a:lnTo>
                      <a:pt x="105953" y="82034"/>
                    </a:lnTo>
                    <a:lnTo>
                      <a:pt x="105918" y="101345"/>
                    </a:lnTo>
                    <a:lnTo>
                      <a:pt x="106120" y="124777"/>
                    </a:lnTo>
                    <a:lnTo>
                      <a:pt x="105822" y="148780"/>
                    </a:lnTo>
                    <a:lnTo>
                      <a:pt x="103667" y="172497"/>
                    </a:lnTo>
                    <a:lnTo>
                      <a:pt x="98298" y="195071"/>
                    </a:lnTo>
                    <a:lnTo>
                      <a:pt x="94488" y="204977"/>
                    </a:lnTo>
                    <a:lnTo>
                      <a:pt x="87630" y="205739"/>
                    </a:lnTo>
                    <a:lnTo>
                      <a:pt x="80010" y="199643"/>
                    </a:lnTo>
                    <a:lnTo>
                      <a:pt x="49684" y="158067"/>
                    </a:lnTo>
                    <a:lnTo>
                      <a:pt x="40576" y="123443"/>
                    </a:lnTo>
                    <a:lnTo>
                      <a:pt x="43648" y="114847"/>
                    </a:lnTo>
                    <a:lnTo>
                      <a:pt x="50292" y="106679"/>
                    </a:lnTo>
                    <a:lnTo>
                      <a:pt x="61567" y="98178"/>
                    </a:lnTo>
                    <a:lnTo>
                      <a:pt x="74199" y="90677"/>
                    </a:lnTo>
                    <a:lnTo>
                      <a:pt x="87260" y="83748"/>
                    </a:lnTo>
                    <a:lnTo>
                      <a:pt x="99822" y="76961"/>
                    </a:lnTo>
                    <a:lnTo>
                      <a:pt x="111692" y="70092"/>
                    </a:lnTo>
                    <a:lnTo>
                      <a:pt x="123348" y="63150"/>
                    </a:lnTo>
                    <a:lnTo>
                      <a:pt x="134862" y="56066"/>
                    </a:lnTo>
                    <a:lnTo>
                      <a:pt x="146304" y="48767"/>
                    </a:lnTo>
                    <a:lnTo>
                      <a:pt x="152400" y="44957"/>
                    </a:lnTo>
                    <a:lnTo>
                      <a:pt x="157734" y="41147"/>
                    </a:lnTo>
                    <a:lnTo>
                      <a:pt x="163830" y="38099"/>
                    </a:lnTo>
                    <a:lnTo>
                      <a:pt x="164592" y="38099"/>
                    </a:lnTo>
                    <a:lnTo>
                      <a:pt x="164592" y="46481"/>
                    </a:lnTo>
                    <a:lnTo>
                      <a:pt x="162306" y="53339"/>
                    </a:lnTo>
                    <a:lnTo>
                      <a:pt x="160782" y="61721"/>
                    </a:lnTo>
                    <a:lnTo>
                      <a:pt x="159377" y="68770"/>
                    </a:lnTo>
                    <a:lnTo>
                      <a:pt x="158115" y="78104"/>
                    </a:lnTo>
                    <a:lnTo>
                      <a:pt x="157995" y="87439"/>
                    </a:lnTo>
                    <a:lnTo>
                      <a:pt x="160020" y="94487"/>
                    </a:lnTo>
                    <a:lnTo>
                      <a:pt x="165937" y="98571"/>
                    </a:lnTo>
                    <a:lnTo>
                      <a:pt x="174212" y="99155"/>
                    </a:lnTo>
                    <a:lnTo>
                      <a:pt x="182629" y="97595"/>
                    </a:lnTo>
                    <a:lnTo>
                      <a:pt x="212443" y="73818"/>
                    </a:lnTo>
                    <a:lnTo>
                      <a:pt x="216824" y="54066"/>
                    </a:lnTo>
                    <a:lnTo>
                      <a:pt x="214026" y="45624"/>
                    </a:lnTo>
                    <a:lnTo>
                      <a:pt x="183499" y="19776"/>
                    </a:lnTo>
                    <a:lnTo>
                      <a:pt x="176784" y="18287"/>
                    </a:lnTo>
                    <a:lnTo>
                      <a:pt x="176022" y="18287"/>
                    </a:lnTo>
                    <a:lnTo>
                      <a:pt x="175260" y="18287"/>
                    </a:lnTo>
                    <a:lnTo>
                      <a:pt x="174498" y="182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0" name="Google Shape;7630;p120"/>
              <p:cNvSpPr/>
              <p:nvPr/>
            </p:nvSpPr>
            <p:spPr>
              <a:xfrm>
                <a:off x="8728710" y="5052059"/>
                <a:ext cx="97154" cy="71754"/>
              </a:xfrm>
              <a:custGeom>
                <a:rect b="b" l="l" r="r" t="t"/>
                <a:pathLst>
                  <a:path extrusionOk="0" h="71754" w="97154">
                    <a:moveTo>
                      <a:pt x="0" y="11430"/>
                    </a:moveTo>
                    <a:lnTo>
                      <a:pt x="7893" y="8667"/>
                    </a:lnTo>
                    <a:lnTo>
                      <a:pt x="15716" y="6477"/>
                    </a:lnTo>
                    <a:lnTo>
                      <a:pt x="23681" y="5429"/>
                    </a:lnTo>
                    <a:lnTo>
                      <a:pt x="32004" y="6096"/>
                    </a:lnTo>
                    <a:lnTo>
                      <a:pt x="44469" y="48791"/>
                    </a:lnTo>
                    <a:lnTo>
                      <a:pt x="29718" y="71628"/>
                    </a:lnTo>
                    <a:lnTo>
                      <a:pt x="27432" y="67818"/>
                    </a:lnTo>
                    <a:lnTo>
                      <a:pt x="47184" y="22645"/>
                    </a:lnTo>
                    <a:lnTo>
                      <a:pt x="58674" y="8382"/>
                    </a:lnTo>
                    <a:lnTo>
                      <a:pt x="63246" y="1524"/>
                    </a:lnTo>
                    <a:lnTo>
                      <a:pt x="69342" y="762"/>
                    </a:lnTo>
                    <a:lnTo>
                      <a:pt x="73914" y="0"/>
                    </a:lnTo>
                    <a:lnTo>
                      <a:pt x="75438" y="4572"/>
                    </a:lnTo>
                    <a:lnTo>
                      <a:pt x="76200" y="9144"/>
                    </a:lnTo>
                    <a:lnTo>
                      <a:pt x="76962" y="16121"/>
                    </a:lnTo>
                    <a:lnTo>
                      <a:pt x="77152" y="23241"/>
                    </a:lnTo>
                    <a:lnTo>
                      <a:pt x="77057" y="30360"/>
                    </a:lnTo>
                    <a:lnTo>
                      <a:pt x="76962" y="37338"/>
                    </a:lnTo>
                    <a:lnTo>
                      <a:pt x="76962" y="44958"/>
                    </a:lnTo>
                    <a:lnTo>
                      <a:pt x="76200" y="53340"/>
                    </a:lnTo>
                    <a:lnTo>
                      <a:pt x="80010" y="60198"/>
                    </a:lnTo>
                    <a:lnTo>
                      <a:pt x="84582" y="67056"/>
                    </a:lnTo>
                    <a:lnTo>
                      <a:pt x="92964" y="59436"/>
                    </a:lnTo>
                    <a:lnTo>
                      <a:pt x="96774" y="571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1" name="Google Shape;7631;p120"/>
              <p:cNvSpPr/>
              <p:nvPr/>
            </p:nvSpPr>
            <p:spPr>
              <a:xfrm>
                <a:off x="8791194" y="497433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2" name="Google Shape;7632;p120"/>
              <p:cNvSpPr/>
              <p:nvPr/>
            </p:nvSpPr>
            <p:spPr>
              <a:xfrm>
                <a:off x="8872728" y="4996433"/>
                <a:ext cx="10159" cy="118110"/>
              </a:xfrm>
              <a:custGeom>
                <a:rect b="b" l="l" r="r" t="t"/>
                <a:pathLst>
                  <a:path extrusionOk="0" h="118110" w="10159">
                    <a:moveTo>
                      <a:pt x="8381" y="0"/>
                    </a:moveTo>
                    <a:lnTo>
                      <a:pt x="9263" y="10287"/>
                    </a:lnTo>
                    <a:lnTo>
                      <a:pt x="9715" y="20574"/>
                    </a:lnTo>
                    <a:lnTo>
                      <a:pt x="9882" y="30861"/>
                    </a:lnTo>
                    <a:lnTo>
                      <a:pt x="9905" y="41148"/>
                    </a:lnTo>
                    <a:lnTo>
                      <a:pt x="9274" y="52327"/>
                    </a:lnTo>
                    <a:lnTo>
                      <a:pt x="7715" y="63150"/>
                    </a:lnTo>
                    <a:lnTo>
                      <a:pt x="5726" y="73830"/>
                    </a:lnTo>
                    <a:lnTo>
                      <a:pt x="3809" y="84582"/>
                    </a:lnTo>
                    <a:lnTo>
                      <a:pt x="2571" y="93035"/>
                    </a:lnTo>
                    <a:lnTo>
                      <a:pt x="1333" y="101346"/>
                    </a:lnTo>
                    <a:lnTo>
                      <a:pt x="380" y="109656"/>
                    </a:lnTo>
                    <a:lnTo>
                      <a:pt x="0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3" name="Google Shape;7633;p120"/>
              <p:cNvSpPr/>
              <p:nvPr/>
            </p:nvSpPr>
            <p:spPr>
              <a:xfrm>
                <a:off x="8867394" y="5050535"/>
                <a:ext cx="98425" cy="146685"/>
              </a:xfrm>
              <a:custGeom>
                <a:rect b="b" l="l" r="r" t="t"/>
                <a:pathLst>
                  <a:path extrusionOk="0" h="146685" w="98425">
                    <a:moveTo>
                      <a:pt x="0" y="6095"/>
                    </a:moveTo>
                    <a:lnTo>
                      <a:pt x="8822" y="4845"/>
                    </a:lnTo>
                    <a:lnTo>
                      <a:pt x="18002" y="3524"/>
                    </a:lnTo>
                    <a:lnTo>
                      <a:pt x="27324" y="2345"/>
                    </a:lnTo>
                    <a:lnTo>
                      <a:pt x="36576" y="1523"/>
                    </a:lnTo>
                    <a:lnTo>
                      <a:pt x="42672" y="761"/>
                    </a:lnTo>
                    <a:lnTo>
                      <a:pt x="47244" y="0"/>
                    </a:lnTo>
                    <a:lnTo>
                      <a:pt x="49530" y="6095"/>
                    </a:lnTo>
                    <a:lnTo>
                      <a:pt x="51816" y="13715"/>
                    </a:lnTo>
                    <a:lnTo>
                      <a:pt x="51816" y="21335"/>
                    </a:lnTo>
                    <a:lnTo>
                      <a:pt x="53340" y="28955"/>
                    </a:lnTo>
                    <a:lnTo>
                      <a:pt x="54864" y="35051"/>
                    </a:lnTo>
                    <a:lnTo>
                      <a:pt x="57912" y="38861"/>
                    </a:lnTo>
                    <a:lnTo>
                      <a:pt x="64008" y="38099"/>
                    </a:lnTo>
                    <a:lnTo>
                      <a:pt x="72390" y="37337"/>
                    </a:lnTo>
                    <a:lnTo>
                      <a:pt x="78486" y="28955"/>
                    </a:lnTo>
                    <a:lnTo>
                      <a:pt x="83058" y="22859"/>
                    </a:lnTo>
                    <a:lnTo>
                      <a:pt x="88392" y="16763"/>
                    </a:lnTo>
                    <a:lnTo>
                      <a:pt x="92202" y="10667"/>
                    </a:lnTo>
                    <a:lnTo>
                      <a:pt x="96774" y="3047"/>
                    </a:lnTo>
                    <a:lnTo>
                      <a:pt x="96774" y="2285"/>
                    </a:lnTo>
                    <a:lnTo>
                      <a:pt x="97536" y="2285"/>
                    </a:lnTo>
                    <a:lnTo>
                      <a:pt x="98298" y="1523"/>
                    </a:lnTo>
                    <a:lnTo>
                      <a:pt x="98047" y="11120"/>
                    </a:lnTo>
                    <a:lnTo>
                      <a:pt x="97440" y="20573"/>
                    </a:lnTo>
                    <a:lnTo>
                      <a:pt x="96690" y="30027"/>
                    </a:lnTo>
                    <a:lnTo>
                      <a:pt x="96012" y="39623"/>
                    </a:lnTo>
                    <a:lnTo>
                      <a:pt x="91940" y="86236"/>
                    </a:lnTo>
                    <a:lnTo>
                      <a:pt x="82200" y="123443"/>
                    </a:lnTo>
                    <a:lnTo>
                      <a:pt x="47053" y="146494"/>
                    </a:lnTo>
                    <a:lnTo>
                      <a:pt x="36099" y="144827"/>
                    </a:lnTo>
                    <a:lnTo>
                      <a:pt x="27432" y="139445"/>
                    </a:lnTo>
                    <a:lnTo>
                      <a:pt x="24514" y="133469"/>
                    </a:lnTo>
                    <a:lnTo>
                      <a:pt x="24098" y="127063"/>
                    </a:lnTo>
                    <a:lnTo>
                      <a:pt x="24967" y="120372"/>
                    </a:lnTo>
                    <a:lnTo>
                      <a:pt x="25908" y="1135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34" name="Google Shape;7634;p120"/>
              <p:cNvSpPr/>
              <p:nvPr/>
            </p:nvSpPr>
            <p:spPr>
              <a:xfrm>
                <a:off x="8996172" y="508939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35" name="Google Shape;7635;p120"/>
            <p:cNvSpPr/>
            <p:nvPr/>
          </p:nvSpPr>
          <p:spPr>
            <a:xfrm>
              <a:off x="3631691" y="2958703"/>
              <a:ext cx="90170" cy="7619"/>
            </a:xfrm>
            <a:custGeom>
              <a:rect b="b" l="l" r="r" t="t"/>
              <a:pathLst>
                <a:path extrusionOk="0" h="7619" w="90170">
                  <a:moveTo>
                    <a:pt x="0" y="904"/>
                  </a:moveTo>
                  <a:lnTo>
                    <a:pt x="9596" y="2464"/>
                  </a:lnTo>
                  <a:lnTo>
                    <a:pt x="19050" y="3667"/>
                  </a:lnTo>
                  <a:lnTo>
                    <a:pt x="28503" y="4441"/>
                  </a:lnTo>
                  <a:lnTo>
                    <a:pt x="38100" y="4714"/>
                  </a:lnTo>
                  <a:lnTo>
                    <a:pt x="55304" y="3333"/>
                  </a:lnTo>
                  <a:lnTo>
                    <a:pt x="75152" y="523"/>
                  </a:lnTo>
                  <a:lnTo>
                    <a:pt x="89427" y="0"/>
                  </a:lnTo>
                  <a:lnTo>
                    <a:pt x="89916" y="5476"/>
                  </a:lnTo>
                  <a:lnTo>
                    <a:pt x="89154" y="7000"/>
                  </a:lnTo>
                  <a:lnTo>
                    <a:pt x="89154" y="5476"/>
                  </a:lnTo>
                  <a:lnTo>
                    <a:pt x="86868" y="62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36" name="Google Shape;7636;p12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793716" y="4029990"/>
              <a:ext cx="330127" cy="1884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37" name="Google Shape;7637;p120"/>
            <p:cNvGrpSpPr/>
            <p:nvPr/>
          </p:nvGrpSpPr>
          <p:grpSpPr>
            <a:xfrm>
              <a:off x="5466562" y="4083211"/>
              <a:ext cx="397053" cy="132959"/>
              <a:chOff x="5466562" y="4083211"/>
              <a:chExt cx="397053" cy="132959"/>
            </a:xfrm>
          </p:grpSpPr>
          <p:pic>
            <p:nvPicPr>
              <p:cNvPr id="7638" name="Google Shape;7638;p12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466562" y="4094962"/>
                <a:ext cx="108254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9" name="Google Shape;7639;p12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594102" y="4083211"/>
                <a:ext cx="269513" cy="132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0" name="Google Shape;7640;p120"/>
            <p:cNvGrpSpPr/>
            <p:nvPr/>
          </p:nvGrpSpPr>
          <p:grpSpPr>
            <a:xfrm>
              <a:off x="6073150" y="4009618"/>
              <a:ext cx="726200" cy="211124"/>
              <a:chOff x="6073150" y="4009618"/>
              <a:chExt cx="726200" cy="211124"/>
            </a:xfrm>
          </p:grpSpPr>
          <p:pic>
            <p:nvPicPr>
              <p:cNvPr id="7641" name="Google Shape;7641;p120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073150" y="4047718"/>
                <a:ext cx="3711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42" name="Google Shape;7642;p120"/>
              <p:cNvSpPr/>
              <p:nvPr/>
            </p:nvSpPr>
            <p:spPr>
              <a:xfrm>
                <a:off x="6487667" y="4117085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3309" y="8322"/>
                    </a:lnTo>
                    <a:lnTo>
                      <a:pt x="5334" y="15716"/>
                    </a:lnTo>
                    <a:lnTo>
                      <a:pt x="6215" y="23252"/>
                    </a:lnTo>
                    <a:lnTo>
                      <a:pt x="6096" y="32004"/>
                    </a:lnTo>
                    <a:lnTo>
                      <a:pt x="6096" y="40386"/>
                    </a:lnTo>
                    <a:lnTo>
                      <a:pt x="4572" y="48006"/>
                    </a:lnTo>
                    <a:lnTo>
                      <a:pt x="4572" y="563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43" name="Google Shape;7643;p120"/>
              <p:cNvSpPr/>
              <p:nvPr/>
            </p:nvSpPr>
            <p:spPr>
              <a:xfrm>
                <a:off x="6481571" y="4086605"/>
                <a:ext cx="8889" cy="22860"/>
              </a:xfrm>
              <a:custGeom>
                <a:rect b="b" l="l" r="r" t="t"/>
                <a:pathLst>
                  <a:path extrusionOk="0" h="22860" w="8889">
                    <a:moveTo>
                      <a:pt x="8382" y="22860"/>
                    </a:moveTo>
                    <a:lnTo>
                      <a:pt x="7620" y="21336"/>
                    </a:lnTo>
                    <a:lnTo>
                      <a:pt x="0" y="6858"/>
                    </a:lnTo>
                    <a:lnTo>
                      <a:pt x="1524" y="762"/>
                    </a:lnTo>
                    <a:lnTo>
                      <a:pt x="2286" y="762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644" name="Google Shape;7644;p120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539458" y="4009618"/>
                <a:ext cx="9072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45" name="Google Shape;7645;p120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656806" y="4054576"/>
                <a:ext cx="142544" cy="125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6" name="Google Shape;7646;p120"/>
            <p:cNvGrpSpPr/>
            <p:nvPr/>
          </p:nvGrpSpPr>
          <p:grpSpPr>
            <a:xfrm>
              <a:off x="7074217" y="4040860"/>
              <a:ext cx="173845" cy="102920"/>
              <a:chOff x="7074217" y="4040860"/>
              <a:chExt cx="173845" cy="102920"/>
            </a:xfrm>
          </p:grpSpPr>
          <p:sp>
            <p:nvSpPr>
              <p:cNvPr id="7647" name="Google Shape;7647;p120"/>
              <p:cNvSpPr/>
              <p:nvPr/>
            </p:nvSpPr>
            <p:spPr>
              <a:xfrm>
                <a:off x="7074217" y="4065270"/>
                <a:ext cx="33654" cy="78104"/>
              </a:xfrm>
              <a:custGeom>
                <a:rect b="b" l="l" r="r" t="t"/>
                <a:pathLst>
                  <a:path extrusionOk="0" h="78104" w="33654">
                    <a:moveTo>
                      <a:pt x="13144" y="5334"/>
                    </a:moveTo>
                    <a:lnTo>
                      <a:pt x="8131" y="17014"/>
                    </a:lnTo>
                    <a:lnTo>
                      <a:pt x="4476" y="28479"/>
                    </a:lnTo>
                    <a:lnTo>
                      <a:pt x="2107" y="40374"/>
                    </a:lnTo>
                    <a:lnTo>
                      <a:pt x="952" y="53340"/>
                    </a:lnTo>
                    <a:lnTo>
                      <a:pt x="190" y="60043"/>
                    </a:lnTo>
                    <a:lnTo>
                      <a:pt x="0" y="67532"/>
                    </a:lnTo>
                    <a:lnTo>
                      <a:pt x="1809" y="74021"/>
                    </a:lnTo>
                    <a:lnTo>
                      <a:pt x="7048" y="77724"/>
                    </a:lnTo>
                    <a:lnTo>
                      <a:pt x="14573" y="75949"/>
                    </a:lnTo>
                    <a:lnTo>
                      <a:pt x="33623" y="32861"/>
                    </a:lnTo>
                    <a:lnTo>
                      <a:pt x="33325" y="22371"/>
                    </a:lnTo>
                    <a:lnTo>
                      <a:pt x="30670" y="12954"/>
                    </a:lnTo>
                    <a:lnTo>
                      <a:pt x="27622" y="5334"/>
                    </a:lnTo>
                    <a:lnTo>
                      <a:pt x="21526" y="2286"/>
                    </a:lnTo>
                    <a:lnTo>
                      <a:pt x="14668" y="0"/>
                    </a:lnTo>
                    <a:lnTo>
                      <a:pt x="139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648" name="Google Shape;7648;p120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7151773" y="4040860"/>
                <a:ext cx="9628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49" name="Google Shape;7649;p120"/>
            <p:cNvGrpSpPr/>
            <p:nvPr/>
          </p:nvGrpSpPr>
          <p:grpSpPr>
            <a:xfrm>
              <a:off x="7585684" y="3962755"/>
              <a:ext cx="162899" cy="158927"/>
              <a:chOff x="7585684" y="3962755"/>
              <a:chExt cx="162899" cy="158927"/>
            </a:xfrm>
          </p:grpSpPr>
          <p:pic>
            <p:nvPicPr>
              <p:cNvPr id="7650" name="Google Shape;7650;p120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585684" y="3962755"/>
                <a:ext cx="117041" cy="158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51" name="Google Shape;7651;p120"/>
              <p:cNvSpPr/>
              <p:nvPr/>
            </p:nvSpPr>
            <p:spPr>
              <a:xfrm>
                <a:off x="7739693" y="4023360"/>
                <a:ext cx="8890" cy="93345"/>
              </a:xfrm>
              <a:custGeom>
                <a:rect b="b" l="l" r="r" t="t"/>
                <a:pathLst>
                  <a:path extrusionOk="0" h="93345" w="8890">
                    <a:moveTo>
                      <a:pt x="8322" y="0"/>
                    </a:moveTo>
                    <a:lnTo>
                      <a:pt x="3750" y="48006"/>
                    </a:lnTo>
                    <a:lnTo>
                      <a:pt x="2119" y="57459"/>
                    </a:lnTo>
                    <a:lnTo>
                      <a:pt x="416" y="69342"/>
                    </a:lnTo>
                    <a:lnTo>
                      <a:pt x="0" y="81224"/>
                    </a:lnTo>
                    <a:lnTo>
                      <a:pt x="2226" y="90678"/>
                    </a:lnTo>
                    <a:lnTo>
                      <a:pt x="2988" y="91440"/>
                    </a:lnTo>
                    <a:lnTo>
                      <a:pt x="3750" y="92202"/>
                    </a:lnTo>
                    <a:lnTo>
                      <a:pt x="5274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52" name="Google Shape;7652;p120"/>
            <p:cNvSpPr/>
            <p:nvPr/>
          </p:nvSpPr>
          <p:spPr>
            <a:xfrm>
              <a:off x="7838693" y="4080509"/>
              <a:ext cx="35559" cy="66039"/>
            </a:xfrm>
            <a:custGeom>
              <a:rect b="b" l="l" r="r" t="t"/>
              <a:pathLst>
                <a:path extrusionOk="0" h="66039" w="35559">
                  <a:moveTo>
                    <a:pt x="12192" y="0"/>
                  </a:moveTo>
                  <a:lnTo>
                    <a:pt x="19728" y="523"/>
                  </a:lnTo>
                  <a:lnTo>
                    <a:pt x="26765" y="1904"/>
                  </a:lnTo>
                  <a:lnTo>
                    <a:pt x="32230" y="5572"/>
                  </a:lnTo>
                  <a:lnTo>
                    <a:pt x="35052" y="12953"/>
                  </a:lnTo>
                  <a:lnTo>
                    <a:pt x="34801" y="23479"/>
                  </a:lnTo>
                  <a:lnTo>
                    <a:pt x="12954" y="55626"/>
                  </a:lnTo>
                  <a:lnTo>
                    <a:pt x="7620" y="60960"/>
                  </a:lnTo>
                  <a:lnTo>
                    <a:pt x="0" y="6553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3" name="Google Shape;7653;p120"/>
            <p:cNvSpPr/>
            <p:nvPr/>
          </p:nvSpPr>
          <p:spPr>
            <a:xfrm>
              <a:off x="7991856" y="4034790"/>
              <a:ext cx="12700" cy="1270"/>
            </a:xfrm>
            <a:custGeom>
              <a:rect b="b" l="l" r="r" t="t"/>
              <a:pathLst>
                <a:path extrusionOk="0" h="1270" w="12700">
                  <a:moveTo>
                    <a:pt x="0" y="762"/>
                  </a:moveTo>
                  <a:lnTo>
                    <a:pt x="3810" y="0"/>
                  </a:lnTo>
                  <a:lnTo>
                    <a:pt x="8382" y="0"/>
                  </a:lnTo>
                  <a:lnTo>
                    <a:pt x="1219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4" name="Google Shape;7654;p120"/>
            <p:cNvSpPr/>
            <p:nvPr/>
          </p:nvSpPr>
          <p:spPr>
            <a:xfrm>
              <a:off x="8090154" y="402564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5" name="Google Shape;7655;p120"/>
            <p:cNvSpPr/>
            <p:nvPr/>
          </p:nvSpPr>
          <p:spPr>
            <a:xfrm>
              <a:off x="8224266" y="400507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56" name="Google Shape;7656;p120"/>
            <p:cNvSpPr/>
            <p:nvPr/>
          </p:nvSpPr>
          <p:spPr>
            <a:xfrm>
              <a:off x="8364473" y="4000500"/>
              <a:ext cx="29209" cy="60960"/>
            </a:xfrm>
            <a:custGeom>
              <a:rect b="b" l="l" r="r" t="t"/>
              <a:pathLst>
                <a:path extrusionOk="0" h="60960" w="29209">
                  <a:moveTo>
                    <a:pt x="19811" y="0"/>
                  </a:moveTo>
                  <a:lnTo>
                    <a:pt x="26765" y="11656"/>
                  </a:lnTo>
                  <a:lnTo>
                    <a:pt x="29146" y="20097"/>
                  </a:lnTo>
                  <a:lnTo>
                    <a:pt x="26669" y="28396"/>
                  </a:lnTo>
                  <a:lnTo>
                    <a:pt x="19049" y="39624"/>
                  </a:lnTo>
                  <a:lnTo>
                    <a:pt x="14358" y="45208"/>
                  </a:lnTo>
                  <a:lnTo>
                    <a:pt x="9524" y="50577"/>
                  </a:lnTo>
                  <a:lnTo>
                    <a:pt x="4691" y="55804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57" name="Google Shape;7657;p1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461984" y="3889984"/>
              <a:ext cx="221792" cy="142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8" name="Google Shape;7658;p12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989288" y="3858742"/>
              <a:ext cx="144926" cy="127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9" name="Google Shape;7659;p12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324568" y="3784828"/>
              <a:ext cx="277418" cy="198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0" name="Google Shape;7660;p120"/>
            <p:cNvSpPr/>
            <p:nvPr/>
          </p:nvSpPr>
          <p:spPr>
            <a:xfrm>
              <a:off x="8400288" y="5404865"/>
              <a:ext cx="497840" cy="15239"/>
            </a:xfrm>
            <a:custGeom>
              <a:rect b="b" l="l" r="r" t="t"/>
              <a:pathLst>
                <a:path extrusionOk="0" h="15239" w="497840">
                  <a:moveTo>
                    <a:pt x="0" y="13716"/>
                  </a:moveTo>
                  <a:lnTo>
                    <a:pt x="16918" y="11084"/>
                  </a:lnTo>
                  <a:lnTo>
                    <a:pt x="33623" y="9810"/>
                  </a:lnTo>
                  <a:lnTo>
                    <a:pt x="50470" y="9536"/>
                  </a:lnTo>
                  <a:lnTo>
                    <a:pt x="67818" y="9906"/>
                  </a:lnTo>
                  <a:lnTo>
                    <a:pt x="95940" y="10703"/>
                  </a:lnTo>
                  <a:lnTo>
                    <a:pt x="124205" y="11715"/>
                  </a:lnTo>
                  <a:lnTo>
                    <a:pt x="152471" y="12584"/>
                  </a:lnTo>
                  <a:lnTo>
                    <a:pt x="180594" y="12954"/>
                  </a:lnTo>
                  <a:lnTo>
                    <a:pt x="224028" y="12763"/>
                  </a:lnTo>
                  <a:lnTo>
                    <a:pt x="267462" y="12001"/>
                  </a:lnTo>
                  <a:lnTo>
                    <a:pt x="310895" y="10382"/>
                  </a:lnTo>
                  <a:lnTo>
                    <a:pt x="354330" y="7620"/>
                  </a:lnTo>
                  <a:lnTo>
                    <a:pt x="381202" y="5679"/>
                  </a:lnTo>
                  <a:lnTo>
                    <a:pt x="408146" y="3524"/>
                  </a:lnTo>
                  <a:lnTo>
                    <a:pt x="435232" y="1512"/>
                  </a:lnTo>
                  <a:lnTo>
                    <a:pt x="462534" y="0"/>
                  </a:lnTo>
                  <a:lnTo>
                    <a:pt x="471225" y="0"/>
                  </a:lnTo>
                  <a:lnTo>
                    <a:pt x="480060" y="0"/>
                  </a:lnTo>
                  <a:lnTo>
                    <a:pt x="488894" y="0"/>
                  </a:lnTo>
                  <a:lnTo>
                    <a:pt x="497586" y="0"/>
                  </a:lnTo>
                  <a:lnTo>
                    <a:pt x="493014" y="6096"/>
                  </a:lnTo>
                  <a:lnTo>
                    <a:pt x="488442" y="11430"/>
                  </a:lnTo>
                  <a:lnTo>
                    <a:pt x="479298" y="13716"/>
                  </a:lnTo>
                  <a:lnTo>
                    <a:pt x="476250" y="14478"/>
                  </a:lnTo>
                  <a:lnTo>
                    <a:pt x="473202" y="14478"/>
                  </a:lnTo>
                  <a:lnTo>
                    <a:pt x="470154" y="1524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61" name="Google Shape;7661;p12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247172" y="2916910"/>
              <a:ext cx="460489" cy="169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62" name="Google Shape;7662;p120"/>
            <p:cNvGrpSpPr/>
            <p:nvPr/>
          </p:nvGrpSpPr>
          <p:grpSpPr>
            <a:xfrm>
              <a:off x="4983349" y="2891790"/>
              <a:ext cx="596396" cy="156210"/>
              <a:chOff x="4983349" y="2891790"/>
              <a:chExt cx="596396" cy="156210"/>
            </a:xfrm>
          </p:grpSpPr>
          <p:sp>
            <p:nvSpPr>
              <p:cNvPr id="7663" name="Google Shape;7663;p120"/>
              <p:cNvSpPr/>
              <p:nvPr/>
            </p:nvSpPr>
            <p:spPr>
              <a:xfrm>
                <a:off x="4983349" y="2891790"/>
                <a:ext cx="165100" cy="156210"/>
              </a:xfrm>
              <a:custGeom>
                <a:rect b="b" l="l" r="r" t="t"/>
                <a:pathLst>
                  <a:path extrusionOk="0" h="156210" w="165100">
                    <a:moveTo>
                      <a:pt x="38230" y="0"/>
                    </a:moveTo>
                    <a:lnTo>
                      <a:pt x="46267" y="50149"/>
                    </a:lnTo>
                    <a:lnTo>
                      <a:pt x="47696" y="83498"/>
                    </a:lnTo>
                    <a:lnTo>
                      <a:pt x="47660" y="99726"/>
                    </a:lnTo>
                    <a:lnTo>
                      <a:pt x="47482" y="115812"/>
                    </a:lnTo>
                    <a:lnTo>
                      <a:pt x="47374" y="131826"/>
                    </a:lnTo>
                    <a:lnTo>
                      <a:pt x="48136" y="140208"/>
                    </a:lnTo>
                    <a:lnTo>
                      <a:pt x="47374" y="147828"/>
                    </a:lnTo>
                    <a:lnTo>
                      <a:pt x="46612" y="155448"/>
                    </a:lnTo>
                    <a:lnTo>
                      <a:pt x="45088" y="149352"/>
                    </a:lnTo>
                    <a:lnTo>
                      <a:pt x="43564" y="141732"/>
                    </a:lnTo>
                    <a:lnTo>
                      <a:pt x="41278" y="134874"/>
                    </a:lnTo>
                    <a:lnTo>
                      <a:pt x="26800" y="90678"/>
                    </a:lnTo>
                    <a:lnTo>
                      <a:pt x="0" y="119550"/>
                    </a:lnTo>
                    <a:lnTo>
                      <a:pt x="1369" y="130206"/>
                    </a:lnTo>
                    <a:lnTo>
                      <a:pt x="5167" y="140148"/>
                    </a:lnTo>
                    <a:lnTo>
                      <a:pt x="12322" y="148590"/>
                    </a:lnTo>
                    <a:lnTo>
                      <a:pt x="21776" y="153376"/>
                    </a:lnTo>
                    <a:lnTo>
                      <a:pt x="33087" y="155448"/>
                    </a:lnTo>
                    <a:lnTo>
                      <a:pt x="44684" y="155233"/>
                    </a:lnTo>
                    <a:lnTo>
                      <a:pt x="91213" y="133766"/>
                    </a:lnTo>
                    <a:lnTo>
                      <a:pt x="118240" y="101345"/>
                    </a:lnTo>
                    <a:lnTo>
                      <a:pt x="119002" y="64769"/>
                    </a:lnTo>
                    <a:lnTo>
                      <a:pt x="106048" y="69341"/>
                    </a:lnTo>
                    <a:lnTo>
                      <a:pt x="84879" y="102405"/>
                    </a:lnTo>
                    <a:lnTo>
                      <a:pt x="90808" y="141732"/>
                    </a:lnTo>
                    <a:lnTo>
                      <a:pt x="123205" y="118407"/>
                    </a:lnTo>
                    <a:lnTo>
                      <a:pt x="135766" y="82295"/>
                    </a:lnTo>
                    <a:lnTo>
                      <a:pt x="138052" y="68579"/>
                    </a:lnTo>
                    <a:lnTo>
                      <a:pt x="140338" y="73151"/>
                    </a:lnTo>
                    <a:lnTo>
                      <a:pt x="141100" y="80771"/>
                    </a:lnTo>
                    <a:lnTo>
                      <a:pt x="141100" y="87629"/>
                    </a:lnTo>
                    <a:lnTo>
                      <a:pt x="142077" y="102143"/>
                    </a:lnTo>
                    <a:lnTo>
                      <a:pt x="143196" y="116871"/>
                    </a:lnTo>
                    <a:lnTo>
                      <a:pt x="145172" y="131456"/>
                    </a:lnTo>
                    <a:lnTo>
                      <a:pt x="148720" y="145542"/>
                    </a:lnTo>
                    <a:lnTo>
                      <a:pt x="151768" y="156210"/>
                    </a:lnTo>
                    <a:lnTo>
                      <a:pt x="156340" y="156210"/>
                    </a:lnTo>
                    <a:lnTo>
                      <a:pt x="164722" y="1531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4" name="Google Shape;7664;p120"/>
              <p:cNvSpPr/>
              <p:nvPr/>
            </p:nvSpPr>
            <p:spPr>
              <a:xfrm>
                <a:off x="5156358" y="2925318"/>
                <a:ext cx="19685" cy="120014"/>
              </a:xfrm>
              <a:custGeom>
                <a:rect b="b" l="l" r="r" t="t"/>
                <a:pathLst>
                  <a:path extrusionOk="0" h="120014" w="19685">
                    <a:moveTo>
                      <a:pt x="857" y="0"/>
                    </a:moveTo>
                    <a:lnTo>
                      <a:pt x="321" y="14847"/>
                    </a:lnTo>
                    <a:lnTo>
                      <a:pt x="0" y="29622"/>
                    </a:lnTo>
                    <a:lnTo>
                      <a:pt x="107" y="44255"/>
                    </a:lnTo>
                    <a:lnTo>
                      <a:pt x="4571" y="85153"/>
                    </a:lnTo>
                    <a:lnTo>
                      <a:pt x="15335" y="116586"/>
                    </a:lnTo>
                    <a:lnTo>
                      <a:pt x="15335" y="118110"/>
                    </a:lnTo>
                    <a:lnTo>
                      <a:pt x="19145" y="1196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5" name="Google Shape;7665;p120"/>
              <p:cNvSpPr/>
              <p:nvPr/>
            </p:nvSpPr>
            <p:spPr>
              <a:xfrm>
                <a:off x="5159502" y="2970276"/>
                <a:ext cx="59054" cy="20319"/>
              </a:xfrm>
              <a:custGeom>
                <a:rect b="b" l="l" r="r" t="t"/>
                <a:pathLst>
                  <a:path extrusionOk="0" h="20319" w="59054">
                    <a:moveTo>
                      <a:pt x="0" y="19812"/>
                    </a:moveTo>
                    <a:lnTo>
                      <a:pt x="47243" y="3048"/>
                    </a:lnTo>
                    <a:lnTo>
                      <a:pt x="51053" y="2286"/>
                    </a:lnTo>
                    <a:lnTo>
                      <a:pt x="54864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6" name="Google Shape;7666;p120"/>
              <p:cNvSpPr/>
              <p:nvPr/>
            </p:nvSpPr>
            <p:spPr>
              <a:xfrm>
                <a:off x="5230368" y="2960370"/>
                <a:ext cx="80010" cy="82550"/>
              </a:xfrm>
              <a:custGeom>
                <a:rect b="b" l="l" r="r" t="t"/>
                <a:pathLst>
                  <a:path extrusionOk="0" h="82550" w="80010">
                    <a:moveTo>
                      <a:pt x="45720" y="43434"/>
                    </a:moveTo>
                    <a:lnTo>
                      <a:pt x="41636" y="35671"/>
                    </a:lnTo>
                    <a:lnTo>
                      <a:pt x="38195" y="28194"/>
                    </a:lnTo>
                    <a:lnTo>
                      <a:pt x="34897" y="20716"/>
                    </a:lnTo>
                    <a:lnTo>
                      <a:pt x="31242" y="12954"/>
                    </a:lnTo>
                    <a:lnTo>
                      <a:pt x="29718" y="8382"/>
                    </a:lnTo>
                    <a:lnTo>
                      <a:pt x="26670" y="1524"/>
                    </a:lnTo>
                    <a:lnTo>
                      <a:pt x="21336" y="0"/>
                    </a:lnTo>
                    <a:lnTo>
                      <a:pt x="16085" y="1714"/>
                    </a:lnTo>
                    <a:lnTo>
                      <a:pt x="11906" y="8001"/>
                    </a:lnTo>
                    <a:lnTo>
                      <a:pt x="9013" y="15430"/>
                    </a:lnTo>
                    <a:lnTo>
                      <a:pt x="7620" y="20574"/>
                    </a:lnTo>
                    <a:lnTo>
                      <a:pt x="4179" y="32468"/>
                    </a:lnTo>
                    <a:lnTo>
                      <a:pt x="1809" y="44291"/>
                    </a:lnTo>
                    <a:lnTo>
                      <a:pt x="440" y="56257"/>
                    </a:lnTo>
                    <a:lnTo>
                      <a:pt x="0" y="68580"/>
                    </a:lnTo>
                    <a:lnTo>
                      <a:pt x="440" y="74771"/>
                    </a:lnTo>
                    <a:lnTo>
                      <a:pt x="2952" y="79819"/>
                    </a:lnTo>
                    <a:lnTo>
                      <a:pt x="7608" y="82296"/>
                    </a:lnTo>
                    <a:lnTo>
                      <a:pt x="14478" y="80772"/>
                    </a:lnTo>
                    <a:lnTo>
                      <a:pt x="38100" y="50292"/>
                    </a:lnTo>
                    <a:lnTo>
                      <a:pt x="45720" y="23622"/>
                    </a:lnTo>
                    <a:lnTo>
                      <a:pt x="45720" y="22098"/>
                    </a:lnTo>
                    <a:lnTo>
                      <a:pt x="45720" y="21336"/>
                    </a:lnTo>
                    <a:lnTo>
                      <a:pt x="45720" y="20574"/>
                    </a:lnTo>
                    <a:lnTo>
                      <a:pt x="45720" y="23622"/>
                    </a:lnTo>
                    <a:lnTo>
                      <a:pt x="47244" y="32766"/>
                    </a:lnTo>
                    <a:lnTo>
                      <a:pt x="71628" y="60198"/>
                    </a:lnTo>
                    <a:lnTo>
                      <a:pt x="74676" y="60198"/>
                    </a:lnTo>
                    <a:lnTo>
                      <a:pt x="76962" y="60198"/>
                    </a:lnTo>
                    <a:lnTo>
                      <a:pt x="80010" y="601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7" name="Google Shape;7667;p120"/>
              <p:cNvSpPr/>
              <p:nvPr/>
            </p:nvSpPr>
            <p:spPr>
              <a:xfrm>
                <a:off x="5322570" y="2937724"/>
                <a:ext cx="45085" cy="98425"/>
              </a:xfrm>
              <a:custGeom>
                <a:rect b="b" l="l" r="r" t="t"/>
                <a:pathLst>
                  <a:path extrusionOk="0" h="98425" w="45085">
                    <a:moveTo>
                      <a:pt x="35051" y="13501"/>
                    </a:moveTo>
                    <a:lnTo>
                      <a:pt x="28384" y="7381"/>
                    </a:lnTo>
                    <a:lnTo>
                      <a:pt x="21145" y="1690"/>
                    </a:lnTo>
                    <a:lnTo>
                      <a:pt x="13620" y="0"/>
                    </a:lnTo>
                    <a:lnTo>
                      <a:pt x="6095" y="5881"/>
                    </a:lnTo>
                    <a:lnTo>
                      <a:pt x="2726" y="12561"/>
                    </a:lnTo>
                    <a:lnTo>
                      <a:pt x="857" y="20454"/>
                    </a:lnTo>
                    <a:lnTo>
                      <a:pt x="845" y="28491"/>
                    </a:lnTo>
                    <a:lnTo>
                      <a:pt x="3047" y="35599"/>
                    </a:lnTo>
                    <a:lnTo>
                      <a:pt x="10608" y="44731"/>
                    </a:lnTo>
                    <a:lnTo>
                      <a:pt x="20669" y="51506"/>
                    </a:lnTo>
                    <a:lnTo>
                      <a:pt x="31444" y="57566"/>
                    </a:lnTo>
                    <a:lnTo>
                      <a:pt x="41147" y="64555"/>
                    </a:lnTo>
                    <a:lnTo>
                      <a:pt x="44731" y="69794"/>
                    </a:lnTo>
                    <a:lnTo>
                      <a:pt x="44672" y="75033"/>
                    </a:lnTo>
                    <a:lnTo>
                      <a:pt x="41898" y="79986"/>
                    </a:lnTo>
                    <a:lnTo>
                      <a:pt x="7619" y="97321"/>
                    </a:lnTo>
                    <a:lnTo>
                      <a:pt x="0" y="98083"/>
                    </a:lnTo>
                    <a:lnTo>
                      <a:pt x="2285" y="92749"/>
                    </a:lnTo>
                    <a:lnTo>
                      <a:pt x="2285" y="874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8" name="Google Shape;7668;p120"/>
              <p:cNvSpPr/>
              <p:nvPr/>
            </p:nvSpPr>
            <p:spPr>
              <a:xfrm>
                <a:off x="5396103" y="2958084"/>
                <a:ext cx="41910" cy="84455"/>
              </a:xfrm>
              <a:custGeom>
                <a:rect b="b" l="l" r="r" t="t"/>
                <a:pathLst>
                  <a:path extrusionOk="0" h="84455" w="41910">
                    <a:moveTo>
                      <a:pt x="380" y="0"/>
                    </a:moveTo>
                    <a:lnTo>
                      <a:pt x="1250" y="11751"/>
                    </a:lnTo>
                    <a:lnTo>
                      <a:pt x="1619" y="23145"/>
                    </a:lnTo>
                    <a:lnTo>
                      <a:pt x="1559" y="34397"/>
                    </a:lnTo>
                    <a:lnTo>
                      <a:pt x="1142" y="45720"/>
                    </a:lnTo>
                    <a:lnTo>
                      <a:pt x="642" y="54066"/>
                    </a:lnTo>
                    <a:lnTo>
                      <a:pt x="0" y="63341"/>
                    </a:lnTo>
                    <a:lnTo>
                      <a:pt x="500" y="72187"/>
                    </a:lnTo>
                    <a:lnTo>
                      <a:pt x="3428" y="79248"/>
                    </a:lnTo>
                    <a:lnTo>
                      <a:pt x="9453" y="83641"/>
                    </a:lnTo>
                    <a:lnTo>
                      <a:pt x="17335" y="84105"/>
                    </a:lnTo>
                    <a:lnTo>
                      <a:pt x="25503" y="82141"/>
                    </a:lnTo>
                    <a:lnTo>
                      <a:pt x="32384" y="79247"/>
                    </a:lnTo>
                    <a:lnTo>
                      <a:pt x="35432" y="76961"/>
                    </a:lnTo>
                    <a:lnTo>
                      <a:pt x="38480" y="73913"/>
                    </a:lnTo>
                    <a:lnTo>
                      <a:pt x="41528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69" name="Google Shape;7669;p120"/>
              <p:cNvSpPr/>
              <p:nvPr/>
            </p:nvSpPr>
            <p:spPr>
              <a:xfrm>
                <a:off x="5416296" y="2951988"/>
                <a:ext cx="41275" cy="40005"/>
              </a:xfrm>
              <a:custGeom>
                <a:rect b="b" l="l" r="r" t="t"/>
                <a:pathLst>
                  <a:path extrusionOk="0" h="40005" w="41275">
                    <a:moveTo>
                      <a:pt x="3048" y="39624"/>
                    </a:moveTo>
                    <a:lnTo>
                      <a:pt x="41148" y="16002"/>
                    </a:lnTo>
                    <a:lnTo>
                      <a:pt x="37338" y="10668"/>
                    </a:lnTo>
                    <a:lnTo>
                      <a:pt x="4572" y="1524"/>
                    </a:lnTo>
                    <a:lnTo>
                      <a:pt x="0" y="1524"/>
                    </a:lnTo>
                    <a:lnTo>
                      <a:pt x="1524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70" name="Google Shape;7670;p120"/>
              <p:cNvSpPr/>
              <p:nvPr/>
            </p:nvSpPr>
            <p:spPr>
              <a:xfrm>
                <a:off x="5497068" y="2911602"/>
                <a:ext cx="3810" cy="127635"/>
              </a:xfrm>
              <a:custGeom>
                <a:rect b="b" l="l" r="r" t="t"/>
                <a:pathLst>
                  <a:path extrusionOk="0" h="127635" w="3810">
                    <a:moveTo>
                      <a:pt x="0" y="0"/>
                    </a:moveTo>
                    <a:lnTo>
                      <a:pt x="1119" y="10167"/>
                    </a:lnTo>
                    <a:lnTo>
                      <a:pt x="2095" y="20193"/>
                    </a:lnTo>
                    <a:lnTo>
                      <a:pt x="2786" y="30218"/>
                    </a:lnTo>
                    <a:lnTo>
                      <a:pt x="3048" y="40386"/>
                    </a:lnTo>
                    <a:lnTo>
                      <a:pt x="3476" y="56388"/>
                    </a:lnTo>
                    <a:lnTo>
                      <a:pt x="3619" y="72390"/>
                    </a:lnTo>
                    <a:lnTo>
                      <a:pt x="3476" y="88392"/>
                    </a:lnTo>
                    <a:lnTo>
                      <a:pt x="3048" y="104394"/>
                    </a:lnTo>
                    <a:lnTo>
                      <a:pt x="3048" y="112014"/>
                    </a:lnTo>
                    <a:lnTo>
                      <a:pt x="3048" y="119634"/>
                    </a:lnTo>
                    <a:lnTo>
                      <a:pt x="3048" y="1272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71" name="Google Shape;7671;p120"/>
              <p:cNvSpPr/>
              <p:nvPr/>
            </p:nvSpPr>
            <p:spPr>
              <a:xfrm>
                <a:off x="5505450" y="2956560"/>
                <a:ext cx="74295" cy="80010"/>
              </a:xfrm>
              <a:custGeom>
                <a:rect b="b" l="l" r="r" t="t"/>
                <a:pathLst>
                  <a:path extrusionOk="0" h="80010" w="74295">
                    <a:moveTo>
                      <a:pt x="0" y="32003"/>
                    </a:moveTo>
                    <a:lnTo>
                      <a:pt x="22859" y="3809"/>
                    </a:lnTo>
                    <a:lnTo>
                      <a:pt x="25907" y="1523"/>
                    </a:lnTo>
                    <a:lnTo>
                      <a:pt x="32003" y="0"/>
                    </a:lnTo>
                    <a:lnTo>
                      <a:pt x="32765" y="0"/>
                    </a:lnTo>
                    <a:lnTo>
                      <a:pt x="33527" y="6857"/>
                    </a:lnTo>
                    <a:lnTo>
                      <a:pt x="32765" y="14477"/>
                    </a:lnTo>
                    <a:lnTo>
                      <a:pt x="53340" y="50291"/>
                    </a:lnTo>
                    <a:lnTo>
                      <a:pt x="70866" y="54863"/>
                    </a:lnTo>
                    <a:lnTo>
                      <a:pt x="73914" y="58673"/>
                    </a:lnTo>
                    <a:lnTo>
                      <a:pt x="73914" y="59435"/>
                    </a:lnTo>
                    <a:lnTo>
                      <a:pt x="73914" y="60197"/>
                    </a:lnTo>
                    <a:lnTo>
                      <a:pt x="73914" y="60959"/>
                    </a:lnTo>
                    <a:lnTo>
                      <a:pt x="65984" y="65246"/>
                    </a:lnTo>
                    <a:lnTo>
                      <a:pt x="57340" y="68960"/>
                    </a:lnTo>
                    <a:lnTo>
                      <a:pt x="48410" y="72104"/>
                    </a:lnTo>
                    <a:lnTo>
                      <a:pt x="39624" y="74675"/>
                    </a:lnTo>
                    <a:lnTo>
                      <a:pt x="29491" y="77700"/>
                    </a:lnTo>
                    <a:lnTo>
                      <a:pt x="20288" y="79438"/>
                    </a:lnTo>
                    <a:lnTo>
                      <a:pt x="11227" y="79176"/>
                    </a:lnTo>
                    <a:lnTo>
                      <a:pt x="1524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672" name="Google Shape;7672;p120"/>
            <p:cNvGrpSpPr/>
            <p:nvPr/>
          </p:nvGrpSpPr>
          <p:grpSpPr>
            <a:xfrm>
              <a:off x="5974816" y="2870523"/>
              <a:ext cx="231927" cy="194748"/>
              <a:chOff x="5974816" y="2870523"/>
              <a:chExt cx="231927" cy="194748"/>
            </a:xfrm>
          </p:grpSpPr>
          <p:pic>
            <p:nvPicPr>
              <p:cNvPr id="7673" name="Google Shape;7673;p120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5974816" y="2870523"/>
                <a:ext cx="108588" cy="1500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74" name="Google Shape;7674;p120"/>
              <p:cNvSpPr/>
              <p:nvPr/>
            </p:nvSpPr>
            <p:spPr>
              <a:xfrm>
                <a:off x="6115609" y="2958845"/>
                <a:ext cx="4445" cy="77469"/>
              </a:xfrm>
              <a:custGeom>
                <a:rect b="b" l="l" r="r" t="t"/>
                <a:pathLst>
                  <a:path extrusionOk="0" h="77469" w="4445">
                    <a:moveTo>
                      <a:pt x="964" y="0"/>
                    </a:moveTo>
                    <a:lnTo>
                      <a:pt x="642" y="15109"/>
                    </a:lnTo>
                    <a:lnTo>
                      <a:pt x="107" y="30575"/>
                    </a:lnTo>
                    <a:lnTo>
                      <a:pt x="0" y="46184"/>
                    </a:lnTo>
                    <a:lnTo>
                      <a:pt x="964" y="61722"/>
                    </a:lnTo>
                    <a:lnTo>
                      <a:pt x="1726" y="67056"/>
                    </a:lnTo>
                    <a:lnTo>
                      <a:pt x="3250" y="71628"/>
                    </a:lnTo>
                    <a:lnTo>
                      <a:pt x="4012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75" name="Google Shape;7675;p120"/>
              <p:cNvSpPr/>
              <p:nvPr/>
            </p:nvSpPr>
            <p:spPr>
              <a:xfrm>
                <a:off x="6169914" y="3003041"/>
                <a:ext cx="36829" cy="62230"/>
              </a:xfrm>
              <a:custGeom>
                <a:rect b="b" l="l" r="r" t="t"/>
                <a:pathLst>
                  <a:path extrusionOk="0" h="62230" w="36829">
                    <a:moveTo>
                      <a:pt x="24384" y="0"/>
                    </a:moveTo>
                    <a:lnTo>
                      <a:pt x="31694" y="6000"/>
                    </a:lnTo>
                    <a:lnTo>
                      <a:pt x="36004" y="11429"/>
                    </a:lnTo>
                    <a:lnTo>
                      <a:pt x="36599" y="18002"/>
                    </a:lnTo>
                    <a:lnTo>
                      <a:pt x="32766" y="27432"/>
                    </a:lnTo>
                    <a:lnTo>
                      <a:pt x="5334" y="60198"/>
                    </a:lnTo>
                    <a:lnTo>
                      <a:pt x="1524" y="61722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676" name="Google Shape;7676;p120"/>
            <p:cNvSpPr/>
            <p:nvPr/>
          </p:nvSpPr>
          <p:spPr>
            <a:xfrm>
              <a:off x="6368796" y="2947416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77" name="Google Shape;7677;p120"/>
            <p:cNvSpPr/>
            <p:nvPr/>
          </p:nvSpPr>
          <p:spPr>
            <a:xfrm>
              <a:off x="6477761" y="295046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678" name="Google Shape;7678;p120"/>
            <p:cNvSpPr/>
            <p:nvPr/>
          </p:nvSpPr>
          <p:spPr>
            <a:xfrm>
              <a:off x="6614159" y="29352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679" name="Google Shape;7679;p12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870166" y="2833090"/>
              <a:ext cx="290372" cy="2716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80" name="Google Shape;7680;p120"/>
            <p:cNvGrpSpPr/>
            <p:nvPr/>
          </p:nvGrpSpPr>
          <p:grpSpPr>
            <a:xfrm>
              <a:off x="7464526" y="2773654"/>
              <a:ext cx="397814" cy="155498"/>
              <a:chOff x="7464526" y="2773654"/>
              <a:chExt cx="397814" cy="155498"/>
            </a:xfrm>
          </p:grpSpPr>
          <p:pic>
            <p:nvPicPr>
              <p:cNvPr id="7681" name="Google Shape;7681;p120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464526" y="2773654"/>
                <a:ext cx="218554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2" name="Google Shape;7682;p120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711414" y="2807158"/>
                <a:ext cx="150926" cy="1098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83" name="Google Shape;7683;p12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018500" y="2734030"/>
              <a:ext cx="131079" cy="160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4" name="Google Shape;7684;p120"/>
          <p:cNvSpPr txBox="1"/>
          <p:nvPr/>
        </p:nvSpPr>
        <p:spPr>
          <a:xfrm>
            <a:off x="60038" y="1403150"/>
            <a:ext cx="1986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Chance that a point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appears in 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dataset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88" name="Shape 7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9" name="Google Shape;7689;p121"/>
          <p:cNvGrpSpPr/>
          <p:nvPr/>
        </p:nvGrpSpPr>
        <p:grpSpPr>
          <a:xfrm>
            <a:off x="2308155" y="554670"/>
            <a:ext cx="5471835" cy="621397"/>
            <a:chOff x="5228081" y="2063470"/>
            <a:chExt cx="4374668" cy="633755"/>
          </a:xfrm>
        </p:grpSpPr>
        <p:grpSp>
          <p:nvGrpSpPr>
            <p:cNvPr id="7690" name="Google Shape;7690;p121"/>
            <p:cNvGrpSpPr/>
            <p:nvPr/>
          </p:nvGrpSpPr>
          <p:grpSpPr>
            <a:xfrm>
              <a:off x="5228081" y="2110359"/>
              <a:ext cx="685356" cy="164719"/>
              <a:chOff x="5228081" y="2110359"/>
              <a:chExt cx="685356" cy="164719"/>
            </a:xfrm>
          </p:grpSpPr>
          <p:sp>
            <p:nvSpPr>
              <p:cNvPr id="7691" name="Google Shape;7691;p121"/>
              <p:cNvSpPr/>
              <p:nvPr/>
            </p:nvSpPr>
            <p:spPr>
              <a:xfrm>
                <a:off x="5235701" y="2129028"/>
                <a:ext cx="2539" cy="146050"/>
              </a:xfrm>
              <a:custGeom>
                <a:rect b="b" l="l" r="r" t="t"/>
                <a:pathLst>
                  <a:path extrusionOk="0" h="146050" w="2539">
                    <a:moveTo>
                      <a:pt x="2286" y="0"/>
                    </a:moveTo>
                    <a:lnTo>
                      <a:pt x="964" y="15311"/>
                    </a:lnTo>
                    <a:lnTo>
                      <a:pt x="285" y="30480"/>
                    </a:lnTo>
                    <a:lnTo>
                      <a:pt x="35" y="45648"/>
                    </a:lnTo>
                    <a:lnTo>
                      <a:pt x="0" y="60960"/>
                    </a:lnTo>
                    <a:lnTo>
                      <a:pt x="119" y="76831"/>
                    </a:lnTo>
                    <a:lnTo>
                      <a:pt x="381" y="92487"/>
                    </a:lnTo>
                    <a:lnTo>
                      <a:pt x="642" y="108001"/>
                    </a:lnTo>
                    <a:lnTo>
                      <a:pt x="762" y="123444"/>
                    </a:lnTo>
                    <a:lnTo>
                      <a:pt x="762" y="127254"/>
                    </a:lnTo>
                    <a:lnTo>
                      <a:pt x="762" y="144780"/>
                    </a:lnTo>
                    <a:lnTo>
                      <a:pt x="762" y="1455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2" name="Google Shape;7692;p121"/>
              <p:cNvSpPr/>
              <p:nvPr/>
            </p:nvSpPr>
            <p:spPr>
              <a:xfrm>
                <a:off x="5228081" y="2110359"/>
                <a:ext cx="92710" cy="13335"/>
              </a:xfrm>
              <a:custGeom>
                <a:rect b="b" l="l" r="r" t="t"/>
                <a:pathLst>
                  <a:path extrusionOk="0" h="13335" w="92710">
                    <a:moveTo>
                      <a:pt x="0" y="3428"/>
                    </a:moveTo>
                    <a:lnTo>
                      <a:pt x="11429" y="1988"/>
                    </a:lnTo>
                    <a:lnTo>
                      <a:pt x="22859" y="1047"/>
                    </a:lnTo>
                    <a:lnTo>
                      <a:pt x="34290" y="535"/>
                    </a:lnTo>
                    <a:lnTo>
                      <a:pt x="45720" y="380"/>
                    </a:lnTo>
                    <a:lnTo>
                      <a:pt x="55780" y="119"/>
                    </a:lnTo>
                    <a:lnTo>
                      <a:pt x="66198" y="0"/>
                    </a:lnTo>
                    <a:lnTo>
                      <a:pt x="76473" y="1023"/>
                    </a:lnTo>
                    <a:lnTo>
                      <a:pt x="86106" y="4190"/>
                    </a:lnTo>
                    <a:lnTo>
                      <a:pt x="89916" y="8000"/>
                    </a:lnTo>
                    <a:lnTo>
                      <a:pt x="91440" y="8762"/>
                    </a:lnTo>
                    <a:lnTo>
                      <a:pt x="92202" y="133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3" name="Google Shape;7693;p121"/>
              <p:cNvSpPr/>
              <p:nvPr/>
            </p:nvSpPr>
            <p:spPr>
              <a:xfrm>
                <a:off x="5246369" y="2181606"/>
                <a:ext cx="90170" cy="17144"/>
              </a:xfrm>
              <a:custGeom>
                <a:rect b="b" l="l" r="r" t="t"/>
                <a:pathLst>
                  <a:path extrusionOk="0" h="17144" w="90170">
                    <a:moveTo>
                      <a:pt x="0" y="16001"/>
                    </a:moveTo>
                    <a:lnTo>
                      <a:pt x="13120" y="16883"/>
                    </a:lnTo>
                    <a:lnTo>
                      <a:pt x="25527" y="16192"/>
                    </a:lnTo>
                    <a:lnTo>
                      <a:pt x="37933" y="14073"/>
                    </a:lnTo>
                    <a:lnTo>
                      <a:pt x="51053" y="10667"/>
                    </a:lnTo>
                    <a:lnTo>
                      <a:pt x="60769" y="8251"/>
                    </a:lnTo>
                    <a:lnTo>
                      <a:pt x="70485" y="5619"/>
                    </a:lnTo>
                    <a:lnTo>
                      <a:pt x="80200" y="2845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4" name="Google Shape;7694;p121"/>
              <p:cNvSpPr/>
              <p:nvPr/>
            </p:nvSpPr>
            <p:spPr>
              <a:xfrm>
                <a:off x="5356859" y="2160270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0" y="0"/>
                    </a:moveTo>
                    <a:lnTo>
                      <a:pt x="261" y="11632"/>
                    </a:lnTo>
                    <a:lnTo>
                      <a:pt x="952" y="22764"/>
                    </a:lnTo>
                    <a:lnTo>
                      <a:pt x="1928" y="33754"/>
                    </a:lnTo>
                    <a:lnTo>
                      <a:pt x="3048" y="44958"/>
                    </a:lnTo>
                    <a:lnTo>
                      <a:pt x="3940" y="54673"/>
                    </a:lnTo>
                    <a:lnTo>
                      <a:pt x="4476" y="64388"/>
                    </a:lnTo>
                    <a:lnTo>
                      <a:pt x="4869" y="74104"/>
                    </a:lnTo>
                    <a:lnTo>
                      <a:pt x="5334" y="83820"/>
                    </a:lnTo>
                    <a:lnTo>
                      <a:pt x="16002" y="113538"/>
                    </a:lnTo>
                    <a:lnTo>
                      <a:pt x="25908" y="112776"/>
                    </a:lnTo>
                    <a:lnTo>
                      <a:pt x="31242" y="112014"/>
                    </a:lnTo>
                    <a:lnTo>
                      <a:pt x="38778" y="111037"/>
                    </a:lnTo>
                    <a:lnTo>
                      <a:pt x="70866" y="99059"/>
                    </a:lnTo>
                    <a:lnTo>
                      <a:pt x="75438" y="944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5" name="Google Shape;7695;p121"/>
              <p:cNvSpPr/>
              <p:nvPr/>
            </p:nvSpPr>
            <p:spPr>
              <a:xfrm>
                <a:off x="5375909" y="2184654"/>
                <a:ext cx="37464" cy="28575"/>
              </a:xfrm>
              <a:custGeom>
                <a:rect b="b" l="l" r="r" t="t"/>
                <a:pathLst>
                  <a:path extrusionOk="0" h="28575" w="37464">
                    <a:moveTo>
                      <a:pt x="0" y="28194"/>
                    </a:moveTo>
                    <a:lnTo>
                      <a:pt x="8358" y="23002"/>
                    </a:lnTo>
                    <a:lnTo>
                      <a:pt x="17716" y="17526"/>
                    </a:lnTo>
                    <a:lnTo>
                      <a:pt x="26789" y="11477"/>
                    </a:lnTo>
                    <a:lnTo>
                      <a:pt x="34290" y="4572"/>
                    </a:lnTo>
                    <a:lnTo>
                      <a:pt x="35051" y="3048"/>
                    </a:lnTo>
                    <a:lnTo>
                      <a:pt x="36575" y="1524"/>
                    </a:lnTo>
                    <a:lnTo>
                      <a:pt x="3733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6" name="Google Shape;7696;p121"/>
              <p:cNvSpPr/>
              <p:nvPr/>
            </p:nvSpPr>
            <p:spPr>
              <a:xfrm>
                <a:off x="5356859" y="2122170"/>
                <a:ext cx="72389" cy="22860"/>
              </a:xfrm>
              <a:custGeom>
                <a:rect b="b" l="l" r="r" t="t"/>
                <a:pathLst>
                  <a:path extrusionOk="0" h="22860" w="72389">
                    <a:moveTo>
                      <a:pt x="0" y="22860"/>
                    </a:moveTo>
                    <a:lnTo>
                      <a:pt x="48006" y="1524"/>
                    </a:lnTo>
                    <a:lnTo>
                      <a:pt x="60198" y="762"/>
                    </a:lnTo>
                    <a:lnTo>
                      <a:pt x="64008" y="762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7" name="Google Shape;7697;p121"/>
              <p:cNvSpPr/>
              <p:nvPr/>
            </p:nvSpPr>
            <p:spPr>
              <a:xfrm>
                <a:off x="5454395" y="2146554"/>
                <a:ext cx="39370" cy="121285"/>
              </a:xfrm>
              <a:custGeom>
                <a:rect b="b" l="l" r="r" t="t"/>
                <a:pathLst>
                  <a:path extrusionOk="0" h="121285" w="39370">
                    <a:moveTo>
                      <a:pt x="38862" y="0"/>
                    </a:moveTo>
                    <a:lnTo>
                      <a:pt x="24395" y="36325"/>
                    </a:lnTo>
                    <a:lnTo>
                      <a:pt x="8131" y="84343"/>
                    </a:lnTo>
                    <a:lnTo>
                      <a:pt x="1524" y="112776"/>
                    </a:lnTo>
                    <a:lnTo>
                      <a:pt x="0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8" name="Google Shape;7698;p121"/>
              <p:cNvSpPr/>
              <p:nvPr/>
            </p:nvSpPr>
            <p:spPr>
              <a:xfrm>
                <a:off x="5477255" y="2139696"/>
                <a:ext cx="45720" cy="125730"/>
              </a:xfrm>
              <a:custGeom>
                <a:rect b="b" l="l" r="r" t="t"/>
                <a:pathLst>
                  <a:path extrusionOk="0" h="125730" w="45720">
                    <a:moveTo>
                      <a:pt x="0" y="0"/>
                    </a:moveTo>
                    <a:lnTo>
                      <a:pt x="18288" y="37528"/>
                    </a:lnTo>
                    <a:lnTo>
                      <a:pt x="34290" y="76199"/>
                    </a:lnTo>
                    <a:lnTo>
                      <a:pt x="45720" y="120396"/>
                    </a:lnTo>
                    <a:lnTo>
                      <a:pt x="45720" y="121920"/>
                    </a:lnTo>
                    <a:lnTo>
                      <a:pt x="45720" y="124205"/>
                    </a:lnTo>
                    <a:lnTo>
                      <a:pt x="4572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699" name="Google Shape;7699;p121"/>
              <p:cNvSpPr/>
              <p:nvPr/>
            </p:nvSpPr>
            <p:spPr>
              <a:xfrm>
                <a:off x="5478017" y="2207514"/>
                <a:ext cx="68579" cy="20319"/>
              </a:xfrm>
              <a:custGeom>
                <a:rect b="b" l="l" r="r" t="t"/>
                <a:pathLst>
                  <a:path extrusionOk="0" h="20319" w="68579">
                    <a:moveTo>
                      <a:pt x="0" y="19812"/>
                    </a:moveTo>
                    <a:lnTo>
                      <a:pt x="44958" y="9906"/>
                    </a:lnTo>
                    <a:lnTo>
                      <a:pt x="63388" y="2940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0" name="Google Shape;7700;p121"/>
              <p:cNvSpPr/>
              <p:nvPr/>
            </p:nvSpPr>
            <p:spPr>
              <a:xfrm>
                <a:off x="5551169" y="2140458"/>
                <a:ext cx="48260" cy="121285"/>
              </a:xfrm>
              <a:custGeom>
                <a:rect b="b" l="l" r="r" t="t"/>
                <a:pathLst>
                  <a:path extrusionOk="0" h="121285" w="48260">
                    <a:moveTo>
                      <a:pt x="0" y="12191"/>
                    </a:moveTo>
                    <a:lnTo>
                      <a:pt x="9263" y="10572"/>
                    </a:lnTo>
                    <a:lnTo>
                      <a:pt x="18669" y="8953"/>
                    </a:lnTo>
                    <a:lnTo>
                      <a:pt x="28074" y="7048"/>
                    </a:lnTo>
                    <a:lnTo>
                      <a:pt x="37338" y="4571"/>
                    </a:lnTo>
                    <a:lnTo>
                      <a:pt x="43434" y="2285"/>
                    </a:lnTo>
                    <a:lnTo>
                      <a:pt x="48006" y="2285"/>
                    </a:lnTo>
                    <a:lnTo>
                      <a:pt x="30003" y="49910"/>
                    </a:lnTo>
                    <a:lnTo>
                      <a:pt x="29991" y="66174"/>
                    </a:lnTo>
                    <a:lnTo>
                      <a:pt x="30480" y="82295"/>
                    </a:lnTo>
                    <a:lnTo>
                      <a:pt x="39624" y="120395"/>
                    </a:lnTo>
                    <a:lnTo>
                      <a:pt x="403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1" name="Google Shape;7701;p121"/>
              <p:cNvSpPr/>
              <p:nvPr/>
            </p:nvSpPr>
            <p:spPr>
              <a:xfrm>
                <a:off x="5634989" y="2151888"/>
                <a:ext cx="66675" cy="102235"/>
              </a:xfrm>
              <a:custGeom>
                <a:rect b="b" l="l" r="r" t="t"/>
                <a:pathLst>
                  <a:path extrusionOk="0" h="102235" w="66675">
                    <a:moveTo>
                      <a:pt x="0" y="16001"/>
                    </a:moveTo>
                    <a:lnTo>
                      <a:pt x="4572" y="55625"/>
                    </a:lnTo>
                    <a:lnTo>
                      <a:pt x="20574" y="92201"/>
                    </a:lnTo>
                    <a:lnTo>
                      <a:pt x="38683" y="101738"/>
                    </a:lnTo>
                    <a:lnTo>
                      <a:pt x="44958" y="100583"/>
                    </a:lnTo>
                    <a:lnTo>
                      <a:pt x="65734" y="63174"/>
                    </a:lnTo>
                    <a:lnTo>
                      <a:pt x="66389" y="52196"/>
                    </a:lnTo>
                    <a:lnTo>
                      <a:pt x="66043" y="41219"/>
                    </a:lnTo>
                    <a:lnTo>
                      <a:pt x="49530" y="2285"/>
                    </a:lnTo>
                    <a:lnTo>
                      <a:pt x="49530" y="1523"/>
                    </a:lnTo>
                    <a:lnTo>
                      <a:pt x="48768" y="761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2" name="Google Shape;7702;p121"/>
              <p:cNvSpPr/>
              <p:nvPr/>
            </p:nvSpPr>
            <p:spPr>
              <a:xfrm>
                <a:off x="5747003" y="2151126"/>
                <a:ext cx="3175" cy="100330"/>
              </a:xfrm>
              <a:custGeom>
                <a:rect b="b" l="l" r="r" t="t"/>
                <a:pathLst>
                  <a:path extrusionOk="0" h="100330" w="3175">
                    <a:moveTo>
                      <a:pt x="1524" y="0"/>
                    </a:moveTo>
                    <a:lnTo>
                      <a:pt x="2083" y="10167"/>
                    </a:lnTo>
                    <a:lnTo>
                      <a:pt x="2571" y="20193"/>
                    </a:lnTo>
                    <a:lnTo>
                      <a:pt x="2917" y="30218"/>
                    </a:lnTo>
                    <a:lnTo>
                      <a:pt x="3048" y="40386"/>
                    </a:lnTo>
                    <a:lnTo>
                      <a:pt x="3024" y="52839"/>
                    </a:lnTo>
                    <a:lnTo>
                      <a:pt x="2857" y="65150"/>
                    </a:lnTo>
                    <a:lnTo>
                      <a:pt x="2405" y="77462"/>
                    </a:lnTo>
                    <a:lnTo>
                      <a:pt x="1524" y="89916"/>
                    </a:lnTo>
                    <a:lnTo>
                      <a:pt x="762" y="95250"/>
                    </a:lnTo>
                    <a:lnTo>
                      <a:pt x="762" y="96774"/>
                    </a:lnTo>
                    <a:lnTo>
                      <a:pt x="0" y="998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3" name="Google Shape;7703;p121"/>
              <p:cNvSpPr/>
              <p:nvPr/>
            </p:nvSpPr>
            <p:spPr>
              <a:xfrm>
                <a:off x="5738621" y="2136648"/>
                <a:ext cx="86995" cy="101600"/>
              </a:xfrm>
              <a:custGeom>
                <a:rect b="b" l="l" r="r" t="t"/>
                <a:pathLst>
                  <a:path extrusionOk="0" h="101600" w="86995">
                    <a:moveTo>
                      <a:pt x="0" y="12191"/>
                    </a:moveTo>
                    <a:lnTo>
                      <a:pt x="12620" y="5464"/>
                    </a:lnTo>
                    <a:lnTo>
                      <a:pt x="22669" y="1809"/>
                    </a:lnTo>
                    <a:lnTo>
                      <a:pt x="33004" y="297"/>
                    </a:lnTo>
                    <a:lnTo>
                      <a:pt x="46482" y="0"/>
                    </a:lnTo>
                    <a:lnTo>
                      <a:pt x="54352" y="547"/>
                    </a:lnTo>
                    <a:lnTo>
                      <a:pt x="61436" y="2666"/>
                    </a:lnTo>
                    <a:lnTo>
                      <a:pt x="66948" y="7072"/>
                    </a:lnTo>
                    <a:lnTo>
                      <a:pt x="70104" y="14477"/>
                    </a:lnTo>
                    <a:lnTo>
                      <a:pt x="70175" y="24086"/>
                    </a:lnTo>
                    <a:lnTo>
                      <a:pt x="66675" y="32480"/>
                    </a:lnTo>
                    <a:lnTo>
                      <a:pt x="33635" y="62126"/>
                    </a:lnTo>
                    <a:lnTo>
                      <a:pt x="26670" y="67055"/>
                    </a:lnTo>
                    <a:lnTo>
                      <a:pt x="24384" y="69341"/>
                    </a:lnTo>
                    <a:lnTo>
                      <a:pt x="24384" y="73151"/>
                    </a:lnTo>
                    <a:lnTo>
                      <a:pt x="27432" y="75437"/>
                    </a:lnTo>
                    <a:lnTo>
                      <a:pt x="34290" y="80771"/>
                    </a:lnTo>
                    <a:lnTo>
                      <a:pt x="42672" y="82295"/>
                    </a:lnTo>
                    <a:lnTo>
                      <a:pt x="50292" y="85343"/>
                    </a:lnTo>
                    <a:lnTo>
                      <a:pt x="58054" y="88558"/>
                    </a:lnTo>
                    <a:lnTo>
                      <a:pt x="65532" y="92201"/>
                    </a:lnTo>
                    <a:lnTo>
                      <a:pt x="73009" y="95845"/>
                    </a:lnTo>
                    <a:lnTo>
                      <a:pt x="80772" y="99059"/>
                    </a:lnTo>
                    <a:lnTo>
                      <a:pt x="82296" y="99821"/>
                    </a:lnTo>
                    <a:lnTo>
                      <a:pt x="84582" y="100583"/>
                    </a:lnTo>
                    <a:lnTo>
                      <a:pt x="86868" y="1013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4" name="Google Shape;7704;p121"/>
              <p:cNvSpPr/>
              <p:nvPr/>
            </p:nvSpPr>
            <p:spPr>
              <a:xfrm>
                <a:off x="5858827" y="2148078"/>
                <a:ext cx="54610" cy="98425"/>
              </a:xfrm>
              <a:custGeom>
                <a:rect b="b" l="l" r="r" t="t"/>
                <a:pathLst>
                  <a:path extrusionOk="0" h="98425" w="54610">
                    <a:moveTo>
                      <a:pt x="190" y="0"/>
                    </a:moveTo>
                    <a:lnTo>
                      <a:pt x="0" y="9727"/>
                    </a:lnTo>
                    <a:lnTo>
                      <a:pt x="380" y="19526"/>
                    </a:lnTo>
                    <a:lnTo>
                      <a:pt x="1047" y="29467"/>
                    </a:lnTo>
                    <a:lnTo>
                      <a:pt x="1714" y="39624"/>
                    </a:lnTo>
                    <a:lnTo>
                      <a:pt x="2512" y="48434"/>
                    </a:lnTo>
                    <a:lnTo>
                      <a:pt x="2952" y="57530"/>
                    </a:lnTo>
                    <a:lnTo>
                      <a:pt x="3536" y="66627"/>
                    </a:lnTo>
                    <a:lnTo>
                      <a:pt x="4762" y="75438"/>
                    </a:lnTo>
                    <a:lnTo>
                      <a:pt x="5524" y="82296"/>
                    </a:lnTo>
                    <a:lnTo>
                      <a:pt x="7048" y="89916"/>
                    </a:lnTo>
                    <a:lnTo>
                      <a:pt x="12382" y="93726"/>
                    </a:lnTo>
                    <a:lnTo>
                      <a:pt x="18478" y="97536"/>
                    </a:lnTo>
                    <a:lnTo>
                      <a:pt x="24574" y="97536"/>
                    </a:lnTo>
                    <a:lnTo>
                      <a:pt x="30670" y="98298"/>
                    </a:lnTo>
                    <a:lnTo>
                      <a:pt x="38290" y="98297"/>
                    </a:lnTo>
                    <a:lnTo>
                      <a:pt x="43624" y="98297"/>
                    </a:lnTo>
                    <a:lnTo>
                      <a:pt x="49720" y="94488"/>
                    </a:lnTo>
                    <a:lnTo>
                      <a:pt x="54292" y="92201"/>
                    </a:lnTo>
                    <a:lnTo>
                      <a:pt x="53530" y="90677"/>
                    </a:lnTo>
                    <a:lnTo>
                      <a:pt x="53530" y="861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5" name="Google Shape;7705;p121"/>
              <p:cNvSpPr/>
              <p:nvPr/>
            </p:nvSpPr>
            <p:spPr>
              <a:xfrm>
                <a:off x="5887211" y="2189226"/>
                <a:ext cx="16510" cy="12700"/>
              </a:xfrm>
              <a:custGeom>
                <a:rect b="b" l="l" r="r" t="t"/>
                <a:pathLst>
                  <a:path extrusionOk="0" h="12700" w="16510">
                    <a:moveTo>
                      <a:pt x="0" y="12191"/>
                    </a:moveTo>
                    <a:lnTo>
                      <a:pt x="9143" y="6857"/>
                    </a:lnTo>
                    <a:lnTo>
                      <a:pt x="11429" y="7619"/>
                    </a:lnTo>
                    <a:lnTo>
                      <a:pt x="1600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6" name="Google Shape;7706;p121"/>
              <p:cNvSpPr/>
              <p:nvPr/>
            </p:nvSpPr>
            <p:spPr>
              <a:xfrm>
                <a:off x="5858255" y="2138172"/>
                <a:ext cx="43179" cy="22225"/>
              </a:xfrm>
              <a:custGeom>
                <a:rect b="b" l="l" r="r" t="t"/>
                <a:pathLst>
                  <a:path extrusionOk="0" h="22225" w="43179">
                    <a:moveTo>
                      <a:pt x="0" y="22098"/>
                    </a:moveTo>
                    <a:lnTo>
                      <a:pt x="7989" y="16585"/>
                    </a:lnTo>
                    <a:lnTo>
                      <a:pt x="15335" y="12287"/>
                    </a:lnTo>
                    <a:lnTo>
                      <a:pt x="22824" y="8703"/>
                    </a:lnTo>
                    <a:lnTo>
                      <a:pt x="31241" y="5334"/>
                    </a:lnTo>
                    <a:lnTo>
                      <a:pt x="37337" y="2286"/>
                    </a:lnTo>
                    <a:lnTo>
                      <a:pt x="38861" y="2286"/>
                    </a:lnTo>
                    <a:lnTo>
                      <a:pt x="4267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07" name="Google Shape;7707;p121"/>
            <p:cNvGrpSpPr/>
            <p:nvPr/>
          </p:nvGrpSpPr>
          <p:grpSpPr>
            <a:xfrm>
              <a:off x="6144767" y="2063470"/>
              <a:ext cx="683587" cy="162077"/>
              <a:chOff x="6144767" y="2063470"/>
              <a:chExt cx="683587" cy="162077"/>
            </a:xfrm>
          </p:grpSpPr>
          <p:sp>
            <p:nvSpPr>
              <p:cNvPr id="7708" name="Google Shape;7708;p121"/>
              <p:cNvSpPr/>
              <p:nvPr/>
            </p:nvSpPr>
            <p:spPr>
              <a:xfrm>
                <a:off x="6148577" y="2117597"/>
                <a:ext cx="6985" cy="107950"/>
              </a:xfrm>
              <a:custGeom>
                <a:rect b="b" l="l" r="r" t="t"/>
                <a:pathLst>
                  <a:path extrusionOk="0" h="107950" w="6985">
                    <a:moveTo>
                      <a:pt x="4572" y="0"/>
                    </a:moveTo>
                    <a:lnTo>
                      <a:pt x="5667" y="14644"/>
                    </a:lnTo>
                    <a:lnTo>
                      <a:pt x="6477" y="29718"/>
                    </a:lnTo>
                    <a:lnTo>
                      <a:pt x="6715" y="44791"/>
                    </a:lnTo>
                    <a:lnTo>
                      <a:pt x="6096" y="59436"/>
                    </a:lnTo>
                    <a:lnTo>
                      <a:pt x="4607" y="71437"/>
                    </a:lnTo>
                    <a:lnTo>
                      <a:pt x="2762" y="83439"/>
                    </a:lnTo>
                    <a:lnTo>
                      <a:pt x="1059" y="95440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09" name="Google Shape;7709;p121"/>
              <p:cNvSpPr/>
              <p:nvPr/>
            </p:nvSpPr>
            <p:spPr>
              <a:xfrm>
                <a:off x="6144767" y="2090927"/>
                <a:ext cx="76835" cy="130810"/>
              </a:xfrm>
              <a:custGeom>
                <a:rect b="b" l="l" r="r" t="t"/>
                <a:pathLst>
                  <a:path extrusionOk="0" h="130810" w="76835">
                    <a:moveTo>
                      <a:pt x="0" y="13715"/>
                    </a:moveTo>
                    <a:lnTo>
                      <a:pt x="2309" y="5262"/>
                    </a:lnTo>
                    <a:lnTo>
                      <a:pt x="4762" y="1523"/>
                    </a:lnTo>
                    <a:lnTo>
                      <a:pt x="9215" y="642"/>
                    </a:lnTo>
                    <a:lnTo>
                      <a:pt x="17525" y="761"/>
                    </a:lnTo>
                    <a:lnTo>
                      <a:pt x="26670" y="0"/>
                    </a:lnTo>
                    <a:lnTo>
                      <a:pt x="35052" y="761"/>
                    </a:lnTo>
                    <a:lnTo>
                      <a:pt x="38862" y="9905"/>
                    </a:lnTo>
                    <a:lnTo>
                      <a:pt x="40588" y="18002"/>
                    </a:lnTo>
                    <a:lnTo>
                      <a:pt x="39528" y="26098"/>
                    </a:lnTo>
                    <a:lnTo>
                      <a:pt x="36611" y="33908"/>
                    </a:lnTo>
                    <a:lnTo>
                      <a:pt x="32766" y="41147"/>
                    </a:lnTo>
                    <a:lnTo>
                      <a:pt x="28527" y="47327"/>
                    </a:lnTo>
                    <a:lnTo>
                      <a:pt x="23431" y="53435"/>
                    </a:lnTo>
                    <a:lnTo>
                      <a:pt x="18621" y="59686"/>
                    </a:lnTo>
                    <a:lnTo>
                      <a:pt x="15240" y="66293"/>
                    </a:lnTo>
                    <a:lnTo>
                      <a:pt x="15240" y="67817"/>
                    </a:lnTo>
                    <a:lnTo>
                      <a:pt x="15240" y="68579"/>
                    </a:lnTo>
                    <a:lnTo>
                      <a:pt x="15240" y="69341"/>
                    </a:lnTo>
                    <a:lnTo>
                      <a:pt x="22669" y="70484"/>
                    </a:lnTo>
                    <a:lnTo>
                      <a:pt x="30099" y="71627"/>
                    </a:lnTo>
                    <a:lnTo>
                      <a:pt x="37528" y="72770"/>
                    </a:lnTo>
                    <a:lnTo>
                      <a:pt x="44958" y="73913"/>
                    </a:lnTo>
                    <a:lnTo>
                      <a:pt x="76723" y="87641"/>
                    </a:lnTo>
                    <a:lnTo>
                      <a:pt x="75819" y="93059"/>
                    </a:lnTo>
                    <a:lnTo>
                      <a:pt x="37719" y="120860"/>
                    </a:lnTo>
                    <a:lnTo>
                      <a:pt x="9906" y="130301"/>
                    </a:lnTo>
                    <a:lnTo>
                      <a:pt x="8382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0" name="Google Shape;7710;p121"/>
              <p:cNvSpPr/>
              <p:nvPr/>
            </p:nvSpPr>
            <p:spPr>
              <a:xfrm>
                <a:off x="6246113" y="2090165"/>
                <a:ext cx="36195" cy="114300"/>
              </a:xfrm>
              <a:custGeom>
                <a:rect b="b" l="l" r="r" t="t"/>
                <a:pathLst>
                  <a:path extrusionOk="0" h="114300" w="36195">
                    <a:moveTo>
                      <a:pt x="35813" y="0"/>
                    </a:moveTo>
                    <a:lnTo>
                      <a:pt x="33099" y="12525"/>
                    </a:lnTo>
                    <a:lnTo>
                      <a:pt x="29527" y="24193"/>
                    </a:lnTo>
                    <a:lnTo>
                      <a:pt x="25098" y="35575"/>
                    </a:lnTo>
                    <a:lnTo>
                      <a:pt x="19811" y="47244"/>
                    </a:lnTo>
                    <a:lnTo>
                      <a:pt x="14382" y="60960"/>
                    </a:lnTo>
                    <a:lnTo>
                      <a:pt x="9524" y="74675"/>
                    </a:lnTo>
                    <a:lnTo>
                      <a:pt x="5238" y="88391"/>
                    </a:lnTo>
                    <a:lnTo>
                      <a:pt x="1523" y="102107"/>
                    </a:lnTo>
                    <a:lnTo>
                      <a:pt x="0" y="108966"/>
                    </a:lnTo>
                    <a:lnTo>
                      <a:pt x="0" y="110489"/>
                    </a:lnTo>
                    <a:lnTo>
                      <a:pt x="0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1" name="Google Shape;7711;p121"/>
              <p:cNvSpPr/>
              <p:nvPr/>
            </p:nvSpPr>
            <p:spPr>
              <a:xfrm>
                <a:off x="6271259" y="2101595"/>
                <a:ext cx="36195" cy="118110"/>
              </a:xfrm>
              <a:custGeom>
                <a:rect b="b" l="l" r="r" t="t"/>
                <a:pathLst>
                  <a:path extrusionOk="0" h="118110" w="36195">
                    <a:moveTo>
                      <a:pt x="0" y="0"/>
                    </a:moveTo>
                    <a:lnTo>
                      <a:pt x="23622" y="40386"/>
                    </a:lnTo>
                    <a:lnTo>
                      <a:pt x="35194" y="83248"/>
                    </a:lnTo>
                    <a:lnTo>
                      <a:pt x="35814" y="108966"/>
                    </a:lnTo>
                    <a:lnTo>
                      <a:pt x="35814" y="112014"/>
                    </a:lnTo>
                    <a:lnTo>
                      <a:pt x="32004" y="1181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2" name="Google Shape;7712;p121"/>
              <p:cNvSpPr/>
              <p:nvPr/>
            </p:nvSpPr>
            <p:spPr>
              <a:xfrm>
                <a:off x="6264401" y="2157983"/>
                <a:ext cx="44450" cy="22225"/>
              </a:xfrm>
              <a:custGeom>
                <a:rect b="b" l="l" r="r" t="t"/>
                <a:pathLst>
                  <a:path extrusionOk="0" h="22225" w="44450">
                    <a:moveTo>
                      <a:pt x="0" y="22098"/>
                    </a:moveTo>
                    <a:lnTo>
                      <a:pt x="10977" y="16502"/>
                    </a:lnTo>
                    <a:lnTo>
                      <a:pt x="22097" y="11049"/>
                    </a:lnTo>
                    <a:lnTo>
                      <a:pt x="33218" y="5595"/>
                    </a:lnTo>
                    <a:lnTo>
                      <a:pt x="44195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3" name="Google Shape;7713;p121"/>
              <p:cNvSpPr/>
              <p:nvPr/>
            </p:nvSpPr>
            <p:spPr>
              <a:xfrm>
                <a:off x="6344042" y="2096845"/>
                <a:ext cx="90804" cy="122555"/>
              </a:xfrm>
              <a:custGeom>
                <a:rect b="b" l="l" r="r" t="t"/>
                <a:pathLst>
                  <a:path extrusionOk="0" h="122555" w="90804">
                    <a:moveTo>
                      <a:pt x="33135" y="2464"/>
                    </a:moveTo>
                    <a:lnTo>
                      <a:pt x="21967" y="0"/>
                    </a:lnTo>
                    <a:lnTo>
                      <a:pt x="14656" y="464"/>
                    </a:lnTo>
                    <a:lnTo>
                      <a:pt x="9346" y="5357"/>
                    </a:lnTo>
                    <a:lnTo>
                      <a:pt x="4179" y="16180"/>
                    </a:lnTo>
                    <a:lnTo>
                      <a:pt x="1452" y="26491"/>
                    </a:lnTo>
                    <a:lnTo>
                      <a:pt x="83" y="37516"/>
                    </a:lnTo>
                    <a:lnTo>
                      <a:pt x="0" y="48541"/>
                    </a:lnTo>
                    <a:lnTo>
                      <a:pt x="1131" y="58852"/>
                    </a:lnTo>
                    <a:lnTo>
                      <a:pt x="23229" y="93904"/>
                    </a:lnTo>
                    <a:lnTo>
                      <a:pt x="39802" y="97905"/>
                    </a:lnTo>
                    <a:lnTo>
                      <a:pt x="47875" y="95833"/>
                    </a:lnTo>
                    <a:lnTo>
                      <a:pt x="68187" y="64186"/>
                    </a:lnTo>
                    <a:lnTo>
                      <a:pt x="68187" y="51994"/>
                    </a:lnTo>
                    <a:lnTo>
                      <a:pt x="61329" y="53518"/>
                    </a:lnTo>
                    <a:lnTo>
                      <a:pt x="56757" y="45136"/>
                    </a:lnTo>
                    <a:lnTo>
                      <a:pt x="55233" y="42850"/>
                    </a:lnTo>
                    <a:lnTo>
                      <a:pt x="56757" y="45136"/>
                    </a:lnTo>
                    <a:lnTo>
                      <a:pt x="62091" y="45136"/>
                    </a:lnTo>
                    <a:lnTo>
                      <a:pt x="68949" y="45136"/>
                    </a:lnTo>
                    <a:lnTo>
                      <a:pt x="75807" y="44374"/>
                    </a:lnTo>
                    <a:lnTo>
                      <a:pt x="82665" y="47422"/>
                    </a:lnTo>
                    <a:lnTo>
                      <a:pt x="90285" y="50470"/>
                    </a:lnTo>
                    <a:lnTo>
                      <a:pt x="88761" y="58090"/>
                    </a:lnTo>
                    <a:lnTo>
                      <a:pt x="88761" y="64948"/>
                    </a:lnTo>
                    <a:lnTo>
                      <a:pt x="85463" y="105382"/>
                    </a:lnTo>
                    <a:lnTo>
                      <a:pt x="85236" y="111430"/>
                    </a:lnTo>
                    <a:lnTo>
                      <a:pt x="86582" y="116907"/>
                    </a:lnTo>
                    <a:lnTo>
                      <a:pt x="90285" y="1220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4" name="Google Shape;7714;p121"/>
              <p:cNvSpPr/>
              <p:nvPr/>
            </p:nvSpPr>
            <p:spPr>
              <a:xfrm>
                <a:off x="6461950" y="2106167"/>
                <a:ext cx="87629" cy="87630"/>
              </a:xfrm>
              <a:custGeom>
                <a:rect b="b" l="l" r="r" t="t"/>
                <a:pathLst>
                  <a:path extrusionOk="0" h="87630" w="87629">
                    <a:moveTo>
                      <a:pt x="29527" y="0"/>
                    </a:moveTo>
                    <a:lnTo>
                      <a:pt x="0" y="32004"/>
                    </a:lnTo>
                    <a:lnTo>
                      <a:pt x="190" y="40957"/>
                    </a:lnTo>
                    <a:lnTo>
                      <a:pt x="31051" y="67818"/>
                    </a:lnTo>
                    <a:lnTo>
                      <a:pt x="38111" y="68234"/>
                    </a:lnTo>
                    <a:lnTo>
                      <a:pt x="45815" y="67722"/>
                    </a:lnTo>
                    <a:lnTo>
                      <a:pt x="52804" y="65353"/>
                    </a:lnTo>
                    <a:lnTo>
                      <a:pt x="57721" y="60198"/>
                    </a:lnTo>
                    <a:lnTo>
                      <a:pt x="61531" y="54101"/>
                    </a:lnTo>
                    <a:lnTo>
                      <a:pt x="58483" y="46481"/>
                    </a:lnTo>
                    <a:lnTo>
                      <a:pt x="53911" y="42671"/>
                    </a:lnTo>
                    <a:lnTo>
                      <a:pt x="50863" y="39623"/>
                    </a:lnTo>
                    <a:lnTo>
                      <a:pt x="46291" y="35813"/>
                    </a:lnTo>
                    <a:lnTo>
                      <a:pt x="41719" y="34290"/>
                    </a:lnTo>
                    <a:lnTo>
                      <a:pt x="40957" y="34290"/>
                    </a:lnTo>
                    <a:lnTo>
                      <a:pt x="48577" y="34290"/>
                    </a:lnTo>
                    <a:lnTo>
                      <a:pt x="54673" y="35051"/>
                    </a:lnTo>
                    <a:lnTo>
                      <a:pt x="62293" y="37337"/>
                    </a:lnTo>
                    <a:lnTo>
                      <a:pt x="70675" y="40386"/>
                    </a:lnTo>
                    <a:lnTo>
                      <a:pt x="78295" y="42671"/>
                    </a:lnTo>
                    <a:lnTo>
                      <a:pt x="83629" y="50291"/>
                    </a:lnTo>
                    <a:lnTo>
                      <a:pt x="86677" y="55625"/>
                    </a:lnTo>
                    <a:lnTo>
                      <a:pt x="87439" y="66293"/>
                    </a:lnTo>
                    <a:lnTo>
                      <a:pt x="85153" y="72389"/>
                    </a:lnTo>
                    <a:lnTo>
                      <a:pt x="83629" y="77723"/>
                    </a:lnTo>
                    <a:lnTo>
                      <a:pt x="81343" y="82296"/>
                    </a:lnTo>
                    <a:lnTo>
                      <a:pt x="79819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5" name="Google Shape;7715;p121"/>
              <p:cNvSpPr/>
              <p:nvPr/>
            </p:nvSpPr>
            <p:spPr>
              <a:xfrm>
                <a:off x="6585906" y="2128265"/>
                <a:ext cx="9525" cy="66675"/>
              </a:xfrm>
              <a:custGeom>
                <a:rect b="b" l="l" r="r" t="t"/>
                <a:pathLst>
                  <a:path extrusionOk="0" h="66675" w="9525">
                    <a:moveTo>
                      <a:pt x="9203" y="0"/>
                    </a:moveTo>
                    <a:lnTo>
                      <a:pt x="7500" y="8572"/>
                    </a:lnTo>
                    <a:lnTo>
                      <a:pt x="5869" y="17145"/>
                    </a:lnTo>
                    <a:lnTo>
                      <a:pt x="4381" y="25717"/>
                    </a:lnTo>
                    <a:lnTo>
                      <a:pt x="3107" y="34290"/>
                    </a:lnTo>
                    <a:lnTo>
                      <a:pt x="1690" y="40516"/>
                    </a:lnTo>
                    <a:lnTo>
                      <a:pt x="345" y="48672"/>
                    </a:lnTo>
                    <a:lnTo>
                      <a:pt x="0" y="56685"/>
                    </a:lnTo>
                    <a:lnTo>
                      <a:pt x="1583" y="62484"/>
                    </a:lnTo>
                    <a:lnTo>
                      <a:pt x="1583" y="65532"/>
                    </a:lnTo>
                    <a:lnTo>
                      <a:pt x="2345" y="66294"/>
                    </a:lnTo>
                    <a:lnTo>
                      <a:pt x="5393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6" name="Google Shape;7716;p121"/>
              <p:cNvSpPr/>
              <p:nvPr/>
            </p:nvSpPr>
            <p:spPr>
              <a:xfrm>
                <a:off x="6616445" y="2132837"/>
                <a:ext cx="10795" cy="64769"/>
              </a:xfrm>
              <a:custGeom>
                <a:rect b="b" l="l" r="r" t="t"/>
                <a:pathLst>
                  <a:path extrusionOk="0" h="64769" w="10795">
                    <a:moveTo>
                      <a:pt x="10668" y="0"/>
                    </a:moveTo>
                    <a:lnTo>
                      <a:pt x="7524" y="10501"/>
                    </a:lnTo>
                    <a:lnTo>
                      <a:pt x="4953" y="20574"/>
                    </a:lnTo>
                    <a:lnTo>
                      <a:pt x="2952" y="30646"/>
                    </a:lnTo>
                    <a:lnTo>
                      <a:pt x="1524" y="41148"/>
                    </a:lnTo>
                    <a:lnTo>
                      <a:pt x="0" y="49530"/>
                    </a:lnTo>
                    <a:lnTo>
                      <a:pt x="0" y="57150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17" name="Google Shape;7717;p121"/>
              <p:cNvSpPr/>
              <p:nvPr/>
            </p:nvSpPr>
            <p:spPr>
              <a:xfrm>
                <a:off x="6633971" y="2108453"/>
                <a:ext cx="52704" cy="67944"/>
              </a:xfrm>
              <a:custGeom>
                <a:rect b="b" l="l" r="r" t="t"/>
                <a:pathLst>
                  <a:path extrusionOk="0" h="67944" w="52704">
                    <a:moveTo>
                      <a:pt x="0" y="28956"/>
                    </a:moveTo>
                    <a:lnTo>
                      <a:pt x="32004" y="58674"/>
                    </a:lnTo>
                    <a:lnTo>
                      <a:pt x="35814" y="65532"/>
                    </a:lnTo>
                    <a:lnTo>
                      <a:pt x="42672" y="67056"/>
                    </a:lnTo>
                    <a:lnTo>
                      <a:pt x="48768" y="67818"/>
                    </a:lnTo>
                    <a:lnTo>
                      <a:pt x="51054" y="60960"/>
                    </a:lnTo>
                    <a:lnTo>
                      <a:pt x="51816" y="56388"/>
                    </a:lnTo>
                    <a:lnTo>
                      <a:pt x="52327" y="46684"/>
                    </a:lnTo>
                    <a:lnTo>
                      <a:pt x="51911" y="37052"/>
                    </a:lnTo>
                    <a:lnTo>
                      <a:pt x="51065" y="27562"/>
                    </a:lnTo>
                    <a:lnTo>
                      <a:pt x="50292" y="18288"/>
                    </a:lnTo>
                    <a:lnTo>
                      <a:pt x="49529" y="11430"/>
                    </a:lnTo>
                    <a:lnTo>
                      <a:pt x="50291" y="6096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718" name="Google Shape;7718;p1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18052" y="2063470"/>
                <a:ext cx="110302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19" name="Google Shape;7719;p121"/>
            <p:cNvSpPr/>
            <p:nvPr/>
          </p:nvSpPr>
          <p:spPr>
            <a:xfrm>
              <a:off x="5233415" y="2375154"/>
              <a:ext cx="1601470" cy="27939"/>
            </a:xfrm>
            <a:custGeom>
              <a:rect b="b" l="l" r="r" t="t"/>
              <a:pathLst>
                <a:path extrusionOk="0" h="27939" w="1601470">
                  <a:moveTo>
                    <a:pt x="0" y="0"/>
                  </a:moveTo>
                  <a:lnTo>
                    <a:pt x="38576" y="5619"/>
                  </a:lnTo>
                  <a:lnTo>
                    <a:pt x="77724" y="8381"/>
                  </a:lnTo>
                  <a:lnTo>
                    <a:pt x="120467" y="10632"/>
                  </a:lnTo>
                  <a:lnTo>
                    <a:pt x="163068" y="12668"/>
                  </a:lnTo>
                  <a:lnTo>
                    <a:pt x="205668" y="14275"/>
                  </a:lnTo>
                  <a:lnTo>
                    <a:pt x="248411" y="15239"/>
                  </a:lnTo>
                  <a:lnTo>
                    <a:pt x="293560" y="16001"/>
                  </a:lnTo>
                  <a:lnTo>
                    <a:pt x="338709" y="16192"/>
                  </a:lnTo>
                  <a:lnTo>
                    <a:pt x="383857" y="16097"/>
                  </a:lnTo>
                  <a:lnTo>
                    <a:pt x="429006" y="16001"/>
                  </a:lnTo>
                  <a:lnTo>
                    <a:pt x="480571" y="16013"/>
                  </a:lnTo>
                  <a:lnTo>
                    <a:pt x="532352" y="16097"/>
                  </a:lnTo>
                  <a:lnTo>
                    <a:pt x="584275" y="16323"/>
                  </a:lnTo>
                  <a:lnTo>
                    <a:pt x="636270" y="16763"/>
                  </a:lnTo>
                  <a:lnTo>
                    <a:pt x="691134" y="17966"/>
                  </a:lnTo>
                  <a:lnTo>
                    <a:pt x="745998" y="20097"/>
                  </a:lnTo>
                  <a:lnTo>
                    <a:pt x="800862" y="22657"/>
                  </a:lnTo>
                  <a:lnTo>
                    <a:pt x="855726" y="25145"/>
                  </a:lnTo>
                  <a:lnTo>
                    <a:pt x="902354" y="26688"/>
                  </a:lnTo>
                  <a:lnTo>
                    <a:pt x="948946" y="27608"/>
                  </a:lnTo>
                  <a:lnTo>
                    <a:pt x="995464" y="27834"/>
                  </a:lnTo>
                  <a:lnTo>
                    <a:pt x="1041873" y="27291"/>
                  </a:lnTo>
                  <a:lnTo>
                    <a:pt x="1088136" y="25907"/>
                  </a:lnTo>
                  <a:lnTo>
                    <a:pt x="1140770" y="23717"/>
                  </a:lnTo>
                  <a:lnTo>
                    <a:pt x="1193489" y="21081"/>
                  </a:lnTo>
                  <a:lnTo>
                    <a:pt x="1246251" y="18192"/>
                  </a:lnTo>
                  <a:lnTo>
                    <a:pt x="1299012" y="15239"/>
                  </a:lnTo>
                  <a:lnTo>
                    <a:pt x="1351731" y="12414"/>
                  </a:lnTo>
                  <a:lnTo>
                    <a:pt x="1404366" y="9905"/>
                  </a:lnTo>
                  <a:lnTo>
                    <a:pt x="1438536" y="8203"/>
                  </a:lnTo>
                  <a:lnTo>
                    <a:pt x="1472564" y="6572"/>
                  </a:lnTo>
                  <a:lnTo>
                    <a:pt x="1540764" y="3809"/>
                  </a:lnTo>
                  <a:lnTo>
                    <a:pt x="1585983" y="3059"/>
                  </a:lnTo>
                  <a:lnTo>
                    <a:pt x="1600962" y="3047"/>
                  </a:lnTo>
                  <a:lnTo>
                    <a:pt x="1589639" y="4488"/>
                  </a:lnTo>
                  <a:lnTo>
                    <a:pt x="1578387" y="5429"/>
                  </a:lnTo>
                  <a:lnTo>
                    <a:pt x="1566993" y="5941"/>
                  </a:lnTo>
                  <a:lnTo>
                    <a:pt x="1555242" y="609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720" name="Google Shape;7720;p121"/>
            <p:cNvGrpSpPr/>
            <p:nvPr/>
          </p:nvGrpSpPr>
          <p:grpSpPr>
            <a:xfrm>
              <a:off x="7185660" y="2276856"/>
              <a:ext cx="123443" cy="78739"/>
              <a:chOff x="7185660" y="2276856"/>
              <a:chExt cx="123443" cy="78739"/>
            </a:xfrm>
          </p:grpSpPr>
          <p:sp>
            <p:nvSpPr>
              <p:cNvPr id="7721" name="Google Shape;7721;p121"/>
              <p:cNvSpPr/>
              <p:nvPr/>
            </p:nvSpPr>
            <p:spPr>
              <a:xfrm>
                <a:off x="7185660" y="2295144"/>
                <a:ext cx="78740" cy="3175"/>
              </a:xfrm>
              <a:custGeom>
                <a:rect b="b" l="l" r="r" t="t"/>
                <a:pathLst>
                  <a:path extrusionOk="0" h="3175" w="78740">
                    <a:moveTo>
                      <a:pt x="0" y="0"/>
                    </a:moveTo>
                    <a:lnTo>
                      <a:pt x="46362" y="2297"/>
                    </a:lnTo>
                    <a:lnTo>
                      <a:pt x="55244" y="2381"/>
                    </a:lnTo>
                    <a:lnTo>
                      <a:pt x="64127" y="2607"/>
                    </a:lnTo>
                    <a:lnTo>
                      <a:pt x="73152" y="3047"/>
                    </a:lnTo>
                    <a:lnTo>
                      <a:pt x="76200" y="3047"/>
                    </a:lnTo>
                    <a:lnTo>
                      <a:pt x="76962" y="3047"/>
                    </a:lnTo>
                    <a:lnTo>
                      <a:pt x="78486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2" name="Google Shape;7722;p121"/>
              <p:cNvSpPr/>
              <p:nvPr/>
            </p:nvSpPr>
            <p:spPr>
              <a:xfrm>
                <a:off x="7248144" y="2276856"/>
                <a:ext cx="60959" cy="78739"/>
              </a:xfrm>
              <a:custGeom>
                <a:rect b="b" l="l" r="r" t="t"/>
                <a:pathLst>
                  <a:path extrusionOk="0" h="78739" w="60959">
                    <a:moveTo>
                      <a:pt x="22859" y="0"/>
                    </a:moveTo>
                    <a:lnTo>
                      <a:pt x="30301" y="2655"/>
                    </a:lnTo>
                    <a:lnTo>
                      <a:pt x="38385" y="5238"/>
                    </a:lnTo>
                    <a:lnTo>
                      <a:pt x="46327" y="8251"/>
                    </a:lnTo>
                    <a:lnTo>
                      <a:pt x="53339" y="12191"/>
                    </a:lnTo>
                    <a:lnTo>
                      <a:pt x="58721" y="17514"/>
                    </a:lnTo>
                    <a:lnTo>
                      <a:pt x="60388" y="23907"/>
                    </a:lnTo>
                    <a:lnTo>
                      <a:pt x="58912" y="30730"/>
                    </a:lnTo>
                    <a:lnTo>
                      <a:pt x="21752" y="66377"/>
                    </a:lnTo>
                    <a:lnTo>
                      <a:pt x="6095" y="75438"/>
                    </a:lnTo>
                    <a:lnTo>
                      <a:pt x="3047" y="76962"/>
                    </a:lnTo>
                    <a:lnTo>
                      <a:pt x="0" y="784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723" name="Google Shape;7723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2354" y="2173198"/>
              <a:ext cx="291896" cy="275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4" name="Google Shape;7724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72602" y="2148814"/>
              <a:ext cx="214934" cy="1536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5" name="Google Shape;7725;p121"/>
            <p:cNvGrpSpPr/>
            <p:nvPr/>
          </p:nvGrpSpPr>
          <p:grpSpPr>
            <a:xfrm>
              <a:off x="8484108" y="2137409"/>
              <a:ext cx="610362" cy="144391"/>
              <a:chOff x="8484108" y="2137409"/>
              <a:chExt cx="610362" cy="144391"/>
            </a:xfrm>
          </p:grpSpPr>
          <p:sp>
            <p:nvSpPr>
              <p:cNvPr id="7726" name="Google Shape;7726;p121"/>
              <p:cNvSpPr/>
              <p:nvPr/>
            </p:nvSpPr>
            <p:spPr>
              <a:xfrm>
                <a:off x="8502396" y="2140195"/>
                <a:ext cx="35559" cy="141605"/>
              </a:xfrm>
              <a:custGeom>
                <a:rect b="b" l="l" r="r" t="t"/>
                <a:pathLst>
                  <a:path extrusionOk="0" h="141605" w="35559">
                    <a:moveTo>
                      <a:pt x="4572" y="141231"/>
                    </a:moveTo>
                    <a:lnTo>
                      <a:pt x="2809" y="127873"/>
                    </a:lnTo>
                    <a:lnTo>
                      <a:pt x="1905" y="114942"/>
                    </a:lnTo>
                    <a:lnTo>
                      <a:pt x="1571" y="102012"/>
                    </a:lnTo>
                    <a:lnTo>
                      <a:pt x="1524" y="88653"/>
                    </a:lnTo>
                    <a:lnTo>
                      <a:pt x="1404" y="73223"/>
                    </a:lnTo>
                    <a:lnTo>
                      <a:pt x="1143" y="57792"/>
                    </a:lnTo>
                    <a:lnTo>
                      <a:pt x="881" y="42362"/>
                    </a:lnTo>
                    <a:lnTo>
                      <a:pt x="762" y="26931"/>
                    </a:lnTo>
                    <a:lnTo>
                      <a:pt x="381" y="21050"/>
                    </a:lnTo>
                    <a:lnTo>
                      <a:pt x="0" y="12453"/>
                    </a:lnTo>
                    <a:lnTo>
                      <a:pt x="762" y="4429"/>
                    </a:lnTo>
                    <a:lnTo>
                      <a:pt x="3810" y="261"/>
                    </a:lnTo>
                    <a:lnTo>
                      <a:pt x="9477" y="0"/>
                    </a:lnTo>
                    <a:lnTo>
                      <a:pt x="14859" y="2738"/>
                    </a:lnTo>
                    <a:lnTo>
                      <a:pt x="19669" y="6905"/>
                    </a:lnTo>
                    <a:lnTo>
                      <a:pt x="23622" y="10929"/>
                    </a:lnTo>
                    <a:lnTo>
                      <a:pt x="28956" y="15501"/>
                    </a:lnTo>
                    <a:lnTo>
                      <a:pt x="32004" y="19311"/>
                    </a:lnTo>
                    <a:lnTo>
                      <a:pt x="35052" y="261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7" name="Google Shape;7727;p121"/>
              <p:cNvSpPr/>
              <p:nvPr/>
            </p:nvSpPr>
            <p:spPr>
              <a:xfrm>
                <a:off x="8484108" y="2201417"/>
                <a:ext cx="135254" cy="73660"/>
              </a:xfrm>
              <a:custGeom>
                <a:rect b="b" l="l" r="r" t="t"/>
                <a:pathLst>
                  <a:path extrusionOk="0" h="73660" w="135254">
                    <a:moveTo>
                      <a:pt x="0" y="22098"/>
                    </a:moveTo>
                    <a:lnTo>
                      <a:pt x="12215" y="20181"/>
                    </a:lnTo>
                    <a:lnTo>
                      <a:pt x="24002" y="17049"/>
                    </a:lnTo>
                    <a:lnTo>
                      <a:pt x="35790" y="13204"/>
                    </a:lnTo>
                    <a:lnTo>
                      <a:pt x="48006" y="9144"/>
                    </a:lnTo>
                    <a:lnTo>
                      <a:pt x="59328" y="5786"/>
                    </a:lnTo>
                    <a:lnTo>
                      <a:pt x="70580" y="2857"/>
                    </a:lnTo>
                    <a:lnTo>
                      <a:pt x="81974" y="785"/>
                    </a:lnTo>
                    <a:lnTo>
                      <a:pt x="93726" y="0"/>
                    </a:lnTo>
                    <a:lnTo>
                      <a:pt x="94488" y="8382"/>
                    </a:lnTo>
                    <a:lnTo>
                      <a:pt x="93726" y="12192"/>
                    </a:lnTo>
                    <a:lnTo>
                      <a:pt x="90678" y="21336"/>
                    </a:lnTo>
                    <a:lnTo>
                      <a:pt x="86796" y="31122"/>
                    </a:lnTo>
                    <a:lnTo>
                      <a:pt x="83058" y="42481"/>
                    </a:lnTo>
                    <a:lnTo>
                      <a:pt x="81033" y="54125"/>
                    </a:lnTo>
                    <a:lnTo>
                      <a:pt x="82296" y="64770"/>
                    </a:lnTo>
                    <a:lnTo>
                      <a:pt x="86439" y="70032"/>
                    </a:lnTo>
                    <a:lnTo>
                      <a:pt x="93154" y="72580"/>
                    </a:lnTo>
                    <a:lnTo>
                      <a:pt x="100726" y="73128"/>
                    </a:lnTo>
                    <a:lnTo>
                      <a:pt x="107442" y="72390"/>
                    </a:lnTo>
                    <a:lnTo>
                      <a:pt x="116014" y="69853"/>
                    </a:lnTo>
                    <a:lnTo>
                      <a:pt x="122872" y="65817"/>
                    </a:lnTo>
                    <a:lnTo>
                      <a:pt x="128873" y="60495"/>
                    </a:lnTo>
                    <a:lnTo>
                      <a:pt x="134874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8" name="Google Shape;7728;p121"/>
              <p:cNvSpPr/>
              <p:nvPr/>
            </p:nvSpPr>
            <p:spPr>
              <a:xfrm>
                <a:off x="8558784" y="2182820"/>
                <a:ext cx="62229" cy="46989"/>
              </a:xfrm>
              <a:custGeom>
                <a:rect b="b" l="l" r="r" t="t"/>
                <a:pathLst>
                  <a:path extrusionOk="0" h="46989" w="62229">
                    <a:moveTo>
                      <a:pt x="0" y="40695"/>
                    </a:moveTo>
                    <a:lnTo>
                      <a:pt x="13692" y="45839"/>
                    </a:lnTo>
                    <a:lnTo>
                      <a:pt x="23812" y="46410"/>
                    </a:lnTo>
                    <a:lnTo>
                      <a:pt x="33647" y="42410"/>
                    </a:lnTo>
                    <a:lnTo>
                      <a:pt x="46482" y="33837"/>
                    </a:lnTo>
                    <a:lnTo>
                      <a:pt x="52387" y="29039"/>
                    </a:lnTo>
                    <a:lnTo>
                      <a:pt x="58293" y="22883"/>
                    </a:lnTo>
                    <a:lnTo>
                      <a:pt x="61912" y="15728"/>
                    </a:lnTo>
                    <a:lnTo>
                      <a:pt x="60959" y="7929"/>
                    </a:lnTo>
                    <a:lnTo>
                      <a:pt x="55566" y="3095"/>
                    </a:lnTo>
                    <a:lnTo>
                      <a:pt x="47529" y="690"/>
                    </a:lnTo>
                    <a:lnTo>
                      <a:pt x="38778" y="0"/>
                    </a:lnTo>
                    <a:lnTo>
                      <a:pt x="31241" y="309"/>
                    </a:lnTo>
                    <a:lnTo>
                      <a:pt x="28194" y="338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29" name="Google Shape;7729;p121"/>
              <p:cNvSpPr/>
              <p:nvPr/>
            </p:nvSpPr>
            <p:spPr>
              <a:xfrm>
                <a:off x="8641258" y="2187701"/>
                <a:ext cx="83820" cy="91439"/>
              </a:xfrm>
              <a:custGeom>
                <a:rect b="b" l="l" r="r" t="t"/>
                <a:pathLst>
                  <a:path extrusionOk="0" h="91439" w="83820">
                    <a:moveTo>
                      <a:pt x="58495" y="21336"/>
                    </a:moveTo>
                    <a:lnTo>
                      <a:pt x="56376" y="13073"/>
                    </a:lnTo>
                    <a:lnTo>
                      <a:pt x="53542" y="6667"/>
                    </a:lnTo>
                    <a:lnTo>
                      <a:pt x="48422" y="2262"/>
                    </a:lnTo>
                    <a:lnTo>
                      <a:pt x="39445" y="0"/>
                    </a:lnTo>
                    <a:lnTo>
                      <a:pt x="29896" y="369"/>
                    </a:lnTo>
                    <a:lnTo>
                      <a:pt x="1631" y="37528"/>
                    </a:lnTo>
                    <a:lnTo>
                      <a:pt x="0" y="49339"/>
                    </a:lnTo>
                    <a:lnTo>
                      <a:pt x="2869" y="59436"/>
                    </a:lnTo>
                    <a:lnTo>
                      <a:pt x="9382" y="64234"/>
                    </a:lnTo>
                    <a:lnTo>
                      <a:pt x="18395" y="66389"/>
                    </a:lnTo>
                    <a:lnTo>
                      <a:pt x="27836" y="66401"/>
                    </a:lnTo>
                    <a:lnTo>
                      <a:pt x="35635" y="64770"/>
                    </a:lnTo>
                    <a:lnTo>
                      <a:pt x="61543" y="41148"/>
                    </a:lnTo>
                    <a:lnTo>
                      <a:pt x="62305" y="40386"/>
                    </a:lnTo>
                    <a:lnTo>
                      <a:pt x="62305" y="38862"/>
                    </a:lnTo>
                    <a:lnTo>
                      <a:pt x="62305" y="45720"/>
                    </a:lnTo>
                    <a:lnTo>
                      <a:pt x="60781" y="52578"/>
                    </a:lnTo>
                    <a:lnTo>
                      <a:pt x="60781" y="60198"/>
                    </a:lnTo>
                    <a:lnTo>
                      <a:pt x="60662" y="66817"/>
                    </a:lnTo>
                    <a:lnTo>
                      <a:pt x="60971" y="73723"/>
                    </a:lnTo>
                    <a:lnTo>
                      <a:pt x="62710" y="80343"/>
                    </a:lnTo>
                    <a:lnTo>
                      <a:pt x="66877" y="86106"/>
                    </a:lnTo>
                    <a:lnTo>
                      <a:pt x="71449" y="91440"/>
                    </a:lnTo>
                    <a:lnTo>
                      <a:pt x="77545" y="89154"/>
                    </a:lnTo>
                    <a:lnTo>
                      <a:pt x="83641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0" name="Google Shape;7730;p121"/>
              <p:cNvSpPr/>
              <p:nvPr/>
            </p:nvSpPr>
            <p:spPr>
              <a:xfrm>
                <a:off x="8754618" y="2137409"/>
                <a:ext cx="8890" cy="125730"/>
              </a:xfrm>
              <a:custGeom>
                <a:rect b="b" l="l" r="r" t="t"/>
                <a:pathLst>
                  <a:path extrusionOk="0" h="125730" w="8890">
                    <a:moveTo>
                      <a:pt x="1524" y="0"/>
                    </a:moveTo>
                    <a:lnTo>
                      <a:pt x="964" y="14739"/>
                    </a:lnTo>
                    <a:lnTo>
                      <a:pt x="476" y="29337"/>
                    </a:lnTo>
                    <a:lnTo>
                      <a:pt x="130" y="43934"/>
                    </a:lnTo>
                    <a:lnTo>
                      <a:pt x="0" y="58674"/>
                    </a:lnTo>
                    <a:lnTo>
                      <a:pt x="166" y="71806"/>
                    </a:lnTo>
                    <a:lnTo>
                      <a:pt x="762" y="84867"/>
                    </a:lnTo>
                    <a:lnTo>
                      <a:pt x="1928" y="97786"/>
                    </a:lnTo>
                    <a:lnTo>
                      <a:pt x="3810" y="110489"/>
                    </a:lnTo>
                    <a:lnTo>
                      <a:pt x="5334" y="115823"/>
                    </a:lnTo>
                    <a:lnTo>
                      <a:pt x="6858" y="121157"/>
                    </a:lnTo>
                    <a:lnTo>
                      <a:pt x="8382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1" name="Google Shape;7731;p121"/>
              <p:cNvSpPr/>
              <p:nvPr/>
            </p:nvSpPr>
            <p:spPr>
              <a:xfrm>
                <a:off x="8748807" y="2191511"/>
                <a:ext cx="127000" cy="55244"/>
              </a:xfrm>
              <a:custGeom>
                <a:rect b="b" l="l" r="r" t="t"/>
                <a:pathLst>
                  <a:path extrusionOk="0" h="55244" w="127000">
                    <a:moveTo>
                      <a:pt x="5048" y="50291"/>
                    </a:moveTo>
                    <a:lnTo>
                      <a:pt x="1774" y="41648"/>
                    </a:lnTo>
                    <a:lnTo>
                      <a:pt x="0" y="35432"/>
                    </a:lnTo>
                    <a:lnTo>
                      <a:pt x="1512" y="30360"/>
                    </a:lnTo>
                    <a:lnTo>
                      <a:pt x="43148" y="8381"/>
                    </a:lnTo>
                    <a:lnTo>
                      <a:pt x="49244" y="5333"/>
                    </a:lnTo>
                    <a:lnTo>
                      <a:pt x="55340" y="2285"/>
                    </a:lnTo>
                    <a:lnTo>
                      <a:pt x="61436" y="761"/>
                    </a:lnTo>
                    <a:lnTo>
                      <a:pt x="62960" y="8381"/>
                    </a:lnTo>
                    <a:lnTo>
                      <a:pt x="62960" y="14477"/>
                    </a:lnTo>
                    <a:lnTo>
                      <a:pt x="61436" y="22097"/>
                    </a:lnTo>
                    <a:lnTo>
                      <a:pt x="60448" y="28884"/>
                    </a:lnTo>
                    <a:lnTo>
                      <a:pt x="59245" y="36956"/>
                    </a:lnTo>
                    <a:lnTo>
                      <a:pt x="58757" y="45029"/>
                    </a:lnTo>
                    <a:lnTo>
                      <a:pt x="59912" y="51815"/>
                    </a:lnTo>
                    <a:lnTo>
                      <a:pt x="64115" y="55114"/>
                    </a:lnTo>
                    <a:lnTo>
                      <a:pt x="70675" y="54768"/>
                    </a:lnTo>
                    <a:lnTo>
                      <a:pt x="98774" y="19049"/>
                    </a:lnTo>
                    <a:lnTo>
                      <a:pt x="100298" y="12953"/>
                    </a:lnTo>
                    <a:lnTo>
                      <a:pt x="100298" y="6857"/>
                    </a:lnTo>
                    <a:lnTo>
                      <a:pt x="100298" y="0"/>
                    </a:lnTo>
                    <a:lnTo>
                      <a:pt x="100298" y="6857"/>
                    </a:lnTo>
                    <a:lnTo>
                      <a:pt x="100298" y="12953"/>
                    </a:lnTo>
                    <a:lnTo>
                      <a:pt x="103346" y="19049"/>
                    </a:lnTo>
                    <a:lnTo>
                      <a:pt x="123158" y="41147"/>
                    </a:lnTo>
                    <a:lnTo>
                      <a:pt x="124682" y="41909"/>
                    </a:lnTo>
                    <a:lnTo>
                      <a:pt x="12696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2" name="Google Shape;7732;p121"/>
              <p:cNvSpPr/>
              <p:nvPr/>
            </p:nvSpPr>
            <p:spPr>
              <a:xfrm>
                <a:off x="8893302" y="2179319"/>
                <a:ext cx="113665" cy="71119"/>
              </a:xfrm>
              <a:custGeom>
                <a:rect b="b" l="l" r="r" t="t"/>
                <a:pathLst>
                  <a:path extrusionOk="0" h="71119" w="113665">
                    <a:moveTo>
                      <a:pt x="0" y="20574"/>
                    </a:moveTo>
                    <a:lnTo>
                      <a:pt x="0" y="12192"/>
                    </a:lnTo>
                    <a:lnTo>
                      <a:pt x="0" y="11430"/>
                    </a:lnTo>
                    <a:lnTo>
                      <a:pt x="0" y="6096"/>
                    </a:lnTo>
                    <a:lnTo>
                      <a:pt x="32004" y="29718"/>
                    </a:lnTo>
                    <a:lnTo>
                      <a:pt x="12954" y="60960"/>
                    </a:lnTo>
                    <a:lnTo>
                      <a:pt x="13084" y="54042"/>
                    </a:lnTo>
                    <a:lnTo>
                      <a:pt x="35242" y="20002"/>
                    </a:lnTo>
                    <a:lnTo>
                      <a:pt x="73914" y="0"/>
                    </a:lnTo>
                    <a:lnTo>
                      <a:pt x="73449" y="9429"/>
                    </a:lnTo>
                    <a:lnTo>
                      <a:pt x="71342" y="17716"/>
                    </a:lnTo>
                    <a:lnTo>
                      <a:pt x="68234" y="25717"/>
                    </a:lnTo>
                    <a:lnTo>
                      <a:pt x="64769" y="34290"/>
                    </a:lnTo>
                    <a:lnTo>
                      <a:pt x="62114" y="41314"/>
                    </a:lnTo>
                    <a:lnTo>
                      <a:pt x="59531" y="49911"/>
                    </a:lnTo>
                    <a:lnTo>
                      <a:pt x="58233" y="58507"/>
                    </a:lnTo>
                    <a:lnTo>
                      <a:pt x="59436" y="65532"/>
                    </a:lnTo>
                    <a:lnTo>
                      <a:pt x="64829" y="69865"/>
                    </a:lnTo>
                    <a:lnTo>
                      <a:pt x="73437" y="71056"/>
                    </a:lnTo>
                    <a:lnTo>
                      <a:pt x="82474" y="70246"/>
                    </a:lnTo>
                    <a:lnTo>
                      <a:pt x="89154" y="68580"/>
                    </a:lnTo>
                    <a:lnTo>
                      <a:pt x="96393" y="65186"/>
                    </a:lnTo>
                    <a:lnTo>
                      <a:pt x="102489" y="60864"/>
                    </a:lnTo>
                    <a:lnTo>
                      <a:pt x="108013" y="55828"/>
                    </a:lnTo>
                    <a:lnTo>
                      <a:pt x="113538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3" name="Google Shape;7733;p121"/>
              <p:cNvSpPr/>
              <p:nvPr/>
            </p:nvSpPr>
            <p:spPr>
              <a:xfrm>
                <a:off x="8971026" y="2157983"/>
                <a:ext cx="49529" cy="50800"/>
              </a:xfrm>
              <a:custGeom>
                <a:rect b="b" l="l" r="r" t="t"/>
                <a:pathLst>
                  <a:path extrusionOk="0" h="50800" w="49529">
                    <a:moveTo>
                      <a:pt x="0" y="43434"/>
                    </a:moveTo>
                    <a:lnTo>
                      <a:pt x="12096" y="48339"/>
                    </a:lnTo>
                    <a:lnTo>
                      <a:pt x="21336" y="50673"/>
                    </a:lnTo>
                    <a:lnTo>
                      <a:pt x="30003" y="49006"/>
                    </a:lnTo>
                    <a:lnTo>
                      <a:pt x="40386" y="41910"/>
                    </a:lnTo>
                    <a:lnTo>
                      <a:pt x="44577" y="36706"/>
                    </a:lnTo>
                    <a:lnTo>
                      <a:pt x="47624" y="30575"/>
                    </a:lnTo>
                    <a:lnTo>
                      <a:pt x="48958" y="24014"/>
                    </a:lnTo>
                    <a:lnTo>
                      <a:pt x="48006" y="17526"/>
                    </a:lnTo>
                    <a:lnTo>
                      <a:pt x="18287" y="0"/>
                    </a:lnTo>
                    <a:lnTo>
                      <a:pt x="12953" y="762"/>
                    </a:lnTo>
                    <a:lnTo>
                      <a:pt x="12191" y="8382"/>
                    </a:lnTo>
                    <a:lnTo>
                      <a:pt x="12191" y="9906"/>
                    </a:lnTo>
                    <a:lnTo>
                      <a:pt x="12191" y="11430"/>
                    </a:lnTo>
                    <a:lnTo>
                      <a:pt x="12191" y="129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4" name="Google Shape;7734;p121"/>
              <p:cNvSpPr/>
              <p:nvPr/>
            </p:nvSpPr>
            <p:spPr>
              <a:xfrm>
                <a:off x="8999220" y="2161758"/>
                <a:ext cx="95250" cy="84455"/>
              </a:xfrm>
              <a:custGeom>
                <a:rect b="b" l="l" r="r" t="t"/>
                <a:pathLst>
                  <a:path extrusionOk="0" h="84455" w="95250">
                    <a:moveTo>
                      <a:pt x="78485" y="11465"/>
                    </a:moveTo>
                    <a:lnTo>
                      <a:pt x="72556" y="7262"/>
                    </a:lnTo>
                    <a:lnTo>
                      <a:pt x="64769" y="2416"/>
                    </a:lnTo>
                    <a:lnTo>
                      <a:pt x="56411" y="0"/>
                    </a:lnTo>
                    <a:lnTo>
                      <a:pt x="48767" y="3083"/>
                    </a:lnTo>
                    <a:lnTo>
                      <a:pt x="46029" y="9167"/>
                    </a:lnTo>
                    <a:lnTo>
                      <a:pt x="46291" y="16323"/>
                    </a:lnTo>
                    <a:lnTo>
                      <a:pt x="80641" y="51815"/>
                    </a:lnTo>
                    <a:lnTo>
                      <a:pt x="90677" y="58709"/>
                    </a:lnTo>
                    <a:lnTo>
                      <a:pt x="93725" y="62519"/>
                    </a:lnTo>
                    <a:lnTo>
                      <a:pt x="95249" y="63281"/>
                    </a:lnTo>
                    <a:lnTo>
                      <a:pt x="94487" y="66329"/>
                    </a:lnTo>
                    <a:lnTo>
                      <a:pt x="57149" y="80045"/>
                    </a:lnTo>
                    <a:lnTo>
                      <a:pt x="17073" y="84439"/>
                    </a:lnTo>
                    <a:lnTo>
                      <a:pt x="5333" y="81569"/>
                    </a:lnTo>
                    <a:lnTo>
                      <a:pt x="3809" y="79283"/>
                    </a:lnTo>
                    <a:lnTo>
                      <a:pt x="2285" y="76997"/>
                    </a:lnTo>
                    <a:lnTo>
                      <a:pt x="0" y="754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35" name="Google Shape;7735;p121"/>
            <p:cNvGrpSpPr/>
            <p:nvPr/>
          </p:nvGrpSpPr>
          <p:grpSpPr>
            <a:xfrm>
              <a:off x="9276588" y="2071877"/>
              <a:ext cx="142042" cy="128041"/>
              <a:chOff x="9276588" y="2071877"/>
              <a:chExt cx="142042" cy="128041"/>
            </a:xfrm>
          </p:grpSpPr>
          <p:sp>
            <p:nvSpPr>
              <p:cNvPr id="7736" name="Google Shape;7736;p121"/>
              <p:cNvSpPr/>
              <p:nvPr/>
            </p:nvSpPr>
            <p:spPr>
              <a:xfrm>
                <a:off x="9296400" y="2141219"/>
                <a:ext cx="13334" cy="53339"/>
              </a:xfrm>
              <a:custGeom>
                <a:rect b="b" l="l" r="r" t="t"/>
                <a:pathLst>
                  <a:path extrusionOk="0" h="53339" w="13334">
                    <a:moveTo>
                      <a:pt x="12953" y="0"/>
                    </a:moveTo>
                    <a:lnTo>
                      <a:pt x="8703" y="9477"/>
                    </a:lnTo>
                    <a:lnTo>
                      <a:pt x="5238" y="18097"/>
                    </a:lnTo>
                    <a:lnTo>
                      <a:pt x="2774" y="27003"/>
                    </a:lnTo>
                    <a:lnTo>
                      <a:pt x="1523" y="37338"/>
                    </a:lnTo>
                    <a:lnTo>
                      <a:pt x="1523" y="40386"/>
                    </a:lnTo>
                    <a:lnTo>
                      <a:pt x="0" y="50292"/>
                    </a:lnTo>
                    <a:lnTo>
                      <a:pt x="2285" y="53340"/>
                    </a:lnTo>
                    <a:lnTo>
                      <a:pt x="3047" y="53340"/>
                    </a:lnTo>
                    <a:lnTo>
                      <a:pt x="3809" y="53340"/>
                    </a:lnTo>
                    <a:lnTo>
                      <a:pt x="4571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37" name="Google Shape;7737;p121"/>
              <p:cNvSpPr/>
              <p:nvPr/>
            </p:nvSpPr>
            <p:spPr>
              <a:xfrm>
                <a:off x="9276588" y="2071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738" name="Google Shape;7738;p1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43166" y="2114524"/>
                <a:ext cx="75464" cy="853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39" name="Google Shape;7739;p121"/>
            <p:cNvGrpSpPr/>
            <p:nvPr/>
          </p:nvGrpSpPr>
          <p:grpSpPr>
            <a:xfrm>
              <a:off x="7844789" y="2529840"/>
              <a:ext cx="537336" cy="167385"/>
              <a:chOff x="7844789" y="2529840"/>
              <a:chExt cx="537336" cy="167385"/>
            </a:xfrm>
          </p:grpSpPr>
          <p:sp>
            <p:nvSpPr>
              <p:cNvPr id="7740" name="Google Shape;7740;p121"/>
              <p:cNvSpPr/>
              <p:nvPr/>
            </p:nvSpPr>
            <p:spPr>
              <a:xfrm>
                <a:off x="7844789" y="2593086"/>
                <a:ext cx="90804" cy="104139"/>
              </a:xfrm>
              <a:custGeom>
                <a:rect b="b" l="l" r="r" t="t"/>
                <a:pathLst>
                  <a:path extrusionOk="0" h="104139" w="90804">
                    <a:moveTo>
                      <a:pt x="54864" y="36575"/>
                    </a:moveTo>
                    <a:lnTo>
                      <a:pt x="22098" y="6095"/>
                    </a:lnTo>
                    <a:lnTo>
                      <a:pt x="7620" y="0"/>
                    </a:lnTo>
                    <a:lnTo>
                      <a:pt x="4095" y="8822"/>
                    </a:lnTo>
                    <a:lnTo>
                      <a:pt x="2286" y="18002"/>
                    </a:lnTo>
                    <a:lnTo>
                      <a:pt x="1619" y="27324"/>
                    </a:lnTo>
                    <a:lnTo>
                      <a:pt x="1524" y="36575"/>
                    </a:lnTo>
                    <a:lnTo>
                      <a:pt x="690" y="50291"/>
                    </a:lnTo>
                    <a:lnTo>
                      <a:pt x="0" y="64579"/>
                    </a:lnTo>
                    <a:lnTo>
                      <a:pt x="452" y="78581"/>
                    </a:lnTo>
                    <a:lnTo>
                      <a:pt x="3048" y="91439"/>
                    </a:lnTo>
                    <a:lnTo>
                      <a:pt x="6167" y="97071"/>
                    </a:lnTo>
                    <a:lnTo>
                      <a:pt x="11430" y="101631"/>
                    </a:lnTo>
                    <a:lnTo>
                      <a:pt x="17835" y="103762"/>
                    </a:lnTo>
                    <a:lnTo>
                      <a:pt x="24384" y="102107"/>
                    </a:lnTo>
                    <a:lnTo>
                      <a:pt x="39624" y="65531"/>
                    </a:lnTo>
                    <a:lnTo>
                      <a:pt x="41338" y="45719"/>
                    </a:lnTo>
                    <a:lnTo>
                      <a:pt x="42410" y="35742"/>
                    </a:lnTo>
                    <a:lnTo>
                      <a:pt x="44196" y="25907"/>
                    </a:lnTo>
                    <a:lnTo>
                      <a:pt x="44196" y="25145"/>
                    </a:lnTo>
                    <a:lnTo>
                      <a:pt x="44958" y="23621"/>
                    </a:lnTo>
                    <a:lnTo>
                      <a:pt x="44958" y="22859"/>
                    </a:lnTo>
                    <a:lnTo>
                      <a:pt x="51816" y="25907"/>
                    </a:lnTo>
                    <a:lnTo>
                      <a:pt x="51054" y="27431"/>
                    </a:lnTo>
                    <a:lnTo>
                      <a:pt x="54864" y="35813"/>
                    </a:lnTo>
                    <a:lnTo>
                      <a:pt x="76200" y="77723"/>
                    </a:lnTo>
                    <a:lnTo>
                      <a:pt x="81534" y="80009"/>
                    </a:lnTo>
                    <a:lnTo>
                      <a:pt x="90678" y="807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1" name="Google Shape;7741;p121"/>
              <p:cNvSpPr/>
              <p:nvPr/>
            </p:nvSpPr>
            <p:spPr>
              <a:xfrm>
                <a:off x="7934705" y="2551176"/>
                <a:ext cx="88900" cy="117475"/>
              </a:xfrm>
              <a:custGeom>
                <a:rect b="b" l="l" r="r" t="t"/>
                <a:pathLst>
                  <a:path extrusionOk="0" h="117475" w="88900">
                    <a:moveTo>
                      <a:pt x="31242" y="0"/>
                    </a:moveTo>
                    <a:lnTo>
                      <a:pt x="40243" y="41255"/>
                    </a:lnTo>
                    <a:lnTo>
                      <a:pt x="43088" y="68318"/>
                    </a:lnTo>
                    <a:lnTo>
                      <a:pt x="44481" y="81153"/>
                    </a:lnTo>
                    <a:lnTo>
                      <a:pt x="46303" y="93987"/>
                    </a:lnTo>
                    <a:lnTo>
                      <a:pt x="48768" y="106680"/>
                    </a:lnTo>
                    <a:lnTo>
                      <a:pt x="50292" y="113538"/>
                    </a:lnTo>
                    <a:lnTo>
                      <a:pt x="49530" y="115062"/>
                    </a:lnTo>
                    <a:lnTo>
                      <a:pt x="51911" y="68961"/>
                    </a:lnTo>
                    <a:lnTo>
                      <a:pt x="26765" y="53089"/>
                    </a:lnTo>
                    <a:lnTo>
                      <a:pt x="18288" y="53625"/>
                    </a:lnTo>
                    <a:lnTo>
                      <a:pt x="10953" y="57447"/>
                    </a:lnTo>
                    <a:lnTo>
                      <a:pt x="5334" y="64769"/>
                    </a:lnTo>
                    <a:lnTo>
                      <a:pt x="1881" y="73628"/>
                    </a:lnTo>
                    <a:lnTo>
                      <a:pt x="0" y="84201"/>
                    </a:lnTo>
                    <a:lnTo>
                      <a:pt x="404" y="94773"/>
                    </a:lnTo>
                    <a:lnTo>
                      <a:pt x="3810" y="103632"/>
                    </a:lnTo>
                    <a:lnTo>
                      <a:pt x="11751" y="111335"/>
                    </a:lnTo>
                    <a:lnTo>
                      <a:pt x="22764" y="115538"/>
                    </a:lnTo>
                    <a:lnTo>
                      <a:pt x="34778" y="117026"/>
                    </a:lnTo>
                    <a:lnTo>
                      <a:pt x="45720" y="116586"/>
                    </a:lnTo>
                    <a:lnTo>
                      <a:pt x="57852" y="113121"/>
                    </a:lnTo>
                    <a:lnTo>
                      <a:pt x="68484" y="107727"/>
                    </a:lnTo>
                    <a:lnTo>
                      <a:pt x="78402" y="101048"/>
                    </a:lnTo>
                    <a:lnTo>
                      <a:pt x="88392" y="937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2" name="Google Shape;7742;p121"/>
              <p:cNvSpPr/>
              <p:nvPr/>
            </p:nvSpPr>
            <p:spPr>
              <a:xfrm>
                <a:off x="8007095" y="2537460"/>
                <a:ext cx="121284" cy="136525"/>
              </a:xfrm>
              <a:custGeom>
                <a:rect b="b" l="l" r="r" t="t"/>
                <a:pathLst>
                  <a:path extrusionOk="0" h="136525" w="121284">
                    <a:moveTo>
                      <a:pt x="47244" y="30479"/>
                    </a:moveTo>
                    <a:lnTo>
                      <a:pt x="47315" y="22609"/>
                    </a:lnTo>
                    <a:lnTo>
                      <a:pt x="47244" y="14954"/>
                    </a:lnTo>
                    <a:lnTo>
                      <a:pt x="46601" y="7441"/>
                    </a:lnTo>
                    <a:lnTo>
                      <a:pt x="44958" y="0"/>
                    </a:lnTo>
                    <a:lnTo>
                      <a:pt x="44981" y="13596"/>
                    </a:lnTo>
                    <a:lnTo>
                      <a:pt x="45148" y="27050"/>
                    </a:lnTo>
                    <a:lnTo>
                      <a:pt x="45600" y="40505"/>
                    </a:lnTo>
                    <a:lnTo>
                      <a:pt x="46482" y="54101"/>
                    </a:lnTo>
                    <a:lnTo>
                      <a:pt x="47398" y="72973"/>
                    </a:lnTo>
                    <a:lnTo>
                      <a:pt x="48672" y="92487"/>
                    </a:lnTo>
                    <a:lnTo>
                      <a:pt x="51518" y="111859"/>
                    </a:lnTo>
                    <a:lnTo>
                      <a:pt x="57150" y="130301"/>
                    </a:lnTo>
                    <a:lnTo>
                      <a:pt x="59436" y="136397"/>
                    </a:lnTo>
                    <a:lnTo>
                      <a:pt x="58674" y="132587"/>
                    </a:lnTo>
                    <a:lnTo>
                      <a:pt x="62484" y="134873"/>
                    </a:lnTo>
                    <a:lnTo>
                      <a:pt x="47136" y="96083"/>
                    </a:lnTo>
                    <a:lnTo>
                      <a:pt x="5334" y="94297"/>
                    </a:lnTo>
                    <a:lnTo>
                      <a:pt x="0" y="109727"/>
                    </a:lnTo>
                    <a:lnTo>
                      <a:pt x="785" y="118955"/>
                    </a:lnTo>
                    <a:lnTo>
                      <a:pt x="38457" y="131385"/>
                    </a:lnTo>
                    <a:lnTo>
                      <a:pt x="81534" y="117347"/>
                    </a:lnTo>
                    <a:lnTo>
                      <a:pt x="112014" y="83057"/>
                    </a:lnTo>
                    <a:lnTo>
                      <a:pt x="115824" y="67055"/>
                    </a:lnTo>
                    <a:lnTo>
                      <a:pt x="113538" y="64007"/>
                    </a:lnTo>
                    <a:lnTo>
                      <a:pt x="112776" y="64007"/>
                    </a:lnTo>
                    <a:lnTo>
                      <a:pt x="112014" y="64007"/>
                    </a:lnTo>
                    <a:lnTo>
                      <a:pt x="109763" y="72128"/>
                    </a:lnTo>
                    <a:lnTo>
                      <a:pt x="107727" y="80390"/>
                    </a:lnTo>
                    <a:lnTo>
                      <a:pt x="106120" y="88653"/>
                    </a:lnTo>
                    <a:lnTo>
                      <a:pt x="105156" y="96773"/>
                    </a:lnTo>
                    <a:lnTo>
                      <a:pt x="104334" y="103917"/>
                    </a:lnTo>
                    <a:lnTo>
                      <a:pt x="103727" y="113347"/>
                    </a:lnTo>
                    <a:lnTo>
                      <a:pt x="104405" y="122491"/>
                    </a:lnTo>
                    <a:lnTo>
                      <a:pt x="107442" y="128777"/>
                    </a:lnTo>
                    <a:lnTo>
                      <a:pt x="112776" y="133349"/>
                    </a:lnTo>
                    <a:lnTo>
                      <a:pt x="118110" y="125729"/>
                    </a:lnTo>
                    <a:lnTo>
                      <a:pt x="121158" y="1234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3" name="Google Shape;7743;p121"/>
              <p:cNvSpPr/>
              <p:nvPr/>
            </p:nvSpPr>
            <p:spPr>
              <a:xfrm>
                <a:off x="8132063" y="2529840"/>
                <a:ext cx="50165" cy="108585"/>
              </a:xfrm>
              <a:custGeom>
                <a:rect b="b" l="l" r="r" t="t"/>
                <a:pathLst>
                  <a:path extrusionOk="0" h="108585" w="50165">
                    <a:moveTo>
                      <a:pt x="0" y="0"/>
                    </a:moveTo>
                    <a:lnTo>
                      <a:pt x="8786" y="2095"/>
                    </a:lnTo>
                    <a:lnTo>
                      <a:pt x="17716" y="4190"/>
                    </a:lnTo>
                    <a:lnTo>
                      <a:pt x="26360" y="6857"/>
                    </a:lnTo>
                    <a:lnTo>
                      <a:pt x="49291" y="47672"/>
                    </a:lnTo>
                    <a:lnTo>
                      <a:pt x="49720" y="59054"/>
                    </a:lnTo>
                    <a:lnTo>
                      <a:pt x="49291" y="70437"/>
                    </a:lnTo>
                    <a:lnTo>
                      <a:pt x="48006" y="81533"/>
                    </a:lnTo>
                    <a:lnTo>
                      <a:pt x="46863" y="88272"/>
                    </a:lnTo>
                    <a:lnTo>
                      <a:pt x="45720" y="94868"/>
                    </a:lnTo>
                    <a:lnTo>
                      <a:pt x="44577" y="101465"/>
                    </a:lnTo>
                    <a:lnTo>
                      <a:pt x="43434" y="1082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4" name="Google Shape;7744;p121"/>
              <p:cNvSpPr/>
              <p:nvPr/>
            </p:nvSpPr>
            <p:spPr>
              <a:xfrm>
                <a:off x="8161781" y="2595372"/>
                <a:ext cx="45084" cy="43180"/>
              </a:xfrm>
              <a:custGeom>
                <a:rect b="b" l="l" r="r" t="t"/>
                <a:pathLst>
                  <a:path extrusionOk="0" h="43180" w="45084">
                    <a:moveTo>
                      <a:pt x="0" y="15239"/>
                    </a:moveTo>
                    <a:lnTo>
                      <a:pt x="8667" y="11072"/>
                    </a:lnTo>
                    <a:lnTo>
                      <a:pt x="16764" y="7619"/>
                    </a:lnTo>
                    <a:lnTo>
                      <a:pt x="24860" y="4738"/>
                    </a:lnTo>
                    <a:lnTo>
                      <a:pt x="33528" y="2285"/>
                    </a:lnTo>
                    <a:lnTo>
                      <a:pt x="35814" y="1523"/>
                    </a:lnTo>
                    <a:lnTo>
                      <a:pt x="38100" y="761"/>
                    </a:lnTo>
                    <a:lnTo>
                      <a:pt x="40386" y="0"/>
                    </a:lnTo>
                    <a:lnTo>
                      <a:pt x="40505" y="6417"/>
                    </a:lnTo>
                    <a:lnTo>
                      <a:pt x="40767" y="13049"/>
                    </a:lnTo>
                    <a:lnTo>
                      <a:pt x="41028" y="19823"/>
                    </a:lnTo>
                    <a:lnTo>
                      <a:pt x="41148" y="26669"/>
                    </a:lnTo>
                    <a:lnTo>
                      <a:pt x="41148" y="33527"/>
                    </a:lnTo>
                    <a:lnTo>
                      <a:pt x="41910" y="38099"/>
                    </a:lnTo>
                    <a:lnTo>
                      <a:pt x="4495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5" name="Google Shape;7745;p121"/>
              <p:cNvSpPr/>
              <p:nvPr/>
            </p:nvSpPr>
            <p:spPr>
              <a:xfrm>
                <a:off x="8203691" y="254203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6" name="Google Shape;7746;p121"/>
              <p:cNvSpPr/>
              <p:nvPr/>
            </p:nvSpPr>
            <p:spPr>
              <a:xfrm>
                <a:off x="8246863" y="2580132"/>
                <a:ext cx="31115" cy="59689"/>
              </a:xfrm>
              <a:custGeom>
                <a:rect b="b" l="l" r="r" t="t"/>
                <a:pathLst>
                  <a:path extrusionOk="0" h="59689" w="31115">
                    <a:moveTo>
                      <a:pt x="4071" y="22860"/>
                    </a:moveTo>
                    <a:lnTo>
                      <a:pt x="2333" y="29039"/>
                    </a:lnTo>
                    <a:lnTo>
                      <a:pt x="452" y="38576"/>
                    </a:lnTo>
                    <a:lnTo>
                      <a:pt x="0" y="48256"/>
                    </a:lnTo>
                    <a:lnTo>
                      <a:pt x="2547" y="54864"/>
                    </a:lnTo>
                    <a:lnTo>
                      <a:pt x="7119" y="59436"/>
                    </a:lnTo>
                    <a:lnTo>
                      <a:pt x="18549" y="56388"/>
                    </a:lnTo>
                    <a:lnTo>
                      <a:pt x="30741" y="26670"/>
                    </a:lnTo>
                    <a:lnTo>
                      <a:pt x="28884" y="20014"/>
                    </a:lnTo>
                    <a:lnTo>
                      <a:pt x="25026" y="14573"/>
                    </a:lnTo>
                    <a:lnTo>
                      <a:pt x="20026" y="9846"/>
                    </a:lnTo>
                    <a:lnTo>
                      <a:pt x="14739" y="5334"/>
                    </a:lnTo>
                    <a:lnTo>
                      <a:pt x="13215" y="3810"/>
                    </a:lnTo>
                    <a:lnTo>
                      <a:pt x="10167" y="762"/>
                    </a:lnTo>
                    <a:lnTo>
                      <a:pt x="864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47" name="Google Shape;7747;p121"/>
              <p:cNvSpPr/>
              <p:nvPr/>
            </p:nvSpPr>
            <p:spPr>
              <a:xfrm>
                <a:off x="8317991" y="2563368"/>
                <a:ext cx="64134" cy="63500"/>
              </a:xfrm>
              <a:custGeom>
                <a:rect b="b" l="l" r="r" t="t"/>
                <a:pathLst>
                  <a:path extrusionOk="0" h="63500" w="64134">
                    <a:moveTo>
                      <a:pt x="6857" y="16001"/>
                    </a:moveTo>
                    <a:lnTo>
                      <a:pt x="7155" y="24741"/>
                    </a:lnTo>
                    <a:lnTo>
                      <a:pt x="6953" y="32194"/>
                    </a:lnTo>
                    <a:lnTo>
                      <a:pt x="6322" y="39362"/>
                    </a:lnTo>
                    <a:lnTo>
                      <a:pt x="5333" y="47243"/>
                    </a:lnTo>
                    <a:lnTo>
                      <a:pt x="3809" y="52577"/>
                    </a:lnTo>
                    <a:lnTo>
                      <a:pt x="3809" y="57911"/>
                    </a:lnTo>
                    <a:lnTo>
                      <a:pt x="2285" y="63245"/>
                    </a:lnTo>
                    <a:lnTo>
                      <a:pt x="0" y="58673"/>
                    </a:lnTo>
                    <a:lnTo>
                      <a:pt x="761" y="54101"/>
                    </a:lnTo>
                    <a:lnTo>
                      <a:pt x="761" y="48005"/>
                    </a:lnTo>
                    <a:lnTo>
                      <a:pt x="21490" y="9429"/>
                    </a:lnTo>
                    <a:lnTo>
                      <a:pt x="62483" y="0"/>
                    </a:lnTo>
                    <a:lnTo>
                      <a:pt x="64007" y="9143"/>
                    </a:lnTo>
                    <a:lnTo>
                      <a:pt x="64031" y="18442"/>
                    </a:lnTo>
                    <a:lnTo>
                      <a:pt x="61340" y="26955"/>
                    </a:lnTo>
                    <a:lnTo>
                      <a:pt x="56935" y="34754"/>
                    </a:lnTo>
                    <a:lnTo>
                      <a:pt x="51815" y="41909"/>
                    </a:lnTo>
                    <a:lnTo>
                      <a:pt x="45719" y="48767"/>
                    </a:lnTo>
                    <a:lnTo>
                      <a:pt x="43433" y="51053"/>
                    </a:lnTo>
                    <a:lnTo>
                      <a:pt x="38099" y="5410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48" name="Google Shape;7748;p121"/>
            <p:cNvGrpSpPr/>
            <p:nvPr/>
          </p:nvGrpSpPr>
          <p:grpSpPr>
            <a:xfrm>
              <a:off x="8545067" y="2505456"/>
              <a:ext cx="96520" cy="108966"/>
              <a:chOff x="8545067" y="2505456"/>
              <a:chExt cx="96520" cy="108966"/>
            </a:xfrm>
          </p:grpSpPr>
          <p:sp>
            <p:nvSpPr>
              <p:cNvPr id="7749" name="Google Shape;7749;p121"/>
              <p:cNvSpPr/>
              <p:nvPr/>
            </p:nvSpPr>
            <p:spPr>
              <a:xfrm>
                <a:off x="8547925" y="2505456"/>
                <a:ext cx="4445" cy="95250"/>
              </a:xfrm>
              <a:custGeom>
                <a:rect b="b" l="l" r="r" t="t"/>
                <a:pathLst>
                  <a:path extrusionOk="0" h="95250" w="4445">
                    <a:moveTo>
                      <a:pt x="190" y="0"/>
                    </a:moveTo>
                    <a:lnTo>
                      <a:pt x="95" y="17145"/>
                    </a:lnTo>
                    <a:lnTo>
                      <a:pt x="0" y="34290"/>
                    </a:lnTo>
                    <a:lnTo>
                      <a:pt x="190" y="51435"/>
                    </a:lnTo>
                    <a:lnTo>
                      <a:pt x="952" y="68580"/>
                    </a:lnTo>
                    <a:lnTo>
                      <a:pt x="1643" y="75318"/>
                    </a:lnTo>
                    <a:lnTo>
                      <a:pt x="2476" y="81915"/>
                    </a:lnTo>
                    <a:lnTo>
                      <a:pt x="3309" y="88511"/>
                    </a:lnTo>
                    <a:lnTo>
                      <a:pt x="400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50" name="Google Shape;7750;p121"/>
              <p:cNvSpPr/>
              <p:nvPr/>
            </p:nvSpPr>
            <p:spPr>
              <a:xfrm>
                <a:off x="8545067" y="2545842"/>
                <a:ext cx="96520" cy="68580"/>
              </a:xfrm>
              <a:custGeom>
                <a:rect b="b" l="l" r="r" t="t"/>
                <a:pathLst>
                  <a:path extrusionOk="0" h="68580" w="96520">
                    <a:moveTo>
                      <a:pt x="0" y="12953"/>
                    </a:moveTo>
                    <a:lnTo>
                      <a:pt x="42088" y="2059"/>
                    </a:lnTo>
                    <a:lnTo>
                      <a:pt x="49053" y="2190"/>
                    </a:lnTo>
                    <a:lnTo>
                      <a:pt x="55304" y="3893"/>
                    </a:lnTo>
                    <a:lnTo>
                      <a:pt x="60198" y="8381"/>
                    </a:lnTo>
                    <a:lnTo>
                      <a:pt x="63031" y="15763"/>
                    </a:lnTo>
                    <a:lnTo>
                      <a:pt x="64008" y="24574"/>
                    </a:lnTo>
                    <a:lnTo>
                      <a:pt x="63841" y="33670"/>
                    </a:lnTo>
                    <a:lnTo>
                      <a:pt x="63246" y="41909"/>
                    </a:lnTo>
                    <a:lnTo>
                      <a:pt x="63007" y="48648"/>
                    </a:lnTo>
                    <a:lnTo>
                      <a:pt x="62484" y="55244"/>
                    </a:lnTo>
                    <a:lnTo>
                      <a:pt x="61960" y="61841"/>
                    </a:lnTo>
                    <a:lnTo>
                      <a:pt x="61722" y="68579"/>
                    </a:lnTo>
                    <a:lnTo>
                      <a:pt x="93154" y="39623"/>
                    </a:lnTo>
                    <a:lnTo>
                      <a:pt x="96131" y="29598"/>
                    </a:lnTo>
                    <a:lnTo>
                      <a:pt x="95250" y="20573"/>
                    </a:lnTo>
                    <a:lnTo>
                      <a:pt x="58674" y="5333"/>
                    </a:lnTo>
                    <a:lnTo>
                      <a:pt x="48768" y="4571"/>
                    </a:lnTo>
                    <a:lnTo>
                      <a:pt x="48006" y="6857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51" name="Google Shape;7751;p121"/>
            <p:cNvGrpSpPr/>
            <p:nvPr/>
          </p:nvGrpSpPr>
          <p:grpSpPr>
            <a:xfrm>
              <a:off x="8792692" y="2385034"/>
              <a:ext cx="810057" cy="260654"/>
              <a:chOff x="8792692" y="2385034"/>
              <a:chExt cx="810057" cy="260654"/>
            </a:xfrm>
          </p:grpSpPr>
          <p:pic>
            <p:nvPicPr>
              <p:cNvPr id="7752" name="Google Shape;7752;p12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92692" y="2465044"/>
                <a:ext cx="318566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3" name="Google Shape;7753;p1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151690" y="2385034"/>
                <a:ext cx="451059" cy="2606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54" name="Google Shape;7754;p121"/>
          <p:cNvGrpSpPr/>
          <p:nvPr/>
        </p:nvGrpSpPr>
        <p:grpSpPr>
          <a:xfrm>
            <a:off x="761862" y="2720167"/>
            <a:ext cx="7965854" cy="1263340"/>
            <a:chOff x="1961388" y="4110418"/>
            <a:chExt cx="7217409" cy="1247990"/>
          </a:xfrm>
        </p:grpSpPr>
        <p:sp>
          <p:nvSpPr>
            <p:cNvPr id="7755" name="Google Shape;7755;p121"/>
            <p:cNvSpPr/>
            <p:nvPr/>
          </p:nvSpPr>
          <p:spPr>
            <a:xfrm>
              <a:off x="1961388" y="4110418"/>
              <a:ext cx="7217409" cy="179070"/>
            </a:xfrm>
            <a:custGeom>
              <a:rect b="b" l="l" r="r" t="t"/>
              <a:pathLst>
                <a:path extrusionOk="0" h="179070" w="7217409">
                  <a:moveTo>
                    <a:pt x="0" y="177355"/>
                  </a:moveTo>
                  <a:lnTo>
                    <a:pt x="17847" y="178236"/>
                  </a:lnTo>
                  <a:lnTo>
                    <a:pt x="35909" y="178689"/>
                  </a:lnTo>
                  <a:lnTo>
                    <a:pt x="54113" y="178855"/>
                  </a:lnTo>
                  <a:lnTo>
                    <a:pt x="72390" y="178879"/>
                  </a:lnTo>
                  <a:lnTo>
                    <a:pt x="106120" y="178450"/>
                  </a:lnTo>
                  <a:lnTo>
                    <a:pt x="173866" y="175021"/>
                  </a:lnTo>
                  <a:lnTo>
                    <a:pt x="255912" y="167759"/>
                  </a:lnTo>
                  <a:lnTo>
                    <a:pt x="303656" y="163068"/>
                  </a:lnTo>
                  <a:lnTo>
                    <a:pt x="351401" y="158091"/>
                  </a:lnTo>
                  <a:lnTo>
                    <a:pt x="399288" y="152971"/>
                  </a:lnTo>
                  <a:lnTo>
                    <a:pt x="448003" y="147711"/>
                  </a:lnTo>
                  <a:lnTo>
                    <a:pt x="496654" y="142642"/>
                  </a:lnTo>
                  <a:lnTo>
                    <a:pt x="545306" y="137826"/>
                  </a:lnTo>
                  <a:lnTo>
                    <a:pt x="594021" y="133328"/>
                  </a:lnTo>
                  <a:lnTo>
                    <a:pt x="642863" y="129211"/>
                  </a:lnTo>
                  <a:lnTo>
                    <a:pt x="691896" y="125539"/>
                  </a:lnTo>
                  <a:lnTo>
                    <a:pt x="738966" y="122162"/>
                  </a:lnTo>
                  <a:lnTo>
                    <a:pt x="786117" y="119145"/>
                  </a:lnTo>
                  <a:lnTo>
                    <a:pt x="833334" y="116382"/>
                  </a:lnTo>
                  <a:lnTo>
                    <a:pt x="880605" y="113765"/>
                  </a:lnTo>
                  <a:lnTo>
                    <a:pt x="927916" y="111188"/>
                  </a:lnTo>
                  <a:lnTo>
                    <a:pt x="975253" y="108544"/>
                  </a:lnTo>
                  <a:lnTo>
                    <a:pt x="1022604" y="105727"/>
                  </a:lnTo>
                  <a:lnTo>
                    <a:pt x="1071431" y="103004"/>
                  </a:lnTo>
                  <a:lnTo>
                    <a:pt x="1120365" y="100195"/>
                  </a:lnTo>
                  <a:lnTo>
                    <a:pt x="1169384" y="97345"/>
                  </a:lnTo>
                  <a:lnTo>
                    <a:pt x="1218466" y="94495"/>
                  </a:lnTo>
                  <a:lnTo>
                    <a:pt x="1267590" y="91686"/>
                  </a:lnTo>
                  <a:lnTo>
                    <a:pt x="1316736" y="88963"/>
                  </a:lnTo>
                  <a:lnTo>
                    <a:pt x="1368552" y="86737"/>
                  </a:lnTo>
                  <a:lnTo>
                    <a:pt x="1420368" y="84617"/>
                  </a:lnTo>
                  <a:lnTo>
                    <a:pt x="1472184" y="82581"/>
                  </a:lnTo>
                  <a:lnTo>
                    <a:pt x="1524000" y="80609"/>
                  </a:lnTo>
                  <a:lnTo>
                    <a:pt x="1575816" y="78680"/>
                  </a:lnTo>
                  <a:lnTo>
                    <a:pt x="1627632" y="76771"/>
                  </a:lnTo>
                  <a:lnTo>
                    <a:pt x="1676116" y="74921"/>
                  </a:lnTo>
                  <a:lnTo>
                    <a:pt x="1724637" y="73034"/>
                  </a:lnTo>
                  <a:lnTo>
                    <a:pt x="1773186" y="71120"/>
                  </a:lnTo>
                  <a:lnTo>
                    <a:pt x="1821753" y="69188"/>
                  </a:lnTo>
                  <a:lnTo>
                    <a:pt x="1870329" y="67246"/>
                  </a:lnTo>
                  <a:lnTo>
                    <a:pt x="1918904" y="65304"/>
                  </a:lnTo>
                  <a:lnTo>
                    <a:pt x="1967471" y="63372"/>
                  </a:lnTo>
                  <a:lnTo>
                    <a:pt x="2016020" y="61458"/>
                  </a:lnTo>
                  <a:lnTo>
                    <a:pt x="2064541" y="59571"/>
                  </a:lnTo>
                  <a:lnTo>
                    <a:pt x="2113026" y="57721"/>
                  </a:lnTo>
                  <a:lnTo>
                    <a:pt x="2161685" y="55719"/>
                  </a:lnTo>
                  <a:lnTo>
                    <a:pt x="2210344" y="53651"/>
                  </a:lnTo>
                  <a:lnTo>
                    <a:pt x="2259003" y="51543"/>
                  </a:lnTo>
                  <a:lnTo>
                    <a:pt x="2307662" y="49421"/>
                  </a:lnTo>
                  <a:lnTo>
                    <a:pt x="2356321" y="47313"/>
                  </a:lnTo>
                  <a:lnTo>
                    <a:pt x="2404980" y="45245"/>
                  </a:lnTo>
                  <a:lnTo>
                    <a:pt x="2453640" y="43243"/>
                  </a:lnTo>
                  <a:lnTo>
                    <a:pt x="2502662" y="41267"/>
                  </a:lnTo>
                  <a:lnTo>
                    <a:pt x="2551684" y="39405"/>
                  </a:lnTo>
                  <a:lnTo>
                    <a:pt x="2600706" y="37655"/>
                  </a:lnTo>
                  <a:lnTo>
                    <a:pt x="2649728" y="36018"/>
                  </a:lnTo>
                  <a:lnTo>
                    <a:pt x="2698750" y="34494"/>
                  </a:lnTo>
                  <a:lnTo>
                    <a:pt x="2747772" y="33083"/>
                  </a:lnTo>
                  <a:lnTo>
                    <a:pt x="2796794" y="31785"/>
                  </a:lnTo>
                  <a:lnTo>
                    <a:pt x="2845816" y="30599"/>
                  </a:lnTo>
                  <a:lnTo>
                    <a:pt x="2894838" y="29527"/>
                  </a:lnTo>
                  <a:lnTo>
                    <a:pt x="2945087" y="28678"/>
                  </a:lnTo>
                  <a:lnTo>
                    <a:pt x="2995270" y="28056"/>
                  </a:lnTo>
                  <a:lnTo>
                    <a:pt x="3045414" y="27608"/>
                  </a:lnTo>
                  <a:lnTo>
                    <a:pt x="3095543" y="27279"/>
                  </a:lnTo>
                  <a:lnTo>
                    <a:pt x="3145687" y="27017"/>
                  </a:lnTo>
                  <a:lnTo>
                    <a:pt x="3195870" y="26768"/>
                  </a:lnTo>
                  <a:lnTo>
                    <a:pt x="3246120" y="26479"/>
                  </a:lnTo>
                  <a:lnTo>
                    <a:pt x="3295476" y="25999"/>
                  </a:lnTo>
                  <a:lnTo>
                    <a:pt x="3344913" y="25813"/>
                  </a:lnTo>
                  <a:lnTo>
                    <a:pt x="3394416" y="25839"/>
                  </a:lnTo>
                  <a:lnTo>
                    <a:pt x="3443973" y="25999"/>
                  </a:lnTo>
                  <a:lnTo>
                    <a:pt x="3493570" y="26212"/>
                  </a:lnTo>
                  <a:lnTo>
                    <a:pt x="3543193" y="26399"/>
                  </a:lnTo>
                  <a:lnTo>
                    <a:pt x="3592829" y="26479"/>
                  </a:lnTo>
                  <a:lnTo>
                    <a:pt x="3641852" y="26477"/>
                  </a:lnTo>
                  <a:lnTo>
                    <a:pt x="3690874" y="26462"/>
                  </a:lnTo>
                  <a:lnTo>
                    <a:pt x="3739896" y="26423"/>
                  </a:lnTo>
                  <a:lnTo>
                    <a:pt x="3788918" y="26345"/>
                  </a:lnTo>
                  <a:lnTo>
                    <a:pt x="3837940" y="26218"/>
                  </a:lnTo>
                  <a:lnTo>
                    <a:pt x="3886962" y="26027"/>
                  </a:lnTo>
                  <a:lnTo>
                    <a:pt x="3935984" y="25762"/>
                  </a:lnTo>
                  <a:lnTo>
                    <a:pt x="3985006" y="25409"/>
                  </a:lnTo>
                  <a:lnTo>
                    <a:pt x="4034028" y="24955"/>
                  </a:lnTo>
                  <a:lnTo>
                    <a:pt x="4085628" y="24582"/>
                  </a:lnTo>
                  <a:lnTo>
                    <a:pt x="4137242" y="24115"/>
                  </a:lnTo>
                  <a:lnTo>
                    <a:pt x="4188882" y="23555"/>
                  </a:lnTo>
                  <a:lnTo>
                    <a:pt x="4240563" y="22902"/>
                  </a:lnTo>
                  <a:lnTo>
                    <a:pt x="4292297" y="22156"/>
                  </a:lnTo>
                  <a:lnTo>
                    <a:pt x="4344097" y="21316"/>
                  </a:lnTo>
                  <a:lnTo>
                    <a:pt x="4395978" y="20383"/>
                  </a:lnTo>
                  <a:lnTo>
                    <a:pt x="4446596" y="19229"/>
                  </a:lnTo>
                  <a:lnTo>
                    <a:pt x="4497215" y="18059"/>
                  </a:lnTo>
                  <a:lnTo>
                    <a:pt x="4547833" y="16879"/>
                  </a:lnTo>
                  <a:lnTo>
                    <a:pt x="4598452" y="15695"/>
                  </a:lnTo>
                  <a:lnTo>
                    <a:pt x="4649070" y="14515"/>
                  </a:lnTo>
                  <a:lnTo>
                    <a:pt x="4699689" y="13345"/>
                  </a:lnTo>
                  <a:lnTo>
                    <a:pt x="4750307" y="12192"/>
                  </a:lnTo>
                  <a:lnTo>
                    <a:pt x="4800926" y="11061"/>
                  </a:lnTo>
                  <a:lnTo>
                    <a:pt x="4851545" y="9961"/>
                  </a:lnTo>
                  <a:lnTo>
                    <a:pt x="4902163" y="8897"/>
                  </a:lnTo>
                  <a:lnTo>
                    <a:pt x="4952782" y="7877"/>
                  </a:lnTo>
                  <a:lnTo>
                    <a:pt x="5003400" y="6907"/>
                  </a:lnTo>
                  <a:lnTo>
                    <a:pt x="5054019" y="5993"/>
                  </a:lnTo>
                  <a:lnTo>
                    <a:pt x="5104638" y="5143"/>
                  </a:lnTo>
                  <a:lnTo>
                    <a:pt x="5159124" y="4011"/>
                  </a:lnTo>
                  <a:lnTo>
                    <a:pt x="5213632" y="2942"/>
                  </a:lnTo>
                  <a:lnTo>
                    <a:pt x="5268182" y="2000"/>
                  </a:lnTo>
                  <a:lnTo>
                    <a:pt x="5322795" y="1248"/>
                  </a:lnTo>
                  <a:lnTo>
                    <a:pt x="5377493" y="751"/>
                  </a:lnTo>
                  <a:lnTo>
                    <a:pt x="5432298" y="571"/>
                  </a:lnTo>
                  <a:lnTo>
                    <a:pt x="5484935" y="254"/>
                  </a:lnTo>
                  <a:lnTo>
                    <a:pt x="5537679" y="63"/>
                  </a:lnTo>
                  <a:lnTo>
                    <a:pt x="5590508" y="0"/>
                  </a:lnTo>
                  <a:lnTo>
                    <a:pt x="5643400" y="63"/>
                  </a:lnTo>
                  <a:lnTo>
                    <a:pt x="5696334" y="254"/>
                  </a:lnTo>
                  <a:lnTo>
                    <a:pt x="5749290" y="571"/>
                  </a:lnTo>
                  <a:lnTo>
                    <a:pt x="5800019" y="571"/>
                  </a:lnTo>
                  <a:lnTo>
                    <a:pt x="5850833" y="571"/>
                  </a:lnTo>
                  <a:lnTo>
                    <a:pt x="5901690" y="571"/>
                  </a:lnTo>
                  <a:lnTo>
                    <a:pt x="5952546" y="571"/>
                  </a:lnTo>
                  <a:lnTo>
                    <a:pt x="6003360" y="571"/>
                  </a:lnTo>
                  <a:lnTo>
                    <a:pt x="6054090" y="571"/>
                  </a:lnTo>
                  <a:lnTo>
                    <a:pt x="6102417" y="896"/>
                  </a:lnTo>
                  <a:lnTo>
                    <a:pt x="6150638" y="1135"/>
                  </a:lnTo>
                  <a:lnTo>
                    <a:pt x="6198774" y="1333"/>
                  </a:lnTo>
                  <a:lnTo>
                    <a:pt x="6246847" y="1531"/>
                  </a:lnTo>
                  <a:lnTo>
                    <a:pt x="6294878" y="1770"/>
                  </a:lnTo>
                  <a:lnTo>
                    <a:pt x="6342888" y="2095"/>
                  </a:lnTo>
                  <a:lnTo>
                    <a:pt x="6397209" y="2272"/>
                  </a:lnTo>
                  <a:lnTo>
                    <a:pt x="6451384" y="2778"/>
                  </a:lnTo>
                  <a:lnTo>
                    <a:pt x="6505450" y="3576"/>
                  </a:lnTo>
                  <a:lnTo>
                    <a:pt x="6559442" y="4631"/>
                  </a:lnTo>
                  <a:lnTo>
                    <a:pt x="6613398" y="5905"/>
                  </a:lnTo>
                  <a:lnTo>
                    <a:pt x="6662868" y="7161"/>
                  </a:lnTo>
                  <a:lnTo>
                    <a:pt x="6712232" y="8586"/>
                  </a:lnTo>
                  <a:lnTo>
                    <a:pt x="6761511" y="10096"/>
                  </a:lnTo>
                  <a:lnTo>
                    <a:pt x="6810727" y="11606"/>
                  </a:lnTo>
                  <a:lnTo>
                    <a:pt x="6859901" y="13031"/>
                  </a:lnTo>
                  <a:lnTo>
                    <a:pt x="6909054" y="14287"/>
                  </a:lnTo>
                  <a:lnTo>
                    <a:pt x="6954654" y="14739"/>
                  </a:lnTo>
                  <a:lnTo>
                    <a:pt x="7000113" y="15049"/>
                  </a:lnTo>
                  <a:lnTo>
                    <a:pt x="7045571" y="15359"/>
                  </a:lnTo>
                  <a:lnTo>
                    <a:pt x="7091172" y="15811"/>
                  </a:lnTo>
                  <a:lnTo>
                    <a:pt x="7116889" y="15894"/>
                  </a:lnTo>
                  <a:lnTo>
                    <a:pt x="7142607" y="15906"/>
                  </a:lnTo>
                  <a:lnTo>
                    <a:pt x="7168324" y="15490"/>
                  </a:lnTo>
                  <a:lnTo>
                    <a:pt x="7194042" y="14287"/>
                  </a:lnTo>
                  <a:lnTo>
                    <a:pt x="7201661" y="13525"/>
                  </a:lnTo>
                  <a:lnTo>
                    <a:pt x="7209282" y="12001"/>
                  </a:lnTo>
                  <a:lnTo>
                    <a:pt x="7216902" y="11239"/>
                  </a:lnTo>
                  <a:lnTo>
                    <a:pt x="7210222" y="10667"/>
                  </a:lnTo>
                  <a:lnTo>
                    <a:pt x="7202328" y="10096"/>
                  </a:lnTo>
                  <a:lnTo>
                    <a:pt x="7194292" y="9524"/>
                  </a:lnTo>
                  <a:lnTo>
                    <a:pt x="7187183" y="8953"/>
                  </a:lnTo>
                  <a:lnTo>
                    <a:pt x="7179564" y="7429"/>
                  </a:lnTo>
                  <a:lnTo>
                    <a:pt x="7171182" y="5905"/>
                  </a:lnTo>
                  <a:lnTo>
                    <a:pt x="7163561" y="514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756" name="Google Shape;7756;p121"/>
            <p:cNvGrpSpPr/>
            <p:nvPr/>
          </p:nvGrpSpPr>
          <p:grpSpPr>
            <a:xfrm>
              <a:off x="4528540" y="4562068"/>
              <a:ext cx="432866" cy="208898"/>
              <a:chOff x="4528540" y="4562068"/>
              <a:chExt cx="432866" cy="208898"/>
            </a:xfrm>
          </p:grpSpPr>
          <p:pic>
            <p:nvPicPr>
              <p:cNvPr id="7757" name="Google Shape;7757;p12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528540" y="4562068"/>
                <a:ext cx="245641" cy="208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8" name="Google Shape;7758;p12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800157" y="4572736"/>
                <a:ext cx="161249" cy="1690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59" name="Google Shape;7759;p1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16125" y="4535505"/>
              <a:ext cx="438843" cy="185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0" name="Google Shape;7760;p121"/>
            <p:cNvSpPr/>
            <p:nvPr/>
          </p:nvSpPr>
          <p:spPr>
            <a:xfrm>
              <a:off x="5556503" y="4613909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0"/>
                  </a:moveTo>
                  <a:lnTo>
                    <a:pt x="11203" y="1440"/>
                  </a:lnTo>
                  <a:lnTo>
                    <a:pt x="22193" y="2381"/>
                  </a:lnTo>
                  <a:lnTo>
                    <a:pt x="33325" y="2893"/>
                  </a:lnTo>
                  <a:lnTo>
                    <a:pt x="44958" y="3047"/>
                  </a:lnTo>
                  <a:lnTo>
                    <a:pt x="52387" y="2940"/>
                  </a:lnTo>
                  <a:lnTo>
                    <a:pt x="59817" y="2762"/>
                  </a:lnTo>
                  <a:lnTo>
                    <a:pt x="67246" y="2726"/>
                  </a:lnTo>
                  <a:lnTo>
                    <a:pt x="74676" y="3047"/>
                  </a:lnTo>
                  <a:lnTo>
                    <a:pt x="75438" y="304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761" name="Google Shape;7761;p121"/>
            <p:cNvGrpSpPr/>
            <p:nvPr/>
          </p:nvGrpSpPr>
          <p:grpSpPr>
            <a:xfrm>
              <a:off x="5954242" y="4504156"/>
              <a:ext cx="747858" cy="249177"/>
              <a:chOff x="5954242" y="4504156"/>
              <a:chExt cx="747858" cy="249177"/>
            </a:xfrm>
          </p:grpSpPr>
          <p:pic>
            <p:nvPicPr>
              <p:cNvPr id="7762" name="Google Shape;7762;p12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954242" y="4518634"/>
                <a:ext cx="468776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3" name="Google Shape;7763;p12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451828" y="4504156"/>
                <a:ext cx="250272" cy="249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64" name="Google Shape;7764;p121"/>
            <p:cNvGrpSpPr/>
            <p:nvPr/>
          </p:nvGrpSpPr>
          <p:grpSpPr>
            <a:xfrm>
              <a:off x="6926579" y="4555236"/>
              <a:ext cx="153289" cy="96901"/>
              <a:chOff x="6926579" y="4555236"/>
              <a:chExt cx="153289" cy="96901"/>
            </a:xfrm>
          </p:grpSpPr>
          <p:sp>
            <p:nvSpPr>
              <p:cNvPr id="7765" name="Google Shape;7765;p121"/>
              <p:cNvSpPr/>
              <p:nvPr/>
            </p:nvSpPr>
            <p:spPr>
              <a:xfrm>
                <a:off x="6926579" y="4568952"/>
                <a:ext cx="117475" cy="83185"/>
              </a:xfrm>
              <a:custGeom>
                <a:rect b="b" l="l" r="r" t="t"/>
                <a:pathLst>
                  <a:path extrusionOk="0" h="83185" w="117475">
                    <a:moveTo>
                      <a:pt x="0" y="22098"/>
                    </a:moveTo>
                    <a:lnTo>
                      <a:pt x="31718" y="45350"/>
                    </a:lnTo>
                    <a:lnTo>
                      <a:pt x="47339" y="77200"/>
                    </a:lnTo>
                    <a:lnTo>
                      <a:pt x="50292" y="83058"/>
                    </a:lnTo>
                    <a:lnTo>
                      <a:pt x="51054" y="83058"/>
                    </a:lnTo>
                    <a:lnTo>
                      <a:pt x="51816" y="83058"/>
                    </a:lnTo>
                    <a:lnTo>
                      <a:pt x="53851" y="77092"/>
                    </a:lnTo>
                    <a:lnTo>
                      <a:pt x="55530" y="70770"/>
                    </a:lnTo>
                    <a:lnTo>
                      <a:pt x="57066" y="64305"/>
                    </a:lnTo>
                    <a:lnTo>
                      <a:pt x="58674" y="57912"/>
                    </a:lnTo>
                    <a:lnTo>
                      <a:pt x="60578" y="50803"/>
                    </a:lnTo>
                    <a:lnTo>
                      <a:pt x="63055" y="42195"/>
                    </a:lnTo>
                    <a:lnTo>
                      <a:pt x="66389" y="34016"/>
                    </a:lnTo>
                    <a:lnTo>
                      <a:pt x="70866" y="28194"/>
                    </a:lnTo>
                    <a:lnTo>
                      <a:pt x="71628" y="28194"/>
                    </a:lnTo>
                    <a:lnTo>
                      <a:pt x="73152" y="28194"/>
                    </a:lnTo>
                    <a:lnTo>
                      <a:pt x="73914" y="27432"/>
                    </a:lnTo>
                    <a:lnTo>
                      <a:pt x="80010" y="32004"/>
                    </a:lnTo>
                    <a:lnTo>
                      <a:pt x="80772" y="40386"/>
                    </a:lnTo>
                    <a:lnTo>
                      <a:pt x="83820" y="48006"/>
                    </a:lnTo>
                    <a:lnTo>
                      <a:pt x="86106" y="54864"/>
                    </a:lnTo>
                    <a:lnTo>
                      <a:pt x="89154" y="60198"/>
                    </a:lnTo>
                    <a:lnTo>
                      <a:pt x="96774" y="60198"/>
                    </a:lnTo>
                    <a:lnTo>
                      <a:pt x="105918" y="60960"/>
                    </a:lnTo>
                    <a:lnTo>
                      <a:pt x="109728" y="51816"/>
                    </a:lnTo>
                    <a:lnTo>
                      <a:pt x="112776" y="44958"/>
                    </a:lnTo>
                    <a:lnTo>
                      <a:pt x="114859" y="37076"/>
                    </a:lnTo>
                    <a:lnTo>
                      <a:pt x="115728" y="29337"/>
                    </a:lnTo>
                    <a:lnTo>
                      <a:pt x="115883" y="21597"/>
                    </a:lnTo>
                    <a:lnTo>
                      <a:pt x="115823" y="13716"/>
                    </a:lnTo>
                    <a:lnTo>
                      <a:pt x="115823" y="6858"/>
                    </a:lnTo>
                    <a:lnTo>
                      <a:pt x="115823" y="4572"/>
                    </a:lnTo>
                    <a:lnTo>
                      <a:pt x="11734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66" name="Google Shape;7766;p121"/>
              <p:cNvSpPr/>
              <p:nvPr/>
            </p:nvSpPr>
            <p:spPr>
              <a:xfrm>
                <a:off x="7050023" y="4555236"/>
                <a:ext cx="29845" cy="71754"/>
              </a:xfrm>
              <a:custGeom>
                <a:rect b="b" l="l" r="r" t="t"/>
                <a:pathLst>
                  <a:path extrusionOk="0" h="71754" w="29845">
                    <a:moveTo>
                      <a:pt x="0" y="0"/>
                    </a:moveTo>
                    <a:lnTo>
                      <a:pt x="24479" y="35528"/>
                    </a:lnTo>
                    <a:lnTo>
                      <a:pt x="25086" y="44850"/>
                    </a:lnTo>
                    <a:lnTo>
                      <a:pt x="25908" y="54101"/>
                    </a:lnTo>
                    <a:lnTo>
                      <a:pt x="26670" y="60197"/>
                    </a:lnTo>
                    <a:lnTo>
                      <a:pt x="28194" y="67055"/>
                    </a:lnTo>
                    <a:lnTo>
                      <a:pt x="29718" y="716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67" name="Google Shape;7767;p121"/>
            <p:cNvGrpSpPr/>
            <p:nvPr/>
          </p:nvGrpSpPr>
          <p:grpSpPr>
            <a:xfrm>
              <a:off x="7053834" y="4462272"/>
              <a:ext cx="154939" cy="169926"/>
              <a:chOff x="7053834" y="4462272"/>
              <a:chExt cx="154939" cy="169926"/>
            </a:xfrm>
          </p:grpSpPr>
          <p:sp>
            <p:nvSpPr>
              <p:cNvPr id="7768" name="Google Shape;7768;p121"/>
              <p:cNvSpPr/>
              <p:nvPr/>
            </p:nvSpPr>
            <p:spPr>
              <a:xfrm>
                <a:off x="7053834" y="4462272"/>
                <a:ext cx="24129" cy="8889"/>
              </a:xfrm>
              <a:custGeom>
                <a:rect b="b" l="l" r="r" t="t"/>
                <a:pathLst>
                  <a:path extrusionOk="0" h="8889" w="24129">
                    <a:moveTo>
                      <a:pt x="0" y="0"/>
                    </a:moveTo>
                    <a:lnTo>
                      <a:pt x="12192" y="5333"/>
                    </a:lnTo>
                    <a:lnTo>
                      <a:pt x="15240" y="6857"/>
                    </a:lnTo>
                    <a:lnTo>
                      <a:pt x="23622" y="838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69" name="Google Shape;7769;p121"/>
              <p:cNvSpPr/>
              <p:nvPr/>
            </p:nvSpPr>
            <p:spPr>
              <a:xfrm>
                <a:off x="7124700" y="4498848"/>
                <a:ext cx="6984" cy="123825"/>
              </a:xfrm>
              <a:custGeom>
                <a:rect b="b" l="l" r="r" t="t"/>
                <a:pathLst>
                  <a:path extrusionOk="0" h="123825" w="6984">
                    <a:moveTo>
                      <a:pt x="6857" y="0"/>
                    </a:moveTo>
                    <a:lnTo>
                      <a:pt x="1607" y="41576"/>
                    </a:lnTo>
                    <a:lnTo>
                      <a:pt x="95" y="86487"/>
                    </a:lnTo>
                    <a:lnTo>
                      <a:pt x="0" y="117348"/>
                    </a:lnTo>
                    <a:lnTo>
                      <a:pt x="0" y="119634"/>
                    </a:lnTo>
                    <a:lnTo>
                      <a:pt x="0" y="121157"/>
                    </a:lnTo>
                    <a:lnTo>
                      <a:pt x="0" y="12344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0" name="Google Shape;7770;p121"/>
              <p:cNvSpPr/>
              <p:nvPr/>
            </p:nvSpPr>
            <p:spPr>
              <a:xfrm>
                <a:off x="7112889" y="4542663"/>
                <a:ext cx="95884" cy="89535"/>
              </a:xfrm>
              <a:custGeom>
                <a:rect b="b" l="l" r="r" t="t"/>
                <a:pathLst>
                  <a:path extrusionOk="0" h="89535" w="95884">
                    <a:moveTo>
                      <a:pt x="1904" y="38481"/>
                    </a:moveTo>
                    <a:lnTo>
                      <a:pt x="809" y="29575"/>
                    </a:lnTo>
                    <a:lnTo>
                      <a:pt x="0" y="19812"/>
                    </a:lnTo>
                    <a:lnTo>
                      <a:pt x="1476" y="10620"/>
                    </a:lnTo>
                    <a:lnTo>
                      <a:pt x="7238" y="3429"/>
                    </a:lnTo>
                    <a:lnTo>
                      <a:pt x="12882" y="1143"/>
                    </a:lnTo>
                    <a:lnTo>
                      <a:pt x="19811" y="0"/>
                    </a:lnTo>
                    <a:lnTo>
                      <a:pt x="26741" y="0"/>
                    </a:lnTo>
                    <a:lnTo>
                      <a:pt x="51399" y="36433"/>
                    </a:lnTo>
                    <a:lnTo>
                      <a:pt x="51339" y="46101"/>
                    </a:lnTo>
                    <a:lnTo>
                      <a:pt x="50565" y="55768"/>
                    </a:lnTo>
                    <a:lnTo>
                      <a:pt x="49148" y="65151"/>
                    </a:lnTo>
                    <a:lnTo>
                      <a:pt x="47624" y="68961"/>
                    </a:lnTo>
                    <a:lnTo>
                      <a:pt x="47624" y="70485"/>
                    </a:lnTo>
                    <a:lnTo>
                      <a:pt x="46100" y="72771"/>
                    </a:lnTo>
                    <a:lnTo>
                      <a:pt x="45338" y="65913"/>
                    </a:lnTo>
                    <a:lnTo>
                      <a:pt x="46100" y="60579"/>
                    </a:lnTo>
                    <a:lnTo>
                      <a:pt x="68198" y="20193"/>
                    </a:lnTo>
                    <a:lnTo>
                      <a:pt x="79152" y="14859"/>
                    </a:lnTo>
                    <a:lnTo>
                      <a:pt x="84593" y="15263"/>
                    </a:lnTo>
                    <a:lnTo>
                      <a:pt x="89534" y="18668"/>
                    </a:lnTo>
                    <a:lnTo>
                      <a:pt x="93702" y="26503"/>
                    </a:lnTo>
                    <a:lnTo>
                      <a:pt x="95440" y="35623"/>
                    </a:lnTo>
                    <a:lnTo>
                      <a:pt x="95750" y="45029"/>
                    </a:lnTo>
                    <a:lnTo>
                      <a:pt x="95630" y="53720"/>
                    </a:lnTo>
                    <a:lnTo>
                      <a:pt x="94785" y="62745"/>
                    </a:lnTo>
                    <a:lnTo>
                      <a:pt x="93440" y="71628"/>
                    </a:lnTo>
                    <a:lnTo>
                      <a:pt x="91666" y="80510"/>
                    </a:lnTo>
                    <a:lnTo>
                      <a:pt x="89534" y="8953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71" name="Google Shape;7771;p121"/>
            <p:cNvGrpSpPr/>
            <p:nvPr/>
          </p:nvGrpSpPr>
          <p:grpSpPr>
            <a:xfrm>
              <a:off x="7415653" y="4440173"/>
              <a:ext cx="833377" cy="242697"/>
              <a:chOff x="7415653" y="4440173"/>
              <a:chExt cx="833377" cy="242697"/>
            </a:xfrm>
          </p:grpSpPr>
          <p:sp>
            <p:nvSpPr>
              <p:cNvPr id="7772" name="Google Shape;7772;p121"/>
              <p:cNvSpPr/>
              <p:nvPr/>
            </p:nvSpPr>
            <p:spPr>
              <a:xfrm>
                <a:off x="7415653" y="4521707"/>
                <a:ext cx="17145" cy="125729"/>
              </a:xfrm>
              <a:custGeom>
                <a:rect b="b" l="l" r="r" t="t"/>
                <a:pathLst>
                  <a:path extrusionOk="0" h="125729" w="17145">
                    <a:moveTo>
                      <a:pt x="5464" y="0"/>
                    </a:moveTo>
                    <a:lnTo>
                      <a:pt x="2595" y="13489"/>
                    </a:lnTo>
                    <a:lnTo>
                      <a:pt x="797" y="26765"/>
                    </a:lnTo>
                    <a:lnTo>
                      <a:pt x="0" y="40183"/>
                    </a:lnTo>
                    <a:lnTo>
                      <a:pt x="130" y="54102"/>
                    </a:lnTo>
                    <a:lnTo>
                      <a:pt x="4524" y="94178"/>
                    </a:lnTo>
                    <a:lnTo>
                      <a:pt x="10798" y="120396"/>
                    </a:lnTo>
                    <a:lnTo>
                      <a:pt x="16894" y="1257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3" name="Google Shape;7773;p121"/>
              <p:cNvSpPr/>
              <p:nvPr/>
            </p:nvSpPr>
            <p:spPr>
              <a:xfrm>
                <a:off x="7421272" y="4501800"/>
                <a:ext cx="98425" cy="103504"/>
              </a:xfrm>
              <a:custGeom>
                <a:rect b="b" l="l" r="r" t="t"/>
                <a:pathLst>
                  <a:path extrusionOk="0" h="103504" w="98425">
                    <a:moveTo>
                      <a:pt x="9751" y="59531"/>
                    </a:moveTo>
                    <a:lnTo>
                      <a:pt x="6405" y="49708"/>
                    </a:lnTo>
                    <a:lnTo>
                      <a:pt x="2416" y="36957"/>
                    </a:lnTo>
                    <a:lnTo>
                      <a:pt x="0" y="24062"/>
                    </a:lnTo>
                    <a:lnTo>
                      <a:pt x="1369" y="13811"/>
                    </a:lnTo>
                    <a:lnTo>
                      <a:pt x="7572" y="7834"/>
                    </a:lnTo>
                    <a:lnTo>
                      <a:pt x="16704" y="4286"/>
                    </a:lnTo>
                    <a:lnTo>
                      <a:pt x="26550" y="2452"/>
                    </a:lnTo>
                    <a:lnTo>
                      <a:pt x="34897" y="1619"/>
                    </a:lnTo>
                    <a:lnTo>
                      <a:pt x="42933" y="488"/>
                    </a:lnTo>
                    <a:lnTo>
                      <a:pt x="52327" y="0"/>
                    </a:lnTo>
                    <a:lnTo>
                      <a:pt x="61579" y="1083"/>
                    </a:lnTo>
                    <a:lnTo>
                      <a:pt x="69187" y="4667"/>
                    </a:lnTo>
                    <a:lnTo>
                      <a:pt x="72782" y="11596"/>
                    </a:lnTo>
                    <a:lnTo>
                      <a:pt x="72235" y="20669"/>
                    </a:lnTo>
                    <a:lnTo>
                      <a:pt x="52708" y="57435"/>
                    </a:lnTo>
                    <a:lnTo>
                      <a:pt x="45458" y="67103"/>
                    </a:lnTo>
                    <a:lnTo>
                      <a:pt x="38707" y="77057"/>
                    </a:lnTo>
                    <a:lnTo>
                      <a:pt x="34897" y="83153"/>
                    </a:lnTo>
                    <a:lnTo>
                      <a:pt x="30325" y="92297"/>
                    </a:lnTo>
                    <a:lnTo>
                      <a:pt x="38707" y="96107"/>
                    </a:lnTo>
                    <a:lnTo>
                      <a:pt x="46172" y="98643"/>
                    </a:lnTo>
                    <a:lnTo>
                      <a:pt x="54423" y="99822"/>
                    </a:lnTo>
                    <a:lnTo>
                      <a:pt x="62817" y="100286"/>
                    </a:lnTo>
                    <a:lnTo>
                      <a:pt x="70711" y="100679"/>
                    </a:lnTo>
                    <a:lnTo>
                      <a:pt x="77569" y="101679"/>
                    </a:lnTo>
                    <a:lnTo>
                      <a:pt x="84427" y="102393"/>
                    </a:lnTo>
                    <a:lnTo>
                      <a:pt x="91285" y="102822"/>
                    </a:lnTo>
                    <a:lnTo>
                      <a:pt x="98143" y="10296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4" name="Google Shape;7774;p121"/>
              <p:cNvSpPr/>
              <p:nvPr/>
            </p:nvSpPr>
            <p:spPr>
              <a:xfrm>
                <a:off x="7538597" y="4530089"/>
                <a:ext cx="41275" cy="70485"/>
              </a:xfrm>
              <a:custGeom>
                <a:rect b="b" l="l" r="r" t="t"/>
                <a:pathLst>
                  <a:path extrusionOk="0" h="70485" w="41275">
                    <a:moveTo>
                      <a:pt x="1393" y="0"/>
                    </a:moveTo>
                    <a:lnTo>
                      <a:pt x="738" y="11096"/>
                    </a:lnTo>
                    <a:lnTo>
                      <a:pt x="154" y="22479"/>
                    </a:lnTo>
                    <a:lnTo>
                      <a:pt x="0" y="33861"/>
                    </a:lnTo>
                    <a:lnTo>
                      <a:pt x="631" y="44958"/>
                    </a:lnTo>
                    <a:lnTo>
                      <a:pt x="2940" y="55209"/>
                    </a:lnTo>
                    <a:lnTo>
                      <a:pt x="7679" y="62960"/>
                    </a:lnTo>
                    <a:lnTo>
                      <a:pt x="14989" y="67996"/>
                    </a:lnTo>
                    <a:lnTo>
                      <a:pt x="25015" y="70104"/>
                    </a:lnTo>
                    <a:lnTo>
                      <a:pt x="33397" y="70103"/>
                    </a:lnTo>
                    <a:lnTo>
                      <a:pt x="36445" y="70103"/>
                    </a:lnTo>
                    <a:lnTo>
                      <a:pt x="41017" y="6629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5" name="Google Shape;7775;p121"/>
              <p:cNvSpPr/>
              <p:nvPr/>
            </p:nvSpPr>
            <p:spPr>
              <a:xfrm>
                <a:off x="7539228" y="4507991"/>
                <a:ext cx="43179" cy="39370"/>
              </a:xfrm>
              <a:custGeom>
                <a:rect b="b" l="l" r="r" t="t"/>
                <a:pathLst>
                  <a:path extrusionOk="0" h="39370" w="43179">
                    <a:moveTo>
                      <a:pt x="15240" y="38100"/>
                    </a:moveTo>
                    <a:lnTo>
                      <a:pt x="24765" y="39278"/>
                    </a:lnTo>
                    <a:lnTo>
                      <a:pt x="32004" y="38385"/>
                    </a:lnTo>
                    <a:lnTo>
                      <a:pt x="37528" y="33920"/>
                    </a:lnTo>
                    <a:lnTo>
                      <a:pt x="41910" y="24383"/>
                    </a:lnTo>
                    <a:lnTo>
                      <a:pt x="42683" y="17109"/>
                    </a:lnTo>
                    <a:lnTo>
                      <a:pt x="40671" y="11906"/>
                    </a:lnTo>
                    <a:lnTo>
                      <a:pt x="7750" y="7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6" name="Google Shape;7776;p121"/>
              <p:cNvSpPr/>
              <p:nvPr/>
            </p:nvSpPr>
            <p:spPr>
              <a:xfrm>
                <a:off x="7619238" y="4475225"/>
                <a:ext cx="10159" cy="207645"/>
              </a:xfrm>
              <a:custGeom>
                <a:rect b="b" l="l" r="r" t="t"/>
                <a:pathLst>
                  <a:path extrusionOk="0" h="207645" w="10159">
                    <a:moveTo>
                      <a:pt x="0" y="0"/>
                    </a:moveTo>
                    <a:lnTo>
                      <a:pt x="6215" y="46612"/>
                    </a:lnTo>
                    <a:lnTo>
                      <a:pt x="9525" y="105155"/>
                    </a:lnTo>
                    <a:lnTo>
                      <a:pt x="9548" y="126563"/>
                    </a:lnTo>
                    <a:lnTo>
                      <a:pt x="9144" y="147828"/>
                    </a:lnTo>
                    <a:lnTo>
                      <a:pt x="8215" y="162687"/>
                    </a:lnTo>
                    <a:lnTo>
                      <a:pt x="6858" y="177546"/>
                    </a:lnTo>
                    <a:lnTo>
                      <a:pt x="5500" y="192405"/>
                    </a:lnTo>
                    <a:lnTo>
                      <a:pt x="4572" y="2072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7" name="Google Shape;7777;p121"/>
              <p:cNvSpPr/>
              <p:nvPr/>
            </p:nvSpPr>
            <p:spPr>
              <a:xfrm>
                <a:off x="7622286" y="4526279"/>
                <a:ext cx="44450" cy="71754"/>
              </a:xfrm>
              <a:custGeom>
                <a:rect b="b" l="l" r="r" t="t"/>
                <a:pathLst>
                  <a:path extrusionOk="0" h="71754" w="44450">
                    <a:moveTo>
                      <a:pt x="0" y="18288"/>
                    </a:moveTo>
                    <a:lnTo>
                      <a:pt x="1893" y="8679"/>
                    </a:lnTo>
                    <a:lnTo>
                      <a:pt x="4286" y="3143"/>
                    </a:lnTo>
                    <a:lnTo>
                      <a:pt x="9108" y="607"/>
                    </a:lnTo>
                    <a:lnTo>
                      <a:pt x="18287" y="0"/>
                    </a:lnTo>
                    <a:lnTo>
                      <a:pt x="28551" y="988"/>
                    </a:lnTo>
                    <a:lnTo>
                      <a:pt x="36385" y="5048"/>
                    </a:lnTo>
                    <a:lnTo>
                      <a:pt x="41648" y="12108"/>
                    </a:lnTo>
                    <a:lnTo>
                      <a:pt x="44196" y="22098"/>
                    </a:lnTo>
                    <a:lnTo>
                      <a:pt x="43112" y="33849"/>
                    </a:lnTo>
                    <a:lnTo>
                      <a:pt x="38385" y="44100"/>
                    </a:lnTo>
                    <a:lnTo>
                      <a:pt x="31230" y="53066"/>
                    </a:lnTo>
                    <a:lnTo>
                      <a:pt x="22860" y="60960"/>
                    </a:lnTo>
                    <a:lnTo>
                      <a:pt x="16002" y="67818"/>
                    </a:lnTo>
                    <a:lnTo>
                      <a:pt x="10668" y="70104"/>
                    </a:lnTo>
                    <a:lnTo>
                      <a:pt x="2286" y="7162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8" name="Google Shape;7778;p121"/>
              <p:cNvSpPr/>
              <p:nvPr/>
            </p:nvSpPr>
            <p:spPr>
              <a:xfrm>
                <a:off x="7698486" y="4446269"/>
                <a:ext cx="8890" cy="150495"/>
              </a:xfrm>
              <a:custGeom>
                <a:rect b="b" l="l" r="r" t="t"/>
                <a:pathLst>
                  <a:path extrusionOk="0" h="150495" w="8890">
                    <a:moveTo>
                      <a:pt x="0" y="0"/>
                    </a:moveTo>
                    <a:lnTo>
                      <a:pt x="7393" y="40612"/>
                    </a:lnTo>
                    <a:lnTo>
                      <a:pt x="8560" y="70866"/>
                    </a:lnTo>
                    <a:lnTo>
                      <a:pt x="8096" y="86868"/>
                    </a:lnTo>
                    <a:lnTo>
                      <a:pt x="7203" y="102870"/>
                    </a:lnTo>
                    <a:lnTo>
                      <a:pt x="6096" y="118872"/>
                    </a:lnTo>
                    <a:lnTo>
                      <a:pt x="5572" y="127075"/>
                    </a:lnTo>
                    <a:lnTo>
                      <a:pt x="5334" y="134778"/>
                    </a:lnTo>
                    <a:lnTo>
                      <a:pt x="5667" y="142339"/>
                    </a:lnTo>
                    <a:lnTo>
                      <a:pt x="6858" y="1501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79" name="Google Shape;7779;p121"/>
              <p:cNvSpPr/>
              <p:nvPr/>
            </p:nvSpPr>
            <p:spPr>
              <a:xfrm>
                <a:off x="7741158" y="4498847"/>
                <a:ext cx="59690" cy="94614"/>
              </a:xfrm>
              <a:custGeom>
                <a:rect b="b" l="l" r="r" t="t"/>
                <a:pathLst>
                  <a:path extrusionOk="0" h="94614" w="59690">
                    <a:moveTo>
                      <a:pt x="45720" y="24384"/>
                    </a:moveTo>
                    <a:lnTo>
                      <a:pt x="42981" y="18002"/>
                    </a:lnTo>
                    <a:lnTo>
                      <a:pt x="39243" y="10477"/>
                    </a:lnTo>
                    <a:lnTo>
                      <a:pt x="34361" y="3810"/>
                    </a:lnTo>
                    <a:lnTo>
                      <a:pt x="28194" y="0"/>
                    </a:lnTo>
                    <a:lnTo>
                      <a:pt x="21693" y="571"/>
                    </a:lnTo>
                    <a:lnTo>
                      <a:pt x="2952" y="37814"/>
                    </a:lnTo>
                    <a:lnTo>
                      <a:pt x="0" y="60198"/>
                    </a:lnTo>
                    <a:lnTo>
                      <a:pt x="892" y="67389"/>
                    </a:lnTo>
                    <a:lnTo>
                      <a:pt x="3714" y="72580"/>
                    </a:lnTo>
                    <a:lnTo>
                      <a:pt x="8679" y="75199"/>
                    </a:lnTo>
                    <a:lnTo>
                      <a:pt x="16002" y="74676"/>
                    </a:lnTo>
                    <a:lnTo>
                      <a:pt x="24765" y="71163"/>
                    </a:lnTo>
                    <a:lnTo>
                      <a:pt x="31813" y="64865"/>
                    </a:lnTo>
                    <a:lnTo>
                      <a:pt x="37433" y="56995"/>
                    </a:lnTo>
                    <a:lnTo>
                      <a:pt x="41910" y="48768"/>
                    </a:lnTo>
                    <a:lnTo>
                      <a:pt x="45374" y="42469"/>
                    </a:lnTo>
                    <a:lnTo>
                      <a:pt x="47910" y="36099"/>
                    </a:lnTo>
                    <a:lnTo>
                      <a:pt x="49732" y="29587"/>
                    </a:lnTo>
                    <a:lnTo>
                      <a:pt x="51054" y="22860"/>
                    </a:lnTo>
                    <a:lnTo>
                      <a:pt x="50363" y="29158"/>
                    </a:lnTo>
                    <a:lnTo>
                      <a:pt x="49530" y="35528"/>
                    </a:lnTo>
                    <a:lnTo>
                      <a:pt x="48696" y="42040"/>
                    </a:lnTo>
                    <a:lnTo>
                      <a:pt x="48006" y="48768"/>
                    </a:lnTo>
                    <a:lnTo>
                      <a:pt x="46743" y="58162"/>
                    </a:lnTo>
                    <a:lnTo>
                      <a:pt x="45910" y="68484"/>
                    </a:lnTo>
                    <a:lnTo>
                      <a:pt x="46505" y="78664"/>
                    </a:lnTo>
                    <a:lnTo>
                      <a:pt x="49530" y="87630"/>
                    </a:lnTo>
                    <a:lnTo>
                      <a:pt x="53340" y="92202"/>
                    </a:lnTo>
                    <a:lnTo>
                      <a:pt x="54864" y="94488"/>
                    </a:lnTo>
                    <a:lnTo>
                      <a:pt x="59436" y="937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0" name="Google Shape;7780;p121"/>
              <p:cNvSpPr/>
              <p:nvPr/>
            </p:nvSpPr>
            <p:spPr>
              <a:xfrm>
                <a:off x="7839229" y="4488179"/>
                <a:ext cx="97790" cy="84454"/>
              </a:xfrm>
              <a:custGeom>
                <a:rect b="b" l="l" r="r" t="t"/>
                <a:pathLst>
                  <a:path extrusionOk="0" h="84454" w="97790">
                    <a:moveTo>
                      <a:pt x="20800" y="0"/>
                    </a:moveTo>
                    <a:lnTo>
                      <a:pt x="226" y="44958"/>
                    </a:lnTo>
                    <a:lnTo>
                      <a:pt x="0" y="55161"/>
                    </a:lnTo>
                    <a:lnTo>
                      <a:pt x="1273" y="64865"/>
                    </a:lnTo>
                    <a:lnTo>
                      <a:pt x="5262" y="73568"/>
                    </a:lnTo>
                    <a:lnTo>
                      <a:pt x="13180" y="80772"/>
                    </a:lnTo>
                    <a:lnTo>
                      <a:pt x="21967" y="83903"/>
                    </a:lnTo>
                    <a:lnTo>
                      <a:pt x="30896" y="83534"/>
                    </a:lnTo>
                    <a:lnTo>
                      <a:pt x="63436" y="51435"/>
                    </a:lnTo>
                    <a:lnTo>
                      <a:pt x="50518" y="11429"/>
                    </a:lnTo>
                    <a:lnTo>
                      <a:pt x="42588" y="54090"/>
                    </a:lnTo>
                    <a:lnTo>
                      <a:pt x="78712" y="81533"/>
                    </a:lnTo>
                    <a:lnTo>
                      <a:pt x="88618" y="81533"/>
                    </a:lnTo>
                    <a:lnTo>
                      <a:pt x="91666" y="81533"/>
                    </a:lnTo>
                    <a:lnTo>
                      <a:pt x="97762" y="807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1" name="Google Shape;7781;p121"/>
              <p:cNvSpPr/>
              <p:nvPr/>
            </p:nvSpPr>
            <p:spPr>
              <a:xfrm>
                <a:off x="7948112" y="4501133"/>
                <a:ext cx="141604" cy="64770"/>
              </a:xfrm>
              <a:custGeom>
                <a:rect b="b" l="l" r="r" t="t"/>
                <a:pathLst>
                  <a:path extrusionOk="0" h="64770" w="141604">
                    <a:moveTo>
                      <a:pt x="309" y="27432"/>
                    </a:moveTo>
                    <a:lnTo>
                      <a:pt x="0" y="35516"/>
                    </a:lnTo>
                    <a:lnTo>
                      <a:pt x="119" y="42957"/>
                    </a:lnTo>
                    <a:lnTo>
                      <a:pt x="523" y="50256"/>
                    </a:lnTo>
                    <a:lnTo>
                      <a:pt x="1071" y="57912"/>
                    </a:lnTo>
                    <a:lnTo>
                      <a:pt x="1071" y="61722"/>
                    </a:lnTo>
                    <a:lnTo>
                      <a:pt x="1071" y="62484"/>
                    </a:lnTo>
                    <a:lnTo>
                      <a:pt x="1071" y="64770"/>
                    </a:lnTo>
                    <a:lnTo>
                      <a:pt x="1071" y="59436"/>
                    </a:lnTo>
                    <a:lnTo>
                      <a:pt x="1071" y="55626"/>
                    </a:lnTo>
                    <a:lnTo>
                      <a:pt x="2595" y="50292"/>
                    </a:lnTo>
                    <a:lnTo>
                      <a:pt x="19359" y="15240"/>
                    </a:lnTo>
                    <a:lnTo>
                      <a:pt x="23931" y="14478"/>
                    </a:lnTo>
                    <a:lnTo>
                      <a:pt x="25455" y="20574"/>
                    </a:lnTo>
                    <a:lnTo>
                      <a:pt x="26217" y="27432"/>
                    </a:lnTo>
                    <a:lnTo>
                      <a:pt x="26217" y="35052"/>
                    </a:lnTo>
                    <a:lnTo>
                      <a:pt x="26217" y="38862"/>
                    </a:lnTo>
                    <a:lnTo>
                      <a:pt x="23931" y="54864"/>
                    </a:lnTo>
                    <a:lnTo>
                      <a:pt x="27741" y="57912"/>
                    </a:lnTo>
                    <a:lnTo>
                      <a:pt x="33075" y="61722"/>
                    </a:lnTo>
                    <a:lnTo>
                      <a:pt x="38409" y="55626"/>
                    </a:lnTo>
                    <a:lnTo>
                      <a:pt x="41457" y="51816"/>
                    </a:lnTo>
                    <a:lnTo>
                      <a:pt x="46922" y="45731"/>
                    </a:lnTo>
                    <a:lnTo>
                      <a:pt x="52030" y="39147"/>
                    </a:lnTo>
                    <a:lnTo>
                      <a:pt x="56995" y="32420"/>
                    </a:lnTo>
                    <a:lnTo>
                      <a:pt x="62031" y="25908"/>
                    </a:lnTo>
                    <a:lnTo>
                      <a:pt x="66603" y="19812"/>
                    </a:lnTo>
                    <a:lnTo>
                      <a:pt x="68127" y="16764"/>
                    </a:lnTo>
                    <a:lnTo>
                      <a:pt x="74223" y="14478"/>
                    </a:lnTo>
                    <a:lnTo>
                      <a:pt x="74985" y="14478"/>
                    </a:lnTo>
                    <a:lnTo>
                      <a:pt x="75747" y="14478"/>
                    </a:lnTo>
                    <a:lnTo>
                      <a:pt x="78795" y="21336"/>
                    </a:lnTo>
                    <a:lnTo>
                      <a:pt x="80319" y="28194"/>
                    </a:lnTo>
                    <a:lnTo>
                      <a:pt x="84891" y="34290"/>
                    </a:lnTo>
                    <a:lnTo>
                      <a:pt x="90820" y="39909"/>
                    </a:lnTo>
                    <a:lnTo>
                      <a:pt x="98036" y="43243"/>
                    </a:lnTo>
                    <a:lnTo>
                      <a:pt x="106108" y="44577"/>
                    </a:lnTo>
                    <a:lnTo>
                      <a:pt x="114609" y="44196"/>
                    </a:lnTo>
                    <a:lnTo>
                      <a:pt x="122229" y="43434"/>
                    </a:lnTo>
                    <a:lnTo>
                      <a:pt x="128325" y="38100"/>
                    </a:lnTo>
                    <a:lnTo>
                      <a:pt x="129849" y="29718"/>
                    </a:lnTo>
                    <a:lnTo>
                      <a:pt x="130611" y="21336"/>
                    </a:lnTo>
                    <a:lnTo>
                      <a:pt x="126039" y="14478"/>
                    </a:lnTo>
                    <a:lnTo>
                      <a:pt x="120705" y="8382"/>
                    </a:lnTo>
                    <a:lnTo>
                      <a:pt x="118419" y="4572"/>
                    </a:lnTo>
                    <a:lnTo>
                      <a:pt x="113847" y="0"/>
                    </a:lnTo>
                    <a:lnTo>
                      <a:pt x="108513" y="2286"/>
                    </a:lnTo>
                    <a:lnTo>
                      <a:pt x="103941" y="4572"/>
                    </a:lnTo>
                    <a:lnTo>
                      <a:pt x="105465" y="19050"/>
                    </a:lnTo>
                    <a:lnTo>
                      <a:pt x="105465" y="22860"/>
                    </a:lnTo>
                    <a:lnTo>
                      <a:pt x="133659" y="43434"/>
                    </a:lnTo>
                    <a:lnTo>
                      <a:pt x="135945" y="43434"/>
                    </a:lnTo>
                    <a:lnTo>
                      <a:pt x="141279" y="4343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2" name="Google Shape;7782;p121"/>
              <p:cNvSpPr/>
              <p:nvPr/>
            </p:nvSpPr>
            <p:spPr>
              <a:xfrm>
                <a:off x="8102346" y="4486655"/>
                <a:ext cx="55245" cy="56514"/>
              </a:xfrm>
              <a:custGeom>
                <a:rect b="b" l="l" r="r" t="t"/>
                <a:pathLst>
                  <a:path extrusionOk="0" h="56514" w="55245">
                    <a:moveTo>
                      <a:pt x="10668" y="20574"/>
                    </a:moveTo>
                    <a:lnTo>
                      <a:pt x="5679" y="29325"/>
                    </a:lnTo>
                    <a:lnTo>
                      <a:pt x="2190" y="36290"/>
                    </a:lnTo>
                    <a:lnTo>
                      <a:pt x="273" y="43398"/>
                    </a:lnTo>
                    <a:lnTo>
                      <a:pt x="0" y="52578"/>
                    </a:lnTo>
                    <a:lnTo>
                      <a:pt x="0" y="54864"/>
                    </a:lnTo>
                    <a:lnTo>
                      <a:pt x="0" y="56388"/>
                    </a:lnTo>
                    <a:lnTo>
                      <a:pt x="3048" y="53340"/>
                    </a:lnTo>
                    <a:lnTo>
                      <a:pt x="4572" y="49530"/>
                    </a:lnTo>
                    <a:lnTo>
                      <a:pt x="6858" y="44196"/>
                    </a:lnTo>
                    <a:lnTo>
                      <a:pt x="28956" y="3048"/>
                    </a:lnTo>
                    <a:lnTo>
                      <a:pt x="35814" y="0"/>
                    </a:lnTo>
                    <a:lnTo>
                      <a:pt x="38862" y="5334"/>
                    </a:lnTo>
                    <a:lnTo>
                      <a:pt x="43434" y="37338"/>
                    </a:lnTo>
                    <a:lnTo>
                      <a:pt x="43434" y="40386"/>
                    </a:lnTo>
                    <a:lnTo>
                      <a:pt x="44196" y="48768"/>
                    </a:lnTo>
                    <a:lnTo>
                      <a:pt x="48768" y="48768"/>
                    </a:lnTo>
                    <a:lnTo>
                      <a:pt x="51816" y="48768"/>
                    </a:lnTo>
                    <a:lnTo>
                      <a:pt x="53340" y="48768"/>
                    </a:lnTo>
                    <a:lnTo>
                      <a:pt x="54864" y="4648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3" name="Google Shape;7783;p121"/>
              <p:cNvSpPr/>
              <p:nvPr/>
            </p:nvSpPr>
            <p:spPr>
              <a:xfrm>
                <a:off x="8190738" y="4440173"/>
                <a:ext cx="16509" cy="97789"/>
              </a:xfrm>
              <a:custGeom>
                <a:rect b="b" l="l" r="r" t="t"/>
                <a:pathLst>
                  <a:path extrusionOk="0" h="97789" w="16509">
                    <a:moveTo>
                      <a:pt x="0" y="0"/>
                    </a:moveTo>
                    <a:lnTo>
                      <a:pt x="2357" y="46612"/>
                    </a:lnTo>
                    <a:lnTo>
                      <a:pt x="11239" y="77724"/>
                    </a:lnTo>
                    <a:lnTo>
                      <a:pt x="14335" y="85510"/>
                    </a:lnTo>
                    <a:lnTo>
                      <a:pt x="16002" y="93726"/>
                    </a:lnTo>
                    <a:lnTo>
                      <a:pt x="16002" y="96774"/>
                    </a:lnTo>
                    <a:lnTo>
                      <a:pt x="15240" y="97536"/>
                    </a:lnTo>
                    <a:lnTo>
                      <a:pt x="12192" y="9677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4" name="Google Shape;7784;p121"/>
              <p:cNvSpPr/>
              <p:nvPr/>
            </p:nvSpPr>
            <p:spPr>
              <a:xfrm>
                <a:off x="8170926" y="4465319"/>
                <a:ext cx="78104" cy="8889"/>
              </a:xfrm>
              <a:custGeom>
                <a:rect b="b" l="l" r="r" t="t"/>
                <a:pathLst>
                  <a:path extrusionOk="0" h="8889" w="78104">
                    <a:moveTo>
                      <a:pt x="0" y="8382"/>
                    </a:moveTo>
                    <a:lnTo>
                      <a:pt x="11310" y="7489"/>
                    </a:lnTo>
                    <a:lnTo>
                      <a:pt x="22478" y="6953"/>
                    </a:lnTo>
                    <a:lnTo>
                      <a:pt x="33647" y="6560"/>
                    </a:lnTo>
                    <a:lnTo>
                      <a:pt x="44958" y="6096"/>
                    </a:lnTo>
                    <a:lnTo>
                      <a:pt x="53292" y="5250"/>
                    </a:lnTo>
                    <a:lnTo>
                      <a:pt x="61341" y="3905"/>
                    </a:lnTo>
                    <a:lnTo>
                      <a:pt x="69389" y="2131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785" name="Google Shape;7785;p121"/>
            <p:cNvGrpSpPr/>
            <p:nvPr/>
          </p:nvGrpSpPr>
          <p:grpSpPr>
            <a:xfrm>
              <a:off x="4826412" y="5161787"/>
              <a:ext cx="940319" cy="181483"/>
              <a:chOff x="4826412" y="5161787"/>
              <a:chExt cx="940319" cy="181483"/>
            </a:xfrm>
          </p:grpSpPr>
          <p:sp>
            <p:nvSpPr>
              <p:cNvPr id="7786" name="Google Shape;7786;p121"/>
              <p:cNvSpPr/>
              <p:nvPr/>
            </p:nvSpPr>
            <p:spPr>
              <a:xfrm>
                <a:off x="4826412" y="5191505"/>
                <a:ext cx="61595" cy="147954"/>
              </a:xfrm>
              <a:custGeom>
                <a:rect b="b" l="l" r="r" t="t"/>
                <a:pathLst>
                  <a:path extrusionOk="0" h="147954" w="61595">
                    <a:moveTo>
                      <a:pt x="61055" y="0"/>
                    </a:moveTo>
                    <a:lnTo>
                      <a:pt x="27515" y="18430"/>
                    </a:lnTo>
                    <a:lnTo>
                      <a:pt x="9525" y="68008"/>
                    </a:lnTo>
                    <a:lnTo>
                      <a:pt x="1226" y="113645"/>
                    </a:lnTo>
                    <a:lnTo>
                      <a:pt x="0" y="126396"/>
                    </a:lnTo>
                    <a:lnTo>
                      <a:pt x="345" y="139005"/>
                    </a:lnTo>
                    <a:lnTo>
                      <a:pt x="3905" y="147828"/>
                    </a:lnTo>
                    <a:lnTo>
                      <a:pt x="7715" y="147828"/>
                    </a:lnTo>
                    <a:lnTo>
                      <a:pt x="9239" y="147828"/>
                    </a:lnTo>
                    <a:lnTo>
                      <a:pt x="10763" y="14401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7" name="Google Shape;7787;p121"/>
              <p:cNvSpPr/>
              <p:nvPr/>
            </p:nvSpPr>
            <p:spPr>
              <a:xfrm>
                <a:off x="4872227" y="5187695"/>
                <a:ext cx="51435" cy="155575"/>
              </a:xfrm>
              <a:custGeom>
                <a:rect b="b" l="l" r="r" t="t"/>
                <a:pathLst>
                  <a:path extrusionOk="0" h="155575" w="51435">
                    <a:moveTo>
                      <a:pt x="0" y="0"/>
                    </a:moveTo>
                    <a:lnTo>
                      <a:pt x="22074" y="41790"/>
                    </a:lnTo>
                    <a:lnTo>
                      <a:pt x="40195" y="87820"/>
                    </a:lnTo>
                    <a:lnTo>
                      <a:pt x="50375" y="129516"/>
                    </a:lnTo>
                    <a:lnTo>
                      <a:pt x="51339" y="138493"/>
                    </a:lnTo>
                    <a:lnTo>
                      <a:pt x="51018" y="147185"/>
                    </a:lnTo>
                    <a:lnTo>
                      <a:pt x="48768" y="15544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8" name="Google Shape;7788;p121"/>
              <p:cNvSpPr/>
              <p:nvPr/>
            </p:nvSpPr>
            <p:spPr>
              <a:xfrm>
                <a:off x="4831841" y="5246369"/>
                <a:ext cx="136525" cy="20320"/>
              </a:xfrm>
              <a:custGeom>
                <a:rect b="b" l="l" r="r" t="t"/>
                <a:pathLst>
                  <a:path extrusionOk="0" h="20320" w="136525">
                    <a:moveTo>
                      <a:pt x="0" y="19812"/>
                    </a:moveTo>
                    <a:lnTo>
                      <a:pt x="13156" y="18347"/>
                    </a:lnTo>
                    <a:lnTo>
                      <a:pt x="26384" y="17240"/>
                    </a:lnTo>
                    <a:lnTo>
                      <a:pt x="39754" y="16275"/>
                    </a:lnTo>
                    <a:lnTo>
                      <a:pt x="53340" y="15240"/>
                    </a:lnTo>
                    <a:lnTo>
                      <a:pt x="105417" y="7846"/>
                    </a:lnTo>
                    <a:lnTo>
                      <a:pt x="127254" y="2286"/>
                    </a:lnTo>
                    <a:lnTo>
                      <a:pt x="131826" y="1524"/>
                    </a:lnTo>
                    <a:lnTo>
                      <a:pt x="13639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89" name="Google Shape;7789;p121"/>
              <p:cNvSpPr/>
              <p:nvPr/>
            </p:nvSpPr>
            <p:spPr>
              <a:xfrm>
                <a:off x="4937664" y="5206745"/>
                <a:ext cx="120014" cy="123189"/>
              </a:xfrm>
              <a:custGeom>
                <a:rect b="b" l="l" r="r" t="t"/>
                <a:pathLst>
                  <a:path extrusionOk="0" h="123189" w="120014">
                    <a:moveTo>
                      <a:pt x="32099" y="0"/>
                    </a:moveTo>
                    <a:lnTo>
                      <a:pt x="1619" y="38862"/>
                    </a:lnTo>
                    <a:lnTo>
                      <a:pt x="0" y="68389"/>
                    </a:lnTo>
                    <a:lnTo>
                      <a:pt x="1297" y="83224"/>
                    </a:lnTo>
                    <a:lnTo>
                      <a:pt x="23419" y="119919"/>
                    </a:lnTo>
                    <a:lnTo>
                      <a:pt x="33623" y="122682"/>
                    </a:lnTo>
                    <a:lnTo>
                      <a:pt x="44041" y="122289"/>
                    </a:lnTo>
                    <a:lnTo>
                      <a:pt x="74306" y="97678"/>
                    </a:lnTo>
                    <a:lnTo>
                      <a:pt x="80045" y="80819"/>
                    </a:lnTo>
                    <a:lnTo>
                      <a:pt x="79343" y="72389"/>
                    </a:lnTo>
                    <a:lnTo>
                      <a:pt x="77057" y="62483"/>
                    </a:lnTo>
                    <a:lnTo>
                      <a:pt x="67913" y="60959"/>
                    </a:lnTo>
                    <a:lnTo>
                      <a:pt x="59531" y="60198"/>
                    </a:lnTo>
                    <a:lnTo>
                      <a:pt x="56483" y="60198"/>
                    </a:lnTo>
                    <a:lnTo>
                      <a:pt x="55721" y="60198"/>
                    </a:lnTo>
                    <a:lnTo>
                      <a:pt x="53435" y="60198"/>
                    </a:lnTo>
                    <a:lnTo>
                      <a:pt x="61817" y="60198"/>
                    </a:lnTo>
                    <a:lnTo>
                      <a:pt x="69437" y="60959"/>
                    </a:lnTo>
                    <a:lnTo>
                      <a:pt x="77819" y="59435"/>
                    </a:lnTo>
                    <a:lnTo>
                      <a:pt x="84796" y="58114"/>
                    </a:lnTo>
                    <a:lnTo>
                      <a:pt x="91916" y="56864"/>
                    </a:lnTo>
                    <a:lnTo>
                      <a:pt x="99036" y="56328"/>
                    </a:lnTo>
                    <a:lnTo>
                      <a:pt x="106013" y="57149"/>
                    </a:lnTo>
                    <a:lnTo>
                      <a:pt x="115157" y="58673"/>
                    </a:lnTo>
                    <a:lnTo>
                      <a:pt x="112871" y="69341"/>
                    </a:lnTo>
                    <a:lnTo>
                      <a:pt x="112871" y="75437"/>
                    </a:lnTo>
                    <a:lnTo>
                      <a:pt x="112621" y="83319"/>
                    </a:lnTo>
                    <a:lnTo>
                      <a:pt x="112013" y="91058"/>
                    </a:lnTo>
                    <a:lnTo>
                      <a:pt x="111263" y="98798"/>
                    </a:lnTo>
                    <a:lnTo>
                      <a:pt x="110585" y="106679"/>
                    </a:lnTo>
                    <a:lnTo>
                      <a:pt x="110585" y="115823"/>
                    </a:lnTo>
                    <a:lnTo>
                      <a:pt x="119729" y="1158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0" name="Google Shape;7790;p121"/>
              <p:cNvSpPr/>
              <p:nvPr/>
            </p:nvSpPr>
            <p:spPr>
              <a:xfrm>
                <a:off x="5071967" y="5201411"/>
                <a:ext cx="74295" cy="113664"/>
              </a:xfrm>
              <a:custGeom>
                <a:rect b="b" l="l" r="r" t="t"/>
                <a:pathLst>
                  <a:path extrusionOk="0" h="113664" w="74295">
                    <a:moveTo>
                      <a:pt x="20478" y="0"/>
                    </a:moveTo>
                    <a:lnTo>
                      <a:pt x="2190" y="44196"/>
                    </a:lnTo>
                    <a:lnTo>
                      <a:pt x="0" y="63817"/>
                    </a:lnTo>
                    <a:lnTo>
                      <a:pt x="1226" y="73342"/>
                    </a:lnTo>
                    <a:lnTo>
                      <a:pt x="5238" y="82296"/>
                    </a:lnTo>
                    <a:lnTo>
                      <a:pt x="10584" y="87475"/>
                    </a:lnTo>
                    <a:lnTo>
                      <a:pt x="17145" y="90582"/>
                    </a:lnTo>
                    <a:lnTo>
                      <a:pt x="24419" y="91832"/>
                    </a:lnTo>
                    <a:lnTo>
                      <a:pt x="31908" y="91440"/>
                    </a:lnTo>
                    <a:lnTo>
                      <a:pt x="41052" y="90678"/>
                    </a:lnTo>
                    <a:lnTo>
                      <a:pt x="47148" y="83820"/>
                    </a:lnTo>
                    <a:lnTo>
                      <a:pt x="47910" y="74676"/>
                    </a:lnTo>
                    <a:lnTo>
                      <a:pt x="49434" y="66294"/>
                    </a:lnTo>
                    <a:lnTo>
                      <a:pt x="46386" y="62484"/>
                    </a:lnTo>
                    <a:lnTo>
                      <a:pt x="41052" y="56388"/>
                    </a:lnTo>
                    <a:lnTo>
                      <a:pt x="38766" y="54102"/>
                    </a:lnTo>
                    <a:lnTo>
                      <a:pt x="36480" y="52577"/>
                    </a:lnTo>
                    <a:lnTo>
                      <a:pt x="34194" y="50292"/>
                    </a:lnTo>
                    <a:lnTo>
                      <a:pt x="42791" y="49803"/>
                    </a:lnTo>
                    <a:lnTo>
                      <a:pt x="53244" y="49244"/>
                    </a:lnTo>
                    <a:lnTo>
                      <a:pt x="63126" y="49970"/>
                    </a:lnTo>
                    <a:lnTo>
                      <a:pt x="70008" y="53339"/>
                    </a:lnTo>
                    <a:lnTo>
                      <a:pt x="73175" y="59102"/>
                    </a:lnTo>
                    <a:lnTo>
                      <a:pt x="74199" y="65722"/>
                    </a:lnTo>
                    <a:lnTo>
                      <a:pt x="74080" y="72628"/>
                    </a:lnTo>
                    <a:lnTo>
                      <a:pt x="73818" y="79247"/>
                    </a:lnTo>
                    <a:lnTo>
                      <a:pt x="73818" y="87820"/>
                    </a:lnTo>
                    <a:lnTo>
                      <a:pt x="73818" y="96392"/>
                    </a:lnTo>
                    <a:lnTo>
                      <a:pt x="73818" y="104965"/>
                    </a:lnTo>
                    <a:lnTo>
                      <a:pt x="73818" y="1135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1" name="Google Shape;7791;p121"/>
              <p:cNvSpPr/>
              <p:nvPr/>
            </p:nvSpPr>
            <p:spPr>
              <a:xfrm>
                <a:off x="5173217" y="5196839"/>
                <a:ext cx="106045" cy="112395"/>
              </a:xfrm>
              <a:custGeom>
                <a:rect b="b" l="l" r="r" t="t"/>
                <a:pathLst>
                  <a:path extrusionOk="0" h="112395" w="106045">
                    <a:moveTo>
                      <a:pt x="0" y="41148"/>
                    </a:moveTo>
                    <a:lnTo>
                      <a:pt x="1023" y="51435"/>
                    </a:lnTo>
                    <a:lnTo>
                      <a:pt x="1905" y="61722"/>
                    </a:lnTo>
                    <a:lnTo>
                      <a:pt x="2786" y="72009"/>
                    </a:lnTo>
                    <a:lnTo>
                      <a:pt x="3810" y="82296"/>
                    </a:lnTo>
                    <a:lnTo>
                      <a:pt x="14478" y="111252"/>
                    </a:lnTo>
                    <a:lnTo>
                      <a:pt x="14478" y="112014"/>
                    </a:lnTo>
                    <a:lnTo>
                      <a:pt x="16764" y="111252"/>
                    </a:lnTo>
                    <a:lnTo>
                      <a:pt x="18192" y="104477"/>
                    </a:lnTo>
                    <a:lnTo>
                      <a:pt x="19050" y="97059"/>
                    </a:lnTo>
                    <a:lnTo>
                      <a:pt x="19335" y="89499"/>
                    </a:lnTo>
                    <a:lnTo>
                      <a:pt x="19050" y="82296"/>
                    </a:lnTo>
                    <a:lnTo>
                      <a:pt x="16442" y="69842"/>
                    </a:lnTo>
                    <a:lnTo>
                      <a:pt x="13620" y="57531"/>
                    </a:lnTo>
                    <a:lnTo>
                      <a:pt x="11227" y="45219"/>
                    </a:lnTo>
                    <a:lnTo>
                      <a:pt x="9905" y="32766"/>
                    </a:lnTo>
                    <a:lnTo>
                      <a:pt x="9227" y="25884"/>
                    </a:lnTo>
                    <a:lnTo>
                      <a:pt x="9048" y="17716"/>
                    </a:lnTo>
                    <a:lnTo>
                      <a:pt x="10441" y="9834"/>
                    </a:lnTo>
                    <a:lnTo>
                      <a:pt x="14477" y="3810"/>
                    </a:lnTo>
                    <a:lnTo>
                      <a:pt x="19049" y="0"/>
                    </a:lnTo>
                    <a:lnTo>
                      <a:pt x="32003" y="0"/>
                    </a:lnTo>
                    <a:lnTo>
                      <a:pt x="56114" y="21002"/>
                    </a:lnTo>
                    <a:lnTo>
                      <a:pt x="55721" y="27813"/>
                    </a:lnTo>
                    <a:lnTo>
                      <a:pt x="54328" y="34623"/>
                    </a:lnTo>
                    <a:lnTo>
                      <a:pt x="52577" y="41148"/>
                    </a:lnTo>
                    <a:lnTo>
                      <a:pt x="50363" y="47732"/>
                    </a:lnTo>
                    <a:lnTo>
                      <a:pt x="48006" y="56102"/>
                    </a:lnTo>
                    <a:lnTo>
                      <a:pt x="73830" y="79450"/>
                    </a:lnTo>
                    <a:lnTo>
                      <a:pt x="82296" y="79248"/>
                    </a:lnTo>
                    <a:lnTo>
                      <a:pt x="94488" y="77724"/>
                    </a:lnTo>
                    <a:lnTo>
                      <a:pt x="99060" y="77724"/>
                    </a:lnTo>
                    <a:lnTo>
                      <a:pt x="105918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2" name="Google Shape;7792;p121"/>
              <p:cNvSpPr/>
              <p:nvPr/>
            </p:nvSpPr>
            <p:spPr>
              <a:xfrm>
                <a:off x="5297328" y="5194553"/>
                <a:ext cx="48895" cy="101600"/>
              </a:xfrm>
              <a:custGeom>
                <a:rect b="b" l="l" r="r" t="t"/>
                <a:pathLst>
                  <a:path extrusionOk="0" h="101600" w="48895">
                    <a:moveTo>
                      <a:pt x="2381" y="0"/>
                    </a:moveTo>
                    <a:lnTo>
                      <a:pt x="154" y="14120"/>
                    </a:lnTo>
                    <a:lnTo>
                      <a:pt x="0" y="26669"/>
                    </a:lnTo>
                    <a:lnTo>
                      <a:pt x="1416" y="39219"/>
                    </a:lnTo>
                    <a:lnTo>
                      <a:pt x="3905" y="53340"/>
                    </a:lnTo>
                    <a:lnTo>
                      <a:pt x="5965" y="62603"/>
                    </a:lnTo>
                    <a:lnTo>
                      <a:pt x="7810" y="72009"/>
                    </a:lnTo>
                    <a:lnTo>
                      <a:pt x="9798" y="81414"/>
                    </a:lnTo>
                    <a:lnTo>
                      <a:pt x="12287" y="90678"/>
                    </a:lnTo>
                    <a:lnTo>
                      <a:pt x="13811" y="96012"/>
                    </a:lnTo>
                    <a:lnTo>
                      <a:pt x="14573" y="99060"/>
                    </a:lnTo>
                    <a:lnTo>
                      <a:pt x="20669" y="99822"/>
                    </a:lnTo>
                    <a:lnTo>
                      <a:pt x="26003" y="101346"/>
                    </a:lnTo>
                    <a:lnTo>
                      <a:pt x="32099" y="93726"/>
                    </a:lnTo>
                    <a:lnTo>
                      <a:pt x="35909" y="89915"/>
                    </a:lnTo>
                    <a:lnTo>
                      <a:pt x="41243" y="84581"/>
                    </a:lnTo>
                    <a:lnTo>
                      <a:pt x="45053" y="79247"/>
                    </a:lnTo>
                    <a:lnTo>
                      <a:pt x="48863" y="723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3" name="Google Shape;7793;p121"/>
              <p:cNvSpPr/>
              <p:nvPr/>
            </p:nvSpPr>
            <p:spPr>
              <a:xfrm>
                <a:off x="5305805" y="5218937"/>
                <a:ext cx="21589" cy="31750"/>
              </a:xfrm>
              <a:custGeom>
                <a:rect b="b" l="l" r="r" t="t"/>
                <a:pathLst>
                  <a:path extrusionOk="0" h="31750" w="21589">
                    <a:moveTo>
                      <a:pt x="0" y="31242"/>
                    </a:moveTo>
                    <a:lnTo>
                      <a:pt x="4476" y="21609"/>
                    </a:lnTo>
                    <a:lnTo>
                      <a:pt x="8381" y="15906"/>
                    </a:lnTo>
                    <a:lnTo>
                      <a:pt x="12858" y="11203"/>
                    </a:lnTo>
                    <a:lnTo>
                      <a:pt x="19049" y="4572"/>
                    </a:lnTo>
                    <a:lnTo>
                      <a:pt x="19811" y="3048"/>
                    </a:lnTo>
                    <a:lnTo>
                      <a:pt x="20573" y="1524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4" name="Google Shape;7794;p121"/>
              <p:cNvSpPr/>
              <p:nvPr/>
            </p:nvSpPr>
            <p:spPr>
              <a:xfrm>
                <a:off x="5316473" y="519379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5" name="Google Shape;7795;p121"/>
              <p:cNvSpPr/>
              <p:nvPr/>
            </p:nvSpPr>
            <p:spPr>
              <a:xfrm>
                <a:off x="5369028" y="5193029"/>
                <a:ext cx="75564" cy="97789"/>
              </a:xfrm>
              <a:custGeom>
                <a:rect b="b" l="l" r="r" t="t"/>
                <a:pathLst>
                  <a:path extrusionOk="0" h="97789" w="75564">
                    <a:moveTo>
                      <a:pt x="2309" y="0"/>
                    </a:moveTo>
                    <a:lnTo>
                      <a:pt x="1631" y="10156"/>
                    </a:lnTo>
                    <a:lnTo>
                      <a:pt x="881" y="20097"/>
                    </a:lnTo>
                    <a:lnTo>
                      <a:pt x="273" y="29896"/>
                    </a:lnTo>
                    <a:lnTo>
                      <a:pt x="23" y="39624"/>
                    </a:lnTo>
                    <a:lnTo>
                      <a:pt x="0" y="50220"/>
                    </a:lnTo>
                    <a:lnTo>
                      <a:pt x="404" y="60388"/>
                    </a:lnTo>
                    <a:lnTo>
                      <a:pt x="19180" y="95976"/>
                    </a:lnTo>
                    <a:lnTo>
                      <a:pt x="26693" y="97536"/>
                    </a:lnTo>
                    <a:lnTo>
                      <a:pt x="34123" y="97000"/>
                    </a:lnTo>
                    <a:lnTo>
                      <a:pt x="51839" y="71437"/>
                    </a:lnTo>
                    <a:lnTo>
                      <a:pt x="50411" y="65603"/>
                    </a:lnTo>
                    <a:lnTo>
                      <a:pt x="47267" y="60197"/>
                    </a:lnTo>
                    <a:lnTo>
                      <a:pt x="44219" y="56387"/>
                    </a:lnTo>
                    <a:lnTo>
                      <a:pt x="39647" y="53339"/>
                    </a:lnTo>
                    <a:lnTo>
                      <a:pt x="37361" y="49529"/>
                    </a:lnTo>
                    <a:lnTo>
                      <a:pt x="37361" y="48006"/>
                    </a:lnTo>
                    <a:lnTo>
                      <a:pt x="37361" y="47243"/>
                    </a:lnTo>
                    <a:lnTo>
                      <a:pt x="42695" y="44957"/>
                    </a:lnTo>
                    <a:lnTo>
                      <a:pt x="48791" y="41909"/>
                    </a:lnTo>
                    <a:lnTo>
                      <a:pt x="54887" y="41147"/>
                    </a:lnTo>
                    <a:lnTo>
                      <a:pt x="60221" y="39623"/>
                    </a:lnTo>
                    <a:lnTo>
                      <a:pt x="65555" y="40385"/>
                    </a:lnTo>
                    <a:lnTo>
                      <a:pt x="71651" y="40385"/>
                    </a:lnTo>
                    <a:lnTo>
                      <a:pt x="73937" y="46481"/>
                    </a:lnTo>
                    <a:lnTo>
                      <a:pt x="73175" y="54101"/>
                    </a:lnTo>
                    <a:lnTo>
                      <a:pt x="73175" y="61721"/>
                    </a:lnTo>
                    <a:lnTo>
                      <a:pt x="72854" y="69056"/>
                    </a:lnTo>
                    <a:lnTo>
                      <a:pt x="72318" y="76961"/>
                    </a:lnTo>
                    <a:lnTo>
                      <a:pt x="72211" y="84867"/>
                    </a:lnTo>
                    <a:lnTo>
                      <a:pt x="73175" y="92201"/>
                    </a:lnTo>
                    <a:lnTo>
                      <a:pt x="73937" y="93725"/>
                    </a:lnTo>
                    <a:lnTo>
                      <a:pt x="74699" y="95249"/>
                    </a:lnTo>
                    <a:lnTo>
                      <a:pt x="75461" y="9677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6" name="Google Shape;7796;p121"/>
              <p:cNvSpPr/>
              <p:nvPr/>
            </p:nvSpPr>
            <p:spPr>
              <a:xfrm>
                <a:off x="5480303" y="5189981"/>
                <a:ext cx="54610" cy="102870"/>
              </a:xfrm>
              <a:custGeom>
                <a:rect b="b" l="l" r="r" t="t"/>
                <a:pathLst>
                  <a:path extrusionOk="0" h="102870" w="54610">
                    <a:moveTo>
                      <a:pt x="11429" y="3048"/>
                    </a:moveTo>
                    <a:lnTo>
                      <a:pt x="9143" y="43434"/>
                    </a:lnTo>
                    <a:lnTo>
                      <a:pt x="7524" y="67341"/>
                    </a:lnTo>
                    <a:lnTo>
                      <a:pt x="7536" y="80617"/>
                    </a:lnTo>
                    <a:lnTo>
                      <a:pt x="9905" y="90678"/>
                    </a:lnTo>
                    <a:lnTo>
                      <a:pt x="10667" y="92202"/>
                    </a:lnTo>
                    <a:lnTo>
                      <a:pt x="11429" y="92964"/>
                    </a:lnTo>
                    <a:lnTo>
                      <a:pt x="13715" y="92202"/>
                    </a:lnTo>
                    <a:lnTo>
                      <a:pt x="15799" y="85903"/>
                    </a:lnTo>
                    <a:lnTo>
                      <a:pt x="16668" y="79533"/>
                    </a:lnTo>
                    <a:lnTo>
                      <a:pt x="16823" y="73021"/>
                    </a:lnTo>
                    <a:lnTo>
                      <a:pt x="16763" y="66294"/>
                    </a:lnTo>
                    <a:lnTo>
                      <a:pt x="15847" y="54994"/>
                    </a:lnTo>
                    <a:lnTo>
                      <a:pt x="13430" y="43910"/>
                    </a:lnTo>
                    <a:lnTo>
                      <a:pt x="10013" y="32968"/>
                    </a:lnTo>
                    <a:lnTo>
                      <a:pt x="6095" y="22098"/>
                    </a:lnTo>
                    <a:lnTo>
                      <a:pt x="3809" y="14478"/>
                    </a:lnTo>
                    <a:lnTo>
                      <a:pt x="1523" y="7620"/>
                    </a:lnTo>
                    <a:lnTo>
                      <a:pt x="0" y="0"/>
                    </a:lnTo>
                    <a:lnTo>
                      <a:pt x="6095" y="3810"/>
                    </a:lnTo>
                    <a:lnTo>
                      <a:pt x="9905" y="9144"/>
                    </a:lnTo>
                    <a:lnTo>
                      <a:pt x="14477" y="15240"/>
                    </a:lnTo>
                    <a:lnTo>
                      <a:pt x="40385" y="58674"/>
                    </a:lnTo>
                    <a:lnTo>
                      <a:pt x="53339" y="96012"/>
                    </a:lnTo>
                    <a:lnTo>
                      <a:pt x="53339" y="99822"/>
                    </a:lnTo>
                    <a:lnTo>
                      <a:pt x="54101" y="100584"/>
                    </a:lnTo>
                    <a:lnTo>
                      <a:pt x="53339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7" name="Google Shape;7797;p121"/>
              <p:cNvSpPr/>
              <p:nvPr/>
            </p:nvSpPr>
            <p:spPr>
              <a:xfrm>
                <a:off x="5506759" y="5192267"/>
                <a:ext cx="69214" cy="74295"/>
              </a:xfrm>
              <a:custGeom>
                <a:rect b="b" l="l" r="r" t="t"/>
                <a:pathLst>
                  <a:path extrusionOk="0" h="74295" w="69214">
                    <a:moveTo>
                      <a:pt x="7072" y="68580"/>
                    </a:moveTo>
                    <a:lnTo>
                      <a:pt x="3857" y="62305"/>
                    </a:lnTo>
                    <a:lnTo>
                      <a:pt x="1357" y="56673"/>
                    </a:lnTo>
                    <a:lnTo>
                      <a:pt x="0" y="50899"/>
                    </a:lnTo>
                    <a:lnTo>
                      <a:pt x="214" y="44196"/>
                    </a:lnTo>
                    <a:lnTo>
                      <a:pt x="26122" y="13716"/>
                    </a:lnTo>
                    <a:lnTo>
                      <a:pt x="45172" y="4572"/>
                    </a:lnTo>
                    <a:lnTo>
                      <a:pt x="51268" y="2286"/>
                    </a:lnTo>
                    <a:lnTo>
                      <a:pt x="54316" y="762"/>
                    </a:lnTo>
                    <a:lnTo>
                      <a:pt x="56602" y="762"/>
                    </a:lnTo>
                    <a:lnTo>
                      <a:pt x="59650" y="0"/>
                    </a:lnTo>
                    <a:lnTo>
                      <a:pt x="59650" y="7620"/>
                    </a:lnTo>
                    <a:lnTo>
                      <a:pt x="59650" y="15240"/>
                    </a:lnTo>
                    <a:lnTo>
                      <a:pt x="58888" y="22860"/>
                    </a:lnTo>
                    <a:lnTo>
                      <a:pt x="58126" y="31873"/>
                    </a:lnTo>
                    <a:lnTo>
                      <a:pt x="57935" y="40671"/>
                    </a:lnTo>
                    <a:lnTo>
                      <a:pt x="58031" y="49327"/>
                    </a:lnTo>
                    <a:lnTo>
                      <a:pt x="58126" y="57912"/>
                    </a:lnTo>
                    <a:lnTo>
                      <a:pt x="58126" y="64008"/>
                    </a:lnTo>
                    <a:lnTo>
                      <a:pt x="55840" y="73914"/>
                    </a:lnTo>
                    <a:lnTo>
                      <a:pt x="64984" y="73914"/>
                    </a:lnTo>
                    <a:lnTo>
                      <a:pt x="65746" y="73152"/>
                    </a:lnTo>
                    <a:lnTo>
                      <a:pt x="67270" y="73152"/>
                    </a:lnTo>
                    <a:lnTo>
                      <a:pt x="68794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8" name="Google Shape;7798;p121"/>
              <p:cNvSpPr/>
              <p:nvPr/>
            </p:nvSpPr>
            <p:spPr>
              <a:xfrm>
                <a:off x="5596830" y="5194553"/>
                <a:ext cx="6350" cy="75564"/>
              </a:xfrm>
              <a:custGeom>
                <a:rect b="b" l="l" r="r" t="t"/>
                <a:pathLst>
                  <a:path extrusionOk="0" h="75564" w="6350">
                    <a:moveTo>
                      <a:pt x="3107" y="0"/>
                    </a:moveTo>
                    <a:lnTo>
                      <a:pt x="59" y="38100"/>
                    </a:lnTo>
                    <a:lnTo>
                      <a:pt x="0" y="46339"/>
                    </a:lnTo>
                    <a:lnTo>
                      <a:pt x="154" y="54863"/>
                    </a:lnTo>
                    <a:lnTo>
                      <a:pt x="1023" y="63388"/>
                    </a:lnTo>
                    <a:lnTo>
                      <a:pt x="3107" y="71628"/>
                    </a:lnTo>
                    <a:lnTo>
                      <a:pt x="3869" y="73152"/>
                    </a:lnTo>
                    <a:lnTo>
                      <a:pt x="5393" y="73914"/>
                    </a:lnTo>
                    <a:lnTo>
                      <a:pt x="6155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799" name="Google Shape;7799;p121"/>
              <p:cNvSpPr/>
              <p:nvPr/>
            </p:nvSpPr>
            <p:spPr>
              <a:xfrm>
                <a:off x="5629560" y="5209793"/>
                <a:ext cx="43179" cy="62864"/>
              </a:xfrm>
              <a:custGeom>
                <a:rect b="b" l="l" r="r" t="t"/>
                <a:pathLst>
                  <a:path extrusionOk="0" h="62864" w="43179">
                    <a:moveTo>
                      <a:pt x="7715" y="22860"/>
                    </a:moveTo>
                    <a:lnTo>
                      <a:pt x="4381" y="30527"/>
                    </a:lnTo>
                    <a:lnTo>
                      <a:pt x="1619" y="37909"/>
                    </a:lnTo>
                    <a:lnTo>
                      <a:pt x="0" y="45577"/>
                    </a:lnTo>
                    <a:lnTo>
                      <a:pt x="95" y="54102"/>
                    </a:lnTo>
                    <a:lnTo>
                      <a:pt x="1619" y="61722"/>
                    </a:lnTo>
                    <a:lnTo>
                      <a:pt x="13049" y="62484"/>
                    </a:lnTo>
                    <a:lnTo>
                      <a:pt x="19145" y="60198"/>
                    </a:lnTo>
                    <a:lnTo>
                      <a:pt x="27443" y="55304"/>
                    </a:lnTo>
                    <a:lnTo>
                      <a:pt x="34671" y="47339"/>
                    </a:lnTo>
                    <a:lnTo>
                      <a:pt x="40040" y="37802"/>
                    </a:lnTo>
                    <a:lnTo>
                      <a:pt x="42767" y="28194"/>
                    </a:lnTo>
                    <a:lnTo>
                      <a:pt x="42695" y="20895"/>
                    </a:lnTo>
                    <a:lnTo>
                      <a:pt x="41624" y="13811"/>
                    </a:lnTo>
                    <a:lnTo>
                      <a:pt x="39981" y="6869"/>
                    </a:lnTo>
                    <a:lnTo>
                      <a:pt x="381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00" name="Google Shape;7800;p121"/>
              <p:cNvSpPr/>
              <p:nvPr/>
            </p:nvSpPr>
            <p:spPr>
              <a:xfrm>
                <a:off x="5700521" y="5197601"/>
                <a:ext cx="6985" cy="66675"/>
              </a:xfrm>
              <a:custGeom>
                <a:rect b="b" l="l" r="r" t="t"/>
                <a:pathLst>
                  <a:path extrusionOk="0" h="66675" w="6985">
                    <a:moveTo>
                      <a:pt x="3810" y="0"/>
                    </a:moveTo>
                    <a:lnTo>
                      <a:pt x="6917" y="42267"/>
                    </a:lnTo>
                    <a:lnTo>
                      <a:pt x="6762" y="51244"/>
                    </a:lnTo>
                    <a:lnTo>
                      <a:pt x="5893" y="59936"/>
                    </a:lnTo>
                    <a:lnTo>
                      <a:pt x="3810" y="64769"/>
                    </a:lnTo>
                    <a:lnTo>
                      <a:pt x="0" y="66294"/>
                    </a:lnTo>
                    <a:lnTo>
                      <a:pt x="5334" y="64769"/>
                    </a:lnTo>
                    <a:lnTo>
                      <a:pt x="762" y="6324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01" name="Google Shape;7801;p121"/>
              <p:cNvSpPr/>
              <p:nvPr/>
            </p:nvSpPr>
            <p:spPr>
              <a:xfrm>
                <a:off x="5698152" y="5161787"/>
                <a:ext cx="68579" cy="96520"/>
              </a:xfrm>
              <a:custGeom>
                <a:rect b="b" l="l" r="r" t="t"/>
                <a:pathLst>
                  <a:path extrusionOk="0" h="96520" w="68579">
                    <a:moveTo>
                      <a:pt x="1607" y="76962"/>
                    </a:moveTo>
                    <a:lnTo>
                      <a:pt x="1071" y="71854"/>
                    </a:lnTo>
                    <a:lnTo>
                      <a:pt x="178" y="61817"/>
                    </a:lnTo>
                    <a:lnTo>
                      <a:pt x="0" y="51351"/>
                    </a:lnTo>
                    <a:lnTo>
                      <a:pt x="1607" y="44958"/>
                    </a:lnTo>
                    <a:lnTo>
                      <a:pt x="6179" y="38862"/>
                    </a:lnTo>
                    <a:lnTo>
                      <a:pt x="14561" y="48006"/>
                    </a:lnTo>
                    <a:lnTo>
                      <a:pt x="16847" y="51054"/>
                    </a:lnTo>
                    <a:lnTo>
                      <a:pt x="22621" y="57602"/>
                    </a:lnTo>
                    <a:lnTo>
                      <a:pt x="27610" y="64579"/>
                    </a:lnTo>
                    <a:lnTo>
                      <a:pt x="32170" y="71842"/>
                    </a:lnTo>
                    <a:lnTo>
                      <a:pt x="36659" y="79248"/>
                    </a:lnTo>
                    <a:lnTo>
                      <a:pt x="40469" y="85344"/>
                    </a:lnTo>
                    <a:lnTo>
                      <a:pt x="43517" y="92964"/>
                    </a:lnTo>
                    <a:lnTo>
                      <a:pt x="51899" y="94488"/>
                    </a:lnTo>
                    <a:lnTo>
                      <a:pt x="60281" y="96012"/>
                    </a:lnTo>
                    <a:lnTo>
                      <a:pt x="64091" y="83820"/>
                    </a:lnTo>
                    <a:lnTo>
                      <a:pt x="65615" y="77724"/>
                    </a:lnTo>
                    <a:lnTo>
                      <a:pt x="67663" y="67532"/>
                    </a:lnTo>
                    <a:lnTo>
                      <a:pt x="68282" y="56769"/>
                    </a:lnTo>
                    <a:lnTo>
                      <a:pt x="67758" y="46005"/>
                    </a:lnTo>
                    <a:lnTo>
                      <a:pt x="66377" y="35814"/>
                    </a:lnTo>
                    <a:lnTo>
                      <a:pt x="64210" y="27932"/>
                    </a:lnTo>
                    <a:lnTo>
                      <a:pt x="61614" y="20193"/>
                    </a:lnTo>
                    <a:lnTo>
                      <a:pt x="59305" y="12453"/>
                    </a:lnTo>
                    <a:lnTo>
                      <a:pt x="57995" y="4572"/>
                    </a:lnTo>
                    <a:lnTo>
                      <a:pt x="57995" y="3048"/>
                    </a:lnTo>
                    <a:lnTo>
                      <a:pt x="57995" y="1524"/>
                    </a:lnTo>
                    <a:lnTo>
                      <a:pt x="579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7802" name="Google Shape;7802;p121"/>
            <p:cNvSpPr/>
            <p:nvPr/>
          </p:nvSpPr>
          <p:spPr>
            <a:xfrm>
              <a:off x="5851397" y="5189982"/>
              <a:ext cx="78739" cy="11429"/>
            </a:xfrm>
            <a:custGeom>
              <a:rect b="b" l="l" r="r" t="t"/>
              <a:pathLst>
                <a:path extrusionOk="0" h="11429" w="78739">
                  <a:moveTo>
                    <a:pt x="0" y="7619"/>
                  </a:moveTo>
                  <a:lnTo>
                    <a:pt x="11525" y="9584"/>
                  </a:lnTo>
                  <a:lnTo>
                    <a:pt x="22479" y="10763"/>
                  </a:lnTo>
                  <a:lnTo>
                    <a:pt x="33432" y="10941"/>
                  </a:lnTo>
                  <a:lnTo>
                    <a:pt x="44958" y="9905"/>
                  </a:lnTo>
                  <a:lnTo>
                    <a:pt x="53840" y="8572"/>
                  </a:lnTo>
                  <a:lnTo>
                    <a:pt x="62293" y="6667"/>
                  </a:lnTo>
                  <a:lnTo>
                    <a:pt x="70461" y="3905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03" name="Google Shape;7803;p121"/>
            <p:cNvGrpSpPr/>
            <p:nvPr/>
          </p:nvGrpSpPr>
          <p:grpSpPr>
            <a:xfrm>
              <a:off x="6361912" y="5093208"/>
              <a:ext cx="666774" cy="265200"/>
              <a:chOff x="6361912" y="5093208"/>
              <a:chExt cx="666774" cy="265200"/>
            </a:xfrm>
          </p:grpSpPr>
          <p:pic>
            <p:nvPicPr>
              <p:cNvPr id="7804" name="Google Shape;7804;p12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61912" y="5135854"/>
                <a:ext cx="494588" cy="222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5" name="Google Shape;7805;p12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35901" y="5093208"/>
                <a:ext cx="192785" cy="202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06" name="Google Shape;7806;p121"/>
            <p:cNvGrpSpPr/>
            <p:nvPr/>
          </p:nvGrpSpPr>
          <p:grpSpPr>
            <a:xfrm>
              <a:off x="8527516" y="4401381"/>
              <a:ext cx="85132" cy="201860"/>
              <a:chOff x="8527516" y="4401381"/>
              <a:chExt cx="85132" cy="201860"/>
            </a:xfrm>
          </p:grpSpPr>
          <p:pic>
            <p:nvPicPr>
              <p:cNvPr id="7807" name="Google Shape;7807;p12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527516" y="4401381"/>
                <a:ext cx="85132" cy="145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08" name="Google Shape;7808;p121"/>
              <p:cNvSpPr/>
              <p:nvPr/>
            </p:nvSpPr>
            <p:spPr>
              <a:xfrm>
                <a:off x="8558784" y="458038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809" name="Google Shape;7809;p121"/>
            <p:cNvGrpSpPr/>
            <p:nvPr/>
          </p:nvGrpSpPr>
          <p:grpSpPr>
            <a:xfrm>
              <a:off x="8413241" y="4933187"/>
              <a:ext cx="32384" cy="150495"/>
              <a:chOff x="8413241" y="4933187"/>
              <a:chExt cx="32384" cy="150495"/>
            </a:xfrm>
          </p:grpSpPr>
          <p:sp>
            <p:nvSpPr>
              <p:cNvPr id="7810" name="Google Shape;7810;p121"/>
              <p:cNvSpPr/>
              <p:nvPr/>
            </p:nvSpPr>
            <p:spPr>
              <a:xfrm>
                <a:off x="8413241" y="4933187"/>
                <a:ext cx="32384" cy="110489"/>
              </a:xfrm>
              <a:custGeom>
                <a:rect b="b" l="l" r="r" t="t"/>
                <a:pathLst>
                  <a:path extrusionOk="0" h="110489" w="32384">
                    <a:moveTo>
                      <a:pt x="0" y="16763"/>
                    </a:moveTo>
                    <a:lnTo>
                      <a:pt x="26669" y="0"/>
                    </a:lnTo>
                    <a:lnTo>
                      <a:pt x="30480" y="8381"/>
                    </a:lnTo>
                    <a:lnTo>
                      <a:pt x="31242" y="16001"/>
                    </a:lnTo>
                    <a:lnTo>
                      <a:pt x="32015" y="25586"/>
                    </a:lnTo>
                    <a:lnTo>
                      <a:pt x="31146" y="34956"/>
                    </a:lnTo>
                    <a:lnTo>
                      <a:pt x="17430" y="72294"/>
                    </a:lnTo>
                    <a:lnTo>
                      <a:pt x="6096" y="95249"/>
                    </a:lnTo>
                    <a:lnTo>
                      <a:pt x="3048" y="102107"/>
                    </a:lnTo>
                    <a:lnTo>
                      <a:pt x="4572" y="107441"/>
                    </a:lnTo>
                    <a:lnTo>
                      <a:pt x="5334" y="110489"/>
                    </a:lnTo>
                    <a:lnTo>
                      <a:pt x="10668" y="110489"/>
                    </a:lnTo>
                    <a:lnTo>
                      <a:pt x="12192" y="1104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11" name="Google Shape;7811;p121"/>
              <p:cNvSpPr/>
              <p:nvPr/>
            </p:nvSpPr>
            <p:spPr>
              <a:xfrm>
                <a:off x="8430005" y="5074157"/>
                <a:ext cx="13334" cy="9525"/>
              </a:xfrm>
              <a:custGeom>
                <a:rect b="b" l="l" r="r" t="t"/>
                <a:pathLst>
                  <a:path extrusionOk="0" h="9525" w="13334">
                    <a:moveTo>
                      <a:pt x="12953" y="9144"/>
                    </a:moveTo>
                    <a:lnTo>
                      <a:pt x="8381" y="6096"/>
                    </a:lnTo>
                    <a:lnTo>
                      <a:pt x="3809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7812" name="Google Shape;7812;p121"/>
          <p:cNvSpPr txBox="1"/>
          <p:nvPr/>
        </p:nvSpPr>
        <p:spPr>
          <a:xfrm>
            <a:off x="2532175" y="1799418"/>
            <a:ext cx="5151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Feature bagged decision trees -&gt; RANDOM FOREST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16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7" name="Google Shape;7817;p122"/>
          <p:cNvGrpSpPr/>
          <p:nvPr/>
        </p:nvGrpSpPr>
        <p:grpSpPr>
          <a:xfrm>
            <a:off x="2559934" y="637443"/>
            <a:ext cx="4882162" cy="1161481"/>
            <a:chOff x="4594097" y="2100643"/>
            <a:chExt cx="3443477" cy="1128967"/>
          </a:xfrm>
        </p:grpSpPr>
        <p:grpSp>
          <p:nvGrpSpPr>
            <p:cNvPr id="7818" name="Google Shape;7818;p122"/>
            <p:cNvGrpSpPr/>
            <p:nvPr/>
          </p:nvGrpSpPr>
          <p:grpSpPr>
            <a:xfrm>
              <a:off x="4714230" y="2182342"/>
              <a:ext cx="858348" cy="207981"/>
              <a:chOff x="4714230" y="2182342"/>
              <a:chExt cx="858348" cy="207981"/>
            </a:xfrm>
          </p:grpSpPr>
          <p:pic>
            <p:nvPicPr>
              <p:cNvPr id="7819" name="Google Shape;7819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14230" y="2182342"/>
                <a:ext cx="236508" cy="2079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20" name="Google Shape;7820;p1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79930" y="2218156"/>
                <a:ext cx="286277" cy="1488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21" name="Google Shape;7821;p122"/>
              <p:cNvSpPr/>
              <p:nvPr/>
            </p:nvSpPr>
            <p:spPr>
              <a:xfrm>
                <a:off x="5308854" y="2260091"/>
                <a:ext cx="5079" cy="91439"/>
              </a:xfrm>
              <a:custGeom>
                <a:rect b="b" l="l" r="r" t="t"/>
                <a:pathLst>
                  <a:path extrusionOk="0" h="91439" w="5079">
                    <a:moveTo>
                      <a:pt x="762" y="0"/>
                    </a:moveTo>
                    <a:lnTo>
                      <a:pt x="773" y="11882"/>
                    </a:lnTo>
                    <a:lnTo>
                      <a:pt x="857" y="23622"/>
                    </a:lnTo>
                    <a:lnTo>
                      <a:pt x="1083" y="35361"/>
                    </a:lnTo>
                    <a:lnTo>
                      <a:pt x="1524" y="47244"/>
                    </a:lnTo>
                    <a:lnTo>
                      <a:pt x="1404" y="55947"/>
                    </a:lnTo>
                    <a:lnTo>
                      <a:pt x="1143" y="64865"/>
                    </a:lnTo>
                    <a:lnTo>
                      <a:pt x="881" y="73925"/>
                    </a:lnTo>
                    <a:lnTo>
                      <a:pt x="762" y="83058"/>
                    </a:lnTo>
                    <a:lnTo>
                      <a:pt x="762" y="91440"/>
                    </a:lnTo>
                    <a:lnTo>
                      <a:pt x="0" y="85344"/>
                    </a:lnTo>
                    <a:lnTo>
                      <a:pt x="4572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22" name="Google Shape;7822;p122"/>
              <p:cNvSpPr/>
              <p:nvPr/>
            </p:nvSpPr>
            <p:spPr>
              <a:xfrm>
                <a:off x="5344668" y="2244851"/>
                <a:ext cx="78104" cy="102235"/>
              </a:xfrm>
              <a:custGeom>
                <a:rect b="b" l="l" r="r" t="t"/>
                <a:pathLst>
                  <a:path extrusionOk="0" h="102235" w="78104">
                    <a:moveTo>
                      <a:pt x="6858" y="19812"/>
                    </a:moveTo>
                    <a:lnTo>
                      <a:pt x="5715" y="31242"/>
                    </a:lnTo>
                    <a:lnTo>
                      <a:pt x="4572" y="42672"/>
                    </a:lnTo>
                    <a:lnTo>
                      <a:pt x="3429" y="54102"/>
                    </a:lnTo>
                    <a:lnTo>
                      <a:pt x="2286" y="65532"/>
                    </a:lnTo>
                    <a:lnTo>
                      <a:pt x="1404" y="73663"/>
                    </a:lnTo>
                    <a:lnTo>
                      <a:pt x="952" y="82010"/>
                    </a:lnTo>
                    <a:lnTo>
                      <a:pt x="785" y="90499"/>
                    </a:lnTo>
                    <a:lnTo>
                      <a:pt x="762" y="99060"/>
                    </a:lnTo>
                    <a:lnTo>
                      <a:pt x="762" y="101346"/>
                    </a:lnTo>
                    <a:lnTo>
                      <a:pt x="0" y="102108"/>
                    </a:lnTo>
                    <a:lnTo>
                      <a:pt x="2286" y="102108"/>
                    </a:lnTo>
                    <a:lnTo>
                      <a:pt x="4572" y="96774"/>
                    </a:lnTo>
                    <a:lnTo>
                      <a:pt x="6858" y="87630"/>
                    </a:lnTo>
                    <a:lnTo>
                      <a:pt x="8382" y="80010"/>
                    </a:lnTo>
                    <a:lnTo>
                      <a:pt x="9084" y="68460"/>
                    </a:lnTo>
                    <a:lnTo>
                      <a:pt x="9429" y="56769"/>
                    </a:lnTo>
                    <a:lnTo>
                      <a:pt x="10203" y="45077"/>
                    </a:lnTo>
                    <a:lnTo>
                      <a:pt x="12192" y="33528"/>
                    </a:lnTo>
                    <a:lnTo>
                      <a:pt x="12192" y="32766"/>
                    </a:lnTo>
                    <a:lnTo>
                      <a:pt x="12192" y="32004"/>
                    </a:lnTo>
                    <a:lnTo>
                      <a:pt x="12954" y="31242"/>
                    </a:lnTo>
                    <a:lnTo>
                      <a:pt x="18288" y="33528"/>
                    </a:lnTo>
                    <a:lnTo>
                      <a:pt x="19812" y="35814"/>
                    </a:lnTo>
                    <a:lnTo>
                      <a:pt x="23622" y="41910"/>
                    </a:lnTo>
                    <a:lnTo>
                      <a:pt x="28967" y="50030"/>
                    </a:lnTo>
                    <a:lnTo>
                      <a:pt x="33813" y="58293"/>
                    </a:lnTo>
                    <a:lnTo>
                      <a:pt x="38516" y="66555"/>
                    </a:lnTo>
                    <a:lnTo>
                      <a:pt x="43434" y="74676"/>
                    </a:lnTo>
                    <a:lnTo>
                      <a:pt x="72390" y="94488"/>
                    </a:lnTo>
                    <a:lnTo>
                      <a:pt x="74676" y="88392"/>
                    </a:lnTo>
                    <a:lnTo>
                      <a:pt x="76200" y="80772"/>
                    </a:lnTo>
                    <a:lnTo>
                      <a:pt x="77724" y="71830"/>
                    </a:lnTo>
                    <a:lnTo>
                      <a:pt x="78105" y="62388"/>
                    </a:lnTo>
                    <a:lnTo>
                      <a:pt x="77914" y="52804"/>
                    </a:lnTo>
                    <a:lnTo>
                      <a:pt x="69342" y="12192"/>
                    </a:lnTo>
                    <a:lnTo>
                      <a:pt x="64008" y="381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823" name="Google Shape;7823;p1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54358" y="2200630"/>
                <a:ext cx="118220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24" name="Google Shape;7824;p122"/>
            <p:cNvSpPr/>
            <p:nvPr/>
          </p:nvSpPr>
          <p:spPr>
            <a:xfrm>
              <a:off x="4594097" y="2508325"/>
              <a:ext cx="1004570" cy="19050"/>
            </a:xfrm>
            <a:custGeom>
              <a:rect b="b" l="l" r="r" t="t"/>
              <a:pathLst>
                <a:path extrusionOk="0" h="19050" w="1004570">
                  <a:moveTo>
                    <a:pt x="0" y="2464"/>
                  </a:moveTo>
                  <a:lnTo>
                    <a:pt x="15882" y="1357"/>
                  </a:lnTo>
                  <a:lnTo>
                    <a:pt x="31623" y="464"/>
                  </a:lnTo>
                  <a:lnTo>
                    <a:pt x="47363" y="0"/>
                  </a:lnTo>
                  <a:lnTo>
                    <a:pt x="63246" y="178"/>
                  </a:lnTo>
                  <a:lnTo>
                    <a:pt x="89535" y="1309"/>
                  </a:lnTo>
                  <a:lnTo>
                    <a:pt x="115824" y="2369"/>
                  </a:lnTo>
                  <a:lnTo>
                    <a:pt x="168402" y="3988"/>
                  </a:lnTo>
                  <a:lnTo>
                    <a:pt x="244220" y="5036"/>
                  </a:lnTo>
                  <a:lnTo>
                    <a:pt x="320040" y="5512"/>
                  </a:lnTo>
                  <a:lnTo>
                    <a:pt x="373630" y="5595"/>
                  </a:lnTo>
                  <a:lnTo>
                    <a:pt x="427005" y="5607"/>
                  </a:lnTo>
                  <a:lnTo>
                    <a:pt x="480238" y="5191"/>
                  </a:lnTo>
                  <a:lnTo>
                    <a:pt x="533400" y="3988"/>
                  </a:lnTo>
                  <a:lnTo>
                    <a:pt x="576834" y="2428"/>
                  </a:lnTo>
                  <a:lnTo>
                    <a:pt x="620268" y="1226"/>
                  </a:lnTo>
                  <a:lnTo>
                    <a:pt x="663702" y="452"/>
                  </a:lnTo>
                  <a:lnTo>
                    <a:pt x="707136" y="178"/>
                  </a:lnTo>
                  <a:lnTo>
                    <a:pt x="744735" y="357"/>
                  </a:lnTo>
                  <a:lnTo>
                    <a:pt x="819650" y="2428"/>
                  </a:lnTo>
                  <a:lnTo>
                    <a:pt x="887539" y="7965"/>
                  </a:lnTo>
                  <a:lnTo>
                    <a:pt x="917829" y="11608"/>
                  </a:lnTo>
                  <a:lnTo>
                    <a:pt x="948118" y="15251"/>
                  </a:lnTo>
                  <a:lnTo>
                    <a:pt x="978408" y="18466"/>
                  </a:lnTo>
                  <a:lnTo>
                    <a:pt x="984813" y="18788"/>
                  </a:lnTo>
                  <a:lnTo>
                    <a:pt x="991362" y="18752"/>
                  </a:lnTo>
                  <a:lnTo>
                    <a:pt x="997910" y="18573"/>
                  </a:lnTo>
                  <a:lnTo>
                    <a:pt x="1004316" y="18466"/>
                  </a:lnTo>
                  <a:lnTo>
                    <a:pt x="1002839" y="18097"/>
                  </a:lnTo>
                  <a:lnTo>
                    <a:pt x="994219" y="17228"/>
                  </a:lnTo>
                  <a:lnTo>
                    <a:pt x="984170" y="16216"/>
                  </a:lnTo>
                  <a:lnTo>
                    <a:pt x="978408" y="15418"/>
                  </a:lnTo>
                  <a:lnTo>
                    <a:pt x="971550" y="13132"/>
                  </a:lnTo>
                  <a:lnTo>
                    <a:pt x="964691" y="10084"/>
                  </a:lnTo>
                  <a:lnTo>
                    <a:pt x="957834" y="779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825" name="Google Shape;7825;p122"/>
            <p:cNvSpPr/>
            <p:nvPr/>
          </p:nvSpPr>
          <p:spPr>
            <a:xfrm>
              <a:off x="6090665" y="2100643"/>
              <a:ext cx="92710" cy="353060"/>
            </a:xfrm>
            <a:custGeom>
              <a:rect b="b" l="l" r="r" t="t"/>
              <a:pathLst>
                <a:path extrusionOk="0" h="353060" w="92710">
                  <a:moveTo>
                    <a:pt x="86867" y="952"/>
                  </a:moveTo>
                  <a:lnTo>
                    <a:pt x="72592" y="1273"/>
                  </a:lnTo>
                  <a:lnTo>
                    <a:pt x="58388" y="1238"/>
                  </a:lnTo>
                  <a:lnTo>
                    <a:pt x="44326" y="1059"/>
                  </a:lnTo>
                  <a:lnTo>
                    <a:pt x="30479" y="952"/>
                  </a:lnTo>
                  <a:lnTo>
                    <a:pt x="24693" y="547"/>
                  </a:lnTo>
                  <a:lnTo>
                    <a:pt x="16192" y="0"/>
                  </a:lnTo>
                  <a:lnTo>
                    <a:pt x="7977" y="309"/>
                  </a:lnTo>
                  <a:lnTo>
                    <a:pt x="3047" y="2476"/>
                  </a:lnTo>
                  <a:lnTo>
                    <a:pt x="0" y="6286"/>
                  </a:lnTo>
                  <a:lnTo>
                    <a:pt x="1523" y="15430"/>
                  </a:lnTo>
                  <a:lnTo>
                    <a:pt x="1523" y="20002"/>
                  </a:lnTo>
                  <a:lnTo>
                    <a:pt x="2714" y="35432"/>
                  </a:lnTo>
                  <a:lnTo>
                    <a:pt x="4762" y="50863"/>
                  </a:lnTo>
                  <a:lnTo>
                    <a:pt x="7096" y="66293"/>
                  </a:lnTo>
                  <a:lnTo>
                    <a:pt x="9143" y="81724"/>
                  </a:lnTo>
                  <a:lnTo>
                    <a:pt x="13715" y="132016"/>
                  </a:lnTo>
                  <a:lnTo>
                    <a:pt x="16001" y="182308"/>
                  </a:lnTo>
                  <a:lnTo>
                    <a:pt x="17811" y="238315"/>
                  </a:lnTo>
                  <a:lnTo>
                    <a:pt x="19049" y="294322"/>
                  </a:lnTo>
                  <a:lnTo>
                    <a:pt x="19502" y="306335"/>
                  </a:lnTo>
                  <a:lnTo>
                    <a:pt x="19811" y="318420"/>
                  </a:lnTo>
                  <a:lnTo>
                    <a:pt x="20121" y="330648"/>
                  </a:lnTo>
                  <a:lnTo>
                    <a:pt x="20573" y="343090"/>
                  </a:lnTo>
                  <a:lnTo>
                    <a:pt x="20573" y="346138"/>
                  </a:lnTo>
                  <a:lnTo>
                    <a:pt x="20573" y="349948"/>
                  </a:lnTo>
                  <a:lnTo>
                    <a:pt x="20573" y="352996"/>
                  </a:lnTo>
                  <a:lnTo>
                    <a:pt x="23621" y="352234"/>
                  </a:lnTo>
                  <a:lnTo>
                    <a:pt x="24383" y="352234"/>
                  </a:lnTo>
                  <a:lnTo>
                    <a:pt x="27431" y="350710"/>
                  </a:lnTo>
                  <a:lnTo>
                    <a:pt x="35051" y="346138"/>
                  </a:lnTo>
                  <a:lnTo>
                    <a:pt x="41909" y="343852"/>
                  </a:lnTo>
                  <a:lnTo>
                    <a:pt x="50291" y="343090"/>
                  </a:lnTo>
                  <a:lnTo>
                    <a:pt x="58304" y="342209"/>
                  </a:lnTo>
                  <a:lnTo>
                    <a:pt x="66389" y="341756"/>
                  </a:lnTo>
                  <a:lnTo>
                    <a:pt x="74616" y="341590"/>
                  </a:lnTo>
                  <a:lnTo>
                    <a:pt x="83057" y="341566"/>
                  </a:lnTo>
                  <a:lnTo>
                    <a:pt x="87629" y="341566"/>
                  </a:lnTo>
                  <a:lnTo>
                    <a:pt x="89153" y="341566"/>
                  </a:lnTo>
                  <a:lnTo>
                    <a:pt x="92201" y="34156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26" name="Google Shape;7826;p122"/>
            <p:cNvGrpSpPr/>
            <p:nvPr/>
          </p:nvGrpSpPr>
          <p:grpSpPr>
            <a:xfrm>
              <a:off x="6309334" y="2167102"/>
              <a:ext cx="521258" cy="173786"/>
              <a:chOff x="6309334" y="2167102"/>
              <a:chExt cx="521258" cy="173786"/>
            </a:xfrm>
          </p:grpSpPr>
          <p:pic>
            <p:nvPicPr>
              <p:cNvPr id="7827" name="Google Shape;7827;p1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09334" y="2167102"/>
                <a:ext cx="24236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28" name="Google Shape;7828;p1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75748" y="2178532"/>
                <a:ext cx="25484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29" name="Google Shape;7829;p1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941794" y="2162530"/>
              <a:ext cx="96824" cy="1737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30" name="Google Shape;7830;p122"/>
            <p:cNvGrpSpPr/>
            <p:nvPr/>
          </p:nvGrpSpPr>
          <p:grpSpPr>
            <a:xfrm>
              <a:off x="7216139" y="2109978"/>
              <a:ext cx="821435" cy="228981"/>
              <a:chOff x="7216139" y="2109978"/>
              <a:chExt cx="821435" cy="228981"/>
            </a:xfrm>
          </p:grpSpPr>
          <p:sp>
            <p:nvSpPr>
              <p:cNvPr id="7831" name="Google Shape;7831;p122"/>
              <p:cNvSpPr/>
              <p:nvPr/>
            </p:nvSpPr>
            <p:spPr>
              <a:xfrm>
                <a:off x="7216139" y="2134171"/>
                <a:ext cx="71754" cy="154305"/>
              </a:xfrm>
              <a:custGeom>
                <a:rect b="b" l="l" r="r" t="t"/>
                <a:pathLst>
                  <a:path extrusionOk="0" h="154305" w="71754">
                    <a:moveTo>
                      <a:pt x="51053" y="12382"/>
                    </a:moveTo>
                    <a:lnTo>
                      <a:pt x="45970" y="4262"/>
                    </a:lnTo>
                    <a:lnTo>
                      <a:pt x="41243" y="0"/>
                    </a:lnTo>
                    <a:lnTo>
                      <a:pt x="35516" y="595"/>
                    </a:lnTo>
                    <a:lnTo>
                      <a:pt x="9858" y="37802"/>
                    </a:lnTo>
                    <a:lnTo>
                      <a:pt x="6738" y="60269"/>
                    </a:lnTo>
                    <a:lnTo>
                      <a:pt x="8000" y="70294"/>
                    </a:lnTo>
                    <a:lnTo>
                      <a:pt x="38195" y="95345"/>
                    </a:lnTo>
                    <a:lnTo>
                      <a:pt x="47779" y="97881"/>
                    </a:lnTo>
                    <a:lnTo>
                      <a:pt x="57149" y="100774"/>
                    </a:lnTo>
                    <a:lnTo>
                      <a:pt x="62483" y="102298"/>
                    </a:lnTo>
                    <a:lnTo>
                      <a:pt x="71627" y="107632"/>
                    </a:lnTo>
                    <a:lnTo>
                      <a:pt x="67055" y="115252"/>
                    </a:lnTo>
                    <a:lnTo>
                      <a:pt x="28955" y="144208"/>
                    </a:lnTo>
                    <a:lnTo>
                      <a:pt x="5488" y="153959"/>
                    </a:lnTo>
                    <a:lnTo>
                      <a:pt x="0" y="152590"/>
                    </a:lnTo>
                    <a:lnTo>
                      <a:pt x="0" y="151066"/>
                    </a:lnTo>
                    <a:lnTo>
                      <a:pt x="0" y="148780"/>
                    </a:lnTo>
                    <a:lnTo>
                      <a:pt x="0" y="1472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2" name="Google Shape;7832;p122"/>
              <p:cNvSpPr/>
              <p:nvPr/>
            </p:nvSpPr>
            <p:spPr>
              <a:xfrm>
                <a:off x="7291446" y="2145030"/>
                <a:ext cx="158115" cy="130810"/>
              </a:xfrm>
              <a:custGeom>
                <a:rect b="b" l="l" r="r" t="t"/>
                <a:pathLst>
                  <a:path extrusionOk="0" h="130810" w="158115">
                    <a:moveTo>
                      <a:pt x="41278" y="38100"/>
                    </a:moveTo>
                    <a:lnTo>
                      <a:pt x="37468" y="35052"/>
                    </a:lnTo>
                    <a:lnTo>
                      <a:pt x="33658" y="31242"/>
                    </a:lnTo>
                    <a:lnTo>
                      <a:pt x="30610" y="28194"/>
                    </a:lnTo>
                    <a:lnTo>
                      <a:pt x="5464" y="65532"/>
                    </a:lnTo>
                    <a:lnTo>
                      <a:pt x="0" y="103893"/>
                    </a:lnTo>
                    <a:lnTo>
                      <a:pt x="3178" y="115824"/>
                    </a:lnTo>
                    <a:lnTo>
                      <a:pt x="9036" y="123551"/>
                    </a:lnTo>
                    <a:lnTo>
                      <a:pt x="16894" y="127920"/>
                    </a:lnTo>
                    <a:lnTo>
                      <a:pt x="25896" y="129861"/>
                    </a:lnTo>
                    <a:lnTo>
                      <a:pt x="35182" y="130302"/>
                    </a:lnTo>
                    <a:lnTo>
                      <a:pt x="46053" y="129385"/>
                    </a:lnTo>
                    <a:lnTo>
                      <a:pt x="79533" y="103215"/>
                    </a:lnTo>
                    <a:lnTo>
                      <a:pt x="89749" y="56626"/>
                    </a:lnTo>
                    <a:lnTo>
                      <a:pt x="88999" y="43433"/>
                    </a:lnTo>
                    <a:lnTo>
                      <a:pt x="87248" y="30241"/>
                    </a:lnTo>
                    <a:lnTo>
                      <a:pt x="84712" y="16763"/>
                    </a:lnTo>
                    <a:lnTo>
                      <a:pt x="83950" y="11429"/>
                    </a:lnTo>
                    <a:lnTo>
                      <a:pt x="82426" y="5333"/>
                    </a:lnTo>
                    <a:lnTo>
                      <a:pt x="80902" y="0"/>
                    </a:lnTo>
                    <a:lnTo>
                      <a:pt x="81164" y="8453"/>
                    </a:lnTo>
                    <a:lnTo>
                      <a:pt x="81855" y="16763"/>
                    </a:lnTo>
                    <a:lnTo>
                      <a:pt x="82831" y="25074"/>
                    </a:lnTo>
                    <a:lnTo>
                      <a:pt x="83950" y="33527"/>
                    </a:lnTo>
                    <a:lnTo>
                      <a:pt x="85534" y="47243"/>
                    </a:lnTo>
                    <a:lnTo>
                      <a:pt x="86903" y="60960"/>
                    </a:lnTo>
                    <a:lnTo>
                      <a:pt x="88130" y="74675"/>
                    </a:lnTo>
                    <a:lnTo>
                      <a:pt x="89284" y="88391"/>
                    </a:lnTo>
                    <a:lnTo>
                      <a:pt x="89963" y="95249"/>
                    </a:lnTo>
                    <a:lnTo>
                      <a:pt x="90713" y="102107"/>
                    </a:lnTo>
                    <a:lnTo>
                      <a:pt x="91320" y="108965"/>
                    </a:lnTo>
                    <a:lnTo>
                      <a:pt x="91570" y="115823"/>
                    </a:lnTo>
                    <a:lnTo>
                      <a:pt x="91785" y="104655"/>
                    </a:lnTo>
                    <a:lnTo>
                      <a:pt x="102334" y="65150"/>
                    </a:lnTo>
                    <a:lnTo>
                      <a:pt x="128527" y="47041"/>
                    </a:lnTo>
                    <a:lnTo>
                      <a:pt x="135004" y="47720"/>
                    </a:lnTo>
                    <a:lnTo>
                      <a:pt x="152530" y="86105"/>
                    </a:lnTo>
                    <a:lnTo>
                      <a:pt x="152138" y="92987"/>
                    </a:lnTo>
                    <a:lnTo>
                      <a:pt x="151673" y="101155"/>
                    </a:lnTo>
                    <a:lnTo>
                      <a:pt x="152209" y="109037"/>
                    </a:lnTo>
                    <a:lnTo>
                      <a:pt x="154816" y="115061"/>
                    </a:lnTo>
                    <a:lnTo>
                      <a:pt x="155578" y="115823"/>
                    </a:lnTo>
                    <a:lnTo>
                      <a:pt x="156340" y="116585"/>
                    </a:lnTo>
                    <a:lnTo>
                      <a:pt x="157864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3" name="Google Shape;7833;p122"/>
              <p:cNvSpPr/>
              <p:nvPr/>
            </p:nvSpPr>
            <p:spPr>
              <a:xfrm>
                <a:off x="7466170" y="2167901"/>
                <a:ext cx="86359" cy="85089"/>
              </a:xfrm>
              <a:custGeom>
                <a:rect b="b" l="l" r="r" t="t"/>
                <a:pathLst>
                  <a:path extrusionOk="0" h="85089" w="86359">
                    <a:moveTo>
                      <a:pt x="46386" y="36564"/>
                    </a:moveTo>
                    <a:lnTo>
                      <a:pt x="47315" y="29289"/>
                    </a:lnTo>
                    <a:lnTo>
                      <a:pt x="48101" y="19514"/>
                    </a:lnTo>
                    <a:lnTo>
                      <a:pt x="47458" y="9882"/>
                    </a:lnTo>
                    <a:lnTo>
                      <a:pt x="44100" y="3036"/>
                    </a:lnTo>
                    <a:lnTo>
                      <a:pt x="38516" y="0"/>
                    </a:lnTo>
                    <a:lnTo>
                      <a:pt x="32575" y="464"/>
                    </a:lnTo>
                    <a:lnTo>
                      <a:pt x="5191" y="40505"/>
                    </a:lnTo>
                    <a:lnTo>
                      <a:pt x="0" y="68663"/>
                    </a:lnTo>
                    <a:lnTo>
                      <a:pt x="1012" y="77104"/>
                    </a:lnTo>
                    <a:lnTo>
                      <a:pt x="5238" y="83046"/>
                    </a:lnTo>
                    <a:lnTo>
                      <a:pt x="11382" y="84962"/>
                    </a:lnTo>
                    <a:lnTo>
                      <a:pt x="17811" y="83522"/>
                    </a:lnTo>
                    <a:lnTo>
                      <a:pt x="42457" y="41886"/>
                    </a:lnTo>
                    <a:lnTo>
                      <a:pt x="44862" y="29706"/>
                    </a:lnTo>
                    <a:lnTo>
                      <a:pt x="45624" y="26658"/>
                    </a:lnTo>
                    <a:lnTo>
                      <a:pt x="45624" y="24372"/>
                    </a:lnTo>
                    <a:lnTo>
                      <a:pt x="46386" y="28182"/>
                    </a:lnTo>
                    <a:lnTo>
                      <a:pt x="47148" y="35040"/>
                    </a:lnTo>
                    <a:lnTo>
                      <a:pt x="47148" y="39612"/>
                    </a:lnTo>
                    <a:lnTo>
                      <a:pt x="48232" y="48065"/>
                    </a:lnTo>
                    <a:lnTo>
                      <a:pt x="71806" y="83212"/>
                    </a:lnTo>
                    <a:lnTo>
                      <a:pt x="78390" y="82284"/>
                    </a:lnTo>
                    <a:lnTo>
                      <a:pt x="80676" y="80760"/>
                    </a:lnTo>
                    <a:lnTo>
                      <a:pt x="83724" y="79236"/>
                    </a:lnTo>
                    <a:lnTo>
                      <a:pt x="86010" y="777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4" name="Google Shape;7834;p122"/>
              <p:cNvSpPr/>
              <p:nvPr/>
            </p:nvSpPr>
            <p:spPr>
              <a:xfrm>
                <a:off x="7568945" y="2116074"/>
                <a:ext cx="6984" cy="222885"/>
              </a:xfrm>
              <a:custGeom>
                <a:rect b="b" l="l" r="r" t="t"/>
                <a:pathLst>
                  <a:path extrusionOk="0" h="222885" w="6984">
                    <a:moveTo>
                      <a:pt x="1524" y="0"/>
                    </a:moveTo>
                    <a:lnTo>
                      <a:pt x="1690" y="17597"/>
                    </a:lnTo>
                    <a:lnTo>
                      <a:pt x="2857" y="35052"/>
                    </a:lnTo>
                    <a:lnTo>
                      <a:pt x="4310" y="52506"/>
                    </a:lnTo>
                    <a:lnTo>
                      <a:pt x="5334" y="70104"/>
                    </a:lnTo>
                    <a:lnTo>
                      <a:pt x="5881" y="91487"/>
                    </a:lnTo>
                    <a:lnTo>
                      <a:pt x="6286" y="113157"/>
                    </a:lnTo>
                    <a:lnTo>
                      <a:pt x="6405" y="134826"/>
                    </a:lnTo>
                    <a:lnTo>
                      <a:pt x="6096" y="156210"/>
                    </a:lnTo>
                    <a:lnTo>
                      <a:pt x="4714" y="171188"/>
                    </a:lnTo>
                    <a:lnTo>
                      <a:pt x="3048" y="186309"/>
                    </a:lnTo>
                    <a:lnTo>
                      <a:pt x="1381" y="201429"/>
                    </a:lnTo>
                    <a:lnTo>
                      <a:pt x="0" y="216408"/>
                    </a:lnTo>
                    <a:lnTo>
                      <a:pt x="0" y="220979"/>
                    </a:lnTo>
                    <a:lnTo>
                      <a:pt x="0" y="222504"/>
                    </a:lnTo>
                    <a:lnTo>
                      <a:pt x="0" y="21640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5" name="Google Shape;7835;p122"/>
              <p:cNvSpPr/>
              <p:nvPr/>
            </p:nvSpPr>
            <p:spPr>
              <a:xfrm>
                <a:off x="7563611" y="2173093"/>
                <a:ext cx="70484" cy="75564"/>
              </a:xfrm>
              <a:custGeom>
                <a:rect b="b" l="l" r="r" t="t"/>
                <a:pathLst>
                  <a:path extrusionOk="0" h="75564" w="70484">
                    <a:moveTo>
                      <a:pt x="0" y="35944"/>
                    </a:moveTo>
                    <a:lnTo>
                      <a:pt x="26146" y="2500"/>
                    </a:lnTo>
                    <a:lnTo>
                      <a:pt x="45386" y="0"/>
                    </a:lnTo>
                    <a:lnTo>
                      <a:pt x="54863" y="892"/>
                    </a:lnTo>
                    <a:lnTo>
                      <a:pt x="62495" y="3821"/>
                    </a:lnTo>
                    <a:lnTo>
                      <a:pt x="67341" y="8893"/>
                    </a:lnTo>
                    <a:lnTo>
                      <a:pt x="69758" y="15680"/>
                    </a:lnTo>
                    <a:lnTo>
                      <a:pt x="70104" y="23752"/>
                    </a:lnTo>
                    <a:lnTo>
                      <a:pt x="67353" y="34504"/>
                    </a:lnTo>
                    <a:lnTo>
                      <a:pt x="39576" y="64841"/>
                    </a:lnTo>
                    <a:lnTo>
                      <a:pt x="23098" y="75009"/>
                    </a:lnTo>
                    <a:lnTo>
                      <a:pt x="16002" y="74806"/>
                    </a:lnTo>
                    <a:lnTo>
                      <a:pt x="16002" y="73282"/>
                    </a:lnTo>
                    <a:lnTo>
                      <a:pt x="15240" y="71758"/>
                    </a:lnTo>
                    <a:lnTo>
                      <a:pt x="14478" y="702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6" name="Google Shape;7836;p122"/>
              <p:cNvSpPr/>
              <p:nvPr/>
            </p:nvSpPr>
            <p:spPr>
              <a:xfrm>
                <a:off x="7670291" y="2109978"/>
                <a:ext cx="73659" cy="188594"/>
              </a:xfrm>
              <a:custGeom>
                <a:rect b="b" l="l" r="r" t="t"/>
                <a:pathLst>
                  <a:path extrusionOk="0" h="188594" w="73659">
                    <a:moveTo>
                      <a:pt x="0" y="0"/>
                    </a:moveTo>
                    <a:lnTo>
                      <a:pt x="8786" y="43934"/>
                    </a:lnTo>
                    <a:lnTo>
                      <a:pt x="10632" y="75949"/>
                    </a:lnTo>
                    <a:lnTo>
                      <a:pt x="10572" y="93440"/>
                    </a:lnTo>
                    <a:lnTo>
                      <a:pt x="9798" y="111073"/>
                    </a:lnTo>
                    <a:lnTo>
                      <a:pt x="8382" y="128778"/>
                    </a:lnTo>
                    <a:lnTo>
                      <a:pt x="6893" y="143637"/>
                    </a:lnTo>
                    <a:lnTo>
                      <a:pt x="5048" y="158496"/>
                    </a:lnTo>
                    <a:lnTo>
                      <a:pt x="3345" y="173355"/>
                    </a:lnTo>
                    <a:lnTo>
                      <a:pt x="2286" y="188214"/>
                    </a:lnTo>
                    <a:lnTo>
                      <a:pt x="2416" y="184487"/>
                    </a:lnTo>
                    <a:lnTo>
                      <a:pt x="2762" y="176688"/>
                    </a:lnTo>
                    <a:lnTo>
                      <a:pt x="3250" y="168175"/>
                    </a:lnTo>
                    <a:lnTo>
                      <a:pt x="3810" y="162306"/>
                    </a:lnTo>
                    <a:lnTo>
                      <a:pt x="4417" y="148030"/>
                    </a:lnTo>
                    <a:lnTo>
                      <a:pt x="8382" y="105918"/>
                    </a:lnTo>
                    <a:lnTo>
                      <a:pt x="35218" y="71604"/>
                    </a:lnTo>
                    <a:lnTo>
                      <a:pt x="51649" y="69746"/>
                    </a:lnTo>
                    <a:lnTo>
                      <a:pt x="59436" y="70103"/>
                    </a:lnTo>
                    <a:lnTo>
                      <a:pt x="67818" y="70865"/>
                    </a:lnTo>
                    <a:lnTo>
                      <a:pt x="73152" y="74675"/>
                    </a:lnTo>
                    <a:lnTo>
                      <a:pt x="73152" y="82296"/>
                    </a:lnTo>
                    <a:lnTo>
                      <a:pt x="43434" y="108966"/>
                    </a:lnTo>
                    <a:lnTo>
                      <a:pt x="32004" y="11048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7" name="Google Shape;7837;p122"/>
              <p:cNvSpPr/>
              <p:nvPr/>
            </p:nvSpPr>
            <p:spPr>
              <a:xfrm>
                <a:off x="7773923" y="2167890"/>
                <a:ext cx="7620" cy="55880"/>
              </a:xfrm>
              <a:custGeom>
                <a:rect b="b" l="l" r="r" t="t"/>
                <a:pathLst>
                  <a:path extrusionOk="0" h="55880" w="7620">
                    <a:moveTo>
                      <a:pt x="7620" y="0"/>
                    </a:moveTo>
                    <a:lnTo>
                      <a:pt x="7560" y="11501"/>
                    </a:lnTo>
                    <a:lnTo>
                      <a:pt x="7143" y="22288"/>
                    </a:lnTo>
                    <a:lnTo>
                      <a:pt x="6012" y="32789"/>
                    </a:lnTo>
                    <a:lnTo>
                      <a:pt x="3810" y="43434"/>
                    </a:lnTo>
                    <a:lnTo>
                      <a:pt x="3048" y="48006"/>
                    </a:lnTo>
                    <a:lnTo>
                      <a:pt x="1524" y="51816"/>
                    </a:lnTo>
                    <a:lnTo>
                      <a:pt x="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8" name="Google Shape;7838;p122"/>
              <p:cNvSpPr/>
              <p:nvPr/>
            </p:nvSpPr>
            <p:spPr>
              <a:xfrm>
                <a:off x="7764017" y="21122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39" name="Google Shape;7839;p122"/>
              <p:cNvSpPr/>
              <p:nvPr/>
            </p:nvSpPr>
            <p:spPr>
              <a:xfrm>
                <a:off x="7814309" y="2148078"/>
                <a:ext cx="140970" cy="81280"/>
              </a:xfrm>
              <a:custGeom>
                <a:rect b="b" l="l" r="r" t="t"/>
                <a:pathLst>
                  <a:path extrusionOk="0" h="81280" w="140970">
                    <a:moveTo>
                      <a:pt x="4572" y="9144"/>
                    </a:moveTo>
                    <a:lnTo>
                      <a:pt x="11906" y="13418"/>
                    </a:lnTo>
                    <a:lnTo>
                      <a:pt x="16954" y="17049"/>
                    </a:lnTo>
                    <a:lnTo>
                      <a:pt x="20002" y="21681"/>
                    </a:lnTo>
                    <a:lnTo>
                      <a:pt x="21336" y="28956"/>
                    </a:lnTo>
                    <a:lnTo>
                      <a:pt x="21216" y="38040"/>
                    </a:lnTo>
                    <a:lnTo>
                      <a:pt x="4572" y="74676"/>
                    </a:lnTo>
                    <a:lnTo>
                      <a:pt x="0" y="80772"/>
                    </a:lnTo>
                    <a:lnTo>
                      <a:pt x="869" y="73949"/>
                    </a:lnTo>
                    <a:lnTo>
                      <a:pt x="2381" y="67913"/>
                    </a:lnTo>
                    <a:lnTo>
                      <a:pt x="4607" y="62019"/>
                    </a:lnTo>
                    <a:lnTo>
                      <a:pt x="7620" y="55626"/>
                    </a:lnTo>
                    <a:lnTo>
                      <a:pt x="12346" y="45350"/>
                    </a:lnTo>
                    <a:lnTo>
                      <a:pt x="33254" y="9870"/>
                    </a:lnTo>
                    <a:lnTo>
                      <a:pt x="67818" y="0"/>
                    </a:lnTo>
                    <a:lnTo>
                      <a:pt x="74676" y="1524"/>
                    </a:lnTo>
                    <a:lnTo>
                      <a:pt x="80010" y="2286"/>
                    </a:lnTo>
                    <a:lnTo>
                      <a:pt x="86868" y="5334"/>
                    </a:lnTo>
                    <a:lnTo>
                      <a:pt x="89916" y="9906"/>
                    </a:lnTo>
                    <a:lnTo>
                      <a:pt x="92964" y="13716"/>
                    </a:lnTo>
                    <a:lnTo>
                      <a:pt x="92202" y="19812"/>
                    </a:lnTo>
                    <a:lnTo>
                      <a:pt x="92202" y="24384"/>
                    </a:lnTo>
                    <a:lnTo>
                      <a:pt x="92202" y="32766"/>
                    </a:lnTo>
                    <a:lnTo>
                      <a:pt x="88392" y="40386"/>
                    </a:lnTo>
                    <a:lnTo>
                      <a:pt x="86868" y="48768"/>
                    </a:lnTo>
                    <a:lnTo>
                      <a:pt x="86106" y="54102"/>
                    </a:lnTo>
                    <a:lnTo>
                      <a:pt x="83058" y="65532"/>
                    </a:lnTo>
                    <a:lnTo>
                      <a:pt x="86868" y="70866"/>
                    </a:lnTo>
                    <a:lnTo>
                      <a:pt x="92094" y="73247"/>
                    </a:lnTo>
                    <a:lnTo>
                      <a:pt x="99536" y="73914"/>
                    </a:lnTo>
                    <a:lnTo>
                      <a:pt x="107120" y="73437"/>
                    </a:lnTo>
                    <a:lnTo>
                      <a:pt x="112776" y="72390"/>
                    </a:lnTo>
                    <a:lnTo>
                      <a:pt x="120717" y="69330"/>
                    </a:lnTo>
                    <a:lnTo>
                      <a:pt x="127730" y="65055"/>
                    </a:lnTo>
                    <a:lnTo>
                      <a:pt x="134314" y="60067"/>
                    </a:lnTo>
                    <a:lnTo>
                      <a:pt x="140970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0" name="Google Shape;7840;p122"/>
              <p:cNvSpPr/>
              <p:nvPr/>
            </p:nvSpPr>
            <p:spPr>
              <a:xfrm>
                <a:off x="7919465" y="2111502"/>
                <a:ext cx="40640" cy="44450"/>
              </a:xfrm>
              <a:custGeom>
                <a:rect b="b" l="l" r="r" t="t"/>
                <a:pathLst>
                  <a:path extrusionOk="0" h="44450" w="40640">
                    <a:moveTo>
                      <a:pt x="5333" y="33527"/>
                    </a:moveTo>
                    <a:lnTo>
                      <a:pt x="3809" y="37337"/>
                    </a:lnTo>
                    <a:lnTo>
                      <a:pt x="3047" y="40385"/>
                    </a:lnTo>
                    <a:lnTo>
                      <a:pt x="1523" y="44195"/>
                    </a:lnTo>
                    <a:lnTo>
                      <a:pt x="40385" y="29717"/>
                    </a:lnTo>
                    <a:lnTo>
                      <a:pt x="40385" y="21335"/>
                    </a:lnTo>
                    <a:lnTo>
                      <a:pt x="40385" y="12191"/>
                    </a:lnTo>
                    <a:lnTo>
                      <a:pt x="28955" y="6857"/>
                    </a:lnTo>
                    <a:lnTo>
                      <a:pt x="21335" y="4571"/>
                    </a:lnTo>
                    <a:lnTo>
                      <a:pt x="16763" y="2285"/>
                    </a:lnTo>
                    <a:lnTo>
                      <a:pt x="5333" y="0"/>
                    </a:lnTo>
                    <a:lnTo>
                      <a:pt x="0" y="2285"/>
                    </a:lnTo>
                    <a:lnTo>
                      <a:pt x="0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1" name="Google Shape;7841;p122"/>
              <p:cNvSpPr/>
              <p:nvPr/>
            </p:nvSpPr>
            <p:spPr>
              <a:xfrm>
                <a:off x="8014715" y="2130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42" name="Google Shape;7842;p1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03516" y="2445232"/>
              <a:ext cx="318566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3" name="Google Shape;7843;p1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91108" y="2807182"/>
              <a:ext cx="363334" cy="1662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4" name="Google Shape;7844;p122"/>
            <p:cNvGrpSpPr/>
            <p:nvPr/>
          </p:nvGrpSpPr>
          <p:grpSpPr>
            <a:xfrm>
              <a:off x="7344892" y="2661415"/>
              <a:ext cx="532663" cy="302260"/>
              <a:chOff x="7344892" y="2661415"/>
              <a:chExt cx="532663" cy="302260"/>
            </a:xfrm>
          </p:grpSpPr>
          <p:pic>
            <p:nvPicPr>
              <p:cNvPr id="7845" name="Google Shape;7845;p12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344892" y="2785846"/>
                <a:ext cx="9530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46" name="Google Shape;7846;p122"/>
              <p:cNvSpPr/>
              <p:nvPr/>
            </p:nvSpPr>
            <p:spPr>
              <a:xfrm>
                <a:off x="7471410" y="2825495"/>
                <a:ext cx="82550" cy="73660"/>
              </a:xfrm>
              <a:custGeom>
                <a:rect b="b" l="l" r="r" t="t"/>
                <a:pathLst>
                  <a:path extrusionOk="0" h="73660" w="82550">
                    <a:moveTo>
                      <a:pt x="0" y="19050"/>
                    </a:moveTo>
                    <a:lnTo>
                      <a:pt x="7965" y="15740"/>
                    </a:lnTo>
                    <a:lnTo>
                      <a:pt x="14001" y="14859"/>
                    </a:lnTo>
                    <a:lnTo>
                      <a:pt x="18752" y="17978"/>
                    </a:lnTo>
                    <a:lnTo>
                      <a:pt x="22860" y="26669"/>
                    </a:lnTo>
                    <a:lnTo>
                      <a:pt x="24931" y="34587"/>
                    </a:lnTo>
                    <a:lnTo>
                      <a:pt x="25717" y="43148"/>
                    </a:lnTo>
                    <a:lnTo>
                      <a:pt x="25646" y="51851"/>
                    </a:lnTo>
                    <a:lnTo>
                      <a:pt x="25146" y="60198"/>
                    </a:lnTo>
                    <a:lnTo>
                      <a:pt x="25146" y="65532"/>
                    </a:lnTo>
                    <a:lnTo>
                      <a:pt x="23622" y="69341"/>
                    </a:lnTo>
                    <a:lnTo>
                      <a:pt x="20574" y="73152"/>
                    </a:lnTo>
                    <a:lnTo>
                      <a:pt x="16764" y="67818"/>
                    </a:lnTo>
                    <a:lnTo>
                      <a:pt x="16764" y="64769"/>
                    </a:lnTo>
                    <a:lnTo>
                      <a:pt x="16764" y="57150"/>
                    </a:lnTo>
                    <a:lnTo>
                      <a:pt x="33158" y="14382"/>
                    </a:lnTo>
                    <a:lnTo>
                      <a:pt x="62484" y="761"/>
                    </a:lnTo>
                    <a:lnTo>
                      <a:pt x="65532" y="0"/>
                    </a:lnTo>
                    <a:lnTo>
                      <a:pt x="69342" y="0"/>
                    </a:lnTo>
                    <a:lnTo>
                      <a:pt x="70866" y="6857"/>
                    </a:lnTo>
                    <a:lnTo>
                      <a:pt x="70866" y="13715"/>
                    </a:lnTo>
                    <a:lnTo>
                      <a:pt x="70866" y="20573"/>
                    </a:lnTo>
                    <a:lnTo>
                      <a:pt x="71449" y="28122"/>
                    </a:lnTo>
                    <a:lnTo>
                      <a:pt x="72104" y="35813"/>
                    </a:lnTo>
                    <a:lnTo>
                      <a:pt x="72901" y="43505"/>
                    </a:lnTo>
                    <a:lnTo>
                      <a:pt x="73914" y="51053"/>
                    </a:lnTo>
                    <a:lnTo>
                      <a:pt x="73914" y="53339"/>
                    </a:lnTo>
                    <a:lnTo>
                      <a:pt x="76200" y="67055"/>
                    </a:lnTo>
                    <a:lnTo>
                      <a:pt x="80010" y="67055"/>
                    </a:lnTo>
                    <a:lnTo>
                      <a:pt x="81534" y="67055"/>
                    </a:lnTo>
                    <a:lnTo>
                      <a:pt x="82296" y="66293"/>
                    </a:lnTo>
                    <a:lnTo>
                      <a:pt x="81534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7" name="Google Shape;7847;p122"/>
              <p:cNvSpPr/>
              <p:nvPr/>
            </p:nvSpPr>
            <p:spPr>
              <a:xfrm>
                <a:off x="7508748" y="276910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8" name="Google Shape;7848;p122"/>
              <p:cNvSpPr/>
              <p:nvPr/>
            </p:nvSpPr>
            <p:spPr>
              <a:xfrm>
                <a:off x="7585710" y="2823971"/>
                <a:ext cx="144779" cy="76835"/>
              </a:xfrm>
              <a:custGeom>
                <a:rect b="b" l="l" r="r" t="t"/>
                <a:pathLst>
                  <a:path extrusionOk="0" h="76835" w="144779">
                    <a:moveTo>
                      <a:pt x="2285" y="0"/>
                    </a:moveTo>
                    <a:lnTo>
                      <a:pt x="11156" y="976"/>
                    </a:lnTo>
                    <a:lnTo>
                      <a:pt x="18954" y="1523"/>
                    </a:lnTo>
                    <a:lnTo>
                      <a:pt x="26610" y="1500"/>
                    </a:lnTo>
                    <a:lnTo>
                      <a:pt x="35051" y="761"/>
                    </a:lnTo>
                    <a:lnTo>
                      <a:pt x="40385" y="0"/>
                    </a:lnTo>
                    <a:lnTo>
                      <a:pt x="44957" y="0"/>
                    </a:lnTo>
                    <a:lnTo>
                      <a:pt x="49529" y="0"/>
                    </a:lnTo>
                    <a:lnTo>
                      <a:pt x="50291" y="9143"/>
                    </a:lnTo>
                    <a:lnTo>
                      <a:pt x="44195" y="16763"/>
                    </a:lnTo>
                    <a:lnTo>
                      <a:pt x="37659" y="23502"/>
                    </a:lnTo>
                    <a:lnTo>
                      <a:pt x="30765" y="30098"/>
                    </a:lnTo>
                    <a:lnTo>
                      <a:pt x="23729" y="36695"/>
                    </a:lnTo>
                    <a:lnTo>
                      <a:pt x="16763" y="43434"/>
                    </a:lnTo>
                    <a:lnTo>
                      <a:pt x="0" y="72390"/>
                    </a:lnTo>
                    <a:lnTo>
                      <a:pt x="6095" y="74676"/>
                    </a:lnTo>
                    <a:lnTo>
                      <a:pt x="12191" y="75438"/>
                    </a:lnTo>
                    <a:lnTo>
                      <a:pt x="21121" y="76271"/>
                    </a:lnTo>
                    <a:lnTo>
                      <a:pt x="30479" y="76390"/>
                    </a:lnTo>
                    <a:lnTo>
                      <a:pt x="39838" y="75652"/>
                    </a:lnTo>
                    <a:lnTo>
                      <a:pt x="81879" y="60948"/>
                    </a:lnTo>
                    <a:lnTo>
                      <a:pt x="117383" y="32254"/>
                    </a:lnTo>
                    <a:lnTo>
                      <a:pt x="98774" y="5584"/>
                    </a:lnTo>
                    <a:lnTo>
                      <a:pt x="92201" y="6572"/>
                    </a:lnTo>
                    <a:lnTo>
                      <a:pt x="80771" y="48005"/>
                    </a:lnTo>
                    <a:lnTo>
                      <a:pt x="123062" y="62674"/>
                    </a:lnTo>
                    <a:lnTo>
                      <a:pt x="142493" y="57911"/>
                    </a:lnTo>
                    <a:lnTo>
                      <a:pt x="144779" y="5714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49" name="Google Shape;7849;p122"/>
              <p:cNvSpPr/>
              <p:nvPr/>
            </p:nvSpPr>
            <p:spPr>
              <a:xfrm>
                <a:off x="7770876" y="2661415"/>
                <a:ext cx="106679" cy="302260"/>
              </a:xfrm>
              <a:custGeom>
                <a:rect b="b" l="l" r="r" t="t"/>
                <a:pathLst>
                  <a:path extrusionOk="0" h="302260" w="106679">
                    <a:moveTo>
                      <a:pt x="17525" y="13966"/>
                    </a:moveTo>
                    <a:lnTo>
                      <a:pt x="31944" y="10215"/>
                    </a:lnTo>
                    <a:lnTo>
                      <a:pt x="46577" y="6250"/>
                    </a:lnTo>
                    <a:lnTo>
                      <a:pt x="61352" y="2714"/>
                    </a:lnTo>
                    <a:lnTo>
                      <a:pt x="76199" y="250"/>
                    </a:lnTo>
                    <a:lnTo>
                      <a:pt x="84189" y="0"/>
                    </a:lnTo>
                    <a:lnTo>
                      <a:pt x="90963" y="1107"/>
                    </a:lnTo>
                    <a:lnTo>
                      <a:pt x="105536" y="40636"/>
                    </a:lnTo>
                    <a:lnTo>
                      <a:pt x="105941" y="55399"/>
                    </a:lnTo>
                    <a:lnTo>
                      <a:pt x="105917" y="69592"/>
                    </a:lnTo>
                    <a:lnTo>
                      <a:pt x="106025" y="92332"/>
                    </a:lnTo>
                    <a:lnTo>
                      <a:pt x="106203" y="114931"/>
                    </a:lnTo>
                    <a:lnTo>
                      <a:pt x="106239" y="137529"/>
                    </a:lnTo>
                    <a:lnTo>
                      <a:pt x="105917" y="160270"/>
                    </a:lnTo>
                    <a:lnTo>
                      <a:pt x="104977" y="181415"/>
                    </a:lnTo>
                    <a:lnTo>
                      <a:pt x="103536" y="202561"/>
                    </a:lnTo>
                    <a:lnTo>
                      <a:pt x="101953" y="223706"/>
                    </a:lnTo>
                    <a:lnTo>
                      <a:pt x="100583" y="244852"/>
                    </a:lnTo>
                    <a:lnTo>
                      <a:pt x="100333" y="258794"/>
                    </a:lnTo>
                    <a:lnTo>
                      <a:pt x="100298" y="272950"/>
                    </a:lnTo>
                    <a:lnTo>
                      <a:pt x="99833" y="286964"/>
                    </a:lnTo>
                    <a:lnTo>
                      <a:pt x="98298" y="300478"/>
                    </a:lnTo>
                    <a:lnTo>
                      <a:pt x="97536" y="301240"/>
                    </a:lnTo>
                    <a:lnTo>
                      <a:pt x="97536" y="302002"/>
                    </a:lnTo>
                    <a:lnTo>
                      <a:pt x="96774" y="302002"/>
                    </a:lnTo>
                    <a:lnTo>
                      <a:pt x="89916" y="302002"/>
                    </a:lnTo>
                    <a:lnTo>
                      <a:pt x="86868" y="299716"/>
                    </a:lnTo>
                    <a:lnTo>
                      <a:pt x="46481" y="283714"/>
                    </a:lnTo>
                    <a:lnTo>
                      <a:pt x="20550" y="280713"/>
                    </a:lnTo>
                    <a:lnTo>
                      <a:pt x="12191" y="281428"/>
                    </a:lnTo>
                    <a:lnTo>
                      <a:pt x="6095" y="282190"/>
                    </a:lnTo>
                    <a:lnTo>
                      <a:pt x="3809" y="283714"/>
                    </a:lnTo>
                    <a:lnTo>
                      <a:pt x="0" y="28219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50" name="Google Shape;7850;p1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60644" y="2626588"/>
              <a:ext cx="122732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51" name="Google Shape;7851;p122"/>
            <p:cNvGrpSpPr/>
            <p:nvPr/>
          </p:nvGrpSpPr>
          <p:grpSpPr>
            <a:xfrm>
              <a:off x="5420842" y="2894812"/>
              <a:ext cx="800150" cy="334798"/>
              <a:chOff x="5420842" y="2894812"/>
              <a:chExt cx="800150" cy="334798"/>
            </a:xfrm>
          </p:grpSpPr>
          <p:pic>
            <p:nvPicPr>
              <p:cNvPr id="7852" name="Google Shape;7852;p12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420842" y="2929102"/>
                <a:ext cx="295706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3" name="Google Shape;7853;p12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741644" y="2894812"/>
                <a:ext cx="479348" cy="16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54" name="Google Shape;7854;p122"/>
              <p:cNvSpPr/>
              <p:nvPr/>
            </p:nvSpPr>
            <p:spPr>
              <a:xfrm>
                <a:off x="5550408" y="3086100"/>
                <a:ext cx="589279" cy="71755"/>
              </a:xfrm>
              <a:custGeom>
                <a:rect b="b" l="l" r="r" t="t"/>
                <a:pathLst>
                  <a:path extrusionOk="0" h="71755" w="589279">
                    <a:moveTo>
                      <a:pt x="0" y="70865"/>
                    </a:moveTo>
                    <a:lnTo>
                      <a:pt x="23145" y="71556"/>
                    </a:lnTo>
                    <a:lnTo>
                      <a:pt x="44577" y="69532"/>
                    </a:lnTo>
                    <a:lnTo>
                      <a:pt x="66008" y="65508"/>
                    </a:lnTo>
                    <a:lnTo>
                      <a:pt x="89154" y="60197"/>
                    </a:lnTo>
                    <a:lnTo>
                      <a:pt x="133302" y="51149"/>
                    </a:lnTo>
                    <a:lnTo>
                      <a:pt x="177736" y="43243"/>
                    </a:lnTo>
                    <a:lnTo>
                      <a:pt x="222456" y="36194"/>
                    </a:lnTo>
                    <a:lnTo>
                      <a:pt x="267462" y="29717"/>
                    </a:lnTo>
                    <a:lnTo>
                      <a:pt x="316491" y="23598"/>
                    </a:lnTo>
                    <a:lnTo>
                      <a:pt x="365379" y="17906"/>
                    </a:lnTo>
                    <a:lnTo>
                      <a:pt x="414266" y="12787"/>
                    </a:lnTo>
                    <a:lnTo>
                      <a:pt x="463295" y="8381"/>
                    </a:lnTo>
                    <a:lnTo>
                      <a:pt x="513683" y="4952"/>
                    </a:lnTo>
                    <a:lnTo>
                      <a:pt x="564642" y="1523"/>
                    </a:lnTo>
                    <a:lnTo>
                      <a:pt x="572262" y="1523"/>
                    </a:lnTo>
                    <a:lnTo>
                      <a:pt x="580644" y="761"/>
                    </a:lnTo>
                    <a:lnTo>
                      <a:pt x="589026" y="0"/>
                    </a:lnTo>
                    <a:lnTo>
                      <a:pt x="580572" y="1166"/>
                    </a:lnTo>
                    <a:lnTo>
                      <a:pt x="572261" y="2476"/>
                    </a:lnTo>
                    <a:lnTo>
                      <a:pt x="563951" y="4071"/>
                    </a:lnTo>
                    <a:lnTo>
                      <a:pt x="555498" y="6095"/>
                    </a:lnTo>
                    <a:lnTo>
                      <a:pt x="542794" y="8953"/>
                    </a:lnTo>
                    <a:lnTo>
                      <a:pt x="529875" y="11810"/>
                    </a:lnTo>
                    <a:lnTo>
                      <a:pt x="516814" y="14668"/>
                    </a:lnTo>
                    <a:lnTo>
                      <a:pt x="503681" y="1752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55" name="Google Shape;7855;p122"/>
              <p:cNvSpPr/>
              <p:nvPr/>
            </p:nvSpPr>
            <p:spPr>
              <a:xfrm>
                <a:off x="5582412" y="3128010"/>
                <a:ext cx="513714" cy="101600"/>
              </a:xfrm>
              <a:custGeom>
                <a:rect b="b" l="l" r="r" t="t"/>
                <a:pathLst>
                  <a:path extrusionOk="0" h="101600" w="513714">
                    <a:moveTo>
                      <a:pt x="0" y="101346"/>
                    </a:moveTo>
                    <a:lnTo>
                      <a:pt x="20574" y="98155"/>
                    </a:lnTo>
                    <a:lnTo>
                      <a:pt x="41148" y="95250"/>
                    </a:lnTo>
                    <a:lnTo>
                      <a:pt x="61722" y="92344"/>
                    </a:lnTo>
                    <a:lnTo>
                      <a:pt x="82296" y="89154"/>
                    </a:lnTo>
                    <a:lnTo>
                      <a:pt x="115312" y="84308"/>
                    </a:lnTo>
                    <a:lnTo>
                      <a:pt x="148113" y="78962"/>
                    </a:lnTo>
                    <a:lnTo>
                      <a:pt x="213360" y="67056"/>
                    </a:lnTo>
                    <a:lnTo>
                      <a:pt x="258389" y="58459"/>
                    </a:lnTo>
                    <a:lnTo>
                      <a:pt x="303276" y="49720"/>
                    </a:lnTo>
                    <a:lnTo>
                      <a:pt x="348162" y="40695"/>
                    </a:lnTo>
                    <a:lnTo>
                      <a:pt x="393192" y="31242"/>
                    </a:lnTo>
                    <a:lnTo>
                      <a:pt x="447008" y="18859"/>
                    </a:lnTo>
                    <a:lnTo>
                      <a:pt x="474094" y="12811"/>
                    </a:lnTo>
                    <a:lnTo>
                      <a:pt x="501395" y="7620"/>
                    </a:lnTo>
                    <a:lnTo>
                      <a:pt x="502920" y="6858"/>
                    </a:lnTo>
                    <a:lnTo>
                      <a:pt x="509016" y="6096"/>
                    </a:lnTo>
                    <a:lnTo>
                      <a:pt x="510540" y="5334"/>
                    </a:lnTo>
                    <a:lnTo>
                      <a:pt x="512064" y="3810"/>
                    </a:lnTo>
                    <a:lnTo>
                      <a:pt x="512064" y="1524"/>
                    </a:lnTo>
                    <a:lnTo>
                      <a:pt x="51358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56" name="Google Shape;7856;p122"/>
              <p:cNvSpPr/>
              <p:nvPr/>
            </p:nvSpPr>
            <p:spPr>
              <a:xfrm>
                <a:off x="6157722" y="3099816"/>
                <a:ext cx="10795" cy="1269"/>
              </a:xfrm>
              <a:custGeom>
                <a:rect b="b" l="l" r="r" t="t"/>
                <a:pathLst>
                  <a:path extrusionOk="0" h="1269" w="10795">
                    <a:moveTo>
                      <a:pt x="10667" y="762"/>
                    </a:moveTo>
                    <a:lnTo>
                      <a:pt x="7619" y="0"/>
                    </a:lnTo>
                    <a:lnTo>
                      <a:pt x="380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7857" name="Google Shape;7857;p122"/>
          <p:cNvGrpSpPr/>
          <p:nvPr/>
        </p:nvGrpSpPr>
        <p:grpSpPr>
          <a:xfrm>
            <a:off x="525380" y="2218777"/>
            <a:ext cx="8312320" cy="2675172"/>
            <a:chOff x="2326385" y="3653619"/>
            <a:chExt cx="7059295" cy="2722821"/>
          </a:xfrm>
        </p:grpSpPr>
        <p:sp>
          <p:nvSpPr>
            <p:cNvPr id="7858" name="Google Shape;7858;p122"/>
            <p:cNvSpPr/>
            <p:nvPr/>
          </p:nvSpPr>
          <p:spPr>
            <a:xfrm>
              <a:off x="2326385" y="3653619"/>
              <a:ext cx="7059295" cy="34289"/>
            </a:xfrm>
            <a:custGeom>
              <a:rect b="b" l="l" r="r" t="t"/>
              <a:pathLst>
                <a:path extrusionOk="0" h="34289" w="7059295">
                  <a:moveTo>
                    <a:pt x="0" y="21506"/>
                  </a:moveTo>
                  <a:lnTo>
                    <a:pt x="51756" y="30614"/>
                  </a:lnTo>
                  <a:lnTo>
                    <a:pt x="92071" y="32936"/>
                  </a:lnTo>
                  <a:lnTo>
                    <a:pt x="114585" y="33127"/>
                  </a:lnTo>
                  <a:lnTo>
                    <a:pt x="136957" y="33031"/>
                  </a:lnTo>
                  <a:lnTo>
                    <a:pt x="159258" y="32936"/>
                  </a:lnTo>
                  <a:lnTo>
                    <a:pt x="189416" y="32686"/>
                  </a:lnTo>
                  <a:lnTo>
                    <a:pt x="219360" y="32079"/>
                  </a:lnTo>
                  <a:lnTo>
                    <a:pt x="249162" y="31329"/>
                  </a:lnTo>
                  <a:lnTo>
                    <a:pt x="278892" y="30650"/>
                  </a:lnTo>
                  <a:lnTo>
                    <a:pt x="314325" y="30650"/>
                  </a:lnTo>
                  <a:lnTo>
                    <a:pt x="349758" y="30650"/>
                  </a:lnTo>
                  <a:lnTo>
                    <a:pt x="385191" y="30650"/>
                  </a:lnTo>
                  <a:lnTo>
                    <a:pt x="420623" y="30650"/>
                  </a:lnTo>
                  <a:lnTo>
                    <a:pt x="473773" y="31091"/>
                  </a:lnTo>
                  <a:lnTo>
                    <a:pt x="526923" y="31317"/>
                  </a:lnTo>
                  <a:lnTo>
                    <a:pt x="580072" y="31400"/>
                  </a:lnTo>
                  <a:lnTo>
                    <a:pt x="633222" y="31412"/>
                  </a:lnTo>
                  <a:lnTo>
                    <a:pt x="682371" y="31400"/>
                  </a:lnTo>
                  <a:lnTo>
                    <a:pt x="731520" y="31317"/>
                  </a:lnTo>
                  <a:lnTo>
                    <a:pt x="780669" y="31091"/>
                  </a:lnTo>
                  <a:lnTo>
                    <a:pt x="829818" y="30650"/>
                  </a:lnTo>
                  <a:lnTo>
                    <a:pt x="881264" y="29638"/>
                  </a:lnTo>
                  <a:lnTo>
                    <a:pt x="932783" y="28840"/>
                  </a:lnTo>
                  <a:lnTo>
                    <a:pt x="984444" y="28186"/>
                  </a:lnTo>
                  <a:lnTo>
                    <a:pt x="1036319" y="27602"/>
                  </a:lnTo>
                  <a:lnTo>
                    <a:pt x="1089588" y="27150"/>
                  </a:lnTo>
                  <a:lnTo>
                    <a:pt x="1143000" y="26840"/>
                  </a:lnTo>
                  <a:lnTo>
                    <a:pt x="1196411" y="26531"/>
                  </a:lnTo>
                  <a:lnTo>
                    <a:pt x="1249680" y="26078"/>
                  </a:lnTo>
                  <a:lnTo>
                    <a:pt x="1306246" y="25923"/>
                  </a:lnTo>
                  <a:lnTo>
                    <a:pt x="1362741" y="25411"/>
                  </a:lnTo>
                  <a:lnTo>
                    <a:pt x="1419094" y="24471"/>
                  </a:lnTo>
                  <a:lnTo>
                    <a:pt x="1475232" y="23030"/>
                  </a:lnTo>
                  <a:lnTo>
                    <a:pt x="1523615" y="21579"/>
                  </a:lnTo>
                  <a:lnTo>
                    <a:pt x="1571890" y="20019"/>
                  </a:lnTo>
                  <a:lnTo>
                    <a:pt x="1620127" y="18422"/>
                  </a:lnTo>
                  <a:lnTo>
                    <a:pt x="1668402" y="16861"/>
                  </a:lnTo>
                  <a:lnTo>
                    <a:pt x="1716786" y="15410"/>
                  </a:lnTo>
                  <a:lnTo>
                    <a:pt x="1766248" y="13752"/>
                  </a:lnTo>
                  <a:lnTo>
                    <a:pt x="1815858" y="12387"/>
                  </a:lnTo>
                  <a:lnTo>
                    <a:pt x="1865577" y="11241"/>
                  </a:lnTo>
                  <a:lnTo>
                    <a:pt x="1915369" y="10241"/>
                  </a:lnTo>
                  <a:lnTo>
                    <a:pt x="1965198" y="9314"/>
                  </a:lnTo>
                  <a:lnTo>
                    <a:pt x="2019084" y="8745"/>
                  </a:lnTo>
                  <a:lnTo>
                    <a:pt x="2072984" y="8310"/>
                  </a:lnTo>
                  <a:lnTo>
                    <a:pt x="2126910" y="7955"/>
                  </a:lnTo>
                  <a:lnTo>
                    <a:pt x="2180877" y="7626"/>
                  </a:lnTo>
                  <a:lnTo>
                    <a:pt x="2234897" y="7270"/>
                  </a:lnTo>
                  <a:lnTo>
                    <a:pt x="2288983" y="6835"/>
                  </a:lnTo>
                  <a:lnTo>
                    <a:pt x="2343150" y="6266"/>
                  </a:lnTo>
                  <a:lnTo>
                    <a:pt x="2394813" y="5273"/>
                  </a:lnTo>
                  <a:lnTo>
                    <a:pt x="2446477" y="4169"/>
                  </a:lnTo>
                  <a:lnTo>
                    <a:pt x="2498140" y="3029"/>
                  </a:lnTo>
                  <a:lnTo>
                    <a:pt x="2549804" y="1926"/>
                  </a:lnTo>
                  <a:lnTo>
                    <a:pt x="2601468" y="932"/>
                  </a:lnTo>
                  <a:lnTo>
                    <a:pt x="2652753" y="268"/>
                  </a:lnTo>
                  <a:lnTo>
                    <a:pt x="2704149" y="6"/>
                  </a:lnTo>
                  <a:lnTo>
                    <a:pt x="2755580" y="0"/>
                  </a:lnTo>
                  <a:lnTo>
                    <a:pt x="2806976" y="103"/>
                  </a:lnTo>
                  <a:lnTo>
                    <a:pt x="2858262" y="170"/>
                  </a:lnTo>
                  <a:lnTo>
                    <a:pt x="2908102" y="268"/>
                  </a:lnTo>
                  <a:lnTo>
                    <a:pt x="2957980" y="585"/>
                  </a:lnTo>
                  <a:lnTo>
                    <a:pt x="3007930" y="1158"/>
                  </a:lnTo>
                  <a:lnTo>
                    <a:pt x="3057991" y="2023"/>
                  </a:lnTo>
                  <a:lnTo>
                    <a:pt x="3108198" y="3218"/>
                  </a:lnTo>
                  <a:lnTo>
                    <a:pt x="3157575" y="4584"/>
                  </a:lnTo>
                  <a:lnTo>
                    <a:pt x="3206953" y="5913"/>
                  </a:lnTo>
                  <a:lnTo>
                    <a:pt x="3256330" y="7168"/>
                  </a:lnTo>
                  <a:lnTo>
                    <a:pt x="3305708" y="8314"/>
                  </a:lnTo>
                  <a:lnTo>
                    <a:pt x="3355086" y="9314"/>
                  </a:lnTo>
                  <a:lnTo>
                    <a:pt x="3405457" y="9851"/>
                  </a:lnTo>
                  <a:lnTo>
                    <a:pt x="3455938" y="10497"/>
                  </a:lnTo>
                  <a:lnTo>
                    <a:pt x="3506455" y="11180"/>
                  </a:lnTo>
                  <a:lnTo>
                    <a:pt x="3556936" y="11826"/>
                  </a:lnTo>
                  <a:lnTo>
                    <a:pt x="3607308" y="12362"/>
                  </a:lnTo>
                  <a:lnTo>
                    <a:pt x="3658514" y="12362"/>
                  </a:lnTo>
                  <a:lnTo>
                    <a:pt x="3709720" y="12362"/>
                  </a:lnTo>
                  <a:lnTo>
                    <a:pt x="3760927" y="12362"/>
                  </a:lnTo>
                  <a:lnTo>
                    <a:pt x="3812133" y="12362"/>
                  </a:lnTo>
                  <a:lnTo>
                    <a:pt x="3863340" y="12362"/>
                  </a:lnTo>
                  <a:lnTo>
                    <a:pt x="3912796" y="12832"/>
                  </a:lnTo>
                  <a:lnTo>
                    <a:pt x="3962363" y="13374"/>
                  </a:lnTo>
                  <a:lnTo>
                    <a:pt x="4011966" y="14063"/>
                  </a:lnTo>
                  <a:lnTo>
                    <a:pt x="4061533" y="14971"/>
                  </a:lnTo>
                  <a:lnTo>
                    <a:pt x="4110990" y="16172"/>
                  </a:lnTo>
                  <a:lnTo>
                    <a:pt x="4158916" y="17458"/>
                  </a:lnTo>
                  <a:lnTo>
                    <a:pt x="4206733" y="18598"/>
                  </a:lnTo>
                  <a:lnTo>
                    <a:pt x="4254514" y="19629"/>
                  </a:lnTo>
                  <a:lnTo>
                    <a:pt x="4302331" y="20586"/>
                  </a:lnTo>
                  <a:lnTo>
                    <a:pt x="4350258" y="21506"/>
                  </a:lnTo>
                  <a:lnTo>
                    <a:pt x="4397721" y="21957"/>
                  </a:lnTo>
                  <a:lnTo>
                    <a:pt x="4445038" y="22372"/>
                  </a:lnTo>
                  <a:lnTo>
                    <a:pt x="4492246" y="22713"/>
                  </a:lnTo>
                  <a:lnTo>
                    <a:pt x="4539380" y="22945"/>
                  </a:lnTo>
                  <a:lnTo>
                    <a:pt x="4586478" y="23030"/>
                  </a:lnTo>
                  <a:lnTo>
                    <a:pt x="4632655" y="23116"/>
                  </a:lnTo>
                  <a:lnTo>
                    <a:pt x="4678832" y="23347"/>
                  </a:lnTo>
                  <a:lnTo>
                    <a:pt x="4725009" y="23689"/>
                  </a:lnTo>
                  <a:lnTo>
                    <a:pt x="4771186" y="24103"/>
                  </a:lnTo>
                  <a:lnTo>
                    <a:pt x="4817364" y="24554"/>
                  </a:lnTo>
                  <a:lnTo>
                    <a:pt x="4873371" y="25697"/>
                  </a:lnTo>
                  <a:lnTo>
                    <a:pt x="4929378" y="26840"/>
                  </a:lnTo>
                  <a:lnTo>
                    <a:pt x="4985384" y="27983"/>
                  </a:lnTo>
                  <a:lnTo>
                    <a:pt x="5041392" y="29126"/>
                  </a:lnTo>
                  <a:lnTo>
                    <a:pt x="5096256" y="30257"/>
                  </a:lnTo>
                  <a:lnTo>
                    <a:pt x="5151120" y="31317"/>
                  </a:lnTo>
                  <a:lnTo>
                    <a:pt x="5205984" y="32234"/>
                  </a:lnTo>
                  <a:lnTo>
                    <a:pt x="5260848" y="32936"/>
                  </a:lnTo>
                  <a:lnTo>
                    <a:pt x="5315712" y="33377"/>
                  </a:lnTo>
                  <a:lnTo>
                    <a:pt x="5370576" y="33603"/>
                  </a:lnTo>
                  <a:lnTo>
                    <a:pt x="5425440" y="33686"/>
                  </a:lnTo>
                  <a:lnTo>
                    <a:pt x="5480304" y="33698"/>
                  </a:lnTo>
                  <a:lnTo>
                    <a:pt x="5536299" y="33686"/>
                  </a:lnTo>
                  <a:lnTo>
                    <a:pt x="5592222" y="33603"/>
                  </a:lnTo>
                  <a:lnTo>
                    <a:pt x="5648003" y="33377"/>
                  </a:lnTo>
                  <a:lnTo>
                    <a:pt x="5703570" y="32936"/>
                  </a:lnTo>
                  <a:lnTo>
                    <a:pt x="5760017" y="32365"/>
                  </a:lnTo>
                  <a:lnTo>
                    <a:pt x="5816250" y="31793"/>
                  </a:lnTo>
                  <a:lnTo>
                    <a:pt x="5872341" y="31222"/>
                  </a:lnTo>
                  <a:lnTo>
                    <a:pt x="5928360" y="30650"/>
                  </a:lnTo>
                  <a:lnTo>
                    <a:pt x="5982652" y="30091"/>
                  </a:lnTo>
                  <a:lnTo>
                    <a:pt x="6036945" y="29602"/>
                  </a:lnTo>
                  <a:lnTo>
                    <a:pt x="6091237" y="29257"/>
                  </a:lnTo>
                  <a:lnTo>
                    <a:pt x="6145530" y="29126"/>
                  </a:lnTo>
                  <a:lnTo>
                    <a:pt x="6196965" y="29245"/>
                  </a:lnTo>
                  <a:lnTo>
                    <a:pt x="6248400" y="29507"/>
                  </a:lnTo>
                  <a:lnTo>
                    <a:pt x="6299835" y="29769"/>
                  </a:lnTo>
                  <a:lnTo>
                    <a:pt x="6351270" y="29888"/>
                  </a:lnTo>
                  <a:lnTo>
                    <a:pt x="6402014" y="30329"/>
                  </a:lnTo>
                  <a:lnTo>
                    <a:pt x="6452616" y="30555"/>
                  </a:lnTo>
                  <a:lnTo>
                    <a:pt x="6503217" y="30638"/>
                  </a:lnTo>
                  <a:lnTo>
                    <a:pt x="6553961" y="30650"/>
                  </a:lnTo>
                  <a:lnTo>
                    <a:pt x="6600675" y="30400"/>
                  </a:lnTo>
                  <a:lnTo>
                    <a:pt x="6647499" y="29748"/>
                  </a:lnTo>
                  <a:lnTo>
                    <a:pt x="6694358" y="28840"/>
                  </a:lnTo>
                  <a:lnTo>
                    <a:pt x="6741182" y="27822"/>
                  </a:lnTo>
                  <a:lnTo>
                    <a:pt x="6787896" y="26840"/>
                  </a:lnTo>
                  <a:lnTo>
                    <a:pt x="6823198" y="26281"/>
                  </a:lnTo>
                  <a:lnTo>
                    <a:pt x="6858285" y="25792"/>
                  </a:lnTo>
                  <a:lnTo>
                    <a:pt x="6893230" y="25447"/>
                  </a:lnTo>
                  <a:lnTo>
                    <a:pt x="6928104" y="25316"/>
                  </a:lnTo>
                  <a:lnTo>
                    <a:pt x="6949951" y="25221"/>
                  </a:lnTo>
                  <a:lnTo>
                    <a:pt x="6994219" y="25316"/>
                  </a:lnTo>
                  <a:lnTo>
                    <a:pt x="7036688" y="28555"/>
                  </a:lnTo>
                  <a:lnTo>
                    <a:pt x="7057644" y="32936"/>
                  </a:lnTo>
                  <a:lnTo>
                    <a:pt x="7058406" y="32936"/>
                  </a:lnTo>
                  <a:lnTo>
                    <a:pt x="7059168" y="32936"/>
                  </a:lnTo>
                  <a:lnTo>
                    <a:pt x="7051059" y="32508"/>
                  </a:lnTo>
                  <a:lnTo>
                    <a:pt x="7043451" y="31222"/>
                  </a:lnTo>
                  <a:lnTo>
                    <a:pt x="7035700" y="29079"/>
                  </a:lnTo>
                  <a:lnTo>
                    <a:pt x="7027164" y="26078"/>
                  </a:lnTo>
                  <a:lnTo>
                    <a:pt x="7021318" y="23792"/>
                  </a:lnTo>
                  <a:lnTo>
                    <a:pt x="7015257" y="21506"/>
                  </a:lnTo>
                  <a:lnTo>
                    <a:pt x="7009054" y="19220"/>
                  </a:lnTo>
                  <a:lnTo>
                    <a:pt x="7002780" y="169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59" name="Google Shape;7859;p122"/>
            <p:cNvGrpSpPr/>
            <p:nvPr/>
          </p:nvGrpSpPr>
          <p:grpSpPr>
            <a:xfrm>
              <a:off x="4742687" y="4102608"/>
              <a:ext cx="948436" cy="211963"/>
              <a:chOff x="4742687" y="4102608"/>
              <a:chExt cx="948436" cy="211963"/>
            </a:xfrm>
          </p:grpSpPr>
          <p:sp>
            <p:nvSpPr>
              <p:cNvPr id="7860" name="Google Shape;7860;p122"/>
              <p:cNvSpPr/>
              <p:nvPr/>
            </p:nvSpPr>
            <p:spPr>
              <a:xfrm>
                <a:off x="4799837" y="4124706"/>
                <a:ext cx="8889" cy="174625"/>
              </a:xfrm>
              <a:custGeom>
                <a:rect b="b" l="l" r="r" t="t"/>
                <a:pathLst>
                  <a:path extrusionOk="0" h="174625" w="8889">
                    <a:moveTo>
                      <a:pt x="6096" y="0"/>
                    </a:moveTo>
                    <a:lnTo>
                      <a:pt x="7096" y="13608"/>
                    </a:lnTo>
                    <a:lnTo>
                      <a:pt x="7810" y="27146"/>
                    </a:lnTo>
                    <a:lnTo>
                      <a:pt x="8239" y="40826"/>
                    </a:lnTo>
                    <a:lnTo>
                      <a:pt x="8382" y="54864"/>
                    </a:lnTo>
                    <a:lnTo>
                      <a:pt x="8346" y="70746"/>
                    </a:lnTo>
                    <a:lnTo>
                      <a:pt x="8096" y="86487"/>
                    </a:lnTo>
                    <a:lnTo>
                      <a:pt x="7417" y="102227"/>
                    </a:lnTo>
                    <a:lnTo>
                      <a:pt x="6096" y="118110"/>
                    </a:lnTo>
                    <a:lnTo>
                      <a:pt x="4953" y="129539"/>
                    </a:lnTo>
                    <a:lnTo>
                      <a:pt x="3810" y="140970"/>
                    </a:lnTo>
                    <a:lnTo>
                      <a:pt x="2667" y="152400"/>
                    </a:lnTo>
                    <a:lnTo>
                      <a:pt x="1524" y="163830"/>
                    </a:lnTo>
                    <a:lnTo>
                      <a:pt x="1524" y="164592"/>
                    </a:lnTo>
                    <a:lnTo>
                      <a:pt x="1524" y="174498"/>
                    </a:lnTo>
                    <a:lnTo>
                      <a:pt x="0" y="173736"/>
                    </a:lnTo>
                    <a:lnTo>
                      <a:pt x="0" y="172974"/>
                    </a:lnTo>
                    <a:lnTo>
                      <a:pt x="0" y="172212"/>
                    </a:lnTo>
                    <a:lnTo>
                      <a:pt x="0" y="171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1" name="Google Shape;7861;p122"/>
              <p:cNvSpPr/>
              <p:nvPr/>
            </p:nvSpPr>
            <p:spPr>
              <a:xfrm>
                <a:off x="4742687" y="4132326"/>
                <a:ext cx="147954" cy="182245"/>
              </a:xfrm>
              <a:custGeom>
                <a:rect b="b" l="l" r="r" t="t"/>
                <a:pathLst>
                  <a:path extrusionOk="0" h="182245" w="147954">
                    <a:moveTo>
                      <a:pt x="0" y="6858"/>
                    </a:moveTo>
                    <a:lnTo>
                      <a:pt x="11084" y="4179"/>
                    </a:lnTo>
                    <a:lnTo>
                      <a:pt x="21812" y="2000"/>
                    </a:lnTo>
                    <a:lnTo>
                      <a:pt x="32682" y="535"/>
                    </a:lnTo>
                    <a:lnTo>
                      <a:pt x="44196" y="0"/>
                    </a:lnTo>
                    <a:lnTo>
                      <a:pt x="59340" y="381"/>
                    </a:lnTo>
                    <a:lnTo>
                      <a:pt x="101346" y="10668"/>
                    </a:lnTo>
                    <a:lnTo>
                      <a:pt x="134564" y="35635"/>
                    </a:lnTo>
                    <a:lnTo>
                      <a:pt x="147732" y="70104"/>
                    </a:lnTo>
                    <a:lnTo>
                      <a:pt x="146673" y="81748"/>
                    </a:lnTo>
                    <a:lnTo>
                      <a:pt x="123634" y="122301"/>
                    </a:lnTo>
                    <a:lnTo>
                      <a:pt x="87010" y="157126"/>
                    </a:lnTo>
                    <a:lnTo>
                      <a:pt x="48006" y="180594"/>
                    </a:lnTo>
                    <a:lnTo>
                      <a:pt x="41910" y="182118"/>
                    </a:lnTo>
                    <a:lnTo>
                      <a:pt x="37338" y="182118"/>
                    </a:lnTo>
                    <a:lnTo>
                      <a:pt x="32004" y="180594"/>
                    </a:lnTo>
                    <a:lnTo>
                      <a:pt x="32004" y="171450"/>
                    </a:lnTo>
                    <a:lnTo>
                      <a:pt x="32766" y="171450"/>
                    </a:lnTo>
                    <a:lnTo>
                      <a:pt x="36576" y="1623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2" name="Google Shape;7862;p122"/>
              <p:cNvSpPr/>
              <p:nvPr/>
            </p:nvSpPr>
            <p:spPr>
              <a:xfrm>
                <a:off x="4935473" y="4192524"/>
                <a:ext cx="8889" cy="74929"/>
              </a:xfrm>
              <a:custGeom>
                <a:rect b="b" l="l" r="r" t="t"/>
                <a:pathLst>
                  <a:path extrusionOk="0" h="74929" w="8889">
                    <a:moveTo>
                      <a:pt x="0" y="0"/>
                    </a:moveTo>
                    <a:lnTo>
                      <a:pt x="1821" y="10298"/>
                    </a:lnTo>
                    <a:lnTo>
                      <a:pt x="3714" y="20669"/>
                    </a:lnTo>
                    <a:lnTo>
                      <a:pt x="5464" y="31182"/>
                    </a:lnTo>
                    <a:lnTo>
                      <a:pt x="8382" y="71628"/>
                    </a:lnTo>
                    <a:lnTo>
                      <a:pt x="8382" y="72390"/>
                    </a:lnTo>
                    <a:lnTo>
                      <a:pt x="8382" y="73914"/>
                    </a:lnTo>
                    <a:lnTo>
                      <a:pt x="8382" y="746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3" name="Google Shape;7863;p122"/>
              <p:cNvSpPr/>
              <p:nvPr/>
            </p:nvSpPr>
            <p:spPr>
              <a:xfrm>
                <a:off x="4914899" y="4126230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4" name="Google Shape;7864;p122"/>
              <p:cNvSpPr/>
              <p:nvPr/>
            </p:nvSpPr>
            <p:spPr>
              <a:xfrm>
                <a:off x="4983194" y="4174236"/>
                <a:ext cx="62864" cy="97154"/>
              </a:xfrm>
              <a:custGeom>
                <a:rect b="b" l="l" r="r" t="t"/>
                <a:pathLst>
                  <a:path extrusionOk="0" h="97154" w="62864">
                    <a:moveTo>
                      <a:pt x="36861" y="3048"/>
                    </a:moveTo>
                    <a:lnTo>
                      <a:pt x="29241" y="2286"/>
                    </a:lnTo>
                    <a:lnTo>
                      <a:pt x="20859" y="0"/>
                    </a:lnTo>
                    <a:lnTo>
                      <a:pt x="13239" y="0"/>
                    </a:lnTo>
                    <a:lnTo>
                      <a:pt x="0" y="24003"/>
                    </a:lnTo>
                    <a:lnTo>
                      <a:pt x="845" y="31027"/>
                    </a:lnTo>
                    <a:lnTo>
                      <a:pt x="36087" y="54733"/>
                    </a:lnTo>
                    <a:lnTo>
                      <a:pt x="42862" y="55911"/>
                    </a:lnTo>
                    <a:lnTo>
                      <a:pt x="49494" y="57519"/>
                    </a:lnTo>
                    <a:lnTo>
                      <a:pt x="55911" y="60198"/>
                    </a:lnTo>
                    <a:lnTo>
                      <a:pt x="62769" y="63246"/>
                    </a:lnTo>
                    <a:lnTo>
                      <a:pt x="59721" y="71628"/>
                    </a:lnTo>
                    <a:lnTo>
                      <a:pt x="27408" y="93987"/>
                    </a:lnTo>
                    <a:lnTo>
                      <a:pt x="17049" y="96774"/>
                    </a:lnTo>
                    <a:lnTo>
                      <a:pt x="9227" y="96262"/>
                    </a:lnTo>
                    <a:lnTo>
                      <a:pt x="5333" y="92106"/>
                    </a:lnTo>
                    <a:lnTo>
                      <a:pt x="3869" y="85522"/>
                    </a:lnTo>
                    <a:lnTo>
                      <a:pt x="3333" y="777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5" name="Google Shape;7865;p122"/>
              <p:cNvSpPr/>
              <p:nvPr/>
            </p:nvSpPr>
            <p:spPr>
              <a:xfrm>
                <a:off x="5074157" y="4136898"/>
                <a:ext cx="8889" cy="113664"/>
              </a:xfrm>
              <a:custGeom>
                <a:rect b="b" l="l" r="r" t="t"/>
                <a:pathLst>
                  <a:path extrusionOk="0" h="113664" w="8889">
                    <a:moveTo>
                      <a:pt x="0" y="0"/>
                    </a:moveTo>
                    <a:lnTo>
                      <a:pt x="4572" y="48768"/>
                    </a:lnTo>
                    <a:lnTo>
                      <a:pt x="5000" y="86808"/>
                    </a:lnTo>
                    <a:lnTo>
                      <a:pt x="5334" y="99822"/>
                    </a:lnTo>
                    <a:lnTo>
                      <a:pt x="5334" y="106680"/>
                    </a:lnTo>
                    <a:lnTo>
                      <a:pt x="6096" y="107442"/>
                    </a:lnTo>
                    <a:lnTo>
                      <a:pt x="8382" y="1135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6" name="Google Shape;7866;p122"/>
              <p:cNvSpPr/>
              <p:nvPr/>
            </p:nvSpPr>
            <p:spPr>
              <a:xfrm>
                <a:off x="5067299" y="4185666"/>
                <a:ext cx="142239" cy="71120"/>
              </a:xfrm>
              <a:custGeom>
                <a:rect b="b" l="l" r="r" t="t"/>
                <a:pathLst>
                  <a:path extrusionOk="0" h="71120" w="142239">
                    <a:moveTo>
                      <a:pt x="0" y="22098"/>
                    </a:moveTo>
                    <a:lnTo>
                      <a:pt x="38100" y="6858"/>
                    </a:lnTo>
                    <a:lnTo>
                      <a:pt x="76200" y="19812"/>
                    </a:lnTo>
                    <a:lnTo>
                      <a:pt x="75438" y="58674"/>
                    </a:lnTo>
                    <a:lnTo>
                      <a:pt x="68580" y="63246"/>
                    </a:lnTo>
                    <a:lnTo>
                      <a:pt x="65532" y="59436"/>
                    </a:lnTo>
                    <a:lnTo>
                      <a:pt x="74199" y="20383"/>
                    </a:lnTo>
                    <a:lnTo>
                      <a:pt x="96774" y="1524"/>
                    </a:lnTo>
                    <a:lnTo>
                      <a:pt x="105918" y="0"/>
                    </a:lnTo>
                    <a:lnTo>
                      <a:pt x="107442" y="9144"/>
                    </a:lnTo>
                    <a:lnTo>
                      <a:pt x="109728" y="15240"/>
                    </a:lnTo>
                    <a:lnTo>
                      <a:pt x="111644" y="24395"/>
                    </a:lnTo>
                    <a:lnTo>
                      <a:pt x="113061" y="33623"/>
                    </a:lnTo>
                    <a:lnTo>
                      <a:pt x="114335" y="42993"/>
                    </a:lnTo>
                    <a:lnTo>
                      <a:pt x="115823" y="52578"/>
                    </a:lnTo>
                    <a:lnTo>
                      <a:pt x="116586" y="58674"/>
                    </a:lnTo>
                    <a:lnTo>
                      <a:pt x="118110" y="69342"/>
                    </a:lnTo>
                    <a:lnTo>
                      <a:pt x="125730" y="70866"/>
                    </a:lnTo>
                    <a:lnTo>
                      <a:pt x="132302" y="70151"/>
                    </a:lnTo>
                    <a:lnTo>
                      <a:pt x="136588" y="65151"/>
                    </a:lnTo>
                    <a:lnTo>
                      <a:pt x="139446" y="58435"/>
                    </a:lnTo>
                    <a:lnTo>
                      <a:pt x="141732" y="5257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7" name="Google Shape;7867;p122"/>
              <p:cNvSpPr/>
              <p:nvPr/>
            </p:nvSpPr>
            <p:spPr>
              <a:xfrm>
                <a:off x="5150357" y="412927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8" name="Google Shape;7868;p122"/>
              <p:cNvSpPr/>
              <p:nvPr/>
            </p:nvSpPr>
            <p:spPr>
              <a:xfrm>
                <a:off x="5247893" y="4136898"/>
                <a:ext cx="59689" cy="118110"/>
              </a:xfrm>
              <a:custGeom>
                <a:rect b="b" l="l" r="r" t="t"/>
                <a:pathLst>
                  <a:path extrusionOk="0" h="118110" w="59689">
                    <a:moveTo>
                      <a:pt x="0" y="0"/>
                    </a:moveTo>
                    <a:lnTo>
                      <a:pt x="1524" y="47244"/>
                    </a:lnTo>
                    <a:lnTo>
                      <a:pt x="2655" y="56507"/>
                    </a:lnTo>
                    <a:lnTo>
                      <a:pt x="3714" y="65913"/>
                    </a:lnTo>
                    <a:lnTo>
                      <a:pt x="4631" y="75318"/>
                    </a:lnTo>
                    <a:lnTo>
                      <a:pt x="5334" y="84582"/>
                    </a:lnTo>
                    <a:lnTo>
                      <a:pt x="6096" y="88392"/>
                    </a:lnTo>
                    <a:lnTo>
                      <a:pt x="6096" y="92964"/>
                    </a:lnTo>
                    <a:lnTo>
                      <a:pt x="6858" y="96774"/>
                    </a:lnTo>
                    <a:lnTo>
                      <a:pt x="6858" y="90678"/>
                    </a:lnTo>
                    <a:lnTo>
                      <a:pt x="6096" y="86106"/>
                    </a:lnTo>
                    <a:lnTo>
                      <a:pt x="8382" y="80010"/>
                    </a:lnTo>
                    <a:lnTo>
                      <a:pt x="47910" y="59697"/>
                    </a:lnTo>
                    <a:lnTo>
                      <a:pt x="53340" y="60959"/>
                    </a:lnTo>
                    <a:lnTo>
                      <a:pt x="59436" y="64769"/>
                    </a:lnTo>
                    <a:lnTo>
                      <a:pt x="57150" y="77723"/>
                    </a:lnTo>
                    <a:lnTo>
                      <a:pt x="28194" y="112014"/>
                    </a:lnTo>
                    <a:lnTo>
                      <a:pt x="22098" y="116586"/>
                    </a:lnTo>
                    <a:lnTo>
                      <a:pt x="18288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69" name="Google Shape;7869;p122"/>
              <p:cNvSpPr/>
              <p:nvPr/>
            </p:nvSpPr>
            <p:spPr>
              <a:xfrm>
                <a:off x="5341143" y="4174236"/>
                <a:ext cx="78739" cy="75564"/>
              </a:xfrm>
              <a:custGeom>
                <a:rect b="b" l="l" r="r" t="t"/>
                <a:pathLst>
                  <a:path extrusionOk="0" h="75564" w="78739">
                    <a:moveTo>
                      <a:pt x="1238" y="5334"/>
                    </a:moveTo>
                    <a:lnTo>
                      <a:pt x="726" y="19300"/>
                    </a:lnTo>
                    <a:lnTo>
                      <a:pt x="0" y="34194"/>
                    </a:lnTo>
                    <a:lnTo>
                      <a:pt x="273" y="48946"/>
                    </a:lnTo>
                    <a:lnTo>
                      <a:pt x="2762" y="62484"/>
                    </a:lnTo>
                    <a:lnTo>
                      <a:pt x="5048" y="69342"/>
                    </a:lnTo>
                    <a:lnTo>
                      <a:pt x="12668" y="75438"/>
                    </a:lnTo>
                    <a:lnTo>
                      <a:pt x="19526" y="70866"/>
                    </a:lnTo>
                    <a:lnTo>
                      <a:pt x="38171" y="30408"/>
                    </a:lnTo>
                    <a:lnTo>
                      <a:pt x="40100" y="5334"/>
                    </a:lnTo>
                    <a:lnTo>
                      <a:pt x="40100" y="2286"/>
                    </a:lnTo>
                    <a:lnTo>
                      <a:pt x="40100" y="1524"/>
                    </a:lnTo>
                    <a:lnTo>
                      <a:pt x="40100" y="0"/>
                    </a:lnTo>
                    <a:lnTo>
                      <a:pt x="42386" y="3810"/>
                    </a:lnTo>
                    <a:lnTo>
                      <a:pt x="44672" y="9144"/>
                    </a:lnTo>
                    <a:lnTo>
                      <a:pt x="46196" y="14478"/>
                    </a:lnTo>
                    <a:lnTo>
                      <a:pt x="48267" y="21895"/>
                    </a:lnTo>
                    <a:lnTo>
                      <a:pt x="50196" y="29241"/>
                    </a:lnTo>
                    <a:lnTo>
                      <a:pt x="52411" y="36445"/>
                    </a:lnTo>
                    <a:lnTo>
                      <a:pt x="55340" y="43434"/>
                    </a:lnTo>
                    <a:lnTo>
                      <a:pt x="58388" y="48768"/>
                    </a:lnTo>
                    <a:lnTo>
                      <a:pt x="66008" y="54102"/>
                    </a:lnTo>
                    <a:lnTo>
                      <a:pt x="72104" y="49530"/>
                    </a:lnTo>
                    <a:lnTo>
                      <a:pt x="74390" y="48006"/>
                    </a:lnTo>
                    <a:lnTo>
                      <a:pt x="75914" y="46482"/>
                    </a:lnTo>
                    <a:lnTo>
                      <a:pt x="78200" y="441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0" name="Google Shape;7870;p122"/>
              <p:cNvSpPr/>
              <p:nvPr/>
            </p:nvSpPr>
            <p:spPr>
              <a:xfrm>
                <a:off x="5436107" y="4126992"/>
                <a:ext cx="7620" cy="105410"/>
              </a:xfrm>
              <a:custGeom>
                <a:rect b="b" l="l" r="r" t="t"/>
                <a:pathLst>
                  <a:path extrusionOk="0" h="105410" w="7620">
                    <a:moveTo>
                      <a:pt x="0" y="0"/>
                    </a:moveTo>
                    <a:lnTo>
                      <a:pt x="1571" y="10739"/>
                    </a:lnTo>
                    <a:lnTo>
                      <a:pt x="2857" y="21336"/>
                    </a:lnTo>
                    <a:lnTo>
                      <a:pt x="3857" y="31932"/>
                    </a:lnTo>
                    <a:lnTo>
                      <a:pt x="4572" y="42672"/>
                    </a:lnTo>
                    <a:lnTo>
                      <a:pt x="4357" y="54090"/>
                    </a:lnTo>
                    <a:lnTo>
                      <a:pt x="4000" y="65436"/>
                    </a:lnTo>
                    <a:lnTo>
                      <a:pt x="3929" y="76640"/>
                    </a:lnTo>
                    <a:lnTo>
                      <a:pt x="4572" y="87630"/>
                    </a:lnTo>
                    <a:lnTo>
                      <a:pt x="5334" y="93726"/>
                    </a:lnTo>
                    <a:lnTo>
                      <a:pt x="6096" y="99060"/>
                    </a:lnTo>
                    <a:lnTo>
                      <a:pt x="7620" y="10515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1" name="Google Shape;7871;p122"/>
              <p:cNvSpPr/>
              <p:nvPr/>
            </p:nvSpPr>
            <p:spPr>
              <a:xfrm>
                <a:off x="5425439" y="4175760"/>
                <a:ext cx="71120" cy="59054"/>
              </a:xfrm>
              <a:custGeom>
                <a:rect b="b" l="l" r="r" t="t"/>
                <a:pathLst>
                  <a:path extrusionOk="0" h="59054" w="71120">
                    <a:moveTo>
                      <a:pt x="0" y="33527"/>
                    </a:moveTo>
                    <a:lnTo>
                      <a:pt x="32099" y="4190"/>
                    </a:lnTo>
                    <a:lnTo>
                      <a:pt x="53339" y="0"/>
                    </a:lnTo>
                    <a:lnTo>
                      <a:pt x="55625" y="1523"/>
                    </a:lnTo>
                    <a:lnTo>
                      <a:pt x="57912" y="8381"/>
                    </a:lnTo>
                    <a:lnTo>
                      <a:pt x="60198" y="16763"/>
                    </a:lnTo>
                    <a:lnTo>
                      <a:pt x="60198" y="25145"/>
                    </a:lnTo>
                    <a:lnTo>
                      <a:pt x="61722" y="32765"/>
                    </a:lnTo>
                    <a:lnTo>
                      <a:pt x="62484" y="39623"/>
                    </a:lnTo>
                    <a:lnTo>
                      <a:pt x="64008" y="47243"/>
                    </a:lnTo>
                    <a:lnTo>
                      <a:pt x="66294" y="53339"/>
                    </a:lnTo>
                    <a:lnTo>
                      <a:pt x="67818" y="58673"/>
                    </a:lnTo>
                    <a:lnTo>
                      <a:pt x="67818" y="55625"/>
                    </a:lnTo>
                    <a:lnTo>
                      <a:pt x="70866" y="563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2" name="Google Shape;7872;p122"/>
              <p:cNvSpPr/>
              <p:nvPr/>
            </p:nvSpPr>
            <p:spPr>
              <a:xfrm>
                <a:off x="5478779" y="410260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3" name="Google Shape;7873;p122"/>
              <p:cNvSpPr/>
              <p:nvPr/>
            </p:nvSpPr>
            <p:spPr>
              <a:xfrm>
                <a:off x="5522904" y="4168140"/>
                <a:ext cx="46989" cy="70485"/>
              </a:xfrm>
              <a:custGeom>
                <a:rect b="b" l="l" r="r" t="t"/>
                <a:pathLst>
                  <a:path extrusionOk="0" h="70485" w="46989">
                    <a:moveTo>
                      <a:pt x="9215" y="3810"/>
                    </a:moveTo>
                    <a:lnTo>
                      <a:pt x="71" y="41910"/>
                    </a:lnTo>
                    <a:lnTo>
                      <a:pt x="0" y="49184"/>
                    </a:lnTo>
                    <a:lnTo>
                      <a:pt x="642" y="56673"/>
                    </a:lnTo>
                    <a:lnTo>
                      <a:pt x="3286" y="63448"/>
                    </a:lnTo>
                    <a:lnTo>
                      <a:pt x="9215" y="68580"/>
                    </a:lnTo>
                    <a:lnTo>
                      <a:pt x="16799" y="70342"/>
                    </a:lnTo>
                    <a:lnTo>
                      <a:pt x="23598" y="68389"/>
                    </a:lnTo>
                    <a:lnTo>
                      <a:pt x="45517" y="33051"/>
                    </a:lnTo>
                    <a:lnTo>
                      <a:pt x="46553" y="23622"/>
                    </a:lnTo>
                    <a:lnTo>
                      <a:pt x="46553" y="13716"/>
                    </a:lnTo>
                    <a:lnTo>
                      <a:pt x="42743" y="7620"/>
                    </a:lnTo>
                    <a:lnTo>
                      <a:pt x="34361" y="3810"/>
                    </a:lnTo>
                    <a:lnTo>
                      <a:pt x="30551" y="2286"/>
                    </a:lnTo>
                    <a:lnTo>
                      <a:pt x="25979" y="1524"/>
                    </a:lnTo>
                    <a:lnTo>
                      <a:pt x="22169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74" name="Google Shape;7874;p122"/>
              <p:cNvSpPr/>
              <p:nvPr/>
            </p:nvSpPr>
            <p:spPr>
              <a:xfrm>
                <a:off x="5602223" y="4153662"/>
                <a:ext cx="88900" cy="89535"/>
              </a:xfrm>
              <a:custGeom>
                <a:rect b="b" l="l" r="r" t="t"/>
                <a:pathLst>
                  <a:path extrusionOk="0" h="89535" w="88900">
                    <a:moveTo>
                      <a:pt x="3810" y="13715"/>
                    </a:moveTo>
                    <a:lnTo>
                      <a:pt x="3000" y="25026"/>
                    </a:lnTo>
                    <a:lnTo>
                      <a:pt x="1905" y="36194"/>
                    </a:lnTo>
                    <a:lnTo>
                      <a:pt x="809" y="47363"/>
                    </a:lnTo>
                    <a:lnTo>
                      <a:pt x="0" y="58673"/>
                    </a:lnTo>
                    <a:lnTo>
                      <a:pt x="0" y="64007"/>
                    </a:lnTo>
                    <a:lnTo>
                      <a:pt x="0" y="69341"/>
                    </a:lnTo>
                    <a:lnTo>
                      <a:pt x="0" y="74675"/>
                    </a:lnTo>
                    <a:lnTo>
                      <a:pt x="3048" y="70103"/>
                    </a:lnTo>
                    <a:lnTo>
                      <a:pt x="4572" y="65531"/>
                    </a:lnTo>
                    <a:lnTo>
                      <a:pt x="5334" y="57911"/>
                    </a:lnTo>
                    <a:lnTo>
                      <a:pt x="6703" y="44898"/>
                    </a:lnTo>
                    <a:lnTo>
                      <a:pt x="17526" y="6857"/>
                    </a:lnTo>
                    <a:lnTo>
                      <a:pt x="37349" y="0"/>
                    </a:lnTo>
                    <a:lnTo>
                      <a:pt x="44196" y="761"/>
                    </a:lnTo>
                    <a:lnTo>
                      <a:pt x="78486" y="21335"/>
                    </a:lnTo>
                    <a:lnTo>
                      <a:pt x="88392" y="57149"/>
                    </a:lnTo>
                    <a:lnTo>
                      <a:pt x="86522" y="66972"/>
                    </a:lnTo>
                    <a:lnTo>
                      <a:pt x="83153" y="75152"/>
                    </a:lnTo>
                    <a:lnTo>
                      <a:pt x="78212" y="82331"/>
                    </a:lnTo>
                    <a:lnTo>
                      <a:pt x="71628" y="891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75" name="Google Shape;7875;p1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65316" y="4123918"/>
              <a:ext cx="213815" cy="18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6" name="Google Shape;7876;p1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590798" y="4138396"/>
              <a:ext cx="273323" cy="132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7" name="Google Shape;7877;p1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18400" y="4098772"/>
              <a:ext cx="131114" cy="134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8" name="Google Shape;7878;p122"/>
            <p:cNvGrpSpPr/>
            <p:nvPr/>
          </p:nvGrpSpPr>
          <p:grpSpPr>
            <a:xfrm>
              <a:off x="7421854" y="4075912"/>
              <a:ext cx="229317" cy="179120"/>
              <a:chOff x="7421854" y="4075912"/>
              <a:chExt cx="229317" cy="179120"/>
            </a:xfrm>
          </p:grpSpPr>
          <p:pic>
            <p:nvPicPr>
              <p:cNvPr id="7879" name="Google Shape;7879;p12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421854" y="4115536"/>
                <a:ext cx="87680" cy="96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80" name="Google Shape;7880;p12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35392" y="4075912"/>
                <a:ext cx="115779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81" name="Google Shape;7881;p122"/>
            <p:cNvSpPr/>
            <p:nvPr/>
          </p:nvSpPr>
          <p:spPr>
            <a:xfrm>
              <a:off x="7711440" y="3982211"/>
              <a:ext cx="79375" cy="243204"/>
            </a:xfrm>
            <a:custGeom>
              <a:rect b="b" l="l" r="r" t="t"/>
              <a:pathLst>
                <a:path extrusionOk="0" h="243204" w="79375">
                  <a:moveTo>
                    <a:pt x="15240" y="0"/>
                  </a:moveTo>
                  <a:lnTo>
                    <a:pt x="53340" y="34290"/>
                  </a:lnTo>
                  <a:lnTo>
                    <a:pt x="73806" y="84117"/>
                  </a:lnTo>
                  <a:lnTo>
                    <a:pt x="78878" y="120931"/>
                  </a:lnTo>
                  <a:lnTo>
                    <a:pt x="78581" y="139541"/>
                  </a:lnTo>
                  <a:lnTo>
                    <a:pt x="60233" y="191928"/>
                  </a:lnTo>
                  <a:lnTo>
                    <a:pt x="36016" y="221551"/>
                  </a:lnTo>
                  <a:lnTo>
                    <a:pt x="10668" y="240029"/>
                  </a:lnTo>
                  <a:lnTo>
                    <a:pt x="7620" y="242315"/>
                  </a:lnTo>
                  <a:lnTo>
                    <a:pt x="0" y="24307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882" name="Google Shape;7882;p122"/>
            <p:cNvGrpSpPr/>
            <p:nvPr/>
          </p:nvGrpSpPr>
          <p:grpSpPr>
            <a:xfrm>
              <a:off x="7155668" y="3736822"/>
              <a:ext cx="352342" cy="590575"/>
              <a:chOff x="7155668" y="3736822"/>
              <a:chExt cx="352342" cy="590575"/>
            </a:xfrm>
          </p:grpSpPr>
          <p:sp>
            <p:nvSpPr>
              <p:cNvPr id="7883" name="Google Shape;7883;p122"/>
              <p:cNvSpPr/>
              <p:nvPr/>
            </p:nvSpPr>
            <p:spPr>
              <a:xfrm>
                <a:off x="7155668" y="4087368"/>
                <a:ext cx="94615" cy="240029"/>
              </a:xfrm>
              <a:custGeom>
                <a:rect b="b" l="l" r="r" t="t"/>
                <a:pathLst>
                  <a:path extrusionOk="0" h="240029" w="94615">
                    <a:moveTo>
                      <a:pt x="17037" y="0"/>
                    </a:moveTo>
                    <a:lnTo>
                      <a:pt x="5679" y="44684"/>
                    </a:lnTo>
                    <a:lnTo>
                      <a:pt x="369" y="102965"/>
                    </a:lnTo>
                    <a:lnTo>
                      <a:pt x="0" y="124598"/>
                    </a:lnTo>
                    <a:lnTo>
                      <a:pt x="273" y="146304"/>
                    </a:lnTo>
                    <a:lnTo>
                      <a:pt x="12382" y="201382"/>
                    </a:lnTo>
                    <a:lnTo>
                      <a:pt x="43136" y="235839"/>
                    </a:lnTo>
                    <a:lnTo>
                      <a:pt x="69615" y="240029"/>
                    </a:lnTo>
                    <a:lnTo>
                      <a:pt x="77926" y="237017"/>
                    </a:lnTo>
                    <a:lnTo>
                      <a:pt x="84093" y="234219"/>
                    </a:lnTo>
                    <a:lnTo>
                      <a:pt x="89118" y="230707"/>
                    </a:lnTo>
                    <a:lnTo>
                      <a:pt x="93999" y="22555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884" name="Google Shape;7884;p12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81646" y="3736822"/>
                <a:ext cx="226364" cy="333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85" name="Google Shape;7885;p1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19212" y="3848074"/>
              <a:ext cx="115874" cy="144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6" name="Google Shape;7886;p1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1998" y="3715450"/>
              <a:ext cx="422935" cy="253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87" name="Google Shape;7887;p122"/>
            <p:cNvGrpSpPr/>
            <p:nvPr/>
          </p:nvGrpSpPr>
          <p:grpSpPr>
            <a:xfrm>
              <a:off x="6486143" y="4501896"/>
              <a:ext cx="382656" cy="179094"/>
              <a:chOff x="6486143" y="4501896"/>
              <a:chExt cx="382656" cy="179094"/>
            </a:xfrm>
          </p:grpSpPr>
          <p:sp>
            <p:nvSpPr>
              <p:cNvPr id="7888" name="Google Shape;7888;p122"/>
              <p:cNvSpPr/>
              <p:nvPr/>
            </p:nvSpPr>
            <p:spPr>
              <a:xfrm>
                <a:off x="6486143" y="4501896"/>
                <a:ext cx="319404" cy="135254"/>
              </a:xfrm>
              <a:custGeom>
                <a:rect b="b" l="l" r="r" t="t"/>
                <a:pathLst>
                  <a:path extrusionOk="0" h="135254" w="319404">
                    <a:moveTo>
                      <a:pt x="0" y="0"/>
                    </a:moveTo>
                    <a:lnTo>
                      <a:pt x="11144" y="49934"/>
                    </a:lnTo>
                    <a:lnTo>
                      <a:pt x="42576" y="96107"/>
                    </a:lnTo>
                    <a:lnTo>
                      <a:pt x="88594" y="127373"/>
                    </a:lnTo>
                    <a:lnTo>
                      <a:pt x="142494" y="134873"/>
                    </a:lnTo>
                    <a:lnTo>
                      <a:pt x="164544" y="134600"/>
                    </a:lnTo>
                    <a:lnTo>
                      <a:pt x="186309" y="133826"/>
                    </a:lnTo>
                    <a:lnTo>
                      <a:pt x="208073" y="132623"/>
                    </a:lnTo>
                    <a:lnTo>
                      <a:pt x="230124" y="131063"/>
                    </a:lnTo>
                    <a:lnTo>
                      <a:pt x="247828" y="129563"/>
                    </a:lnTo>
                    <a:lnTo>
                      <a:pt x="265461" y="128206"/>
                    </a:lnTo>
                    <a:lnTo>
                      <a:pt x="282952" y="126563"/>
                    </a:lnTo>
                    <a:lnTo>
                      <a:pt x="300228" y="124205"/>
                    </a:lnTo>
                    <a:lnTo>
                      <a:pt x="310134" y="122681"/>
                    </a:lnTo>
                    <a:lnTo>
                      <a:pt x="313182" y="121919"/>
                    </a:lnTo>
                    <a:lnTo>
                      <a:pt x="319278" y="1196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889" name="Google Shape;7889;p12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68820" y="4565116"/>
                <a:ext cx="99979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90" name="Google Shape;7890;p122"/>
            <p:cNvGrpSpPr/>
            <p:nvPr/>
          </p:nvGrpSpPr>
          <p:grpSpPr>
            <a:xfrm>
              <a:off x="7169658" y="4635246"/>
              <a:ext cx="568069" cy="128270"/>
              <a:chOff x="7169658" y="4635246"/>
              <a:chExt cx="568069" cy="128270"/>
            </a:xfrm>
          </p:grpSpPr>
          <p:sp>
            <p:nvSpPr>
              <p:cNvPr id="7891" name="Google Shape;7891;p122"/>
              <p:cNvSpPr/>
              <p:nvPr/>
            </p:nvSpPr>
            <p:spPr>
              <a:xfrm>
                <a:off x="7169658" y="4658106"/>
                <a:ext cx="95250" cy="105410"/>
              </a:xfrm>
              <a:custGeom>
                <a:rect b="b" l="l" r="r" t="t"/>
                <a:pathLst>
                  <a:path extrusionOk="0" h="105410" w="95250">
                    <a:moveTo>
                      <a:pt x="0" y="0"/>
                    </a:moveTo>
                    <a:lnTo>
                      <a:pt x="2488" y="16002"/>
                    </a:lnTo>
                    <a:lnTo>
                      <a:pt x="4476" y="32004"/>
                    </a:lnTo>
                    <a:lnTo>
                      <a:pt x="6322" y="48006"/>
                    </a:lnTo>
                    <a:lnTo>
                      <a:pt x="8382" y="64008"/>
                    </a:lnTo>
                    <a:lnTo>
                      <a:pt x="22098" y="102870"/>
                    </a:lnTo>
                    <a:lnTo>
                      <a:pt x="28944" y="104941"/>
                    </a:lnTo>
                    <a:lnTo>
                      <a:pt x="34575" y="102298"/>
                    </a:lnTo>
                    <a:lnTo>
                      <a:pt x="53268" y="57578"/>
                    </a:lnTo>
                    <a:lnTo>
                      <a:pt x="56388" y="38100"/>
                    </a:lnTo>
                    <a:lnTo>
                      <a:pt x="57912" y="30480"/>
                    </a:lnTo>
                    <a:lnTo>
                      <a:pt x="58674" y="22860"/>
                    </a:lnTo>
                    <a:lnTo>
                      <a:pt x="60198" y="26670"/>
                    </a:lnTo>
                    <a:lnTo>
                      <a:pt x="61722" y="34290"/>
                    </a:lnTo>
                    <a:lnTo>
                      <a:pt x="63246" y="39624"/>
                    </a:lnTo>
                    <a:lnTo>
                      <a:pt x="76962" y="80010"/>
                    </a:lnTo>
                    <a:lnTo>
                      <a:pt x="82296" y="85344"/>
                    </a:lnTo>
                    <a:lnTo>
                      <a:pt x="89154" y="83058"/>
                    </a:lnTo>
                    <a:lnTo>
                      <a:pt x="95250" y="807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2" name="Google Shape;7892;p122"/>
              <p:cNvSpPr/>
              <p:nvPr/>
            </p:nvSpPr>
            <p:spPr>
              <a:xfrm>
                <a:off x="7278219" y="4671822"/>
                <a:ext cx="59690" cy="77470"/>
              </a:xfrm>
              <a:custGeom>
                <a:rect b="b" l="l" r="r" t="t"/>
                <a:pathLst>
                  <a:path extrusionOk="0" h="77470" w="59690">
                    <a:moveTo>
                      <a:pt x="404" y="761"/>
                    </a:moveTo>
                    <a:lnTo>
                      <a:pt x="0" y="10560"/>
                    </a:lnTo>
                    <a:lnTo>
                      <a:pt x="23" y="19716"/>
                    </a:lnTo>
                    <a:lnTo>
                      <a:pt x="619" y="28729"/>
                    </a:lnTo>
                    <a:lnTo>
                      <a:pt x="1928" y="38099"/>
                    </a:lnTo>
                    <a:lnTo>
                      <a:pt x="3452" y="44957"/>
                    </a:lnTo>
                    <a:lnTo>
                      <a:pt x="5738" y="51815"/>
                    </a:lnTo>
                    <a:lnTo>
                      <a:pt x="6500" y="58673"/>
                    </a:lnTo>
                    <a:lnTo>
                      <a:pt x="5738" y="53339"/>
                    </a:lnTo>
                    <a:lnTo>
                      <a:pt x="5738" y="51053"/>
                    </a:lnTo>
                    <a:lnTo>
                      <a:pt x="4976" y="46481"/>
                    </a:lnTo>
                    <a:lnTo>
                      <a:pt x="3929" y="38135"/>
                    </a:lnTo>
                    <a:lnTo>
                      <a:pt x="3452" y="29432"/>
                    </a:lnTo>
                    <a:lnTo>
                      <a:pt x="4119" y="20871"/>
                    </a:lnTo>
                    <a:lnTo>
                      <a:pt x="30122" y="0"/>
                    </a:lnTo>
                    <a:lnTo>
                      <a:pt x="38754" y="1273"/>
                    </a:lnTo>
                    <a:lnTo>
                      <a:pt x="59269" y="44291"/>
                    </a:lnTo>
                    <a:lnTo>
                      <a:pt x="59221" y="57209"/>
                    </a:lnTo>
                    <a:lnTo>
                      <a:pt x="58316" y="69341"/>
                    </a:lnTo>
                    <a:lnTo>
                      <a:pt x="58316" y="72389"/>
                    </a:lnTo>
                    <a:lnTo>
                      <a:pt x="56792" y="74675"/>
                    </a:lnTo>
                    <a:lnTo>
                      <a:pt x="56030" y="769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3" name="Google Shape;7893;p122"/>
              <p:cNvSpPr/>
              <p:nvPr/>
            </p:nvSpPr>
            <p:spPr>
              <a:xfrm>
                <a:off x="7363206" y="4635246"/>
                <a:ext cx="15240" cy="112395"/>
              </a:xfrm>
              <a:custGeom>
                <a:rect b="b" l="l" r="r" t="t"/>
                <a:pathLst>
                  <a:path extrusionOk="0" h="112395" w="15240">
                    <a:moveTo>
                      <a:pt x="0" y="0"/>
                    </a:moveTo>
                    <a:lnTo>
                      <a:pt x="12954" y="42671"/>
                    </a:lnTo>
                    <a:lnTo>
                      <a:pt x="14775" y="79640"/>
                    </a:lnTo>
                    <a:lnTo>
                      <a:pt x="15240" y="92201"/>
                    </a:lnTo>
                    <a:lnTo>
                      <a:pt x="15240" y="99059"/>
                    </a:lnTo>
                    <a:lnTo>
                      <a:pt x="15240" y="105155"/>
                    </a:lnTo>
                    <a:lnTo>
                      <a:pt x="15240" y="1120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4" name="Google Shape;7894;p122"/>
              <p:cNvSpPr/>
              <p:nvPr/>
            </p:nvSpPr>
            <p:spPr>
              <a:xfrm>
                <a:off x="7382684" y="4673346"/>
                <a:ext cx="52704" cy="71120"/>
              </a:xfrm>
              <a:custGeom>
                <a:rect b="b" l="l" r="r" t="t"/>
                <a:pathLst>
                  <a:path extrusionOk="0" h="71120" w="52704">
                    <a:moveTo>
                      <a:pt x="23193" y="0"/>
                    </a:moveTo>
                    <a:lnTo>
                      <a:pt x="0" y="34944"/>
                    </a:lnTo>
                    <a:lnTo>
                      <a:pt x="333" y="42386"/>
                    </a:lnTo>
                    <a:lnTo>
                      <a:pt x="32337" y="67817"/>
                    </a:lnTo>
                    <a:lnTo>
                      <a:pt x="45291" y="70103"/>
                    </a:lnTo>
                    <a:lnTo>
                      <a:pt x="52149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5" name="Google Shape;7895;p122"/>
              <p:cNvSpPr/>
              <p:nvPr/>
            </p:nvSpPr>
            <p:spPr>
              <a:xfrm>
                <a:off x="7439810" y="4683383"/>
                <a:ext cx="64770" cy="59689"/>
              </a:xfrm>
              <a:custGeom>
                <a:rect b="b" l="l" r="r" t="t"/>
                <a:pathLst>
                  <a:path extrusionOk="0" h="59689" w="64770">
                    <a:moveTo>
                      <a:pt x="4929" y="18919"/>
                    </a:moveTo>
                    <a:lnTo>
                      <a:pt x="2714" y="26324"/>
                    </a:lnTo>
                    <a:lnTo>
                      <a:pt x="928" y="33016"/>
                    </a:lnTo>
                    <a:lnTo>
                      <a:pt x="0" y="39707"/>
                    </a:lnTo>
                    <a:lnTo>
                      <a:pt x="357" y="47113"/>
                    </a:lnTo>
                    <a:lnTo>
                      <a:pt x="357" y="50923"/>
                    </a:lnTo>
                    <a:lnTo>
                      <a:pt x="1881" y="52447"/>
                    </a:lnTo>
                    <a:lnTo>
                      <a:pt x="4167" y="54733"/>
                    </a:lnTo>
                    <a:lnTo>
                      <a:pt x="5691" y="50923"/>
                    </a:lnTo>
                    <a:lnTo>
                      <a:pt x="7215" y="44065"/>
                    </a:lnTo>
                    <a:lnTo>
                      <a:pt x="8739" y="38731"/>
                    </a:lnTo>
                    <a:lnTo>
                      <a:pt x="28313" y="4167"/>
                    </a:lnTo>
                    <a:lnTo>
                      <a:pt x="40790" y="0"/>
                    </a:lnTo>
                    <a:lnTo>
                      <a:pt x="47601" y="631"/>
                    </a:lnTo>
                    <a:lnTo>
                      <a:pt x="64079" y="37207"/>
                    </a:lnTo>
                    <a:lnTo>
                      <a:pt x="63805" y="44588"/>
                    </a:lnTo>
                    <a:lnTo>
                      <a:pt x="63603" y="51685"/>
                    </a:lnTo>
                    <a:lnTo>
                      <a:pt x="63603" y="55495"/>
                    </a:lnTo>
                    <a:lnTo>
                      <a:pt x="63603" y="56257"/>
                    </a:lnTo>
                    <a:lnTo>
                      <a:pt x="64365" y="593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6" name="Google Shape;7896;p122"/>
              <p:cNvSpPr/>
              <p:nvPr/>
            </p:nvSpPr>
            <p:spPr>
              <a:xfrm>
                <a:off x="7519415" y="4674870"/>
                <a:ext cx="46354" cy="62229"/>
              </a:xfrm>
              <a:custGeom>
                <a:rect b="b" l="l" r="r" t="t"/>
                <a:pathLst>
                  <a:path extrusionOk="0" h="62229" w="46354">
                    <a:moveTo>
                      <a:pt x="0" y="18287"/>
                    </a:moveTo>
                    <a:lnTo>
                      <a:pt x="3714" y="27015"/>
                    </a:lnTo>
                    <a:lnTo>
                      <a:pt x="8001" y="37242"/>
                    </a:lnTo>
                    <a:lnTo>
                      <a:pt x="12858" y="47327"/>
                    </a:lnTo>
                    <a:lnTo>
                      <a:pt x="18288" y="55625"/>
                    </a:lnTo>
                    <a:lnTo>
                      <a:pt x="22098" y="59435"/>
                    </a:lnTo>
                    <a:lnTo>
                      <a:pt x="32004" y="61721"/>
                    </a:lnTo>
                    <a:lnTo>
                      <a:pt x="37338" y="58673"/>
                    </a:lnTo>
                    <a:lnTo>
                      <a:pt x="42719" y="51363"/>
                    </a:lnTo>
                    <a:lnTo>
                      <a:pt x="45529" y="41909"/>
                    </a:lnTo>
                    <a:lnTo>
                      <a:pt x="46339" y="31884"/>
                    </a:lnTo>
                    <a:lnTo>
                      <a:pt x="45720" y="22859"/>
                    </a:lnTo>
                    <a:lnTo>
                      <a:pt x="44196" y="14477"/>
                    </a:lnTo>
                    <a:lnTo>
                      <a:pt x="38100" y="9143"/>
                    </a:lnTo>
                    <a:lnTo>
                      <a:pt x="32004" y="3809"/>
                    </a:lnTo>
                    <a:lnTo>
                      <a:pt x="28193" y="0"/>
                    </a:lnTo>
                    <a:lnTo>
                      <a:pt x="31241" y="1523"/>
                    </a:lnTo>
                    <a:lnTo>
                      <a:pt x="35813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7" name="Google Shape;7897;p122"/>
              <p:cNvSpPr/>
              <p:nvPr/>
            </p:nvSpPr>
            <p:spPr>
              <a:xfrm>
                <a:off x="7593330" y="4678680"/>
                <a:ext cx="73659" cy="55879"/>
              </a:xfrm>
              <a:custGeom>
                <a:rect b="b" l="l" r="r" t="t"/>
                <a:pathLst>
                  <a:path extrusionOk="0" h="55879" w="73659">
                    <a:moveTo>
                      <a:pt x="0" y="0"/>
                    </a:moveTo>
                    <a:lnTo>
                      <a:pt x="8382" y="41910"/>
                    </a:lnTo>
                    <a:lnTo>
                      <a:pt x="11430" y="51816"/>
                    </a:lnTo>
                    <a:lnTo>
                      <a:pt x="19050" y="53340"/>
                    </a:lnTo>
                    <a:lnTo>
                      <a:pt x="28956" y="55626"/>
                    </a:lnTo>
                    <a:lnTo>
                      <a:pt x="32766" y="47243"/>
                    </a:lnTo>
                    <a:lnTo>
                      <a:pt x="41910" y="10667"/>
                    </a:lnTo>
                    <a:lnTo>
                      <a:pt x="41910" y="4571"/>
                    </a:lnTo>
                    <a:lnTo>
                      <a:pt x="41148" y="6095"/>
                    </a:lnTo>
                    <a:lnTo>
                      <a:pt x="40386" y="3809"/>
                    </a:lnTo>
                    <a:lnTo>
                      <a:pt x="39624" y="7619"/>
                    </a:lnTo>
                    <a:lnTo>
                      <a:pt x="38100" y="14477"/>
                    </a:lnTo>
                    <a:lnTo>
                      <a:pt x="38100" y="20573"/>
                    </a:lnTo>
                    <a:lnTo>
                      <a:pt x="38862" y="27431"/>
                    </a:lnTo>
                    <a:lnTo>
                      <a:pt x="43434" y="35051"/>
                    </a:lnTo>
                    <a:lnTo>
                      <a:pt x="50292" y="36575"/>
                    </a:lnTo>
                    <a:lnTo>
                      <a:pt x="56388" y="38099"/>
                    </a:lnTo>
                    <a:lnTo>
                      <a:pt x="63246" y="36575"/>
                    </a:lnTo>
                    <a:lnTo>
                      <a:pt x="67056" y="32003"/>
                    </a:lnTo>
                    <a:lnTo>
                      <a:pt x="70866" y="28193"/>
                    </a:lnTo>
                    <a:lnTo>
                      <a:pt x="71628" y="26669"/>
                    </a:lnTo>
                    <a:lnTo>
                      <a:pt x="73152" y="236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898" name="Google Shape;7898;p122"/>
              <p:cNvSpPr/>
              <p:nvPr/>
            </p:nvSpPr>
            <p:spPr>
              <a:xfrm>
                <a:off x="7678673" y="4668774"/>
                <a:ext cx="59054" cy="62864"/>
              </a:xfrm>
              <a:custGeom>
                <a:rect b="b" l="l" r="r" t="t"/>
                <a:pathLst>
                  <a:path extrusionOk="0" h="62864" w="59054">
                    <a:moveTo>
                      <a:pt x="0" y="4571"/>
                    </a:moveTo>
                    <a:lnTo>
                      <a:pt x="2286" y="45719"/>
                    </a:lnTo>
                    <a:lnTo>
                      <a:pt x="3810" y="57911"/>
                    </a:lnTo>
                    <a:lnTo>
                      <a:pt x="6858" y="60959"/>
                    </a:lnTo>
                    <a:lnTo>
                      <a:pt x="7620" y="60959"/>
                    </a:lnTo>
                    <a:lnTo>
                      <a:pt x="7620" y="61721"/>
                    </a:lnTo>
                    <a:lnTo>
                      <a:pt x="8382" y="61721"/>
                    </a:lnTo>
                    <a:lnTo>
                      <a:pt x="9144" y="54863"/>
                    </a:lnTo>
                    <a:lnTo>
                      <a:pt x="9144" y="48767"/>
                    </a:lnTo>
                    <a:lnTo>
                      <a:pt x="9144" y="42671"/>
                    </a:lnTo>
                    <a:lnTo>
                      <a:pt x="20574" y="2285"/>
                    </a:lnTo>
                    <a:lnTo>
                      <a:pt x="29718" y="0"/>
                    </a:lnTo>
                    <a:lnTo>
                      <a:pt x="35814" y="2285"/>
                    </a:lnTo>
                    <a:lnTo>
                      <a:pt x="58114" y="35516"/>
                    </a:lnTo>
                    <a:lnTo>
                      <a:pt x="58578" y="43148"/>
                    </a:lnTo>
                    <a:lnTo>
                      <a:pt x="58328" y="50923"/>
                    </a:lnTo>
                    <a:lnTo>
                      <a:pt x="57150" y="57911"/>
                    </a:lnTo>
                    <a:lnTo>
                      <a:pt x="56388" y="59435"/>
                    </a:lnTo>
                    <a:lnTo>
                      <a:pt x="54864" y="60959"/>
                    </a:lnTo>
                    <a:lnTo>
                      <a:pt x="5410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899" name="Google Shape;7899;p1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82864" y="4560544"/>
              <a:ext cx="261416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00" name="Google Shape;7900;p122"/>
            <p:cNvGrpSpPr/>
            <p:nvPr/>
          </p:nvGrpSpPr>
          <p:grpSpPr>
            <a:xfrm>
              <a:off x="8285200" y="4507204"/>
              <a:ext cx="420649" cy="154736"/>
              <a:chOff x="8285200" y="4507204"/>
              <a:chExt cx="420649" cy="154736"/>
            </a:xfrm>
          </p:grpSpPr>
          <p:pic>
            <p:nvPicPr>
              <p:cNvPr id="7901" name="Google Shape;7901;p12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285200" y="4507204"/>
                <a:ext cx="16121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2" name="Google Shape;7902;p122"/>
              <p:cNvSpPr/>
              <p:nvPr/>
            </p:nvSpPr>
            <p:spPr>
              <a:xfrm>
                <a:off x="8439471" y="4514087"/>
                <a:ext cx="234950" cy="132079"/>
              </a:xfrm>
              <a:custGeom>
                <a:rect b="b" l="l" r="r" t="t"/>
                <a:pathLst>
                  <a:path extrusionOk="0" h="132079" w="234950">
                    <a:moveTo>
                      <a:pt x="15680" y="54102"/>
                    </a:moveTo>
                    <a:lnTo>
                      <a:pt x="440" y="92964"/>
                    </a:lnTo>
                    <a:lnTo>
                      <a:pt x="0" y="101286"/>
                    </a:lnTo>
                    <a:lnTo>
                      <a:pt x="345" y="109823"/>
                    </a:lnTo>
                    <a:lnTo>
                      <a:pt x="33004" y="131826"/>
                    </a:lnTo>
                    <a:lnTo>
                      <a:pt x="41588" y="131064"/>
                    </a:lnTo>
                    <a:lnTo>
                      <a:pt x="84260" y="107442"/>
                    </a:lnTo>
                    <a:lnTo>
                      <a:pt x="101024" y="70104"/>
                    </a:lnTo>
                    <a:lnTo>
                      <a:pt x="60388" y="75699"/>
                    </a:lnTo>
                    <a:lnTo>
                      <a:pt x="64448" y="115062"/>
                    </a:lnTo>
                    <a:lnTo>
                      <a:pt x="110930" y="121158"/>
                    </a:lnTo>
                    <a:lnTo>
                      <a:pt x="156900" y="111085"/>
                    </a:lnTo>
                    <a:lnTo>
                      <a:pt x="181796" y="76962"/>
                    </a:lnTo>
                    <a:lnTo>
                      <a:pt x="181796" y="66294"/>
                    </a:lnTo>
                    <a:lnTo>
                      <a:pt x="141660" y="77414"/>
                    </a:lnTo>
                    <a:lnTo>
                      <a:pt x="159472" y="111311"/>
                    </a:lnTo>
                    <a:lnTo>
                      <a:pt x="181236" y="76330"/>
                    </a:lnTo>
                    <a:lnTo>
                      <a:pt x="180593" y="54399"/>
                    </a:lnTo>
                    <a:lnTo>
                      <a:pt x="180272" y="43434"/>
                    </a:lnTo>
                    <a:lnTo>
                      <a:pt x="183320" y="3810"/>
                    </a:lnTo>
                    <a:lnTo>
                      <a:pt x="184082" y="1524"/>
                    </a:lnTo>
                    <a:lnTo>
                      <a:pt x="183320" y="0"/>
                    </a:lnTo>
                    <a:lnTo>
                      <a:pt x="184844" y="0"/>
                    </a:lnTo>
                    <a:lnTo>
                      <a:pt x="186749" y="6988"/>
                    </a:lnTo>
                    <a:lnTo>
                      <a:pt x="188083" y="14192"/>
                    </a:lnTo>
                    <a:lnTo>
                      <a:pt x="189130" y="21538"/>
                    </a:lnTo>
                    <a:lnTo>
                      <a:pt x="190178" y="28956"/>
                    </a:lnTo>
                    <a:lnTo>
                      <a:pt x="191297" y="41743"/>
                    </a:lnTo>
                    <a:lnTo>
                      <a:pt x="192845" y="54673"/>
                    </a:lnTo>
                    <a:lnTo>
                      <a:pt x="211609" y="91916"/>
                    </a:lnTo>
                    <a:lnTo>
                      <a:pt x="228278" y="96012"/>
                    </a:lnTo>
                    <a:lnTo>
                      <a:pt x="230564" y="96012"/>
                    </a:lnTo>
                    <a:lnTo>
                      <a:pt x="232850" y="96012"/>
                    </a:lnTo>
                    <a:lnTo>
                      <a:pt x="234374" y="960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03" name="Google Shape;7903;p122"/>
              <p:cNvSpPr/>
              <p:nvPr/>
            </p:nvSpPr>
            <p:spPr>
              <a:xfrm>
                <a:off x="8686799" y="4565903"/>
                <a:ext cx="19050" cy="20320"/>
              </a:xfrm>
              <a:custGeom>
                <a:rect b="b" l="l" r="r" t="t"/>
                <a:pathLst>
                  <a:path extrusionOk="0" h="20320" w="19050">
                    <a:moveTo>
                      <a:pt x="19050" y="19812"/>
                    </a:moveTo>
                    <a:lnTo>
                      <a:pt x="14037" y="15109"/>
                    </a:lnTo>
                    <a:lnTo>
                      <a:pt x="9239" y="10191"/>
                    </a:lnTo>
                    <a:lnTo>
                      <a:pt x="4583" y="513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04" name="Google Shape;7904;p1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017744" y="5391124"/>
              <a:ext cx="153212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5" name="Google Shape;7905;p122"/>
            <p:cNvSpPr/>
            <p:nvPr/>
          </p:nvSpPr>
          <p:spPr>
            <a:xfrm>
              <a:off x="5241797" y="5477255"/>
              <a:ext cx="28575" cy="66039"/>
            </a:xfrm>
            <a:custGeom>
              <a:rect b="b" l="l" r="r" t="t"/>
              <a:pathLst>
                <a:path extrusionOk="0" h="66039" w="28575">
                  <a:moveTo>
                    <a:pt x="0" y="0"/>
                  </a:moveTo>
                  <a:lnTo>
                    <a:pt x="27991" y="25086"/>
                  </a:lnTo>
                  <a:lnTo>
                    <a:pt x="27527" y="33623"/>
                  </a:lnTo>
                  <a:lnTo>
                    <a:pt x="25491" y="41731"/>
                  </a:lnTo>
                  <a:lnTo>
                    <a:pt x="22098" y="48767"/>
                  </a:lnTo>
                  <a:lnTo>
                    <a:pt x="17526" y="56387"/>
                  </a:lnTo>
                  <a:lnTo>
                    <a:pt x="11430" y="60959"/>
                  </a:lnTo>
                  <a:lnTo>
                    <a:pt x="4572" y="6553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906" name="Google Shape;7906;p122"/>
            <p:cNvSpPr/>
            <p:nvPr/>
          </p:nvSpPr>
          <p:spPr>
            <a:xfrm>
              <a:off x="5351526" y="545363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907" name="Google Shape;7907;p122"/>
            <p:cNvSpPr/>
            <p:nvPr/>
          </p:nvSpPr>
          <p:spPr>
            <a:xfrm>
              <a:off x="5434584" y="5441441"/>
              <a:ext cx="60960" cy="28575"/>
            </a:xfrm>
            <a:custGeom>
              <a:rect b="b" l="l" r="r" t="t"/>
              <a:pathLst>
                <a:path extrusionOk="0" h="28575" w="60960">
                  <a:moveTo>
                    <a:pt x="22860" y="9906"/>
                  </a:moveTo>
                  <a:lnTo>
                    <a:pt x="17526" y="4572"/>
                  </a:lnTo>
                  <a:lnTo>
                    <a:pt x="4572" y="4572"/>
                  </a:lnTo>
                  <a:lnTo>
                    <a:pt x="0" y="9906"/>
                  </a:lnTo>
                  <a:lnTo>
                    <a:pt x="0" y="22860"/>
                  </a:lnTo>
                  <a:lnTo>
                    <a:pt x="4572" y="28194"/>
                  </a:lnTo>
                  <a:lnTo>
                    <a:pt x="17526" y="28194"/>
                  </a:lnTo>
                  <a:lnTo>
                    <a:pt x="22860" y="22860"/>
                  </a:lnTo>
                  <a:lnTo>
                    <a:pt x="22860" y="16002"/>
                  </a:lnTo>
                  <a:lnTo>
                    <a:pt x="22860" y="9906"/>
                  </a:lnTo>
                  <a:close/>
                </a:path>
                <a:path extrusionOk="0" h="28575" w="60960">
                  <a:moveTo>
                    <a:pt x="60960" y="4572"/>
                  </a:moveTo>
                  <a:lnTo>
                    <a:pt x="55626" y="0"/>
                  </a:lnTo>
                  <a:lnTo>
                    <a:pt x="42672" y="0"/>
                  </a:lnTo>
                  <a:lnTo>
                    <a:pt x="38100" y="4572"/>
                  </a:lnTo>
                  <a:lnTo>
                    <a:pt x="38100" y="17526"/>
                  </a:lnTo>
                  <a:lnTo>
                    <a:pt x="42672" y="22860"/>
                  </a:lnTo>
                  <a:lnTo>
                    <a:pt x="55626" y="22860"/>
                  </a:lnTo>
                  <a:lnTo>
                    <a:pt x="60960" y="17526"/>
                  </a:lnTo>
                  <a:lnTo>
                    <a:pt x="60960" y="11430"/>
                  </a:lnTo>
                  <a:lnTo>
                    <a:pt x="6096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08" name="Google Shape;7908;p122"/>
            <p:cNvGrpSpPr/>
            <p:nvPr/>
          </p:nvGrpSpPr>
          <p:grpSpPr>
            <a:xfrm>
              <a:off x="5618200" y="5368264"/>
              <a:ext cx="233985" cy="172262"/>
              <a:chOff x="5618200" y="5368264"/>
              <a:chExt cx="233985" cy="172262"/>
            </a:xfrm>
          </p:grpSpPr>
          <p:pic>
            <p:nvPicPr>
              <p:cNvPr id="7909" name="Google Shape;7909;p122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618200" y="5368264"/>
                <a:ext cx="13949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10" name="Google Shape;7910;p122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782697" y="5407888"/>
                <a:ext cx="69488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11" name="Google Shape;7911;p12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240754" y="5317972"/>
              <a:ext cx="249224" cy="1337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12" name="Google Shape;7912;p122"/>
            <p:cNvGrpSpPr/>
            <p:nvPr/>
          </p:nvGrpSpPr>
          <p:grpSpPr>
            <a:xfrm>
              <a:off x="6676643" y="5280660"/>
              <a:ext cx="178435" cy="136906"/>
              <a:chOff x="6676643" y="5280660"/>
              <a:chExt cx="178435" cy="136906"/>
            </a:xfrm>
          </p:grpSpPr>
          <p:sp>
            <p:nvSpPr>
              <p:cNvPr id="7913" name="Google Shape;7913;p122"/>
              <p:cNvSpPr/>
              <p:nvPr/>
            </p:nvSpPr>
            <p:spPr>
              <a:xfrm>
                <a:off x="6702551" y="5347716"/>
                <a:ext cx="7620" cy="69850"/>
              </a:xfrm>
              <a:custGeom>
                <a:rect b="b" l="l" r="r" t="t"/>
                <a:pathLst>
                  <a:path extrusionOk="0" h="69850" w="7620">
                    <a:moveTo>
                      <a:pt x="0" y="0"/>
                    </a:moveTo>
                    <a:lnTo>
                      <a:pt x="6858" y="43434"/>
                    </a:lnTo>
                    <a:lnTo>
                      <a:pt x="6858" y="51816"/>
                    </a:lnTo>
                    <a:lnTo>
                      <a:pt x="6858" y="60198"/>
                    </a:lnTo>
                    <a:lnTo>
                      <a:pt x="7620" y="68580"/>
                    </a:lnTo>
                    <a:lnTo>
                      <a:pt x="7620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4" name="Google Shape;7914;p122"/>
              <p:cNvSpPr/>
              <p:nvPr/>
            </p:nvSpPr>
            <p:spPr>
              <a:xfrm>
                <a:off x="6676643" y="5282184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5" name="Google Shape;7915;p122"/>
              <p:cNvSpPr/>
              <p:nvPr/>
            </p:nvSpPr>
            <p:spPr>
              <a:xfrm>
                <a:off x="6745223" y="5347716"/>
                <a:ext cx="7620" cy="56514"/>
              </a:xfrm>
              <a:custGeom>
                <a:rect b="b" l="l" r="r" t="t"/>
                <a:pathLst>
                  <a:path extrusionOk="0" h="56514" w="7620">
                    <a:moveTo>
                      <a:pt x="0" y="0"/>
                    </a:moveTo>
                    <a:lnTo>
                      <a:pt x="4572" y="42672"/>
                    </a:lnTo>
                    <a:lnTo>
                      <a:pt x="6096" y="49530"/>
                    </a:lnTo>
                    <a:lnTo>
                      <a:pt x="7620" y="563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6" name="Google Shape;7916;p122"/>
              <p:cNvSpPr/>
              <p:nvPr/>
            </p:nvSpPr>
            <p:spPr>
              <a:xfrm>
                <a:off x="6731507" y="52806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17" name="Google Shape;7917;p122"/>
              <p:cNvSpPr/>
              <p:nvPr/>
            </p:nvSpPr>
            <p:spPr>
              <a:xfrm>
                <a:off x="6794753" y="5283708"/>
                <a:ext cx="60325" cy="116204"/>
              </a:xfrm>
              <a:custGeom>
                <a:rect b="b" l="l" r="r" t="t"/>
                <a:pathLst>
                  <a:path extrusionOk="0" h="116204" w="60325">
                    <a:moveTo>
                      <a:pt x="38100" y="0"/>
                    </a:moveTo>
                    <a:lnTo>
                      <a:pt x="38004" y="15418"/>
                    </a:lnTo>
                    <a:lnTo>
                      <a:pt x="37909" y="30765"/>
                    </a:lnTo>
                    <a:lnTo>
                      <a:pt x="38100" y="45970"/>
                    </a:lnTo>
                    <a:lnTo>
                      <a:pt x="41540" y="94178"/>
                    </a:lnTo>
                    <a:lnTo>
                      <a:pt x="44196" y="107442"/>
                    </a:lnTo>
                    <a:lnTo>
                      <a:pt x="44196" y="108204"/>
                    </a:lnTo>
                    <a:lnTo>
                      <a:pt x="44196" y="109728"/>
                    </a:lnTo>
                    <a:lnTo>
                      <a:pt x="44196" y="102107"/>
                    </a:lnTo>
                    <a:lnTo>
                      <a:pt x="44958" y="94488"/>
                    </a:lnTo>
                    <a:lnTo>
                      <a:pt x="20574" y="64008"/>
                    </a:lnTo>
                    <a:lnTo>
                      <a:pt x="9906" y="63246"/>
                    </a:lnTo>
                    <a:lnTo>
                      <a:pt x="6096" y="66294"/>
                    </a:lnTo>
                    <a:lnTo>
                      <a:pt x="0" y="71628"/>
                    </a:lnTo>
                    <a:lnTo>
                      <a:pt x="762" y="83058"/>
                    </a:lnTo>
                    <a:lnTo>
                      <a:pt x="762" y="90678"/>
                    </a:lnTo>
                    <a:lnTo>
                      <a:pt x="762" y="99822"/>
                    </a:lnTo>
                    <a:lnTo>
                      <a:pt x="3810" y="107442"/>
                    </a:lnTo>
                    <a:lnTo>
                      <a:pt x="12192" y="112014"/>
                    </a:lnTo>
                    <a:lnTo>
                      <a:pt x="19109" y="114728"/>
                    </a:lnTo>
                    <a:lnTo>
                      <a:pt x="27527" y="116014"/>
                    </a:lnTo>
                    <a:lnTo>
                      <a:pt x="36087" y="115871"/>
                    </a:lnTo>
                    <a:lnTo>
                      <a:pt x="43434" y="114300"/>
                    </a:lnTo>
                    <a:lnTo>
                      <a:pt x="52578" y="108966"/>
                    </a:lnTo>
                    <a:lnTo>
                      <a:pt x="55626" y="107442"/>
                    </a:lnTo>
                    <a:lnTo>
                      <a:pt x="60198" y="1028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18" name="Google Shape;7918;p12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197064" y="5191480"/>
              <a:ext cx="345998" cy="1570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19" name="Google Shape;7919;p122"/>
            <p:cNvGrpSpPr/>
            <p:nvPr/>
          </p:nvGrpSpPr>
          <p:grpSpPr>
            <a:xfrm>
              <a:off x="7616926" y="5168620"/>
              <a:ext cx="205764" cy="160070"/>
              <a:chOff x="7616926" y="5168620"/>
              <a:chExt cx="205764" cy="160070"/>
            </a:xfrm>
          </p:grpSpPr>
          <p:pic>
            <p:nvPicPr>
              <p:cNvPr id="7920" name="Google Shape;7920;p12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616926" y="5168620"/>
                <a:ext cx="141604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1" name="Google Shape;7921;p122"/>
              <p:cNvSpPr/>
              <p:nvPr/>
            </p:nvSpPr>
            <p:spPr>
              <a:xfrm>
                <a:off x="7799831" y="524713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22" name="Google Shape;7922;p1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95290" y="5988651"/>
              <a:ext cx="181406" cy="188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3" name="Google Shape;7923;p122"/>
            <p:cNvSpPr/>
            <p:nvPr/>
          </p:nvSpPr>
          <p:spPr>
            <a:xfrm>
              <a:off x="5442203" y="602665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924" name="Google Shape;7924;p122"/>
            <p:cNvSpPr/>
            <p:nvPr/>
          </p:nvSpPr>
          <p:spPr>
            <a:xfrm>
              <a:off x="5460491" y="6123432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3622"/>
                  </a:lnTo>
                  <a:lnTo>
                    <a:pt x="17526" y="23622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25" name="Google Shape;7925;p122"/>
            <p:cNvGrpSpPr/>
            <p:nvPr/>
          </p:nvGrpSpPr>
          <p:grpSpPr>
            <a:xfrm>
              <a:off x="5730214" y="5831560"/>
              <a:ext cx="193599" cy="327710"/>
              <a:chOff x="5730214" y="5831560"/>
              <a:chExt cx="193599" cy="327710"/>
            </a:xfrm>
          </p:grpSpPr>
          <p:pic>
            <p:nvPicPr>
              <p:cNvPr id="7926" name="Google Shape;7926;p12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730214" y="5993104"/>
                <a:ext cx="16616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7" name="Google Shape;7927;p12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828191" y="5831560"/>
                <a:ext cx="95622" cy="124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28" name="Google Shape;7928;p1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062446" y="6006058"/>
              <a:ext cx="210648" cy="110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29" name="Google Shape;7929;p122"/>
            <p:cNvGrpSpPr/>
            <p:nvPr/>
          </p:nvGrpSpPr>
          <p:grpSpPr>
            <a:xfrm>
              <a:off x="6531101" y="5911596"/>
              <a:ext cx="216027" cy="281304"/>
              <a:chOff x="6531101" y="5911596"/>
              <a:chExt cx="216027" cy="281304"/>
            </a:xfrm>
          </p:grpSpPr>
          <p:sp>
            <p:nvSpPr>
              <p:cNvPr id="7930" name="Google Shape;7930;p122"/>
              <p:cNvSpPr/>
              <p:nvPr/>
            </p:nvSpPr>
            <p:spPr>
              <a:xfrm>
                <a:off x="6531101" y="5911596"/>
                <a:ext cx="85725" cy="281304"/>
              </a:xfrm>
              <a:custGeom>
                <a:rect b="b" l="l" r="r" t="t"/>
                <a:pathLst>
                  <a:path extrusionOk="0" h="281304" w="85725">
                    <a:moveTo>
                      <a:pt x="63246" y="19049"/>
                    </a:moveTo>
                    <a:lnTo>
                      <a:pt x="59436" y="12191"/>
                    </a:lnTo>
                    <a:lnTo>
                      <a:pt x="56388" y="3047"/>
                    </a:lnTo>
                    <a:lnTo>
                      <a:pt x="47244" y="1523"/>
                    </a:lnTo>
                    <a:lnTo>
                      <a:pt x="41148" y="0"/>
                    </a:lnTo>
                    <a:lnTo>
                      <a:pt x="34290" y="761"/>
                    </a:lnTo>
                    <a:lnTo>
                      <a:pt x="28956" y="4571"/>
                    </a:lnTo>
                    <a:lnTo>
                      <a:pt x="6858" y="39623"/>
                    </a:lnTo>
                    <a:lnTo>
                      <a:pt x="6858" y="46481"/>
                    </a:lnTo>
                    <a:lnTo>
                      <a:pt x="6858" y="55625"/>
                    </a:lnTo>
                    <a:lnTo>
                      <a:pt x="14478" y="60959"/>
                    </a:lnTo>
                    <a:lnTo>
                      <a:pt x="21336" y="66293"/>
                    </a:lnTo>
                    <a:lnTo>
                      <a:pt x="29896" y="71699"/>
                    </a:lnTo>
                    <a:lnTo>
                      <a:pt x="38957" y="76961"/>
                    </a:lnTo>
                    <a:lnTo>
                      <a:pt x="47589" y="82796"/>
                    </a:lnTo>
                    <a:lnTo>
                      <a:pt x="54864" y="89915"/>
                    </a:lnTo>
                    <a:lnTo>
                      <a:pt x="58197" y="95881"/>
                    </a:lnTo>
                    <a:lnTo>
                      <a:pt x="59245" y="102203"/>
                    </a:lnTo>
                    <a:lnTo>
                      <a:pt x="58293" y="108668"/>
                    </a:lnTo>
                    <a:lnTo>
                      <a:pt x="31623" y="144744"/>
                    </a:lnTo>
                    <a:lnTo>
                      <a:pt x="11525" y="164020"/>
                    </a:lnTo>
                    <a:lnTo>
                      <a:pt x="5822" y="169354"/>
                    </a:lnTo>
                    <a:lnTo>
                      <a:pt x="762" y="175259"/>
                    </a:lnTo>
                    <a:lnTo>
                      <a:pt x="0" y="176783"/>
                    </a:lnTo>
                    <a:lnTo>
                      <a:pt x="0" y="177545"/>
                    </a:lnTo>
                    <a:lnTo>
                      <a:pt x="6096" y="179069"/>
                    </a:lnTo>
                    <a:lnTo>
                      <a:pt x="12954" y="179831"/>
                    </a:lnTo>
                    <a:lnTo>
                      <a:pt x="19050" y="181355"/>
                    </a:lnTo>
                    <a:lnTo>
                      <a:pt x="32575" y="206882"/>
                    </a:lnTo>
                    <a:lnTo>
                      <a:pt x="31884" y="214217"/>
                    </a:lnTo>
                    <a:lnTo>
                      <a:pt x="30480" y="220979"/>
                    </a:lnTo>
                    <a:lnTo>
                      <a:pt x="26169" y="232290"/>
                    </a:lnTo>
                    <a:lnTo>
                      <a:pt x="21717" y="243458"/>
                    </a:lnTo>
                    <a:lnTo>
                      <a:pt x="17835" y="254627"/>
                    </a:lnTo>
                    <a:lnTo>
                      <a:pt x="15240" y="265937"/>
                    </a:lnTo>
                    <a:lnTo>
                      <a:pt x="14478" y="272795"/>
                    </a:lnTo>
                    <a:lnTo>
                      <a:pt x="14478" y="278129"/>
                    </a:lnTo>
                    <a:lnTo>
                      <a:pt x="21336" y="279653"/>
                    </a:lnTo>
                    <a:lnTo>
                      <a:pt x="28301" y="280689"/>
                    </a:lnTo>
                    <a:lnTo>
                      <a:pt x="35337" y="280511"/>
                    </a:lnTo>
                    <a:lnTo>
                      <a:pt x="77271" y="258187"/>
                    </a:lnTo>
                    <a:lnTo>
                      <a:pt x="85344" y="2499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931" name="Google Shape;7931;p12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661378" y="5953480"/>
                <a:ext cx="78536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2" name="Google Shape;7932;p122"/>
              <p:cNvSpPr/>
              <p:nvPr/>
            </p:nvSpPr>
            <p:spPr>
              <a:xfrm>
                <a:off x="6661403" y="6087618"/>
                <a:ext cx="85725" cy="27939"/>
              </a:xfrm>
              <a:custGeom>
                <a:rect b="b" l="l" r="r" t="t"/>
                <a:pathLst>
                  <a:path extrusionOk="0" h="27939" w="85725">
                    <a:moveTo>
                      <a:pt x="0" y="27431"/>
                    </a:moveTo>
                    <a:lnTo>
                      <a:pt x="44196" y="19811"/>
                    </a:lnTo>
                    <a:lnTo>
                      <a:pt x="75164" y="5881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933" name="Google Shape;7933;p122"/>
            <p:cNvGrpSpPr/>
            <p:nvPr/>
          </p:nvGrpSpPr>
          <p:grpSpPr>
            <a:xfrm>
              <a:off x="6819900" y="5876543"/>
              <a:ext cx="127634" cy="252729"/>
              <a:chOff x="6819900" y="5876543"/>
              <a:chExt cx="127634" cy="252729"/>
            </a:xfrm>
          </p:grpSpPr>
          <p:sp>
            <p:nvSpPr>
              <p:cNvPr id="7934" name="Google Shape;7934;p122"/>
              <p:cNvSpPr/>
              <p:nvPr/>
            </p:nvSpPr>
            <p:spPr>
              <a:xfrm>
                <a:off x="6823710" y="5989319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3048" y="0"/>
                    </a:moveTo>
                    <a:lnTo>
                      <a:pt x="2940" y="8453"/>
                    </a:lnTo>
                    <a:lnTo>
                      <a:pt x="2762" y="16764"/>
                    </a:lnTo>
                    <a:lnTo>
                      <a:pt x="2726" y="25074"/>
                    </a:lnTo>
                    <a:lnTo>
                      <a:pt x="3048" y="33528"/>
                    </a:lnTo>
                    <a:lnTo>
                      <a:pt x="3690" y="40743"/>
                    </a:lnTo>
                    <a:lnTo>
                      <a:pt x="4191" y="48386"/>
                    </a:lnTo>
                    <a:lnTo>
                      <a:pt x="4119" y="56030"/>
                    </a:lnTo>
                    <a:lnTo>
                      <a:pt x="3048" y="63246"/>
                    </a:lnTo>
                    <a:lnTo>
                      <a:pt x="762" y="67056"/>
                    </a:lnTo>
                    <a:lnTo>
                      <a:pt x="762" y="67818"/>
                    </a:lnTo>
                    <a:lnTo>
                      <a:pt x="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35" name="Google Shape;7935;p122"/>
              <p:cNvSpPr/>
              <p:nvPr/>
            </p:nvSpPr>
            <p:spPr>
              <a:xfrm>
                <a:off x="6819900" y="5876543"/>
                <a:ext cx="127634" cy="252729"/>
              </a:xfrm>
              <a:custGeom>
                <a:rect b="b" l="l" r="r" t="t"/>
                <a:pathLst>
                  <a:path extrusionOk="0" h="252729" w="127634">
                    <a:moveTo>
                      <a:pt x="28194" y="16001"/>
                    </a:moveTo>
                    <a:lnTo>
                      <a:pt x="35873" y="8036"/>
                    </a:lnTo>
                    <a:lnTo>
                      <a:pt x="42195" y="3143"/>
                    </a:lnTo>
                    <a:lnTo>
                      <a:pt x="49518" y="678"/>
                    </a:lnTo>
                    <a:lnTo>
                      <a:pt x="60198" y="0"/>
                    </a:lnTo>
                    <a:lnTo>
                      <a:pt x="69294" y="631"/>
                    </a:lnTo>
                    <a:lnTo>
                      <a:pt x="104108" y="30098"/>
                    </a:lnTo>
                    <a:lnTo>
                      <a:pt x="108227" y="62543"/>
                    </a:lnTo>
                    <a:lnTo>
                      <a:pt x="107251" y="75342"/>
                    </a:lnTo>
                    <a:lnTo>
                      <a:pt x="105417" y="87999"/>
                    </a:lnTo>
                    <a:lnTo>
                      <a:pt x="102870" y="100583"/>
                    </a:lnTo>
                    <a:lnTo>
                      <a:pt x="101643" y="108584"/>
                    </a:lnTo>
                    <a:lnTo>
                      <a:pt x="100488" y="116585"/>
                    </a:lnTo>
                    <a:lnTo>
                      <a:pt x="99762" y="124586"/>
                    </a:lnTo>
                    <a:lnTo>
                      <a:pt x="99822" y="132587"/>
                    </a:lnTo>
                    <a:lnTo>
                      <a:pt x="100584" y="138683"/>
                    </a:lnTo>
                    <a:lnTo>
                      <a:pt x="107442" y="140207"/>
                    </a:lnTo>
                    <a:lnTo>
                      <a:pt x="112776" y="140207"/>
                    </a:lnTo>
                    <a:lnTo>
                      <a:pt x="116586" y="140969"/>
                    </a:lnTo>
                    <a:lnTo>
                      <a:pt x="121920" y="140969"/>
                    </a:lnTo>
                    <a:lnTo>
                      <a:pt x="124968" y="139445"/>
                    </a:lnTo>
                    <a:lnTo>
                      <a:pt x="126492" y="138683"/>
                    </a:lnTo>
                    <a:lnTo>
                      <a:pt x="127254" y="137921"/>
                    </a:lnTo>
                    <a:lnTo>
                      <a:pt x="122181" y="142541"/>
                    </a:lnTo>
                    <a:lnTo>
                      <a:pt x="105537" y="179641"/>
                    </a:lnTo>
                    <a:lnTo>
                      <a:pt x="104394" y="201167"/>
                    </a:lnTo>
                    <a:lnTo>
                      <a:pt x="104703" y="209192"/>
                    </a:lnTo>
                    <a:lnTo>
                      <a:pt x="105156" y="217931"/>
                    </a:lnTo>
                    <a:lnTo>
                      <a:pt x="105036" y="226671"/>
                    </a:lnTo>
                    <a:lnTo>
                      <a:pt x="69913" y="251257"/>
                    </a:lnTo>
                    <a:lnTo>
                      <a:pt x="43624" y="252281"/>
                    </a:lnTo>
                    <a:lnTo>
                      <a:pt x="30480" y="252221"/>
                    </a:lnTo>
                    <a:lnTo>
                      <a:pt x="20681" y="251269"/>
                    </a:lnTo>
                    <a:lnTo>
                      <a:pt x="13239" y="250316"/>
                    </a:lnTo>
                    <a:lnTo>
                      <a:pt x="6798" y="248792"/>
                    </a:lnTo>
                    <a:lnTo>
                      <a:pt x="0" y="2461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936" name="Google Shape;7936;p1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786602" y="6250374"/>
              <a:ext cx="116636" cy="118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37" name="Google Shape;7937;p122"/>
            <p:cNvGrpSpPr/>
            <p:nvPr/>
          </p:nvGrpSpPr>
          <p:grpSpPr>
            <a:xfrm>
              <a:off x="6643852" y="6205702"/>
              <a:ext cx="174650" cy="170738"/>
              <a:chOff x="6643852" y="6205702"/>
              <a:chExt cx="174650" cy="170738"/>
            </a:xfrm>
          </p:grpSpPr>
          <p:pic>
            <p:nvPicPr>
              <p:cNvPr id="7938" name="Google Shape;7938;p122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643852" y="6205702"/>
                <a:ext cx="116636" cy="170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9" name="Google Shape;7939;p122"/>
              <p:cNvSpPr/>
              <p:nvPr/>
            </p:nvSpPr>
            <p:spPr>
              <a:xfrm>
                <a:off x="6803898" y="6286500"/>
                <a:ext cx="14604" cy="1270"/>
              </a:xfrm>
              <a:custGeom>
                <a:rect b="b" l="l" r="r" t="t"/>
                <a:pathLst>
                  <a:path extrusionOk="0" h="1270" w="14604">
                    <a:moveTo>
                      <a:pt x="14477" y="0"/>
                    </a:moveTo>
                    <a:lnTo>
                      <a:pt x="9905" y="762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43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4" name="Google Shape;7944;p123"/>
          <p:cNvGrpSpPr/>
          <p:nvPr/>
        </p:nvGrpSpPr>
        <p:grpSpPr>
          <a:xfrm>
            <a:off x="2023888" y="857257"/>
            <a:ext cx="6571331" cy="1336474"/>
            <a:chOff x="4441698" y="2058161"/>
            <a:chExt cx="5013222" cy="1256793"/>
          </a:xfrm>
        </p:grpSpPr>
        <p:grpSp>
          <p:nvGrpSpPr>
            <p:cNvPr id="7945" name="Google Shape;7945;p123"/>
            <p:cNvGrpSpPr/>
            <p:nvPr/>
          </p:nvGrpSpPr>
          <p:grpSpPr>
            <a:xfrm>
              <a:off x="4441698" y="2170937"/>
              <a:ext cx="608837" cy="150240"/>
              <a:chOff x="4441698" y="2170937"/>
              <a:chExt cx="608837" cy="150240"/>
            </a:xfrm>
          </p:grpSpPr>
          <p:sp>
            <p:nvSpPr>
              <p:cNvPr id="7946" name="Google Shape;7946;p123"/>
              <p:cNvSpPr/>
              <p:nvPr/>
            </p:nvSpPr>
            <p:spPr>
              <a:xfrm>
                <a:off x="4442460" y="2170937"/>
                <a:ext cx="10795" cy="125730"/>
              </a:xfrm>
              <a:custGeom>
                <a:rect b="b" l="l" r="r" t="t"/>
                <a:pathLst>
                  <a:path extrusionOk="0" h="125730" w="10795">
                    <a:moveTo>
                      <a:pt x="0" y="0"/>
                    </a:moveTo>
                    <a:lnTo>
                      <a:pt x="404" y="13477"/>
                    </a:lnTo>
                    <a:lnTo>
                      <a:pt x="1524" y="26670"/>
                    </a:lnTo>
                    <a:lnTo>
                      <a:pt x="3214" y="39862"/>
                    </a:lnTo>
                    <a:lnTo>
                      <a:pt x="5334" y="53340"/>
                    </a:lnTo>
                    <a:lnTo>
                      <a:pt x="7024" y="65341"/>
                    </a:lnTo>
                    <a:lnTo>
                      <a:pt x="8572" y="77343"/>
                    </a:lnTo>
                    <a:lnTo>
                      <a:pt x="9834" y="89344"/>
                    </a:lnTo>
                    <a:lnTo>
                      <a:pt x="10668" y="101346"/>
                    </a:lnTo>
                    <a:lnTo>
                      <a:pt x="10668" y="109728"/>
                    </a:lnTo>
                    <a:lnTo>
                      <a:pt x="10668" y="117348"/>
                    </a:lnTo>
                    <a:lnTo>
                      <a:pt x="10668" y="125730"/>
                    </a:lnTo>
                    <a:lnTo>
                      <a:pt x="10668" y="124968"/>
                    </a:lnTo>
                    <a:lnTo>
                      <a:pt x="10668" y="123444"/>
                    </a:lnTo>
                    <a:lnTo>
                      <a:pt x="10668" y="1226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47" name="Google Shape;7947;p123"/>
              <p:cNvSpPr/>
              <p:nvPr/>
            </p:nvSpPr>
            <p:spPr>
              <a:xfrm>
                <a:off x="4441698" y="2177033"/>
                <a:ext cx="109854" cy="138430"/>
              </a:xfrm>
              <a:custGeom>
                <a:rect b="b" l="l" r="r" t="t"/>
                <a:pathLst>
                  <a:path extrusionOk="0" h="138430" w="109854">
                    <a:moveTo>
                      <a:pt x="0" y="762"/>
                    </a:moveTo>
                    <a:lnTo>
                      <a:pt x="17526" y="37338"/>
                    </a:lnTo>
                    <a:lnTo>
                      <a:pt x="48768" y="64770"/>
                    </a:lnTo>
                    <a:lnTo>
                      <a:pt x="60198" y="68580"/>
                    </a:lnTo>
                    <a:lnTo>
                      <a:pt x="65532" y="64008"/>
                    </a:lnTo>
                    <a:lnTo>
                      <a:pt x="81498" y="23824"/>
                    </a:lnTo>
                    <a:lnTo>
                      <a:pt x="82772" y="16668"/>
                    </a:lnTo>
                    <a:lnTo>
                      <a:pt x="84189" y="9370"/>
                    </a:lnTo>
                    <a:lnTo>
                      <a:pt x="86106" y="2286"/>
                    </a:lnTo>
                    <a:lnTo>
                      <a:pt x="87630" y="762"/>
                    </a:lnTo>
                    <a:lnTo>
                      <a:pt x="87630" y="0"/>
                    </a:lnTo>
                    <a:lnTo>
                      <a:pt x="98869" y="41624"/>
                    </a:lnTo>
                    <a:lnTo>
                      <a:pt x="103251" y="90678"/>
                    </a:lnTo>
                    <a:lnTo>
                      <a:pt x="104132" y="102941"/>
                    </a:lnTo>
                    <a:lnTo>
                      <a:pt x="105156" y="115062"/>
                    </a:lnTo>
                    <a:lnTo>
                      <a:pt x="105918" y="118110"/>
                    </a:lnTo>
                    <a:lnTo>
                      <a:pt x="105156" y="137160"/>
                    </a:lnTo>
                    <a:lnTo>
                      <a:pt x="108966" y="137922"/>
                    </a:lnTo>
                    <a:lnTo>
                      <a:pt x="108966" y="137160"/>
                    </a:lnTo>
                    <a:lnTo>
                      <a:pt x="109728" y="1363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48" name="Google Shape;7948;p123"/>
              <p:cNvSpPr/>
              <p:nvPr/>
            </p:nvSpPr>
            <p:spPr>
              <a:xfrm>
                <a:off x="4596384" y="2213609"/>
                <a:ext cx="43814" cy="101600"/>
              </a:xfrm>
              <a:custGeom>
                <a:rect b="b" l="l" r="r" t="t"/>
                <a:pathLst>
                  <a:path extrusionOk="0" h="101600" w="43814">
                    <a:moveTo>
                      <a:pt x="1524" y="0"/>
                    </a:moveTo>
                    <a:lnTo>
                      <a:pt x="964" y="11751"/>
                    </a:lnTo>
                    <a:lnTo>
                      <a:pt x="476" y="23145"/>
                    </a:lnTo>
                    <a:lnTo>
                      <a:pt x="130" y="34397"/>
                    </a:lnTo>
                    <a:lnTo>
                      <a:pt x="0" y="45720"/>
                    </a:lnTo>
                    <a:lnTo>
                      <a:pt x="321" y="55876"/>
                    </a:lnTo>
                    <a:lnTo>
                      <a:pt x="10668" y="95250"/>
                    </a:lnTo>
                    <a:lnTo>
                      <a:pt x="14478" y="101346"/>
                    </a:lnTo>
                    <a:lnTo>
                      <a:pt x="25146" y="101346"/>
                    </a:lnTo>
                    <a:lnTo>
                      <a:pt x="35814" y="101346"/>
                    </a:lnTo>
                    <a:lnTo>
                      <a:pt x="37338" y="94488"/>
                    </a:lnTo>
                    <a:lnTo>
                      <a:pt x="43434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49" name="Google Shape;7949;p123"/>
              <p:cNvSpPr/>
              <p:nvPr/>
            </p:nvSpPr>
            <p:spPr>
              <a:xfrm>
                <a:off x="4592574" y="2207513"/>
                <a:ext cx="52070" cy="51435"/>
              </a:xfrm>
              <a:custGeom>
                <a:rect b="b" l="l" r="r" t="t"/>
                <a:pathLst>
                  <a:path extrusionOk="0" h="51435" w="52070">
                    <a:moveTo>
                      <a:pt x="3810" y="48005"/>
                    </a:moveTo>
                    <a:lnTo>
                      <a:pt x="13323" y="50291"/>
                    </a:lnTo>
                    <a:lnTo>
                      <a:pt x="21050" y="50863"/>
                    </a:lnTo>
                    <a:lnTo>
                      <a:pt x="28348" y="48863"/>
                    </a:lnTo>
                    <a:lnTo>
                      <a:pt x="51816" y="19049"/>
                    </a:lnTo>
                    <a:lnTo>
                      <a:pt x="50339" y="12799"/>
                    </a:lnTo>
                    <a:lnTo>
                      <a:pt x="10477" y="154"/>
                    </a:lnTo>
                    <a:lnTo>
                      <a:pt x="3048" y="0"/>
                    </a:lnTo>
                    <a:lnTo>
                      <a:pt x="762" y="0"/>
                    </a:lnTo>
                    <a:lnTo>
                      <a:pt x="1524" y="0"/>
                    </a:lnTo>
                    <a:lnTo>
                      <a:pt x="0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0" name="Google Shape;7950;p123"/>
              <p:cNvSpPr/>
              <p:nvPr/>
            </p:nvSpPr>
            <p:spPr>
              <a:xfrm>
                <a:off x="4684395" y="2207513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39242" y="33527"/>
                    </a:moveTo>
                    <a:lnTo>
                      <a:pt x="10286" y="0"/>
                    </a:lnTo>
                    <a:lnTo>
                      <a:pt x="7238" y="3809"/>
                    </a:lnTo>
                    <a:lnTo>
                      <a:pt x="452" y="50756"/>
                    </a:lnTo>
                    <a:lnTo>
                      <a:pt x="380" y="64007"/>
                    </a:lnTo>
                    <a:lnTo>
                      <a:pt x="47" y="75545"/>
                    </a:lnTo>
                    <a:lnTo>
                      <a:pt x="0" y="87725"/>
                    </a:lnTo>
                    <a:lnTo>
                      <a:pt x="1666" y="99476"/>
                    </a:lnTo>
                    <a:lnTo>
                      <a:pt x="6476" y="109727"/>
                    </a:lnTo>
                    <a:lnTo>
                      <a:pt x="12620" y="113657"/>
                    </a:lnTo>
                    <a:lnTo>
                      <a:pt x="19049" y="111442"/>
                    </a:lnTo>
                    <a:lnTo>
                      <a:pt x="40671" y="79724"/>
                    </a:lnTo>
                    <a:lnTo>
                      <a:pt x="48101" y="43624"/>
                    </a:lnTo>
                    <a:lnTo>
                      <a:pt x="47613" y="36147"/>
                    </a:lnTo>
                    <a:lnTo>
                      <a:pt x="45338" y="31241"/>
                    </a:lnTo>
                    <a:lnTo>
                      <a:pt x="43814" y="29717"/>
                    </a:lnTo>
                    <a:lnTo>
                      <a:pt x="43052" y="29717"/>
                    </a:lnTo>
                    <a:lnTo>
                      <a:pt x="42290" y="29717"/>
                    </a:lnTo>
                    <a:lnTo>
                      <a:pt x="40766" y="35813"/>
                    </a:lnTo>
                    <a:lnTo>
                      <a:pt x="40004" y="43433"/>
                    </a:lnTo>
                    <a:lnTo>
                      <a:pt x="41528" y="49529"/>
                    </a:lnTo>
                    <a:lnTo>
                      <a:pt x="68198" y="83057"/>
                    </a:lnTo>
                    <a:lnTo>
                      <a:pt x="70484" y="83819"/>
                    </a:lnTo>
                    <a:lnTo>
                      <a:pt x="72770" y="83819"/>
                    </a:lnTo>
                    <a:lnTo>
                      <a:pt x="75056" y="8458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1" name="Google Shape;7951;p123"/>
              <p:cNvSpPr/>
              <p:nvPr/>
            </p:nvSpPr>
            <p:spPr>
              <a:xfrm>
                <a:off x="4767072" y="2197322"/>
                <a:ext cx="52704" cy="97789"/>
              </a:xfrm>
              <a:custGeom>
                <a:rect b="b" l="l" r="r" t="t"/>
                <a:pathLst>
                  <a:path extrusionOk="0" h="97789" w="52704">
                    <a:moveTo>
                      <a:pt x="31241" y="4095"/>
                    </a:moveTo>
                    <a:lnTo>
                      <a:pt x="21074" y="1012"/>
                    </a:lnTo>
                    <a:lnTo>
                      <a:pt x="13906" y="0"/>
                    </a:lnTo>
                    <a:lnTo>
                      <a:pt x="8739" y="3131"/>
                    </a:lnTo>
                    <a:lnTo>
                      <a:pt x="4571" y="12477"/>
                    </a:lnTo>
                    <a:lnTo>
                      <a:pt x="2655" y="21383"/>
                    </a:lnTo>
                    <a:lnTo>
                      <a:pt x="1809" y="30575"/>
                    </a:lnTo>
                    <a:lnTo>
                      <a:pt x="2536" y="39481"/>
                    </a:lnTo>
                    <a:lnTo>
                      <a:pt x="36575" y="67341"/>
                    </a:lnTo>
                    <a:lnTo>
                      <a:pt x="42671" y="68865"/>
                    </a:lnTo>
                    <a:lnTo>
                      <a:pt x="50291" y="68865"/>
                    </a:lnTo>
                    <a:lnTo>
                      <a:pt x="52577" y="74961"/>
                    </a:lnTo>
                    <a:lnTo>
                      <a:pt x="14477" y="96488"/>
                    </a:lnTo>
                    <a:lnTo>
                      <a:pt x="6119" y="97726"/>
                    </a:lnTo>
                    <a:lnTo>
                      <a:pt x="761" y="95535"/>
                    </a:lnTo>
                    <a:lnTo>
                      <a:pt x="761" y="93249"/>
                    </a:lnTo>
                    <a:lnTo>
                      <a:pt x="0" y="91725"/>
                    </a:lnTo>
                    <a:lnTo>
                      <a:pt x="0" y="894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2" name="Google Shape;7952;p123"/>
              <p:cNvSpPr/>
              <p:nvPr/>
            </p:nvSpPr>
            <p:spPr>
              <a:xfrm>
                <a:off x="4840986" y="2208275"/>
                <a:ext cx="71120" cy="71119"/>
              </a:xfrm>
              <a:custGeom>
                <a:rect b="b" l="l" r="r" t="t"/>
                <a:pathLst>
                  <a:path extrusionOk="0" h="71119" w="71120">
                    <a:moveTo>
                      <a:pt x="0" y="0"/>
                    </a:moveTo>
                    <a:lnTo>
                      <a:pt x="16990" y="40493"/>
                    </a:lnTo>
                    <a:lnTo>
                      <a:pt x="18954" y="47529"/>
                    </a:lnTo>
                    <a:lnTo>
                      <a:pt x="21347" y="54423"/>
                    </a:lnTo>
                    <a:lnTo>
                      <a:pt x="24384" y="60960"/>
                    </a:lnTo>
                    <a:lnTo>
                      <a:pt x="25908" y="64769"/>
                    </a:lnTo>
                    <a:lnTo>
                      <a:pt x="32004" y="70865"/>
                    </a:lnTo>
                    <a:lnTo>
                      <a:pt x="36576" y="67055"/>
                    </a:lnTo>
                    <a:lnTo>
                      <a:pt x="39993" y="62495"/>
                    </a:lnTo>
                    <a:lnTo>
                      <a:pt x="41624" y="55721"/>
                    </a:lnTo>
                    <a:lnTo>
                      <a:pt x="42255" y="48517"/>
                    </a:lnTo>
                    <a:lnTo>
                      <a:pt x="42672" y="42671"/>
                    </a:lnTo>
                    <a:lnTo>
                      <a:pt x="42660" y="34099"/>
                    </a:lnTo>
                    <a:lnTo>
                      <a:pt x="42576" y="25526"/>
                    </a:lnTo>
                    <a:lnTo>
                      <a:pt x="42350" y="16954"/>
                    </a:lnTo>
                    <a:lnTo>
                      <a:pt x="41910" y="8381"/>
                    </a:lnTo>
                    <a:lnTo>
                      <a:pt x="41910" y="7619"/>
                    </a:lnTo>
                    <a:lnTo>
                      <a:pt x="41148" y="10667"/>
                    </a:lnTo>
                    <a:lnTo>
                      <a:pt x="41148" y="18287"/>
                    </a:lnTo>
                    <a:lnTo>
                      <a:pt x="41148" y="22859"/>
                    </a:lnTo>
                    <a:lnTo>
                      <a:pt x="41350" y="31063"/>
                    </a:lnTo>
                    <a:lnTo>
                      <a:pt x="56388" y="66293"/>
                    </a:lnTo>
                    <a:lnTo>
                      <a:pt x="65532" y="66293"/>
                    </a:lnTo>
                    <a:lnTo>
                      <a:pt x="67818" y="66293"/>
                    </a:lnTo>
                    <a:lnTo>
                      <a:pt x="69342" y="66293"/>
                    </a:lnTo>
                    <a:lnTo>
                      <a:pt x="70866" y="655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3" name="Google Shape;7953;p123"/>
              <p:cNvSpPr/>
              <p:nvPr/>
            </p:nvSpPr>
            <p:spPr>
              <a:xfrm>
                <a:off x="4924044" y="2193797"/>
                <a:ext cx="109854" cy="93344"/>
              </a:xfrm>
              <a:custGeom>
                <a:rect b="b" l="l" r="r" t="t"/>
                <a:pathLst>
                  <a:path extrusionOk="0" h="93344" w="109854">
                    <a:moveTo>
                      <a:pt x="0" y="32765"/>
                    </a:moveTo>
                    <a:lnTo>
                      <a:pt x="29753" y="57030"/>
                    </a:lnTo>
                    <a:lnTo>
                      <a:pt x="25908" y="86867"/>
                    </a:lnTo>
                    <a:lnTo>
                      <a:pt x="22860" y="80771"/>
                    </a:lnTo>
                    <a:lnTo>
                      <a:pt x="27051" y="34968"/>
                    </a:lnTo>
                    <a:lnTo>
                      <a:pt x="57149" y="0"/>
                    </a:lnTo>
                    <a:lnTo>
                      <a:pt x="64008" y="2285"/>
                    </a:lnTo>
                    <a:lnTo>
                      <a:pt x="70866" y="4571"/>
                    </a:lnTo>
                    <a:lnTo>
                      <a:pt x="73152" y="18287"/>
                    </a:lnTo>
                    <a:lnTo>
                      <a:pt x="73152" y="23621"/>
                    </a:lnTo>
                    <a:lnTo>
                      <a:pt x="73914" y="32313"/>
                    </a:lnTo>
                    <a:lnTo>
                      <a:pt x="74104" y="41147"/>
                    </a:lnTo>
                    <a:lnTo>
                      <a:pt x="74009" y="49982"/>
                    </a:lnTo>
                    <a:lnTo>
                      <a:pt x="73914" y="58673"/>
                    </a:lnTo>
                    <a:lnTo>
                      <a:pt x="73985" y="65877"/>
                    </a:lnTo>
                    <a:lnTo>
                      <a:pt x="74485" y="73437"/>
                    </a:lnTo>
                    <a:lnTo>
                      <a:pt x="75842" y="80855"/>
                    </a:lnTo>
                    <a:lnTo>
                      <a:pt x="78486" y="87629"/>
                    </a:lnTo>
                    <a:lnTo>
                      <a:pt x="82296" y="92963"/>
                    </a:lnTo>
                    <a:lnTo>
                      <a:pt x="91440" y="92201"/>
                    </a:lnTo>
                    <a:lnTo>
                      <a:pt x="96012" y="89153"/>
                    </a:lnTo>
                    <a:lnTo>
                      <a:pt x="103632" y="84581"/>
                    </a:lnTo>
                    <a:lnTo>
                      <a:pt x="105918" y="77723"/>
                    </a:lnTo>
                    <a:lnTo>
                      <a:pt x="109728" y="701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54" name="Google Shape;7954;p123"/>
              <p:cNvSpPr/>
              <p:nvPr/>
            </p:nvSpPr>
            <p:spPr>
              <a:xfrm>
                <a:off x="4981956" y="2187701"/>
                <a:ext cx="68579" cy="50164"/>
              </a:xfrm>
              <a:custGeom>
                <a:rect b="b" l="l" r="r" t="t"/>
                <a:pathLst>
                  <a:path extrusionOk="0" h="50164" w="68579">
                    <a:moveTo>
                      <a:pt x="30479" y="49529"/>
                    </a:moveTo>
                    <a:lnTo>
                      <a:pt x="66770" y="25622"/>
                    </a:lnTo>
                    <a:lnTo>
                      <a:pt x="68020" y="17966"/>
                    </a:lnTo>
                    <a:lnTo>
                      <a:pt x="67055" y="10667"/>
                    </a:lnTo>
                    <a:lnTo>
                      <a:pt x="62936" y="4929"/>
                    </a:lnTo>
                    <a:lnTo>
                      <a:pt x="56959" y="1904"/>
                    </a:lnTo>
                    <a:lnTo>
                      <a:pt x="50125" y="595"/>
                    </a:lnTo>
                    <a:lnTo>
                      <a:pt x="43433" y="0"/>
                    </a:lnTo>
                    <a:lnTo>
                      <a:pt x="33361" y="1142"/>
                    </a:lnTo>
                    <a:lnTo>
                      <a:pt x="3047" y="25145"/>
                    </a:lnTo>
                    <a:lnTo>
                      <a:pt x="0" y="289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7955" name="Google Shape;7955;p123"/>
            <p:cNvGrpSpPr/>
            <p:nvPr/>
          </p:nvGrpSpPr>
          <p:grpSpPr>
            <a:xfrm>
              <a:off x="5307304" y="2078710"/>
              <a:ext cx="894639" cy="279704"/>
              <a:chOff x="5307304" y="2078710"/>
              <a:chExt cx="894639" cy="279704"/>
            </a:xfrm>
          </p:grpSpPr>
          <p:pic>
            <p:nvPicPr>
              <p:cNvPr id="7956" name="Google Shape;7956;p1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07304" y="2122906"/>
                <a:ext cx="233222" cy="235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7" name="Google Shape;7957;p1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7814" y="2078710"/>
                <a:ext cx="18826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8" name="Google Shape;7958;p1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92496" y="2119096"/>
                <a:ext cx="409447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59" name="Google Shape;7959;p123"/>
            <p:cNvGrpSpPr/>
            <p:nvPr/>
          </p:nvGrpSpPr>
          <p:grpSpPr>
            <a:xfrm>
              <a:off x="6533362" y="2058161"/>
              <a:ext cx="422198" cy="214909"/>
              <a:chOff x="6533362" y="2058161"/>
              <a:chExt cx="422198" cy="214909"/>
            </a:xfrm>
          </p:grpSpPr>
          <p:pic>
            <p:nvPicPr>
              <p:cNvPr id="7960" name="Google Shape;7960;p1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533362" y="2058161"/>
                <a:ext cx="203504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1" name="Google Shape;7961;p1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67177" y="2059660"/>
                <a:ext cx="188383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62" name="Google Shape;7962;p123"/>
            <p:cNvSpPr/>
            <p:nvPr/>
          </p:nvSpPr>
          <p:spPr>
            <a:xfrm>
              <a:off x="4629150" y="2353055"/>
              <a:ext cx="1993900" cy="88900"/>
            </a:xfrm>
            <a:custGeom>
              <a:rect b="b" l="l" r="r" t="t"/>
              <a:pathLst>
                <a:path extrusionOk="0" h="88900" w="1993900">
                  <a:moveTo>
                    <a:pt x="12953" y="80010"/>
                  </a:moveTo>
                  <a:lnTo>
                    <a:pt x="7619" y="79248"/>
                  </a:lnTo>
                  <a:lnTo>
                    <a:pt x="5333" y="77724"/>
                  </a:lnTo>
                  <a:lnTo>
                    <a:pt x="0" y="76962"/>
                  </a:lnTo>
                  <a:lnTo>
                    <a:pt x="8691" y="76414"/>
                  </a:lnTo>
                  <a:lnTo>
                    <a:pt x="17525" y="76009"/>
                  </a:lnTo>
                  <a:lnTo>
                    <a:pt x="26360" y="75890"/>
                  </a:lnTo>
                  <a:lnTo>
                    <a:pt x="35051" y="76200"/>
                  </a:lnTo>
                  <a:lnTo>
                    <a:pt x="51053" y="77831"/>
                  </a:lnTo>
                  <a:lnTo>
                    <a:pt x="67055" y="80105"/>
                  </a:lnTo>
                  <a:lnTo>
                    <a:pt x="83057" y="82522"/>
                  </a:lnTo>
                  <a:lnTo>
                    <a:pt x="99059" y="84582"/>
                  </a:lnTo>
                  <a:lnTo>
                    <a:pt x="123753" y="86344"/>
                  </a:lnTo>
                  <a:lnTo>
                    <a:pt x="148589" y="87249"/>
                  </a:lnTo>
                  <a:lnTo>
                    <a:pt x="173426" y="87582"/>
                  </a:lnTo>
                  <a:lnTo>
                    <a:pt x="198119" y="87630"/>
                  </a:lnTo>
                  <a:lnTo>
                    <a:pt x="231838" y="88153"/>
                  </a:lnTo>
                  <a:lnTo>
                    <a:pt x="299275" y="88058"/>
                  </a:lnTo>
                  <a:lnTo>
                    <a:pt x="373118" y="84891"/>
                  </a:lnTo>
                  <a:lnTo>
                    <a:pt x="413384" y="82486"/>
                  </a:lnTo>
                  <a:lnTo>
                    <a:pt x="453651" y="79795"/>
                  </a:lnTo>
                  <a:lnTo>
                    <a:pt x="493775" y="76962"/>
                  </a:lnTo>
                  <a:lnTo>
                    <a:pt x="537209" y="74568"/>
                  </a:lnTo>
                  <a:lnTo>
                    <a:pt x="580643" y="72104"/>
                  </a:lnTo>
                  <a:lnTo>
                    <a:pt x="624077" y="69782"/>
                  </a:lnTo>
                  <a:lnTo>
                    <a:pt x="667511" y="67818"/>
                  </a:lnTo>
                  <a:lnTo>
                    <a:pt x="722506" y="64960"/>
                  </a:lnTo>
                  <a:lnTo>
                    <a:pt x="777716" y="62103"/>
                  </a:lnTo>
                  <a:lnTo>
                    <a:pt x="833068" y="59245"/>
                  </a:lnTo>
                  <a:lnTo>
                    <a:pt x="888491" y="56387"/>
                  </a:lnTo>
                  <a:lnTo>
                    <a:pt x="934902" y="54244"/>
                  </a:lnTo>
                  <a:lnTo>
                    <a:pt x="981455" y="52387"/>
                  </a:lnTo>
                  <a:lnTo>
                    <a:pt x="1028009" y="50815"/>
                  </a:lnTo>
                  <a:lnTo>
                    <a:pt x="1074419" y="49529"/>
                  </a:lnTo>
                  <a:lnTo>
                    <a:pt x="1117401" y="48637"/>
                  </a:lnTo>
                  <a:lnTo>
                    <a:pt x="1160525" y="48101"/>
                  </a:lnTo>
                  <a:lnTo>
                    <a:pt x="1203650" y="47708"/>
                  </a:lnTo>
                  <a:lnTo>
                    <a:pt x="1246631" y="47243"/>
                  </a:lnTo>
                  <a:lnTo>
                    <a:pt x="1288458" y="46517"/>
                  </a:lnTo>
                  <a:lnTo>
                    <a:pt x="1330356" y="45434"/>
                  </a:lnTo>
                  <a:lnTo>
                    <a:pt x="1372111" y="43922"/>
                  </a:lnTo>
                  <a:lnTo>
                    <a:pt x="1413509" y="41909"/>
                  </a:lnTo>
                  <a:lnTo>
                    <a:pt x="1455800" y="39493"/>
                  </a:lnTo>
                  <a:lnTo>
                    <a:pt x="1498091" y="36861"/>
                  </a:lnTo>
                  <a:lnTo>
                    <a:pt x="1540382" y="34087"/>
                  </a:lnTo>
                  <a:lnTo>
                    <a:pt x="1582673" y="31241"/>
                  </a:lnTo>
                  <a:lnTo>
                    <a:pt x="1621083" y="28372"/>
                  </a:lnTo>
                  <a:lnTo>
                    <a:pt x="1659635" y="25431"/>
                  </a:lnTo>
                  <a:lnTo>
                    <a:pt x="1698188" y="22348"/>
                  </a:lnTo>
                  <a:lnTo>
                    <a:pt x="1736597" y="19049"/>
                  </a:lnTo>
                  <a:lnTo>
                    <a:pt x="1769292" y="15751"/>
                  </a:lnTo>
                  <a:lnTo>
                    <a:pt x="1802129" y="12668"/>
                  </a:lnTo>
                  <a:lnTo>
                    <a:pt x="1867661" y="6857"/>
                  </a:lnTo>
                  <a:lnTo>
                    <a:pt x="1912238" y="3238"/>
                  </a:lnTo>
                  <a:lnTo>
                    <a:pt x="1956815" y="761"/>
                  </a:lnTo>
                  <a:lnTo>
                    <a:pt x="1965959" y="321"/>
                  </a:lnTo>
                  <a:lnTo>
                    <a:pt x="1975103" y="95"/>
                  </a:lnTo>
                  <a:lnTo>
                    <a:pt x="1984247" y="11"/>
                  </a:lnTo>
                  <a:lnTo>
                    <a:pt x="1993391" y="0"/>
                  </a:lnTo>
                  <a:lnTo>
                    <a:pt x="1984355" y="761"/>
                  </a:lnTo>
                  <a:lnTo>
                    <a:pt x="1975389" y="952"/>
                  </a:lnTo>
                  <a:lnTo>
                    <a:pt x="1966281" y="857"/>
                  </a:lnTo>
                  <a:lnTo>
                    <a:pt x="1956815" y="76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63" name="Google Shape;7963;p123"/>
            <p:cNvGrpSpPr/>
            <p:nvPr/>
          </p:nvGrpSpPr>
          <p:grpSpPr>
            <a:xfrm>
              <a:off x="5817844" y="2777178"/>
              <a:ext cx="720426" cy="462108"/>
              <a:chOff x="5817844" y="2777178"/>
              <a:chExt cx="720426" cy="462108"/>
            </a:xfrm>
          </p:grpSpPr>
          <p:pic>
            <p:nvPicPr>
              <p:cNvPr id="7964" name="Google Shape;7964;p12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17844" y="2777178"/>
                <a:ext cx="143806" cy="251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5" name="Google Shape;7965;p1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93747" y="3032734"/>
                <a:ext cx="291349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6" name="Google Shape;7966;p1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321526" y="3021304"/>
                <a:ext cx="216744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67" name="Google Shape;7967;p123"/>
            <p:cNvSpPr/>
            <p:nvPr/>
          </p:nvSpPr>
          <p:spPr>
            <a:xfrm>
              <a:off x="6732389" y="2689098"/>
              <a:ext cx="70484" cy="309244"/>
            </a:xfrm>
            <a:custGeom>
              <a:rect b="b" l="l" r="r" t="t"/>
              <a:pathLst>
                <a:path extrusionOk="0" h="309244" w="70484">
                  <a:moveTo>
                    <a:pt x="37218" y="0"/>
                  </a:moveTo>
                  <a:lnTo>
                    <a:pt x="25824" y="5643"/>
                  </a:lnTo>
                  <a:lnTo>
                    <a:pt x="19788" y="13716"/>
                  </a:lnTo>
                  <a:lnTo>
                    <a:pt x="16752" y="24645"/>
                  </a:lnTo>
                  <a:lnTo>
                    <a:pt x="14358" y="38862"/>
                  </a:lnTo>
                  <a:lnTo>
                    <a:pt x="5953" y="88427"/>
                  </a:lnTo>
                  <a:lnTo>
                    <a:pt x="833" y="139922"/>
                  </a:lnTo>
                  <a:lnTo>
                    <a:pt x="0" y="191559"/>
                  </a:lnTo>
                  <a:lnTo>
                    <a:pt x="4452" y="241554"/>
                  </a:lnTo>
                  <a:lnTo>
                    <a:pt x="20633" y="290202"/>
                  </a:lnTo>
                  <a:lnTo>
                    <a:pt x="51506" y="308895"/>
                  </a:lnTo>
                  <a:lnTo>
                    <a:pt x="60817" y="306050"/>
                  </a:lnTo>
                  <a:lnTo>
                    <a:pt x="69984" y="30099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968" name="Google Shape;7968;p123"/>
            <p:cNvGrpSpPr/>
            <p:nvPr/>
          </p:nvGrpSpPr>
          <p:grpSpPr>
            <a:xfrm>
              <a:off x="6903694" y="2646400"/>
              <a:ext cx="346963" cy="223316"/>
              <a:chOff x="6903694" y="2646400"/>
              <a:chExt cx="346963" cy="223316"/>
            </a:xfrm>
          </p:grpSpPr>
          <p:pic>
            <p:nvPicPr>
              <p:cNvPr id="7969" name="Google Shape;7969;p1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903694" y="2718028"/>
                <a:ext cx="99503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0" name="Google Shape;7970;p12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026091" y="2646400"/>
                <a:ext cx="224566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71" name="Google Shape;7971;p1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33462" y="2647924"/>
              <a:ext cx="106730" cy="19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72" name="Google Shape;7972;p123"/>
            <p:cNvGrpSpPr/>
            <p:nvPr/>
          </p:nvGrpSpPr>
          <p:grpSpPr>
            <a:xfrm>
              <a:off x="7480457" y="2272284"/>
              <a:ext cx="274925" cy="615950"/>
              <a:chOff x="7480457" y="2272284"/>
              <a:chExt cx="274925" cy="615950"/>
            </a:xfrm>
          </p:grpSpPr>
          <p:pic>
            <p:nvPicPr>
              <p:cNvPr id="7973" name="Google Shape;7973;p12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497292" y="2660878"/>
                <a:ext cx="109778" cy="1688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74" name="Google Shape;7974;p123"/>
              <p:cNvSpPr/>
              <p:nvPr/>
            </p:nvSpPr>
            <p:spPr>
              <a:xfrm>
                <a:off x="7639812" y="2527554"/>
                <a:ext cx="104775" cy="360680"/>
              </a:xfrm>
              <a:custGeom>
                <a:rect b="b" l="l" r="r" t="t"/>
                <a:pathLst>
                  <a:path extrusionOk="0" h="360680" w="104775">
                    <a:moveTo>
                      <a:pt x="14477" y="0"/>
                    </a:moveTo>
                    <a:lnTo>
                      <a:pt x="53339" y="20573"/>
                    </a:lnTo>
                    <a:lnTo>
                      <a:pt x="76104" y="55054"/>
                    </a:lnTo>
                    <a:lnTo>
                      <a:pt x="91439" y="92963"/>
                    </a:lnTo>
                    <a:lnTo>
                      <a:pt x="102203" y="138112"/>
                    </a:lnTo>
                    <a:lnTo>
                      <a:pt x="104405" y="161115"/>
                    </a:lnTo>
                    <a:lnTo>
                      <a:pt x="104393" y="184403"/>
                    </a:lnTo>
                    <a:lnTo>
                      <a:pt x="96583" y="227076"/>
                    </a:lnTo>
                    <a:lnTo>
                      <a:pt x="80771" y="267462"/>
                    </a:lnTo>
                    <a:lnTo>
                      <a:pt x="62007" y="302990"/>
                    </a:lnTo>
                    <a:lnTo>
                      <a:pt x="40385" y="336804"/>
                    </a:lnTo>
                    <a:lnTo>
                      <a:pt x="37790" y="341661"/>
                    </a:lnTo>
                    <a:lnTo>
                      <a:pt x="33908" y="348805"/>
                    </a:lnTo>
                    <a:lnTo>
                      <a:pt x="29456" y="355663"/>
                    </a:lnTo>
                    <a:lnTo>
                      <a:pt x="25145" y="359664"/>
                    </a:lnTo>
                    <a:lnTo>
                      <a:pt x="22097" y="360426"/>
                    </a:lnTo>
                    <a:lnTo>
                      <a:pt x="16001" y="358902"/>
                    </a:lnTo>
                    <a:lnTo>
                      <a:pt x="13715" y="358140"/>
                    </a:lnTo>
                    <a:lnTo>
                      <a:pt x="6857" y="353568"/>
                    </a:lnTo>
                    <a:lnTo>
                      <a:pt x="4571" y="352044"/>
                    </a:lnTo>
                    <a:lnTo>
                      <a:pt x="0" y="3482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75" name="Google Shape;7975;p123"/>
              <p:cNvSpPr/>
              <p:nvPr/>
            </p:nvSpPr>
            <p:spPr>
              <a:xfrm>
                <a:off x="7517892" y="2272284"/>
                <a:ext cx="237490" cy="215264"/>
              </a:xfrm>
              <a:custGeom>
                <a:rect b="b" l="l" r="r" t="t"/>
                <a:pathLst>
                  <a:path extrusionOk="0" h="215264" w="237490">
                    <a:moveTo>
                      <a:pt x="236981" y="3048"/>
                    </a:moveTo>
                    <a:lnTo>
                      <a:pt x="227837" y="1524"/>
                    </a:lnTo>
                    <a:lnTo>
                      <a:pt x="222503" y="0"/>
                    </a:lnTo>
                    <a:lnTo>
                      <a:pt x="213359" y="3048"/>
                    </a:lnTo>
                    <a:lnTo>
                      <a:pt x="176021" y="21336"/>
                    </a:lnTo>
                    <a:lnTo>
                      <a:pt x="128980" y="50268"/>
                    </a:lnTo>
                    <a:lnTo>
                      <a:pt x="98714" y="73937"/>
                    </a:lnTo>
                    <a:lnTo>
                      <a:pt x="69830" y="101893"/>
                    </a:lnTo>
                    <a:lnTo>
                      <a:pt x="36956" y="140112"/>
                    </a:lnTo>
                    <a:lnTo>
                      <a:pt x="15942" y="173926"/>
                    </a:lnTo>
                    <a:lnTo>
                      <a:pt x="3809" y="204978"/>
                    </a:lnTo>
                    <a:lnTo>
                      <a:pt x="2285" y="209550"/>
                    </a:lnTo>
                    <a:lnTo>
                      <a:pt x="1523" y="214884"/>
                    </a:lnTo>
                    <a:lnTo>
                      <a:pt x="761" y="211074"/>
                    </a:lnTo>
                    <a:lnTo>
                      <a:pt x="761" y="208788"/>
                    </a:lnTo>
                    <a:lnTo>
                      <a:pt x="0" y="20574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976" name="Google Shape;7976;p12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80457" y="2432278"/>
                <a:ext cx="104516" cy="770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77" name="Google Shape;7977;p123"/>
            <p:cNvGrpSpPr/>
            <p:nvPr/>
          </p:nvGrpSpPr>
          <p:grpSpPr>
            <a:xfrm>
              <a:off x="8210524" y="2191486"/>
              <a:ext cx="1244396" cy="205790"/>
              <a:chOff x="8210524" y="2191486"/>
              <a:chExt cx="1244396" cy="205790"/>
            </a:xfrm>
          </p:grpSpPr>
          <p:pic>
            <p:nvPicPr>
              <p:cNvPr id="7978" name="Google Shape;7978;p12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10524" y="2263876"/>
                <a:ext cx="136448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79" name="Google Shape;7979;p123"/>
              <p:cNvSpPr/>
              <p:nvPr/>
            </p:nvSpPr>
            <p:spPr>
              <a:xfrm>
                <a:off x="8384857" y="2301239"/>
                <a:ext cx="5715" cy="69850"/>
              </a:xfrm>
              <a:custGeom>
                <a:rect b="b" l="l" r="r" t="t"/>
                <a:pathLst>
                  <a:path extrusionOk="0" h="69850" w="5715">
                    <a:moveTo>
                      <a:pt x="190" y="0"/>
                    </a:moveTo>
                    <a:lnTo>
                      <a:pt x="95" y="9715"/>
                    </a:lnTo>
                    <a:lnTo>
                      <a:pt x="0" y="19431"/>
                    </a:lnTo>
                    <a:lnTo>
                      <a:pt x="190" y="29146"/>
                    </a:lnTo>
                    <a:lnTo>
                      <a:pt x="952" y="38862"/>
                    </a:lnTo>
                    <a:lnTo>
                      <a:pt x="1774" y="45160"/>
                    </a:lnTo>
                    <a:lnTo>
                      <a:pt x="2952" y="51530"/>
                    </a:lnTo>
                    <a:lnTo>
                      <a:pt x="4274" y="58042"/>
                    </a:lnTo>
                    <a:lnTo>
                      <a:pt x="5524" y="64769"/>
                    </a:lnTo>
                    <a:lnTo>
                      <a:pt x="5524" y="67056"/>
                    </a:lnTo>
                    <a:lnTo>
                      <a:pt x="5524" y="67818"/>
                    </a:lnTo>
                    <a:lnTo>
                      <a:pt x="5524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0" name="Google Shape;7980;p123"/>
              <p:cNvSpPr/>
              <p:nvPr/>
            </p:nvSpPr>
            <p:spPr>
              <a:xfrm>
                <a:off x="8384285" y="2249423"/>
                <a:ext cx="12700" cy="13335"/>
              </a:xfrm>
              <a:custGeom>
                <a:rect b="b" l="l" r="r" t="t"/>
                <a:pathLst>
                  <a:path extrusionOk="0" h="13335" w="12700">
                    <a:moveTo>
                      <a:pt x="0" y="0"/>
                    </a:moveTo>
                    <a:lnTo>
                      <a:pt x="3810" y="4571"/>
                    </a:lnTo>
                    <a:lnTo>
                      <a:pt x="7620" y="8381"/>
                    </a:lnTo>
                    <a:lnTo>
                      <a:pt x="12192" y="1295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1" name="Google Shape;7981;p123"/>
              <p:cNvSpPr/>
              <p:nvPr/>
            </p:nvSpPr>
            <p:spPr>
              <a:xfrm>
                <a:off x="8425743" y="2268473"/>
                <a:ext cx="71120" cy="100964"/>
              </a:xfrm>
              <a:custGeom>
                <a:rect b="b" l="l" r="r" t="t"/>
                <a:pathLst>
                  <a:path extrusionOk="0" h="100964" w="71120">
                    <a:moveTo>
                      <a:pt x="55316" y="16001"/>
                    </a:moveTo>
                    <a:lnTo>
                      <a:pt x="47184" y="9001"/>
                    </a:lnTo>
                    <a:lnTo>
                      <a:pt x="39981" y="3428"/>
                    </a:lnTo>
                    <a:lnTo>
                      <a:pt x="32063" y="142"/>
                    </a:lnTo>
                    <a:lnTo>
                      <a:pt x="21788" y="0"/>
                    </a:lnTo>
                    <a:lnTo>
                      <a:pt x="13858" y="2940"/>
                    </a:lnTo>
                    <a:lnTo>
                      <a:pt x="8072" y="8667"/>
                    </a:lnTo>
                    <a:lnTo>
                      <a:pt x="4000" y="15966"/>
                    </a:lnTo>
                    <a:lnTo>
                      <a:pt x="1214" y="23621"/>
                    </a:lnTo>
                    <a:lnTo>
                      <a:pt x="0" y="33218"/>
                    </a:lnTo>
                    <a:lnTo>
                      <a:pt x="1214" y="41528"/>
                    </a:lnTo>
                    <a:lnTo>
                      <a:pt x="42862" y="62900"/>
                    </a:lnTo>
                    <a:lnTo>
                      <a:pt x="53030" y="64007"/>
                    </a:lnTo>
                    <a:lnTo>
                      <a:pt x="60650" y="65531"/>
                    </a:lnTo>
                    <a:lnTo>
                      <a:pt x="67508" y="64007"/>
                    </a:lnTo>
                    <a:lnTo>
                      <a:pt x="70556" y="70865"/>
                    </a:lnTo>
                    <a:lnTo>
                      <a:pt x="67115" y="76164"/>
                    </a:lnTo>
                    <a:lnTo>
                      <a:pt x="61888" y="80676"/>
                    </a:lnTo>
                    <a:lnTo>
                      <a:pt x="55661" y="84474"/>
                    </a:lnTo>
                    <a:lnTo>
                      <a:pt x="49220" y="87629"/>
                    </a:lnTo>
                    <a:lnTo>
                      <a:pt x="40171" y="92118"/>
                    </a:lnTo>
                    <a:lnTo>
                      <a:pt x="31122" y="96107"/>
                    </a:lnTo>
                    <a:lnTo>
                      <a:pt x="21788" y="99095"/>
                    </a:lnTo>
                    <a:lnTo>
                      <a:pt x="11882" y="100583"/>
                    </a:lnTo>
                    <a:lnTo>
                      <a:pt x="10358" y="100583"/>
                    </a:lnTo>
                    <a:lnTo>
                      <a:pt x="8834" y="100583"/>
                    </a:lnTo>
                    <a:lnTo>
                      <a:pt x="7310" y="100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2" name="Google Shape;7982;p123"/>
              <p:cNvSpPr/>
              <p:nvPr/>
            </p:nvSpPr>
            <p:spPr>
              <a:xfrm>
                <a:off x="8527958" y="2269235"/>
                <a:ext cx="64770" cy="90805"/>
              </a:xfrm>
              <a:custGeom>
                <a:rect b="b" l="l" r="r" t="t"/>
                <a:pathLst>
                  <a:path extrusionOk="0" h="90805" w="64770">
                    <a:moveTo>
                      <a:pt x="62067" y="0"/>
                    </a:moveTo>
                    <a:lnTo>
                      <a:pt x="23491" y="6429"/>
                    </a:lnTo>
                    <a:lnTo>
                      <a:pt x="1583" y="38576"/>
                    </a:lnTo>
                    <a:lnTo>
                      <a:pt x="0" y="50732"/>
                    </a:lnTo>
                    <a:lnTo>
                      <a:pt x="345" y="63246"/>
                    </a:lnTo>
                    <a:lnTo>
                      <a:pt x="36814" y="90463"/>
                    </a:lnTo>
                    <a:lnTo>
                      <a:pt x="46351" y="88011"/>
                    </a:lnTo>
                    <a:lnTo>
                      <a:pt x="55173" y="83272"/>
                    </a:lnTo>
                    <a:lnTo>
                      <a:pt x="64353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3" name="Google Shape;7983;p123"/>
              <p:cNvSpPr/>
              <p:nvPr/>
            </p:nvSpPr>
            <p:spPr>
              <a:xfrm>
                <a:off x="8612885" y="2236469"/>
                <a:ext cx="20954" cy="123189"/>
              </a:xfrm>
              <a:custGeom>
                <a:rect b="b" l="l" r="r" t="t"/>
                <a:pathLst>
                  <a:path extrusionOk="0" h="123189" w="20954">
                    <a:moveTo>
                      <a:pt x="0" y="0"/>
                    </a:moveTo>
                    <a:lnTo>
                      <a:pt x="3750" y="43183"/>
                    </a:lnTo>
                    <a:lnTo>
                      <a:pt x="10953" y="86391"/>
                    </a:lnTo>
                    <a:lnTo>
                      <a:pt x="17526" y="114300"/>
                    </a:lnTo>
                    <a:lnTo>
                      <a:pt x="18288" y="117348"/>
                    </a:lnTo>
                    <a:lnTo>
                      <a:pt x="19812" y="119634"/>
                    </a:lnTo>
                    <a:lnTo>
                      <a:pt x="20574" y="1226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4" name="Google Shape;7984;p123"/>
              <p:cNvSpPr/>
              <p:nvPr/>
            </p:nvSpPr>
            <p:spPr>
              <a:xfrm>
                <a:off x="8645270" y="2268081"/>
                <a:ext cx="80009" cy="83819"/>
              </a:xfrm>
              <a:custGeom>
                <a:rect b="b" l="l" r="r" t="t"/>
                <a:pathLst>
                  <a:path extrusionOk="0" h="83819" w="80009">
                    <a:moveTo>
                      <a:pt x="42291" y="16394"/>
                    </a:moveTo>
                    <a:lnTo>
                      <a:pt x="39409" y="11120"/>
                    </a:lnTo>
                    <a:lnTo>
                      <a:pt x="35242" y="4488"/>
                    </a:lnTo>
                    <a:lnTo>
                      <a:pt x="29646" y="0"/>
                    </a:lnTo>
                    <a:lnTo>
                      <a:pt x="22479" y="1154"/>
                    </a:lnTo>
                    <a:lnTo>
                      <a:pt x="2667" y="39254"/>
                    </a:lnTo>
                    <a:lnTo>
                      <a:pt x="0" y="58304"/>
                    </a:lnTo>
                    <a:lnTo>
                      <a:pt x="1381" y="67972"/>
                    </a:lnTo>
                    <a:lnTo>
                      <a:pt x="6477" y="75068"/>
                    </a:lnTo>
                    <a:lnTo>
                      <a:pt x="13799" y="77581"/>
                    </a:lnTo>
                    <a:lnTo>
                      <a:pt x="22193" y="77450"/>
                    </a:lnTo>
                    <a:lnTo>
                      <a:pt x="48410" y="44469"/>
                    </a:lnTo>
                    <a:lnTo>
                      <a:pt x="49149" y="34682"/>
                    </a:lnTo>
                    <a:lnTo>
                      <a:pt x="49149" y="29348"/>
                    </a:lnTo>
                    <a:lnTo>
                      <a:pt x="49149" y="24014"/>
                    </a:lnTo>
                    <a:lnTo>
                      <a:pt x="49149" y="19442"/>
                    </a:lnTo>
                    <a:lnTo>
                      <a:pt x="49149" y="27824"/>
                    </a:lnTo>
                    <a:lnTo>
                      <a:pt x="49911" y="35444"/>
                    </a:lnTo>
                    <a:lnTo>
                      <a:pt x="52959" y="43826"/>
                    </a:lnTo>
                    <a:lnTo>
                      <a:pt x="56149" y="53280"/>
                    </a:lnTo>
                    <a:lnTo>
                      <a:pt x="60198" y="62876"/>
                    </a:lnTo>
                    <a:lnTo>
                      <a:pt x="65389" y="71901"/>
                    </a:lnTo>
                    <a:lnTo>
                      <a:pt x="72009" y="79640"/>
                    </a:lnTo>
                    <a:lnTo>
                      <a:pt x="74295" y="80402"/>
                    </a:lnTo>
                    <a:lnTo>
                      <a:pt x="76581" y="81926"/>
                    </a:lnTo>
                    <a:lnTo>
                      <a:pt x="79629" y="834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5" name="Google Shape;7985;p123"/>
              <p:cNvSpPr/>
              <p:nvPr/>
            </p:nvSpPr>
            <p:spPr>
              <a:xfrm>
                <a:off x="8730995" y="2262425"/>
                <a:ext cx="48895" cy="81280"/>
              </a:xfrm>
              <a:custGeom>
                <a:rect b="b" l="l" r="r" t="t"/>
                <a:pathLst>
                  <a:path extrusionOk="0" h="81280" w="48895">
                    <a:moveTo>
                      <a:pt x="36575" y="9858"/>
                    </a:moveTo>
                    <a:lnTo>
                      <a:pt x="31349" y="6000"/>
                    </a:lnTo>
                    <a:lnTo>
                      <a:pt x="24479" y="1857"/>
                    </a:lnTo>
                    <a:lnTo>
                      <a:pt x="17180" y="0"/>
                    </a:lnTo>
                    <a:lnTo>
                      <a:pt x="10667" y="3000"/>
                    </a:lnTo>
                    <a:lnTo>
                      <a:pt x="7286" y="8667"/>
                    </a:lnTo>
                    <a:lnTo>
                      <a:pt x="5905" y="15763"/>
                    </a:lnTo>
                    <a:lnTo>
                      <a:pt x="5953" y="23145"/>
                    </a:lnTo>
                    <a:lnTo>
                      <a:pt x="27431" y="54816"/>
                    </a:lnTo>
                    <a:lnTo>
                      <a:pt x="41909" y="61674"/>
                    </a:lnTo>
                    <a:lnTo>
                      <a:pt x="48767" y="66246"/>
                    </a:lnTo>
                    <a:lnTo>
                      <a:pt x="42671" y="69294"/>
                    </a:lnTo>
                    <a:lnTo>
                      <a:pt x="33527" y="72342"/>
                    </a:lnTo>
                    <a:lnTo>
                      <a:pt x="25907" y="74628"/>
                    </a:lnTo>
                    <a:lnTo>
                      <a:pt x="19609" y="76759"/>
                    </a:lnTo>
                    <a:lnTo>
                      <a:pt x="13239" y="78533"/>
                    </a:lnTo>
                    <a:lnTo>
                      <a:pt x="6727" y="79879"/>
                    </a:lnTo>
                    <a:lnTo>
                      <a:pt x="0" y="80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6" name="Google Shape;7986;p123"/>
              <p:cNvSpPr/>
              <p:nvPr/>
            </p:nvSpPr>
            <p:spPr>
              <a:xfrm>
                <a:off x="8795003" y="2260853"/>
                <a:ext cx="57150" cy="96519"/>
              </a:xfrm>
              <a:custGeom>
                <a:rect b="b" l="l" r="r" t="t"/>
                <a:pathLst>
                  <a:path extrusionOk="0" h="96519" w="57150">
                    <a:moveTo>
                      <a:pt x="33527" y="17525"/>
                    </a:moveTo>
                    <a:lnTo>
                      <a:pt x="35051" y="9143"/>
                    </a:lnTo>
                    <a:lnTo>
                      <a:pt x="35813" y="7619"/>
                    </a:lnTo>
                    <a:lnTo>
                      <a:pt x="35813" y="2285"/>
                    </a:lnTo>
                    <a:lnTo>
                      <a:pt x="27431" y="1523"/>
                    </a:lnTo>
                    <a:lnTo>
                      <a:pt x="22859" y="0"/>
                    </a:lnTo>
                    <a:lnTo>
                      <a:pt x="15239" y="5333"/>
                    </a:lnTo>
                    <a:lnTo>
                      <a:pt x="8893" y="11477"/>
                    </a:lnTo>
                    <a:lnTo>
                      <a:pt x="4476" y="18478"/>
                    </a:lnTo>
                    <a:lnTo>
                      <a:pt x="1631" y="26336"/>
                    </a:lnTo>
                    <a:lnTo>
                      <a:pt x="0" y="35051"/>
                    </a:lnTo>
                    <a:lnTo>
                      <a:pt x="1047" y="43326"/>
                    </a:lnTo>
                    <a:lnTo>
                      <a:pt x="35432" y="60483"/>
                    </a:lnTo>
                    <a:lnTo>
                      <a:pt x="43695" y="61543"/>
                    </a:lnTo>
                    <a:lnTo>
                      <a:pt x="51815" y="63245"/>
                    </a:lnTo>
                    <a:lnTo>
                      <a:pt x="54863" y="64007"/>
                    </a:lnTo>
                    <a:lnTo>
                      <a:pt x="56387" y="64007"/>
                    </a:lnTo>
                    <a:lnTo>
                      <a:pt x="57149" y="66293"/>
                    </a:lnTo>
                    <a:lnTo>
                      <a:pt x="29277" y="86796"/>
                    </a:lnTo>
                    <a:lnTo>
                      <a:pt x="18954" y="91630"/>
                    </a:lnTo>
                    <a:lnTo>
                      <a:pt x="8489" y="95607"/>
                    </a:lnTo>
                    <a:lnTo>
                      <a:pt x="1523" y="96011"/>
                    </a:lnTo>
                    <a:lnTo>
                      <a:pt x="1523" y="93725"/>
                    </a:lnTo>
                    <a:lnTo>
                      <a:pt x="2285" y="92201"/>
                    </a:lnTo>
                    <a:lnTo>
                      <a:pt x="2285" y="906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7" name="Google Shape;7987;p123"/>
              <p:cNvSpPr/>
              <p:nvPr/>
            </p:nvSpPr>
            <p:spPr>
              <a:xfrm>
                <a:off x="8892539" y="2280665"/>
                <a:ext cx="5715" cy="55880"/>
              </a:xfrm>
              <a:custGeom>
                <a:rect b="b" l="l" r="r" t="t"/>
                <a:pathLst>
                  <a:path extrusionOk="0" h="55880" w="5715">
                    <a:moveTo>
                      <a:pt x="0" y="0"/>
                    </a:moveTo>
                    <a:lnTo>
                      <a:pt x="3810" y="40386"/>
                    </a:lnTo>
                    <a:lnTo>
                      <a:pt x="2286" y="48006"/>
                    </a:lnTo>
                    <a:lnTo>
                      <a:pt x="4572" y="54102"/>
                    </a:lnTo>
                    <a:lnTo>
                      <a:pt x="5334" y="54864"/>
                    </a:lnTo>
                    <a:lnTo>
                      <a:pt x="5334" y="556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88" name="Google Shape;7988;p123"/>
              <p:cNvSpPr/>
              <p:nvPr/>
            </p:nvSpPr>
            <p:spPr>
              <a:xfrm>
                <a:off x="8883395" y="2223515"/>
                <a:ext cx="6350" cy="40005"/>
              </a:xfrm>
              <a:custGeom>
                <a:rect b="b" l="l" r="r" t="t"/>
                <a:pathLst>
                  <a:path extrusionOk="0" h="40005" w="6350">
                    <a:moveTo>
                      <a:pt x="6096" y="39624"/>
                    </a:moveTo>
                    <a:lnTo>
                      <a:pt x="3857" y="29896"/>
                    </a:lnTo>
                    <a:lnTo>
                      <a:pt x="1905" y="20097"/>
                    </a:lnTo>
                    <a:lnTo>
                      <a:pt x="523" y="1015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989" name="Google Shape;7989;p12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932900" y="2199868"/>
                <a:ext cx="98348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0" name="Google Shape;7990;p12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073001" y="2191486"/>
                <a:ext cx="381919" cy="144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91" name="Google Shape;7991;p123"/>
            <p:cNvGrpSpPr/>
            <p:nvPr/>
          </p:nvGrpSpPr>
          <p:grpSpPr>
            <a:xfrm>
              <a:off x="8505443" y="2461260"/>
              <a:ext cx="804671" cy="230250"/>
              <a:chOff x="8505443" y="2461260"/>
              <a:chExt cx="804671" cy="230250"/>
            </a:xfrm>
          </p:grpSpPr>
          <p:sp>
            <p:nvSpPr>
              <p:cNvPr id="7992" name="Google Shape;7992;p123"/>
              <p:cNvSpPr/>
              <p:nvPr/>
            </p:nvSpPr>
            <p:spPr>
              <a:xfrm>
                <a:off x="8505443" y="2520696"/>
                <a:ext cx="13334" cy="170814"/>
              </a:xfrm>
              <a:custGeom>
                <a:rect b="b" l="l" r="r" t="t"/>
                <a:pathLst>
                  <a:path extrusionOk="0" h="170814" w="13334">
                    <a:moveTo>
                      <a:pt x="0" y="0"/>
                    </a:moveTo>
                    <a:lnTo>
                      <a:pt x="8679" y="42541"/>
                    </a:lnTo>
                    <a:lnTo>
                      <a:pt x="12954" y="89916"/>
                    </a:lnTo>
                    <a:lnTo>
                      <a:pt x="13025" y="106441"/>
                    </a:lnTo>
                    <a:lnTo>
                      <a:pt x="12954" y="122682"/>
                    </a:lnTo>
                    <a:lnTo>
                      <a:pt x="12823" y="134112"/>
                    </a:lnTo>
                    <a:lnTo>
                      <a:pt x="12477" y="145542"/>
                    </a:lnTo>
                    <a:lnTo>
                      <a:pt x="11989" y="156972"/>
                    </a:lnTo>
                    <a:lnTo>
                      <a:pt x="11430" y="168402"/>
                    </a:lnTo>
                    <a:lnTo>
                      <a:pt x="11430" y="169164"/>
                    </a:lnTo>
                    <a:lnTo>
                      <a:pt x="11430" y="169926"/>
                    </a:lnTo>
                    <a:lnTo>
                      <a:pt x="10668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3" name="Google Shape;7993;p123"/>
              <p:cNvSpPr/>
              <p:nvPr/>
            </p:nvSpPr>
            <p:spPr>
              <a:xfrm>
                <a:off x="8516111" y="2555748"/>
                <a:ext cx="55245" cy="62864"/>
              </a:xfrm>
              <a:custGeom>
                <a:rect b="b" l="l" r="r" t="t"/>
                <a:pathLst>
                  <a:path extrusionOk="0" h="62864" w="55245">
                    <a:moveTo>
                      <a:pt x="0" y="28194"/>
                    </a:moveTo>
                    <a:lnTo>
                      <a:pt x="5726" y="16609"/>
                    </a:lnTo>
                    <a:lnTo>
                      <a:pt x="10953" y="8096"/>
                    </a:lnTo>
                    <a:lnTo>
                      <a:pt x="18323" y="2583"/>
                    </a:lnTo>
                    <a:lnTo>
                      <a:pt x="30479" y="0"/>
                    </a:lnTo>
                    <a:lnTo>
                      <a:pt x="37492" y="166"/>
                    </a:lnTo>
                    <a:lnTo>
                      <a:pt x="44291" y="1333"/>
                    </a:lnTo>
                    <a:lnTo>
                      <a:pt x="50089" y="4500"/>
                    </a:lnTo>
                    <a:lnTo>
                      <a:pt x="54102" y="10668"/>
                    </a:lnTo>
                    <a:lnTo>
                      <a:pt x="55245" y="19073"/>
                    </a:lnTo>
                    <a:lnTo>
                      <a:pt x="53530" y="27051"/>
                    </a:lnTo>
                    <a:lnTo>
                      <a:pt x="28241" y="58078"/>
                    </a:lnTo>
                    <a:lnTo>
                      <a:pt x="21336" y="624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4" name="Google Shape;7994;p123"/>
              <p:cNvSpPr/>
              <p:nvPr/>
            </p:nvSpPr>
            <p:spPr>
              <a:xfrm>
                <a:off x="8597645" y="2555748"/>
                <a:ext cx="128904" cy="92710"/>
              </a:xfrm>
              <a:custGeom>
                <a:rect b="b" l="l" r="r" t="t"/>
                <a:pathLst>
                  <a:path extrusionOk="0" h="92710" w="128904">
                    <a:moveTo>
                      <a:pt x="0" y="16001"/>
                    </a:moveTo>
                    <a:lnTo>
                      <a:pt x="8370" y="11668"/>
                    </a:lnTo>
                    <a:lnTo>
                      <a:pt x="17240" y="8191"/>
                    </a:lnTo>
                    <a:lnTo>
                      <a:pt x="26253" y="7858"/>
                    </a:lnTo>
                    <a:lnTo>
                      <a:pt x="35052" y="12953"/>
                    </a:lnTo>
                    <a:lnTo>
                      <a:pt x="44958" y="51053"/>
                    </a:lnTo>
                    <a:lnTo>
                      <a:pt x="30480" y="89153"/>
                    </a:lnTo>
                    <a:lnTo>
                      <a:pt x="25146" y="92201"/>
                    </a:lnTo>
                    <a:lnTo>
                      <a:pt x="22098" y="91439"/>
                    </a:lnTo>
                    <a:lnTo>
                      <a:pt x="25717" y="48625"/>
                    </a:lnTo>
                    <a:lnTo>
                      <a:pt x="54864" y="19049"/>
                    </a:lnTo>
                    <a:lnTo>
                      <a:pt x="80010" y="12191"/>
                    </a:lnTo>
                    <a:lnTo>
                      <a:pt x="85344" y="11429"/>
                    </a:lnTo>
                    <a:lnTo>
                      <a:pt x="86868" y="11429"/>
                    </a:lnTo>
                    <a:lnTo>
                      <a:pt x="89916" y="13715"/>
                    </a:lnTo>
                    <a:lnTo>
                      <a:pt x="92964" y="17525"/>
                    </a:lnTo>
                    <a:lnTo>
                      <a:pt x="91440" y="27431"/>
                    </a:lnTo>
                    <a:lnTo>
                      <a:pt x="92202" y="31241"/>
                    </a:lnTo>
                    <a:lnTo>
                      <a:pt x="91785" y="39254"/>
                    </a:lnTo>
                    <a:lnTo>
                      <a:pt x="91154" y="47910"/>
                    </a:lnTo>
                    <a:lnTo>
                      <a:pt x="91237" y="56423"/>
                    </a:lnTo>
                    <a:lnTo>
                      <a:pt x="92964" y="64007"/>
                    </a:lnTo>
                    <a:lnTo>
                      <a:pt x="95250" y="70103"/>
                    </a:lnTo>
                    <a:lnTo>
                      <a:pt x="105155" y="70865"/>
                    </a:lnTo>
                    <a:lnTo>
                      <a:pt x="110489" y="67817"/>
                    </a:lnTo>
                    <a:lnTo>
                      <a:pt x="118371" y="62591"/>
                    </a:lnTo>
                    <a:lnTo>
                      <a:pt x="124968" y="54578"/>
                    </a:lnTo>
                    <a:lnTo>
                      <a:pt x="128706" y="44993"/>
                    </a:lnTo>
                    <a:lnTo>
                      <a:pt x="128016" y="35051"/>
                    </a:lnTo>
                    <a:lnTo>
                      <a:pt x="122932" y="28063"/>
                    </a:lnTo>
                    <a:lnTo>
                      <a:pt x="114776" y="22002"/>
                    </a:lnTo>
                    <a:lnTo>
                      <a:pt x="105620" y="16942"/>
                    </a:lnTo>
                    <a:lnTo>
                      <a:pt x="97536" y="12953"/>
                    </a:lnTo>
                    <a:lnTo>
                      <a:pt x="91440" y="9905"/>
                    </a:lnTo>
                    <a:lnTo>
                      <a:pt x="83058" y="8381"/>
                    </a:lnTo>
                    <a:lnTo>
                      <a:pt x="78486" y="2285"/>
                    </a:lnTo>
                    <a:lnTo>
                      <a:pt x="78486" y="1523"/>
                    </a:lnTo>
                    <a:lnTo>
                      <a:pt x="78486" y="761"/>
                    </a:lnTo>
                    <a:lnTo>
                      <a:pt x="7848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5" name="Google Shape;7995;p123"/>
              <p:cNvSpPr/>
              <p:nvPr/>
            </p:nvSpPr>
            <p:spPr>
              <a:xfrm>
                <a:off x="8743902" y="2514600"/>
                <a:ext cx="64134" cy="101600"/>
              </a:xfrm>
              <a:custGeom>
                <a:rect b="b" l="l" r="r" t="t"/>
                <a:pathLst>
                  <a:path extrusionOk="0" h="101600" w="64134">
                    <a:moveTo>
                      <a:pt x="47" y="0"/>
                    </a:moveTo>
                    <a:lnTo>
                      <a:pt x="0" y="10953"/>
                    </a:lnTo>
                    <a:lnTo>
                      <a:pt x="809" y="21335"/>
                    </a:lnTo>
                    <a:lnTo>
                      <a:pt x="2190" y="31718"/>
                    </a:lnTo>
                    <a:lnTo>
                      <a:pt x="3857" y="42672"/>
                    </a:lnTo>
                    <a:lnTo>
                      <a:pt x="5619" y="56840"/>
                    </a:lnTo>
                    <a:lnTo>
                      <a:pt x="6524" y="70866"/>
                    </a:lnTo>
                    <a:lnTo>
                      <a:pt x="6857" y="84891"/>
                    </a:lnTo>
                    <a:lnTo>
                      <a:pt x="6905" y="99060"/>
                    </a:lnTo>
                    <a:lnTo>
                      <a:pt x="6905" y="99822"/>
                    </a:lnTo>
                    <a:lnTo>
                      <a:pt x="6905" y="100584"/>
                    </a:lnTo>
                    <a:lnTo>
                      <a:pt x="6905" y="101346"/>
                    </a:lnTo>
                    <a:lnTo>
                      <a:pt x="9191" y="92964"/>
                    </a:lnTo>
                    <a:lnTo>
                      <a:pt x="11477" y="86868"/>
                    </a:lnTo>
                    <a:lnTo>
                      <a:pt x="38338" y="56864"/>
                    </a:lnTo>
                    <a:lnTo>
                      <a:pt x="53387" y="51815"/>
                    </a:lnTo>
                    <a:lnTo>
                      <a:pt x="61007" y="51815"/>
                    </a:lnTo>
                    <a:lnTo>
                      <a:pt x="63293" y="57911"/>
                    </a:lnTo>
                    <a:lnTo>
                      <a:pt x="63996" y="64805"/>
                    </a:lnTo>
                    <a:lnTo>
                      <a:pt x="62055" y="70770"/>
                    </a:lnTo>
                    <a:lnTo>
                      <a:pt x="31634" y="94702"/>
                    </a:lnTo>
                    <a:lnTo>
                      <a:pt x="23669" y="982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6" name="Google Shape;7996;p123"/>
              <p:cNvSpPr/>
              <p:nvPr/>
            </p:nvSpPr>
            <p:spPr>
              <a:xfrm>
                <a:off x="8829770" y="2538984"/>
                <a:ext cx="51434" cy="70485"/>
              </a:xfrm>
              <a:custGeom>
                <a:rect b="b" l="l" r="r" t="t"/>
                <a:pathLst>
                  <a:path extrusionOk="0" h="70485" w="51434">
                    <a:moveTo>
                      <a:pt x="50577" y="31241"/>
                    </a:moveTo>
                    <a:lnTo>
                      <a:pt x="48494" y="25074"/>
                    </a:lnTo>
                    <a:lnTo>
                      <a:pt x="46481" y="18478"/>
                    </a:lnTo>
                    <a:lnTo>
                      <a:pt x="44041" y="12168"/>
                    </a:lnTo>
                    <a:lnTo>
                      <a:pt x="40671" y="6857"/>
                    </a:lnTo>
                    <a:lnTo>
                      <a:pt x="36861" y="3047"/>
                    </a:lnTo>
                    <a:lnTo>
                      <a:pt x="27717" y="0"/>
                    </a:lnTo>
                    <a:lnTo>
                      <a:pt x="23145" y="2285"/>
                    </a:lnTo>
                    <a:lnTo>
                      <a:pt x="2178" y="39719"/>
                    </a:lnTo>
                    <a:lnTo>
                      <a:pt x="0" y="49720"/>
                    </a:lnTo>
                    <a:lnTo>
                      <a:pt x="250" y="59435"/>
                    </a:lnTo>
                    <a:lnTo>
                      <a:pt x="4857" y="66293"/>
                    </a:lnTo>
                    <a:lnTo>
                      <a:pt x="10191" y="70103"/>
                    </a:lnTo>
                    <a:lnTo>
                      <a:pt x="20859" y="67817"/>
                    </a:lnTo>
                    <a:lnTo>
                      <a:pt x="34575" y="38861"/>
                    </a:lnTo>
                    <a:lnTo>
                      <a:pt x="36099" y="35051"/>
                    </a:lnTo>
                    <a:lnTo>
                      <a:pt x="36099" y="32003"/>
                    </a:lnTo>
                    <a:lnTo>
                      <a:pt x="36861" y="28193"/>
                    </a:lnTo>
                    <a:lnTo>
                      <a:pt x="36861" y="35813"/>
                    </a:lnTo>
                    <a:lnTo>
                      <a:pt x="36861" y="42671"/>
                    </a:lnTo>
                    <a:lnTo>
                      <a:pt x="38385" y="50291"/>
                    </a:lnTo>
                    <a:lnTo>
                      <a:pt x="40671" y="59435"/>
                    </a:lnTo>
                    <a:lnTo>
                      <a:pt x="42957" y="64769"/>
                    </a:lnTo>
                    <a:lnTo>
                      <a:pt x="51339" y="693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7" name="Google Shape;7997;p123"/>
              <p:cNvSpPr/>
              <p:nvPr/>
            </p:nvSpPr>
            <p:spPr>
              <a:xfrm>
                <a:off x="8913685" y="2497074"/>
                <a:ext cx="69850" cy="113664"/>
              </a:xfrm>
              <a:custGeom>
                <a:rect b="b" l="l" r="r" t="t"/>
                <a:pathLst>
                  <a:path extrusionOk="0" h="113664" w="69850">
                    <a:moveTo>
                      <a:pt x="7048" y="0"/>
                    </a:moveTo>
                    <a:lnTo>
                      <a:pt x="2226" y="44577"/>
                    </a:lnTo>
                    <a:lnTo>
                      <a:pt x="0" y="82296"/>
                    </a:lnTo>
                    <a:lnTo>
                      <a:pt x="95" y="93726"/>
                    </a:lnTo>
                    <a:lnTo>
                      <a:pt x="190" y="105155"/>
                    </a:lnTo>
                    <a:lnTo>
                      <a:pt x="7048" y="103632"/>
                    </a:lnTo>
                    <a:lnTo>
                      <a:pt x="6286" y="103632"/>
                    </a:lnTo>
                    <a:lnTo>
                      <a:pt x="10096" y="96012"/>
                    </a:lnTo>
                    <a:lnTo>
                      <a:pt x="29908" y="61722"/>
                    </a:lnTo>
                    <a:lnTo>
                      <a:pt x="36004" y="56388"/>
                    </a:lnTo>
                    <a:lnTo>
                      <a:pt x="46672" y="57149"/>
                    </a:lnTo>
                    <a:lnTo>
                      <a:pt x="69532" y="80772"/>
                    </a:lnTo>
                    <a:lnTo>
                      <a:pt x="69115" y="87903"/>
                    </a:lnTo>
                    <a:lnTo>
                      <a:pt x="43624" y="112014"/>
                    </a:lnTo>
                    <a:lnTo>
                      <a:pt x="3676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8" name="Google Shape;7998;p123"/>
              <p:cNvSpPr/>
              <p:nvPr/>
            </p:nvSpPr>
            <p:spPr>
              <a:xfrm>
                <a:off x="9011983" y="2551176"/>
                <a:ext cx="5079" cy="45719"/>
              </a:xfrm>
              <a:custGeom>
                <a:rect b="b" l="l" r="r" t="t"/>
                <a:pathLst>
                  <a:path extrusionOk="0" h="45719" w="5079">
                    <a:moveTo>
                      <a:pt x="952" y="0"/>
                    </a:moveTo>
                    <a:lnTo>
                      <a:pt x="762" y="9703"/>
                    </a:lnTo>
                    <a:lnTo>
                      <a:pt x="0" y="22764"/>
                    </a:lnTo>
                    <a:lnTo>
                      <a:pt x="95" y="35683"/>
                    </a:lnTo>
                    <a:lnTo>
                      <a:pt x="2476" y="44958"/>
                    </a:lnTo>
                    <a:lnTo>
                      <a:pt x="3238" y="45720"/>
                    </a:lnTo>
                    <a:lnTo>
                      <a:pt x="4000" y="45720"/>
                    </a:lnTo>
                    <a:lnTo>
                      <a:pt x="4762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999" name="Google Shape;7999;p123"/>
              <p:cNvSpPr/>
              <p:nvPr/>
            </p:nvSpPr>
            <p:spPr>
              <a:xfrm>
                <a:off x="9003791" y="24612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000" name="Google Shape;8000;p12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058630" y="2468118"/>
                <a:ext cx="196646" cy="162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01" name="Google Shape;8001;p123"/>
              <p:cNvSpPr/>
              <p:nvPr/>
            </p:nvSpPr>
            <p:spPr>
              <a:xfrm>
                <a:off x="9287255" y="2511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002" name="Google Shape;8002;p123"/>
            <p:cNvSpPr/>
            <p:nvPr/>
          </p:nvSpPr>
          <p:spPr>
            <a:xfrm>
              <a:off x="6126479" y="3300984"/>
              <a:ext cx="400050" cy="13970"/>
            </a:xfrm>
            <a:custGeom>
              <a:rect b="b" l="l" r="r" t="t"/>
              <a:pathLst>
                <a:path extrusionOk="0" h="13970" w="400050">
                  <a:moveTo>
                    <a:pt x="0" y="13715"/>
                  </a:moveTo>
                  <a:lnTo>
                    <a:pt x="26848" y="13692"/>
                  </a:lnTo>
                  <a:lnTo>
                    <a:pt x="53625" y="13525"/>
                  </a:lnTo>
                  <a:lnTo>
                    <a:pt x="80260" y="13073"/>
                  </a:lnTo>
                  <a:lnTo>
                    <a:pt x="106680" y="12191"/>
                  </a:lnTo>
                  <a:lnTo>
                    <a:pt x="135826" y="11251"/>
                  </a:lnTo>
                  <a:lnTo>
                    <a:pt x="164972" y="9810"/>
                  </a:lnTo>
                  <a:lnTo>
                    <a:pt x="194119" y="8227"/>
                  </a:lnTo>
                  <a:lnTo>
                    <a:pt x="223265" y="6857"/>
                  </a:lnTo>
                  <a:lnTo>
                    <a:pt x="275748" y="4571"/>
                  </a:lnTo>
                  <a:lnTo>
                    <a:pt x="327660" y="2285"/>
                  </a:lnTo>
                  <a:lnTo>
                    <a:pt x="356235" y="857"/>
                  </a:lnTo>
                  <a:lnTo>
                    <a:pt x="370522" y="250"/>
                  </a:lnTo>
                  <a:lnTo>
                    <a:pt x="384810" y="0"/>
                  </a:lnTo>
                  <a:lnTo>
                    <a:pt x="390144" y="0"/>
                  </a:lnTo>
                  <a:lnTo>
                    <a:pt x="391668" y="0"/>
                  </a:lnTo>
                  <a:lnTo>
                    <a:pt x="394716" y="0"/>
                  </a:lnTo>
                  <a:lnTo>
                    <a:pt x="400050" y="0"/>
                  </a:lnTo>
                  <a:lnTo>
                    <a:pt x="396240" y="0"/>
                  </a:lnTo>
                  <a:lnTo>
                    <a:pt x="393192" y="0"/>
                  </a:lnTo>
                  <a:lnTo>
                    <a:pt x="384845" y="1916"/>
                  </a:lnTo>
                  <a:lnTo>
                    <a:pt x="376713" y="3905"/>
                  </a:lnTo>
                  <a:lnTo>
                    <a:pt x="368438" y="5464"/>
                  </a:lnTo>
                  <a:lnTo>
                    <a:pt x="359664" y="609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8003" name="Google Shape;8003;p123"/>
          <p:cNvGrpSpPr/>
          <p:nvPr/>
        </p:nvGrpSpPr>
        <p:grpSpPr>
          <a:xfrm>
            <a:off x="1593171" y="2619781"/>
            <a:ext cx="6993969" cy="2171116"/>
            <a:chOff x="3782542" y="3953470"/>
            <a:chExt cx="5663591" cy="2292383"/>
          </a:xfrm>
        </p:grpSpPr>
        <p:pic>
          <p:nvPicPr>
            <p:cNvPr id="8004" name="Google Shape;8004;p1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97526" y="4694656"/>
              <a:ext cx="180644" cy="200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5" name="Google Shape;8005;p12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53786" y="4677130"/>
              <a:ext cx="2103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6" name="Google Shape;8006;p123"/>
            <p:cNvGrpSpPr/>
            <p:nvPr/>
          </p:nvGrpSpPr>
          <p:grpSpPr>
            <a:xfrm>
              <a:off x="5929858" y="4640554"/>
              <a:ext cx="468978" cy="190551"/>
              <a:chOff x="5929858" y="4640554"/>
              <a:chExt cx="468978" cy="190551"/>
            </a:xfrm>
          </p:grpSpPr>
          <p:pic>
            <p:nvPicPr>
              <p:cNvPr id="8007" name="Google Shape;8007;p12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929858" y="4661154"/>
                <a:ext cx="264439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8" name="Google Shape;8008;p12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226752" y="4640554"/>
                <a:ext cx="172084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09" name="Google Shape;8009;p12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223990" y="5907855"/>
              <a:ext cx="230936" cy="185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0" name="Google Shape;8010;p1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55104" y="5920714"/>
              <a:ext cx="323900" cy="1974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11" name="Google Shape;8011;p123"/>
            <p:cNvGrpSpPr/>
            <p:nvPr/>
          </p:nvGrpSpPr>
          <p:grpSpPr>
            <a:xfrm>
              <a:off x="7418284" y="5893308"/>
              <a:ext cx="602400" cy="121411"/>
              <a:chOff x="7418284" y="5893308"/>
              <a:chExt cx="602400" cy="121411"/>
            </a:xfrm>
          </p:grpSpPr>
          <p:sp>
            <p:nvSpPr>
              <p:cNvPr id="8012" name="Google Shape;8012;p123"/>
              <p:cNvSpPr/>
              <p:nvPr/>
            </p:nvSpPr>
            <p:spPr>
              <a:xfrm>
                <a:off x="7418284" y="5916930"/>
                <a:ext cx="81915" cy="97789"/>
              </a:xfrm>
              <a:custGeom>
                <a:rect b="b" l="l" r="r" t="t"/>
                <a:pathLst>
                  <a:path extrusionOk="0" h="97789" w="81915">
                    <a:moveTo>
                      <a:pt x="547" y="0"/>
                    </a:moveTo>
                    <a:lnTo>
                      <a:pt x="0" y="19073"/>
                    </a:lnTo>
                    <a:lnTo>
                      <a:pt x="166" y="38290"/>
                    </a:lnTo>
                    <a:lnTo>
                      <a:pt x="2047" y="57221"/>
                    </a:lnTo>
                    <a:lnTo>
                      <a:pt x="27979" y="90678"/>
                    </a:lnTo>
                    <a:lnTo>
                      <a:pt x="35373" y="87856"/>
                    </a:lnTo>
                    <a:lnTo>
                      <a:pt x="49887" y="51720"/>
                    </a:lnTo>
                    <a:lnTo>
                      <a:pt x="49196" y="43064"/>
                    </a:lnTo>
                    <a:lnTo>
                      <a:pt x="47791" y="35052"/>
                    </a:lnTo>
                    <a:lnTo>
                      <a:pt x="47029" y="41148"/>
                    </a:lnTo>
                    <a:lnTo>
                      <a:pt x="47791" y="44196"/>
                    </a:lnTo>
                    <a:lnTo>
                      <a:pt x="48553" y="50292"/>
                    </a:lnTo>
                    <a:lnTo>
                      <a:pt x="60662" y="90880"/>
                    </a:lnTo>
                    <a:lnTo>
                      <a:pt x="70020" y="97571"/>
                    </a:lnTo>
                    <a:lnTo>
                      <a:pt x="75985" y="96774"/>
                    </a:lnTo>
                    <a:lnTo>
                      <a:pt x="77509" y="95250"/>
                    </a:lnTo>
                    <a:lnTo>
                      <a:pt x="79033" y="94488"/>
                    </a:lnTo>
                    <a:lnTo>
                      <a:pt x="81319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3" name="Google Shape;8013;p123"/>
              <p:cNvSpPr/>
              <p:nvPr/>
            </p:nvSpPr>
            <p:spPr>
              <a:xfrm>
                <a:off x="7513320" y="5934837"/>
                <a:ext cx="68579" cy="57785"/>
              </a:xfrm>
              <a:custGeom>
                <a:rect b="b" l="l" r="r" t="t"/>
                <a:pathLst>
                  <a:path extrusionOk="0" h="57785" w="68579">
                    <a:moveTo>
                      <a:pt x="761" y="9525"/>
                    </a:moveTo>
                    <a:lnTo>
                      <a:pt x="2940" y="19228"/>
                    </a:lnTo>
                    <a:lnTo>
                      <a:pt x="5048" y="28860"/>
                    </a:lnTo>
                    <a:lnTo>
                      <a:pt x="7298" y="38350"/>
                    </a:lnTo>
                    <a:lnTo>
                      <a:pt x="9905" y="47625"/>
                    </a:lnTo>
                    <a:lnTo>
                      <a:pt x="10667" y="50673"/>
                    </a:lnTo>
                    <a:lnTo>
                      <a:pt x="11429" y="55244"/>
                    </a:lnTo>
                    <a:lnTo>
                      <a:pt x="11429" y="57531"/>
                    </a:lnTo>
                    <a:lnTo>
                      <a:pt x="7286" y="50077"/>
                    </a:lnTo>
                    <a:lnTo>
                      <a:pt x="4000" y="42481"/>
                    </a:lnTo>
                    <a:lnTo>
                      <a:pt x="1571" y="34599"/>
                    </a:lnTo>
                    <a:lnTo>
                      <a:pt x="0" y="26289"/>
                    </a:lnTo>
                    <a:lnTo>
                      <a:pt x="333" y="17871"/>
                    </a:lnTo>
                    <a:lnTo>
                      <a:pt x="31051" y="0"/>
                    </a:lnTo>
                    <a:lnTo>
                      <a:pt x="39123" y="1690"/>
                    </a:lnTo>
                    <a:lnTo>
                      <a:pt x="66293" y="32384"/>
                    </a:lnTo>
                    <a:lnTo>
                      <a:pt x="68579" y="46862"/>
                    </a:lnTo>
                    <a:lnTo>
                      <a:pt x="68579" y="544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4" name="Google Shape;8014;p123"/>
              <p:cNvSpPr/>
              <p:nvPr/>
            </p:nvSpPr>
            <p:spPr>
              <a:xfrm>
                <a:off x="7603998" y="5893308"/>
                <a:ext cx="15240" cy="100964"/>
              </a:xfrm>
              <a:custGeom>
                <a:rect b="b" l="l" r="r" t="t"/>
                <a:pathLst>
                  <a:path extrusionOk="0" h="100964" w="15240">
                    <a:moveTo>
                      <a:pt x="0" y="0"/>
                    </a:moveTo>
                    <a:lnTo>
                      <a:pt x="9215" y="40933"/>
                    </a:lnTo>
                    <a:lnTo>
                      <a:pt x="10715" y="65901"/>
                    </a:lnTo>
                    <a:lnTo>
                      <a:pt x="11049" y="76104"/>
                    </a:lnTo>
                    <a:lnTo>
                      <a:pt x="11953" y="86165"/>
                    </a:lnTo>
                    <a:lnTo>
                      <a:pt x="13716" y="96012"/>
                    </a:lnTo>
                    <a:lnTo>
                      <a:pt x="14478" y="97536"/>
                    </a:lnTo>
                    <a:lnTo>
                      <a:pt x="15240" y="99060"/>
                    </a:lnTo>
                    <a:lnTo>
                      <a:pt x="15240" y="1005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5" name="Google Shape;8015;p123"/>
              <p:cNvSpPr/>
              <p:nvPr/>
            </p:nvSpPr>
            <p:spPr>
              <a:xfrm>
                <a:off x="7625239" y="5910072"/>
                <a:ext cx="52070" cy="66039"/>
              </a:xfrm>
              <a:custGeom>
                <a:rect b="b" l="l" r="r" t="t"/>
                <a:pathLst>
                  <a:path extrusionOk="0" h="66039" w="52070">
                    <a:moveTo>
                      <a:pt x="31337" y="0"/>
                    </a:moveTo>
                    <a:lnTo>
                      <a:pt x="297" y="31253"/>
                    </a:lnTo>
                    <a:lnTo>
                      <a:pt x="0" y="38957"/>
                    </a:lnTo>
                    <a:lnTo>
                      <a:pt x="1845" y="46231"/>
                    </a:lnTo>
                    <a:lnTo>
                      <a:pt x="41243" y="65531"/>
                    </a:lnTo>
                    <a:lnTo>
                      <a:pt x="44291" y="65531"/>
                    </a:lnTo>
                    <a:lnTo>
                      <a:pt x="48101" y="65531"/>
                    </a:lnTo>
                    <a:lnTo>
                      <a:pt x="51911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6" name="Google Shape;8016;p123"/>
              <p:cNvSpPr/>
              <p:nvPr/>
            </p:nvSpPr>
            <p:spPr>
              <a:xfrm>
                <a:off x="7704772" y="5929884"/>
                <a:ext cx="52070" cy="52704"/>
              </a:xfrm>
              <a:custGeom>
                <a:rect b="b" l="l" r="r" t="t"/>
                <a:pathLst>
                  <a:path extrusionOk="0" h="52704" w="52070">
                    <a:moveTo>
                      <a:pt x="5143" y="6858"/>
                    </a:moveTo>
                    <a:lnTo>
                      <a:pt x="857" y="15156"/>
                    </a:lnTo>
                    <a:lnTo>
                      <a:pt x="0" y="21240"/>
                    </a:lnTo>
                    <a:lnTo>
                      <a:pt x="1714" y="27753"/>
                    </a:lnTo>
                    <a:lnTo>
                      <a:pt x="5143" y="37338"/>
                    </a:lnTo>
                    <a:lnTo>
                      <a:pt x="6667" y="42672"/>
                    </a:lnTo>
                    <a:lnTo>
                      <a:pt x="8191" y="47244"/>
                    </a:lnTo>
                    <a:lnTo>
                      <a:pt x="9715" y="52578"/>
                    </a:lnTo>
                    <a:lnTo>
                      <a:pt x="7429" y="45720"/>
                    </a:lnTo>
                    <a:lnTo>
                      <a:pt x="6667" y="43434"/>
                    </a:lnTo>
                    <a:lnTo>
                      <a:pt x="5905" y="37338"/>
                    </a:lnTo>
                    <a:lnTo>
                      <a:pt x="4988" y="29920"/>
                    </a:lnTo>
                    <a:lnTo>
                      <a:pt x="4857" y="22574"/>
                    </a:lnTo>
                    <a:lnTo>
                      <a:pt x="6012" y="15370"/>
                    </a:lnTo>
                    <a:lnTo>
                      <a:pt x="8953" y="8382"/>
                    </a:lnTo>
                    <a:lnTo>
                      <a:pt x="12763" y="3048"/>
                    </a:lnTo>
                    <a:lnTo>
                      <a:pt x="21907" y="0"/>
                    </a:lnTo>
                    <a:lnTo>
                      <a:pt x="28003" y="3048"/>
                    </a:lnTo>
                    <a:lnTo>
                      <a:pt x="47053" y="32004"/>
                    </a:lnTo>
                    <a:lnTo>
                      <a:pt x="49339" y="37338"/>
                    </a:lnTo>
                    <a:lnTo>
                      <a:pt x="51625" y="434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7" name="Google Shape;8017;p123"/>
              <p:cNvSpPr/>
              <p:nvPr/>
            </p:nvSpPr>
            <p:spPr>
              <a:xfrm>
                <a:off x="7793545" y="5910834"/>
                <a:ext cx="31750" cy="64770"/>
              </a:xfrm>
              <a:custGeom>
                <a:rect b="b" l="l" r="r" t="t"/>
                <a:pathLst>
                  <a:path extrusionOk="0" h="64770" w="31750">
                    <a:moveTo>
                      <a:pt x="1714" y="7620"/>
                    </a:moveTo>
                    <a:lnTo>
                      <a:pt x="642" y="16764"/>
                    </a:lnTo>
                    <a:lnTo>
                      <a:pt x="0" y="25908"/>
                    </a:lnTo>
                    <a:lnTo>
                      <a:pt x="214" y="35052"/>
                    </a:lnTo>
                    <a:lnTo>
                      <a:pt x="26098" y="64770"/>
                    </a:lnTo>
                    <a:lnTo>
                      <a:pt x="28384" y="57150"/>
                    </a:lnTo>
                    <a:lnTo>
                      <a:pt x="29908" y="50292"/>
                    </a:lnTo>
                    <a:lnTo>
                      <a:pt x="31194" y="42040"/>
                    </a:lnTo>
                    <a:lnTo>
                      <a:pt x="31622" y="33432"/>
                    </a:lnTo>
                    <a:lnTo>
                      <a:pt x="31194" y="24681"/>
                    </a:lnTo>
                    <a:lnTo>
                      <a:pt x="29908" y="16002"/>
                    </a:lnTo>
                    <a:lnTo>
                      <a:pt x="27622" y="9144"/>
                    </a:lnTo>
                    <a:lnTo>
                      <a:pt x="25336" y="5334"/>
                    </a:lnTo>
                    <a:lnTo>
                      <a:pt x="20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8" name="Google Shape;8018;p123"/>
              <p:cNvSpPr/>
              <p:nvPr/>
            </p:nvSpPr>
            <p:spPr>
              <a:xfrm>
                <a:off x="7863078" y="5915406"/>
                <a:ext cx="87629" cy="46989"/>
              </a:xfrm>
              <a:custGeom>
                <a:rect b="b" l="l" r="r" t="t"/>
                <a:pathLst>
                  <a:path extrusionOk="0" h="46989" w="87629">
                    <a:moveTo>
                      <a:pt x="0" y="0"/>
                    </a:moveTo>
                    <a:lnTo>
                      <a:pt x="1166" y="8572"/>
                    </a:lnTo>
                    <a:lnTo>
                      <a:pt x="2476" y="17145"/>
                    </a:lnTo>
                    <a:lnTo>
                      <a:pt x="4071" y="25717"/>
                    </a:lnTo>
                    <a:lnTo>
                      <a:pt x="6096" y="34290"/>
                    </a:lnTo>
                    <a:lnTo>
                      <a:pt x="7620" y="41148"/>
                    </a:lnTo>
                    <a:lnTo>
                      <a:pt x="11430" y="44958"/>
                    </a:lnTo>
                    <a:lnTo>
                      <a:pt x="18288" y="45719"/>
                    </a:lnTo>
                    <a:lnTo>
                      <a:pt x="27432" y="46481"/>
                    </a:lnTo>
                    <a:lnTo>
                      <a:pt x="32004" y="39623"/>
                    </a:lnTo>
                    <a:lnTo>
                      <a:pt x="33528" y="31241"/>
                    </a:lnTo>
                    <a:lnTo>
                      <a:pt x="35052" y="24383"/>
                    </a:lnTo>
                    <a:lnTo>
                      <a:pt x="34290" y="17525"/>
                    </a:lnTo>
                    <a:lnTo>
                      <a:pt x="34290" y="10667"/>
                    </a:lnTo>
                    <a:lnTo>
                      <a:pt x="34290" y="14477"/>
                    </a:lnTo>
                    <a:lnTo>
                      <a:pt x="59436" y="31241"/>
                    </a:lnTo>
                    <a:lnTo>
                      <a:pt x="66460" y="31194"/>
                    </a:lnTo>
                    <a:lnTo>
                      <a:pt x="72771" y="29717"/>
                    </a:lnTo>
                    <a:lnTo>
                      <a:pt x="78509" y="26527"/>
                    </a:lnTo>
                    <a:lnTo>
                      <a:pt x="83820" y="21335"/>
                    </a:lnTo>
                    <a:lnTo>
                      <a:pt x="84582" y="19811"/>
                    </a:lnTo>
                    <a:lnTo>
                      <a:pt x="86106" y="18287"/>
                    </a:lnTo>
                    <a:lnTo>
                      <a:pt x="87630" y="167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19" name="Google Shape;8019;p123"/>
              <p:cNvSpPr/>
              <p:nvPr/>
            </p:nvSpPr>
            <p:spPr>
              <a:xfrm>
                <a:off x="7962900" y="5904738"/>
                <a:ext cx="57784" cy="55245"/>
              </a:xfrm>
              <a:custGeom>
                <a:rect b="b" l="l" r="r" t="t"/>
                <a:pathLst>
                  <a:path extrusionOk="0" h="55245" w="57784">
                    <a:moveTo>
                      <a:pt x="0" y="0"/>
                    </a:moveTo>
                    <a:lnTo>
                      <a:pt x="3048" y="37338"/>
                    </a:lnTo>
                    <a:lnTo>
                      <a:pt x="4572" y="44196"/>
                    </a:lnTo>
                    <a:lnTo>
                      <a:pt x="3048" y="48768"/>
                    </a:lnTo>
                    <a:lnTo>
                      <a:pt x="3048" y="50292"/>
                    </a:lnTo>
                    <a:lnTo>
                      <a:pt x="2286" y="50292"/>
                    </a:lnTo>
                    <a:lnTo>
                      <a:pt x="1524" y="44958"/>
                    </a:lnTo>
                    <a:lnTo>
                      <a:pt x="0" y="38100"/>
                    </a:lnTo>
                    <a:lnTo>
                      <a:pt x="1524" y="32766"/>
                    </a:lnTo>
                    <a:lnTo>
                      <a:pt x="4036" y="23526"/>
                    </a:lnTo>
                    <a:lnTo>
                      <a:pt x="9048" y="14859"/>
                    </a:lnTo>
                    <a:lnTo>
                      <a:pt x="16204" y="7905"/>
                    </a:lnTo>
                    <a:lnTo>
                      <a:pt x="25146" y="3810"/>
                    </a:lnTo>
                    <a:lnTo>
                      <a:pt x="32730" y="2976"/>
                    </a:lnTo>
                    <a:lnTo>
                      <a:pt x="39528" y="4000"/>
                    </a:lnTo>
                    <a:lnTo>
                      <a:pt x="57376" y="33623"/>
                    </a:lnTo>
                    <a:lnTo>
                      <a:pt x="57150" y="41148"/>
                    </a:lnTo>
                    <a:lnTo>
                      <a:pt x="56388" y="47244"/>
                    </a:lnTo>
                    <a:lnTo>
                      <a:pt x="55626" y="50292"/>
                    </a:lnTo>
                    <a:lnTo>
                      <a:pt x="51816" y="548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20" name="Google Shape;8020;p12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305774" y="5791936"/>
              <a:ext cx="259892" cy="1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1" name="Google Shape;8021;p12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772118" y="5705068"/>
              <a:ext cx="437438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22" name="Google Shape;8022;p123"/>
            <p:cNvGrpSpPr/>
            <p:nvPr/>
          </p:nvGrpSpPr>
          <p:grpSpPr>
            <a:xfrm>
              <a:off x="8147278" y="6046470"/>
              <a:ext cx="838638" cy="199383"/>
              <a:chOff x="8147278" y="6046470"/>
              <a:chExt cx="838638" cy="199383"/>
            </a:xfrm>
          </p:grpSpPr>
          <p:pic>
            <p:nvPicPr>
              <p:cNvPr id="8023" name="Google Shape;8023;p12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147278" y="6079972"/>
                <a:ext cx="173761" cy="1658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4" name="Google Shape;8024;p123"/>
              <p:cNvSpPr/>
              <p:nvPr/>
            </p:nvSpPr>
            <p:spPr>
              <a:xfrm>
                <a:off x="8351805" y="6132385"/>
                <a:ext cx="34925" cy="99695"/>
              </a:xfrm>
              <a:custGeom>
                <a:rect b="b" l="l" r="r" t="t"/>
                <a:pathLst>
                  <a:path extrusionOk="0" h="99695" w="34925">
                    <a:moveTo>
                      <a:pt x="33242" y="7048"/>
                    </a:moveTo>
                    <a:lnTo>
                      <a:pt x="23026" y="1809"/>
                    </a:lnTo>
                    <a:lnTo>
                      <a:pt x="15525" y="0"/>
                    </a:lnTo>
                    <a:lnTo>
                      <a:pt x="9453" y="3619"/>
                    </a:lnTo>
                    <a:lnTo>
                      <a:pt x="3524" y="14668"/>
                    </a:lnTo>
                    <a:lnTo>
                      <a:pt x="654" y="23943"/>
                    </a:lnTo>
                    <a:lnTo>
                      <a:pt x="0" y="34004"/>
                    </a:lnTo>
                    <a:lnTo>
                      <a:pt x="1488" y="43922"/>
                    </a:lnTo>
                    <a:lnTo>
                      <a:pt x="5048" y="52768"/>
                    </a:lnTo>
                    <a:lnTo>
                      <a:pt x="10358" y="59019"/>
                    </a:lnTo>
                    <a:lnTo>
                      <a:pt x="16668" y="64484"/>
                    </a:lnTo>
                    <a:lnTo>
                      <a:pt x="23264" y="69806"/>
                    </a:lnTo>
                    <a:lnTo>
                      <a:pt x="29432" y="75628"/>
                    </a:lnTo>
                    <a:lnTo>
                      <a:pt x="34766" y="81724"/>
                    </a:lnTo>
                    <a:lnTo>
                      <a:pt x="30956" y="87058"/>
                    </a:lnTo>
                    <a:lnTo>
                      <a:pt x="24860" y="90868"/>
                    </a:lnTo>
                    <a:lnTo>
                      <a:pt x="21812" y="93154"/>
                    </a:lnTo>
                    <a:lnTo>
                      <a:pt x="8096" y="99250"/>
                    </a:lnTo>
                    <a:lnTo>
                      <a:pt x="5048" y="93916"/>
                    </a:lnTo>
                    <a:lnTo>
                      <a:pt x="4286" y="91630"/>
                    </a:lnTo>
                    <a:lnTo>
                      <a:pt x="4286" y="90106"/>
                    </a:lnTo>
                    <a:lnTo>
                      <a:pt x="4286" y="87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5" name="Google Shape;8025;p123"/>
              <p:cNvSpPr/>
              <p:nvPr/>
            </p:nvSpPr>
            <p:spPr>
              <a:xfrm>
                <a:off x="8413242" y="6102096"/>
                <a:ext cx="33020" cy="113029"/>
              </a:xfrm>
              <a:custGeom>
                <a:rect b="b" l="l" r="r" t="t"/>
                <a:pathLst>
                  <a:path extrusionOk="0" h="113029" w="33020">
                    <a:moveTo>
                      <a:pt x="0" y="0"/>
                    </a:moveTo>
                    <a:lnTo>
                      <a:pt x="15751" y="40183"/>
                    </a:lnTo>
                    <a:lnTo>
                      <a:pt x="20026" y="66603"/>
                    </a:lnTo>
                    <a:lnTo>
                      <a:pt x="21907" y="77723"/>
                    </a:lnTo>
                    <a:lnTo>
                      <a:pt x="24074" y="88844"/>
                    </a:lnTo>
                    <a:lnTo>
                      <a:pt x="26670" y="99821"/>
                    </a:lnTo>
                    <a:lnTo>
                      <a:pt x="28194" y="105917"/>
                    </a:lnTo>
                    <a:lnTo>
                      <a:pt x="30480" y="108203"/>
                    </a:lnTo>
                    <a:lnTo>
                      <a:pt x="32766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6" name="Google Shape;8026;p123"/>
              <p:cNvSpPr/>
              <p:nvPr/>
            </p:nvSpPr>
            <p:spPr>
              <a:xfrm>
                <a:off x="8431530" y="6116574"/>
                <a:ext cx="97790" cy="82550"/>
              </a:xfrm>
              <a:custGeom>
                <a:rect b="b" l="l" r="r" t="t"/>
                <a:pathLst>
                  <a:path extrusionOk="0" h="82550" w="97790">
                    <a:moveTo>
                      <a:pt x="0" y="47243"/>
                    </a:moveTo>
                    <a:lnTo>
                      <a:pt x="9560" y="42457"/>
                    </a:lnTo>
                    <a:lnTo>
                      <a:pt x="17621" y="39242"/>
                    </a:lnTo>
                    <a:lnTo>
                      <a:pt x="25824" y="37171"/>
                    </a:lnTo>
                    <a:lnTo>
                      <a:pt x="35814" y="35813"/>
                    </a:lnTo>
                    <a:lnTo>
                      <a:pt x="41148" y="35051"/>
                    </a:lnTo>
                    <a:lnTo>
                      <a:pt x="51053" y="33527"/>
                    </a:lnTo>
                    <a:lnTo>
                      <a:pt x="55626" y="36575"/>
                    </a:lnTo>
                    <a:lnTo>
                      <a:pt x="59436" y="38099"/>
                    </a:lnTo>
                    <a:lnTo>
                      <a:pt x="62484" y="44957"/>
                    </a:lnTo>
                    <a:lnTo>
                      <a:pt x="63246" y="48767"/>
                    </a:lnTo>
                    <a:lnTo>
                      <a:pt x="65532" y="54101"/>
                    </a:lnTo>
                    <a:lnTo>
                      <a:pt x="64769" y="60959"/>
                    </a:lnTo>
                    <a:lnTo>
                      <a:pt x="64769" y="67055"/>
                    </a:lnTo>
                    <a:lnTo>
                      <a:pt x="64008" y="73151"/>
                    </a:lnTo>
                    <a:lnTo>
                      <a:pt x="61722" y="76199"/>
                    </a:lnTo>
                    <a:lnTo>
                      <a:pt x="59436" y="81533"/>
                    </a:lnTo>
                    <a:lnTo>
                      <a:pt x="59436" y="82295"/>
                    </a:lnTo>
                    <a:lnTo>
                      <a:pt x="60960" y="75568"/>
                    </a:lnTo>
                    <a:lnTo>
                      <a:pt x="63055" y="69056"/>
                    </a:lnTo>
                    <a:lnTo>
                      <a:pt x="65436" y="62686"/>
                    </a:lnTo>
                    <a:lnTo>
                      <a:pt x="67818" y="56387"/>
                    </a:lnTo>
                    <a:lnTo>
                      <a:pt x="71116" y="46553"/>
                    </a:lnTo>
                    <a:lnTo>
                      <a:pt x="82296" y="2285"/>
                    </a:lnTo>
                    <a:lnTo>
                      <a:pt x="87630" y="0"/>
                    </a:lnTo>
                    <a:lnTo>
                      <a:pt x="88391" y="0"/>
                    </a:lnTo>
                    <a:lnTo>
                      <a:pt x="89153" y="0"/>
                    </a:lnTo>
                    <a:lnTo>
                      <a:pt x="93725" y="3047"/>
                    </a:lnTo>
                    <a:lnTo>
                      <a:pt x="94488" y="3047"/>
                    </a:lnTo>
                    <a:lnTo>
                      <a:pt x="96773" y="9143"/>
                    </a:lnTo>
                    <a:lnTo>
                      <a:pt x="96773" y="9905"/>
                    </a:lnTo>
                    <a:lnTo>
                      <a:pt x="97535" y="10667"/>
                    </a:lnTo>
                    <a:lnTo>
                      <a:pt x="97535" y="121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7" name="Google Shape;8027;p123"/>
              <p:cNvSpPr/>
              <p:nvPr/>
            </p:nvSpPr>
            <p:spPr>
              <a:xfrm>
                <a:off x="8543544" y="6134862"/>
                <a:ext cx="5715" cy="59689"/>
              </a:xfrm>
              <a:custGeom>
                <a:rect b="b" l="l" r="r" t="t"/>
                <a:pathLst>
                  <a:path extrusionOk="0" h="59689" w="5715">
                    <a:moveTo>
                      <a:pt x="5333" y="0"/>
                    </a:moveTo>
                    <a:lnTo>
                      <a:pt x="3893" y="8786"/>
                    </a:lnTo>
                    <a:lnTo>
                      <a:pt x="2952" y="17145"/>
                    </a:lnTo>
                    <a:lnTo>
                      <a:pt x="2440" y="25503"/>
                    </a:lnTo>
                    <a:lnTo>
                      <a:pt x="2285" y="34290"/>
                    </a:lnTo>
                    <a:lnTo>
                      <a:pt x="2285" y="41148"/>
                    </a:lnTo>
                    <a:lnTo>
                      <a:pt x="0" y="51816"/>
                    </a:lnTo>
                    <a:lnTo>
                      <a:pt x="3047" y="58674"/>
                    </a:lnTo>
                    <a:lnTo>
                      <a:pt x="3809" y="59436"/>
                    </a:lnTo>
                    <a:lnTo>
                      <a:pt x="4571" y="5943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8" name="Google Shape;8028;p123"/>
              <p:cNvSpPr/>
              <p:nvPr/>
            </p:nvSpPr>
            <p:spPr>
              <a:xfrm>
                <a:off x="8565642" y="6060948"/>
                <a:ext cx="5079" cy="13970"/>
              </a:xfrm>
              <a:custGeom>
                <a:rect b="b" l="l" r="r" t="t"/>
                <a:pathLst>
                  <a:path extrusionOk="0" h="13970" w="5079">
                    <a:moveTo>
                      <a:pt x="0" y="0"/>
                    </a:moveTo>
                    <a:lnTo>
                      <a:pt x="1524" y="4571"/>
                    </a:lnTo>
                    <a:lnTo>
                      <a:pt x="3048" y="9143"/>
                    </a:lnTo>
                    <a:lnTo>
                      <a:pt x="4572" y="137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29" name="Google Shape;8029;p123"/>
              <p:cNvSpPr/>
              <p:nvPr/>
            </p:nvSpPr>
            <p:spPr>
              <a:xfrm>
                <a:off x="8602218" y="6101334"/>
                <a:ext cx="48259" cy="78104"/>
              </a:xfrm>
              <a:custGeom>
                <a:rect b="b" l="l" r="r" t="t"/>
                <a:pathLst>
                  <a:path extrusionOk="0" h="78104" w="48259">
                    <a:moveTo>
                      <a:pt x="4572" y="0"/>
                    </a:moveTo>
                    <a:lnTo>
                      <a:pt x="3048" y="39624"/>
                    </a:lnTo>
                    <a:lnTo>
                      <a:pt x="2035" y="48898"/>
                    </a:lnTo>
                    <a:lnTo>
                      <a:pt x="1238" y="58388"/>
                    </a:lnTo>
                    <a:lnTo>
                      <a:pt x="583" y="68020"/>
                    </a:lnTo>
                    <a:lnTo>
                      <a:pt x="0" y="77724"/>
                    </a:lnTo>
                    <a:lnTo>
                      <a:pt x="2286" y="66294"/>
                    </a:lnTo>
                    <a:lnTo>
                      <a:pt x="34290" y="38100"/>
                    </a:lnTo>
                    <a:lnTo>
                      <a:pt x="41148" y="37338"/>
                    </a:lnTo>
                    <a:lnTo>
                      <a:pt x="45720" y="38862"/>
                    </a:lnTo>
                    <a:lnTo>
                      <a:pt x="46482" y="45720"/>
                    </a:lnTo>
                    <a:lnTo>
                      <a:pt x="48006" y="55626"/>
                    </a:lnTo>
                    <a:lnTo>
                      <a:pt x="43434" y="60960"/>
                    </a:lnTo>
                    <a:lnTo>
                      <a:pt x="36576" y="67056"/>
                    </a:lnTo>
                    <a:lnTo>
                      <a:pt x="33158" y="70199"/>
                    </a:lnTo>
                    <a:lnTo>
                      <a:pt x="28098" y="74485"/>
                    </a:lnTo>
                    <a:lnTo>
                      <a:pt x="24038" y="77343"/>
                    </a:lnTo>
                    <a:lnTo>
                      <a:pt x="23622" y="762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0" name="Google Shape;8030;p123"/>
              <p:cNvSpPr/>
              <p:nvPr/>
            </p:nvSpPr>
            <p:spPr>
              <a:xfrm>
                <a:off x="8673274" y="6119622"/>
                <a:ext cx="69215" cy="43814"/>
              </a:xfrm>
              <a:custGeom>
                <a:rect b="b" l="l" r="r" t="t"/>
                <a:pathLst>
                  <a:path extrusionOk="0" h="43814" w="69215">
                    <a:moveTo>
                      <a:pt x="571" y="0"/>
                    </a:moveTo>
                    <a:lnTo>
                      <a:pt x="285" y="7989"/>
                    </a:lnTo>
                    <a:lnTo>
                      <a:pt x="0" y="19335"/>
                    </a:lnTo>
                    <a:lnTo>
                      <a:pt x="571" y="30539"/>
                    </a:lnTo>
                    <a:lnTo>
                      <a:pt x="2857" y="38099"/>
                    </a:lnTo>
                    <a:lnTo>
                      <a:pt x="7429" y="43433"/>
                    </a:lnTo>
                    <a:lnTo>
                      <a:pt x="18097" y="41147"/>
                    </a:lnTo>
                    <a:lnTo>
                      <a:pt x="34099" y="13715"/>
                    </a:lnTo>
                    <a:lnTo>
                      <a:pt x="34861" y="10667"/>
                    </a:lnTo>
                    <a:lnTo>
                      <a:pt x="34861" y="6857"/>
                    </a:lnTo>
                    <a:lnTo>
                      <a:pt x="34861" y="3047"/>
                    </a:lnTo>
                    <a:lnTo>
                      <a:pt x="33337" y="9905"/>
                    </a:lnTo>
                    <a:lnTo>
                      <a:pt x="31051" y="16763"/>
                    </a:lnTo>
                    <a:lnTo>
                      <a:pt x="31051" y="24383"/>
                    </a:lnTo>
                    <a:lnTo>
                      <a:pt x="30289" y="34289"/>
                    </a:lnTo>
                    <a:lnTo>
                      <a:pt x="31051" y="39623"/>
                    </a:lnTo>
                    <a:lnTo>
                      <a:pt x="42481" y="41147"/>
                    </a:lnTo>
                    <a:lnTo>
                      <a:pt x="49863" y="41493"/>
                    </a:lnTo>
                    <a:lnTo>
                      <a:pt x="56387" y="40481"/>
                    </a:lnTo>
                    <a:lnTo>
                      <a:pt x="62626" y="38469"/>
                    </a:lnTo>
                    <a:lnTo>
                      <a:pt x="69151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1" name="Google Shape;8031;p123"/>
              <p:cNvSpPr/>
              <p:nvPr/>
            </p:nvSpPr>
            <p:spPr>
              <a:xfrm>
                <a:off x="8767191" y="6072378"/>
                <a:ext cx="3175" cy="100329"/>
              </a:xfrm>
              <a:custGeom>
                <a:rect b="b" l="l" r="r" t="t"/>
                <a:pathLst>
                  <a:path extrusionOk="0" h="100329" w="3175">
                    <a:moveTo>
                      <a:pt x="1143" y="16001"/>
                    </a:moveTo>
                    <a:lnTo>
                      <a:pt x="381" y="6095"/>
                    </a:lnTo>
                    <a:lnTo>
                      <a:pt x="381" y="5333"/>
                    </a:lnTo>
                    <a:lnTo>
                      <a:pt x="381" y="0"/>
                    </a:lnTo>
                    <a:lnTo>
                      <a:pt x="381" y="9834"/>
                    </a:lnTo>
                    <a:lnTo>
                      <a:pt x="381" y="19811"/>
                    </a:lnTo>
                    <a:lnTo>
                      <a:pt x="381" y="29789"/>
                    </a:lnTo>
                    <a:lnTo>
                      <a:pt x="381" y="39623"/>
                    </a:lnTo>
                    <a:lnTo>
                      <a:pt x="190" y="53578"/>
                    </a:lnTo>
                    <a:lnTo>
                      <a:pt x="0" y="67817"/>
                    </a:lnTo>
                    <a:lnTo>
                      <a:pt x="381" y="82057"/>
                    </a:lnTo>
                    <a:lnTo>
                      <a:pt x="1905" y="96011"/>
                    </a:lnTo>
                    <a:lnTo>
                      <a:pt x="1905" y="96773"/>
                    </a:lnTo>
                    <a:lnTo>
                      <a:pt x="2667" y="98297"/>
                    </a:lnTo>
                    <a:lnTo>
                      <a:pt x="2667" y="998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2" name="Google Shape;8032;p123"/>
              <p:cNvSpPr/>
              <p:nvPr/>
            </p:nvSpPr>
            <p:spPr>
              <a:xfrm>
                <a:off x="8769096" y="6102596"/>
                <a:ext cx="49529" cy="53339"/>
              </a:xfrm>
              <a:custGeom>
                <a:rect b="b" l="l" r="r" t="t"/>
                <a:pathLst>
                  <a:path extrusionOk="0" h="53339" w="49529">
                    <a:moveTo>
                      <a:pt x="0" y="22359"/>
                    </a:moveTo>
                    <a:lnTo>
                      <a:pt x="32099" y="833"/>
                    </a:lnTo>
                    <a:lnTo>
                      <a:pt x="39516" y="0"/>
                    </a:lnTo>
                    <a:lnTo>
                      <a:pt x="45719" y="1023"/>
                    </a:lnTo>
                    <a:lnTo>
                      <a:pt x="49529" y="3309"/>
                    </a:lnTo>
                    <a:lnTo>
                      <a:pt x="48006" y="17787"/>
                    </a:lnTo>
                    <a:lnTo>
                      <a:pt x="48006" y="20835"/>
                    </a:lnTo>
                    <a:lnTo>
                      <a:pt x="47077" y="27693"/>
                    </a:lnTo>
                    <a:lnTo>
                      <a:pt x="45720" y="34551"/>
                    </a:lnTo>
                    <a:lnTo>
                      <a:pt x="44362" y="41409"/>
                    </a:lnTo>
                    <a:lnTo>
                      <a:pt x="43434" y="48267"/>
                    </a:lnTo>
                    <a:lnTo>
                      <a:pt x="43434" y="50553"/>
                    </a:lnTo>
                    <a:lnTo>
                      <a:pt x="43434" y="51315"/>
                    </a:lnTo>
                    <a:lnTo>
                      <a:pt x="43434" y="528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3" name="Google Shape;8033;p123"/>
              <p:cNvSpPr/>
              <p:nvPr/>
            </p:nvSpPr>
            <p:spPr>
              <a:xfrm>
                <a:off x="8807958" y="604647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4" name="Google Shape;8034;p123"/>
              <p:cNvSpPr/>
              <p:nvPr/>
            </p:nvSpPr>
            <p:spPr>
              <a:xfrm>
                <a:off x="8860035" y="6099810"/>
                <a:ext cx="38734" cy="64135"/>
              </a:xfrm>
              <a:custGeom>
                <a:rect b="b" l="l" r="r" t="t"/>
                <a:pathLst>
                  <a:path extrusionOk="0" h="64135" w="38734">
                    <a:moveTo>
                      <a:pt x="2786" y="26669"/>
                    </a:moveTo>
                    <a:lnTo>
                      <a:pt x="1476" y="33432"/>
                    </a:lnTo>
                    <a:lnTo>
                      <a:pt x="309" y="40766"/>
                    </a:lnTo>
                    <a:lnTo>
                      <a:pt x="0" y="48101"/>
                    </a:lnTo>
                    <a:lnTo>
                      <a:pt x="1262" y="54863"/>
                    </a:lnTo>
                    <a:lnTo>
                      <a:pt x="5072" y="63245"/>
                    </a:lnTo>
                    <a:lnTo>
                      <a:pt x="13454" y="64007"/>
                    </a:lnTo>
                    <a:lnTo>
                      <a:pt x="21074" y="63245"/>
                    </a:lnTo>
                    <a:lnTo>
                      <a:pt x="38350" y="33718"/>
                    </a:lnTo>
                    <a:lnTo>
                      <a:pt x="37361" y="25907"/>
                    </a:lnTo>
                    <a:lnTo>
                      <a:pt x="34516" y="18668"/>
                    </a:lnTo>
                    <a:lnTo>
                      <a:pt x="29456" y="11429"/>
                    </a:lnTo>
                    <a:lnTo>
                      <a:pt x="26408" y="6857"/>
                    </a:lnTo>
                    <a:lnTo>
                      <a:pt x="21836" y="3809"/>
                    </a:lnTo>
                    <a:lnTo>
                      <a:pt x="180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35" name="Google Shape;8035;p123"/>
              <p:cNvSpPr/>
              <p:nvPr/>
            </p:nvSpPr>
            <p:spPr>
              <a:xfrm>
                <a:off x="8937021" y="6089904"/>
                <a:ext cx="48895" cy="62229"/>
              </a:xfrm>
              <a:custGeom>
                <a:rect b="b" l="l" r="r" t="t"/>
                <a:pathLst>
                  <a:path extrusionOk="0" h="62229" w="48895">
                    <a:moveTo>
                      <a:pt x="476" y="7620"/>
                    </a:moveTo>
                    <a:lnTo>
                      <a:pt x="1166" y="16192"/>
                    </a:lnTo>
                    <a:lnTo>
                      <a:pt x="2000" y="24765"/>
                    </a:lnTo>
                    <a:lnTo>
                      <a:pt x="2833" y="33337"/>
                    </a:lnTo>
                    <a:lnTo>
                      <a:pt x="3524" y="41910"/>
                    </a:lnTo>
                    <a:lnTo>
                      <a:pt x="3524" y="45720"/>
                    </a:lnTo>
                    <a:lnTo>
                      <a:pt x="4286" y="50292"/>
                    </a:lnTo>
                    <a:lnTo>
                      <a:pt x="5048" y="54864"/>
                    </a:lnTo>
                    <a:lnTo>
                      <a:pt x="3524" y="49530"/>
                    </a:lnTo>
                    <a:lnTo>
                      <a:pt x="2762" y="48006"/>
                    </a:lnTo>
                    <a:lnTo>
                      <a:pt x="2000" y="41910"/>
                    </a:lnTo>
                    <a:lnTo>
                      <a:pt x="821" y="35123"/>
                    </a:lnTo>
                    <a:lnTo>
                      <a:pt x="0" y="27051"/>
                    </a:lnTo>
                    <a:lnTo>
                      <a:pt x="178" y="18978"/>
                    </a:lnTo>
                    <a:lnTo>
                      <a:pt x="25622" y="0"/>
                    </a:lnTo>
                    <a:lnTo>
                      <a:pt x="32599" y="202"/>
                    </a:lnTo>
                    <a:lnTo>
                      <a:pt x="38576" y="2190"/>
                    </a:lnTo>
                    <a:lnTo>
                      <a:pt x="43410" y="6322"/>
                    </a:lnTo>
                    <a:lnTo>
                      <a:pt x="46958" y="12954"/>
                    </a:lnTo>
                    <a:lnTo>
                      <a:pt x="48291" y="20847"/>
                    </a:lnTo>
                    <a:lnTo>
                      <a:pt x="47910" y="29241"/>
                    </a:lnTo>
                    <a:lnTo>
                      <a:pt x="46101" y="37492"/>
                    </a:lnTo>
                    <a:lnTo>
                      <a:pt x="43148" y="44958"/>
                    </a:lnTo>
                    <a:lnTo>
                      <a:pt x="39338" y="51816"/>
                    </a:lnTo>
                    <a:lnTo>
                      <a:pt x="34004" y="57150"/>
                    </a:lnTo>
                    <a:lnTo>
                      <a:pt x="2867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36" name="Google Shape;8036;p12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176740" y="5985770"/>
              <a:ext cx="196015" cy="189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7" name="Google Shape;8037;p123"/>
            <p:cNvSpPr/>
            <p:nvPr/>
          </p:nvSpPr>
          <p:spPr>
            <a:xfrm>
              <a:off x="9428988" y="6109715"/>
              <a:ext cx="17145" cy="3810"/>
            </a:xfrm>
            <a:custGeom>
              <a:rect b="b" l="l" r="r" t="t"/>
              <a:pathLst>
                <a:path extrusionOk="0" h="3810" w="17145">
                  <a:moveTo>
                    <a:pt x="16764" y="3810"/>
                  </a:moveTo>
                  <a:lnTo>
                    <a:pt x="10668" y="2286"/>
                  </a:lnTo>
                  <a:lnTo>
                    <a:pt x="5334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38" name="Google Shape;8038;p12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36681" y="4514765"/>
              <a:ext cx="434581" cy="197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9" name="Google Shape;8039;p123"/>
            <p:cNvSpPr/>
            <p:nvPr/>
          </p:nvSpPr>
          <p:spPr>
            <a:xfrm>
              <a:off x="4174235" y="4431696"/>
              <a:ext cx="375920" cy="21589"/>
            </a:xfrm>
            <a:custGeom>
              <a:rect b="b" l="l" r="r" t="t"/>
              <a:pathLst>
                <a:path extrusionOk="0" h="21589" w="375920">
                  <a:moveTo>
                    <a:pt x="0" y="20669"/>
                  </a:moveTo>
                  <a:lnTo>
                    <a:pt x="9477" y="20990"/>
                  </a:lnTo>
                  <a:lnTo>
                    <a:pt x="18668" y="20954"/>
                  </a:lnTo>
                  <a:lnTo>
                    <a:pt x="27860" y="20776"/>
                  </a:lnTo>
                  <a:lnTo>
                    <a:pt x="37338" y="20669"/>
                  </a:lnTo>
                  <a:lnTo>
                    <a:pt x="52185" y="20073"/>
                  </a:lnTo>
                  <a:lnTo>
                    <a:pt x="66960" y="19335"/>
                  </a:lnTo>
                  <a:lnTo>
                    <a:pt x="81593" y="18311"/>
                  </a:lnTo>
                  <a:lnTo>
                    <a:pt x="96012" y="16859"/>
                  </a:lnTo>
                  <a:lnTo>
                    <a:pt x="116466" y="14894"/>
                  </a:lnTo>
                  <a:lnTo>
                    <a:pt x="136779" y="12572"/>
                  </a:lnTo>
                  <a:lnTo>
                    <a:pt x="157091" y="10108"/>
                  </a:lnTo>
                  <a:lnTo>
                    <a:pt x="177546" y="7715"/>
                  </a:lnTo>
                  <a:lnTo>
                    <a:pt x="200286" y="5036"/>
                  </a:lnTo>
                  <a:lnTo>
                    <a:pt x="222884" y="2857"/>
                  </a:lnTo>
                  <a:lnTo>
                    <a:pt x="245483" y="1393"/>
                  </a:lnTo>
                  <a:lnTo>
                    <a:pt x="268224" y="857"/>
                  </a:lnTo>
                  <a:lnTo>
                    <a:pt x="287071" y="321"/>
                  </a:lnTo>
                  <a:lnTo>
                    <a:pt x="305847" y="0"/>
                  </a:lnTo>
                  <a:lnTo>
                    <a:pt x="324481" y="107"/>
                  </a:lnTo>
                  <a:lnTo>
                    <a:pt x="342900" y="857"/>
                  </a:lnTo>
                  <a:lnTo>
                    <a:pt x="349769" y="1654"/>
                  </a:lnTo>
                  <a:lnTo>
                    <a:pt x="356711" y="2666"/>
                  </a:lnTo>
                  <a:lnTo>
                    <a:pt x="363795" y="3536"/>
                  </a:lnTo>
                  <a:lnTo>
                    <a:pt x="371094" y="3905"/>
                  </a:lnTo>
                  <a:lnTo>
                    <a:pt x="372618" y="3905"/>
                  </a:lnTo>
                  <a:lnTo>
                    <a:pt x="374142" y="3905"/>
                  </a:lnTo>
                  <a:lnTo>
                    <a:pt x="375666" y="3905"/>
                  </a:lnTo>
                  <a:lnTo>
                    <a:pt x="374142" y="3905"/>
                  </a:lnTo>
                  <a:lnTo>
                    <a:pt x="374904" y="3905"/>
                  </a:lnTo>
                  <a:lnTo>
                    <a:pt x="374142" y="3905"/>
                  </a:lnTo>
                  <a:lnTo>
                    <a:pt x="368046" y="3905"/>
                  </a:lnTo>
                  <a:lnTo>
                    <a:pt x="364998" y="3143"/>
                  </a:lnTo>
                  <a:lnTo>
                    <a:pt x="359664" y="16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40" name="Google Shape;8040;p12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782542" y="4171162"/>
              <a:ext cx="127304" cy="1996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41" name="Google Shape;8041;p123"/>
            <p:cNvGrpSpPr/>
            <p:nvPr/>
          </p:nvGrpSpPr>
          <p:grpSpPr>
            <a:xfrm>
              <a:off x="4157446" y="4203166"/>
              <a:ext cx="419150" cy="160070"/>
              <a:chOff x="4157446" y="4203166"/>
              <a:chExt cx="419150" cy="160070"/>
            </a:xfrm>
          </p:grpSpPr>
          <p:pic>
            <p:nvPicPr>
              <p:cNvPr id="8042" name="Google Shape;8042;p12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157446" y="4232884"/>
                <a:ext cx="116827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3" name="Google Shape;8043;p12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298916" y="4203166"/>
                <a:ext cx="27768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44" name="Google Shape;8044;p123"/>
            <p:cNvGrpSpPr/>
            <p:nvPr/>
          </p:nvGrpSpPr>
          <p:grpSpPr>
            <a:xfrm>
              <a:off x="4708372" y="4149826"/>
              <a:ext cx="547928" cy="177596"/>
              <a:chOff x="4708372" y="4149826"/>
              <a:chExt cx="547928" cy="177596"/>
            </a:xfrm>
          </p:grpSpPr>
          <p:pic>
            <p:nvPicPr>
              <p:cNvPr id="8045" name="Google Shape;8045;p12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708372" y="4149826"/>
                <a:ext cx="294182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6" name="Google Shape;8046;p12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021935" y="4203928"/>
                <a:ext cx="66761" cy="1044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7" name="Google Shape;8047;p12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117566" y="4152112"/>
                <a:ext cx="138734" cy="1576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48" name="Google Shape;8048;p123"/>
            <p:cNvGrpSpPr/>
            <p:nvPr/>
          </p:nvGrpSpPr>
          <p:grpSpPr>
            <a:xfrm>
              <a:off x="5772150" y="4133088"/>
              <a:ext cx="135000" cy="138092"/>
              <a:chOff x="5772150" y="4133088"/>
              <a:chExt cx="135000" cy="138092"/>
            </a:xfrm>
          </p:grpSpPr>
          <p:sp>
            <p:nvSpPr>
              <p:cNvPr id="8049" name="Google Shape;8049;p123"/>
              <p:cNvSpPr/>
              <p:nvPr/>
            </p:nvSpPr>
            <p:spPr>
              <a:xfrm>
                <a:off x="5807963" y="4187952"/>
                <a:ext cx="9525" cy="76200"/>
              </a:xfrm>
              <a:custGeom>
                <a:rect b="b" l="l" r="r" t="t"/>
                <a:pathLst>
                  <a:path extrusionOk="0" h="76200" w="9525">
                    <a:moveTo>
                      <a:pt x="0" y="0"/>
                    </a:moveTo>
                    <a:lnTo>
                      <a:pt x="142" y="6858"/>
                    </a:lnTo>
                    <a:lnTo>
                      <a:pt x="571" y="13716"/>
                    </a:lnTo>
                    <a:lnTo>
                      <a:pt x="1285" y="20574"/>
                    </a:lnTo>
                    <a:lnTo>
                      <a:pt x="2286" y="27432"/>
                    </a:lnTo>
                    <a:lnTo>
                      <a:pt x="3309" y="37028"/>
                    </a:lnTo>
                    <a:lnTo>
                      <a:pt x="4191" y="46482"/>
                    </a:lnTo>
                    <a:lnTo>
                      <a:pt x="5072" y="55935"/>
                    </a:lnTo>
                    <a:lnTo>
                      <a:pt x="6096" y="65532"/>
                    </a:lnTo>
                    <a:lnTo>
                      <a:pt x="6858" y="73152"/>
                    </a:lnTo>
                    <a:lnTo>
                      <a:pt x="9144" y="73914"/>
                    </a:lnTo>
                    <a:lnTo>
                      <a:pt x="3810" y="7620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0" name="Google Shape;8050;p123"/>
              <p:cNvSpPr/>
              <p:nvPr/>
            </p:nvSpPr>
            <p:spPr>
              <a:xfrm>
                <a:off x="5772150" y="41330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1" name="Google Shape;8051;p123"/>
              <p:cNvSpPr/>
              <p:nvPr/>
            </p:nvSpPr>
            <p:spPr>
              <a:xfrm>
                <a:off x="5835396" y="4169580"/>
                <a:ext cx="71754" cy="101600"/>
              </a:xfrm>
              <a:custGeom>
                <a:rect b="b" l="l" r="r" t="t"/>
                <a:pathLst>
                  <a:path extrusionOk="0" h="101600" w="71754">
                    <a:moveTo>
                      <a:pt x="51053" y="15323"/>
                    </a:moveTo>
                    <a:lnTo>
                      <a:pt x="45672" y="9739"/>
                    </a:lnTo>
                    <a:lnTo>
                      <a:pt x="40004" y="3798"/>
                    </a:lnTo>
                    <a:lnTo>
                      <a:pt x="34337" y="0"/>
                    </a:lnTo>
                    <a:lnTo>
                      <a:pt x="28955" y="845"/>
                    </a:lnTo>
                    <a:lnTo>
                      <a:pt x="25550" y="6286"/>
                    </a:lnTo>
                    <a:lnTo>
                      <a:pt x="24002" y="13513"/>
                    </a:lnTo>
                    <a:lnTo>
                      <a:pt x="23598" y="20883"/>
                    </a:lnTo>
                    <a:lnTo>
                      <a:pt x="23621" y="26753"/>
                    </a:lnTo>
                    <a:lnTo>
                      <a:pt x="23467" y="36480"/>
                    </a:lnTo>
                    <a:lnTo>
                      <a:pt x="46386" y="68282"/>
                    </a:lnTo>
                    <a:lnTo>
                      <a:pt x="67817" y="77045"/>
                    </a:lnTo>
                    <a:lnTo>
                      <a:pt x="71627" y="79331"/>
                    </a:lnTo>
                    <a:lnTo>
                      <a:pt x="70103" y="85427"/>
                    </a:lnTo>
                    <a:lnTo>
                      <a:pt x="68579" y="85427"/>
                    </a:lnTo>
                    <a:lnTo>
                      <a:pt x="61721" y="88475"/>
                    </a:lnTo>
                    <a:lnTo>
                      <a:pt x="20573" y="98381"/>
                    </a:lnTo>
                    <a:lnTo>
                      <a:pt x="9143" y="99905"/>
                    </a:lnTo>
                    <a:lnTo>
                      <a:pt x="3809" y="101429"/>
                    </a:lnTo>
                    <a:lnTo>
                      <a:pt x="0" y="9076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52" name="Google Shape;8052;p12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250648" y="4131514"/>
              <a:ext cx="235520" cy="1189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53" name="Google Shape;8053;p123"/>
            <p:cNvGrpSpPr/>
            <p:nvPr/>
          </p:nvGrpSpPr>
          <p:grpSpPr>
            <a:xfrm>
              <a:off x="6810730" y="4072102"/>
              <a:ext cx="444296" cy="178358"/>
              <a:chOff x="6810730" y="4072102"/>
              <a:chExt cx="444296" cy="178358"/>
            </a:xfrm>
          </p:grpSpPr>
          <p:pic>
            <p:nvPicPr>
              <p:cNvPr id="8054" name="Google Shape;8054;p12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810730" y="4072102"/>
                <a:ext cx="269001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5" name="Google Shape;8055;p12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099790" y="4078198"/>
                <a:ext cx="155236" cy="144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56" name="Google Shape;8056;p123"/>
            <p:cNvGrpSpPr/>
            <p:nvPr/>
          </p:nvGrpSpPr>
          <p:grpSpPr>
            <a:xfrm>
              <a:off x="7578851" y="4024122"/>
              <a:ext cx="556387" cy="207009"/>
              <a:chOff x="7578851" y="4024122"/>
              <a:chExt cx="556387" cy="207009"/>
            </a:xfrm>
          </p:grpSpPr>
          <p:sp>
            <p:nvSpPr>
              <p:cNvPr id="8057" name="Google Shape;8057;p123"/>
              <p:cNvSpPr/>
              <p:nvPr/>
            </p:nvSpPr>
            <p:spPr>
              <a:xfrm>
                <a:off x="7578851" y="4120134"/>
                <a:ext cx="48895" cy="85089"/>
              </a:xfrm>
              <a:custGeom>
                <a:rect b="b" l="l" r="r" t="t"/>
                <a:pathLst>
                  <a:path extrusionOk="0" h="85089" w="48895">
                    <a:moveTo>
                      <a:pt x="0" y="9144"/>
                    </a:moveTo>
                    <a:lnTo>
                      <a:pt x="2357" y="49220"/>
                    </a:lnTo>
                    <a:lnTo>
                      <a:pt x="19050" y="84582"/>
                    </a:lnTo>
                    <a:lnTo>
                      <a:pt x="26586" y="83272"/>
                    </a:lnTo>
                    <a:lnTo>
                      <a:pt x="47910" y="40195"/>
                    </a:lnTo>
                    <a:lnTo>
                      <a:pt x="48446" y="28194"/>
                    </a:lnTo>
                    <a:lnTo>
                      <a:pt x="46482" y="16764"/>
                    </a:lnTo>
                    <a:lnTo>
                      <a:pt x="43124" y="9429"/>
                    </a:lnTo>
                    <a:lnTo>
                      <a:pt x="37909" y="4381"/>
                    </a:lnTo>
                    <a:lnTo>
                      <a:pt x="31265" y="1333"/>
                    </a:lnTo>
                    <a:lnTo>
                      <a:pt x="23621" y="0"/>
                    </a:lnTo>
                    <a:lnTo>
                      <a:pt x="18287" y="0"/>
                    </a:lnTo>
                    <a:lnTo>
                      <a:pt x="13716" y="6858"/>
                    </a:lnTo>
                    <a:lnTo>
                      <a:pt x="16002" y="12192"/>
                    </a:lnTo>
                    <a:lnTo>
                      <a:pt x="17526" y="13716"/>
                    </a:lnTo>
                    <a:lnTo>
                      <a:pt x="18288" y="14478"/>
                    </a:lnTo>
                    <a:lnTo>
                      <a:pt x="19812" y="160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8" name="Google Shape;8058;p123"/>
              <p:cNvSpPr/>
              <p:nvPr/>
            </p:nvSpPr>
            <p:spPr>
              <a:xfrm>
                <a:off x="7664957" y="4053840"/>
                <a:ext cx="140970" cy="139064"/>
              </a:xfrm>
              <a:custGeom>
                <a:rect b="b" l="l" r="r" t="t"/>
                <a:pathLst>
                  <a:path extrusionOk="0" h="139064" w="140970">
                    <a:moveTo>
                      <a:pt x="0" y="69341"/>
                    </a:moveTo>
                    <a:lnTo>
                      <a:pt x="1023" y="79176"/>
                    </a:lnTo>
                    <a:lnTo>
                      <a:pt x="1905" y="89153"/>
                    </a:lnTo>
                    <a:lnTo>
                      <a:pt x="2786" y="99131"/>
                    </a:lnTo>
                    <a:lnTo>
                      <a:pt x="3810" y="108965"/>
                    </a:lnTo>
                    <a:lnTo>
                      <a:pt x="4476" y="115562"/>
                    </a:lnTo>
                    <a:lnTo>
                      <a:pt x="5715" y="122300"/>
                    </a:lnTo>
                    <a:lnTo>
                      <a:pt x="8096" y="128468"/>
                    </a:lnTo>
                    <a:lnTo>
                      <a:pt x="12192" y="133349"/>
                    </a:lnTo>
                    <a:lnTo>
                      <a:pt x="19050" y="138683"/>
                    </a:lnTo>
                    <a:lnTo>
                      <a:pt x="25146" y="131063"/>
                    </a:lnTo>
                    <a:lnTo>
                      <a:pt x="28194" y="126491"/>
                    </a:lnTo>
                    <a:lnTo>
                      <a:pt x="32908" y="117669"/>
                    </a:lnTo>
                    <a:lnTo>
                      <a:pt x="36195" y="108489"/>
                    </a:lnTo>
                    <a:lnTo>
                      <a:pt x="38909" y="99167"/>
                    </a:lnTo>
                    <a:lnTo>
                      <a:pt x="41910" y="89915"/>
                    </a:lnTo>
                    <a:lnTo>
                      <a:pt x="44196" y="82295"/>
                    </a:lnTo>
                    <a:lnTo>
                      <a:pt x="45720" y="73151"/>
                    </a:lnTo>
                    <a:lnTo>
                      <a:pt x="49530" y="66293"/>
                    </a:lnTo>
                    <a:lnTo>
                      <a:pt x="51053" y="70103"/>
                    </a:lnTo>
                    <a:lnTo>
                      <a:pt x="51816" y="79247"/>
                    </a:lnTo>
                    <a:lnTo>
                      <a:pt x="52577" y="84581"/>
                    </a:lnTo>
                    <a:lnTo>
                      <a:pt x="63877" y="121705"/>
                    </a:lnTo>
                    <a:lnTo>
                      <a:pt x="69818" y="123634"/>
                    </a:lnTo>
                    <a:lnTo>
                      <a:pt x="76473" y="123563"/>
                    </a:lnTo>
                    <a:lnTo>
                      <a:pt x="108239" y="100595"/>
                    </a:lnTo>
                    <a:lnTo>
                      <a:pt x="124694" y="56947"/>
                    </a:lnTo>
                    <a:lnTo>
                      <a:pt x="124991" y="33468"/>
                    </a:lnTo>
                    <a:lnTo>
                      <a:pt x="124587" y="22955"/>
                    </a:lnTo>
                    <a:lnTo>
                      <a:pt x="123039" y="12584"/>
                    </a:lnTo>
                    <a:lnTo>
                      <a:pt x="119633" y="2285"/>
                    </a:lnTo>
                    <a:lnTo>
                      <a:pt x="118871" y="761"/>
                    </a:lnTo>
                    <a:lnTo>
                      <a:pt x="119633" y="0"/>
                    </a:lnTo>
                    <a:lnTo>
                      <a:pt x="118109" y="0"/>
                    </a:lnTo>
                    <a:lnTo>
                      <a:pt x="118288" y="14739"/>
                    </a:lnTo>
                    <a:lnTo>
                      <a:pt x="122682" y="58673"/>
                    </a:lnTo>
                    <a:lnTo>
                      <a:pt x="135636" y="104393"/>
                    </a:lnTo>
                    <a:lnTo>
                      <a:pt x="138684" y="109727"/>
                    </a:lnTo>
                    <a:lnTo>
                      <a:pt x="138684" y="111251"/>
                    </a:lnTo>
                    <a:lnTo>
                      <a:pt x="140970" y="11353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59" name="Google Shape;8059;p123"/>
              <p:cNvSpPr/>
              <p:nvPr/>
            </p:nvSpPr>
            <p:spPr>
              <a:xfrm>
                <a:off x="7781543" y="4054602"/>
                <a:ext cx="138429" cy="176529"/>
              </a:xfrm>
              <a:custGeom>
                <a:rect b="b" l="l" r="r" t="t"/>
                <a:pathLst>
                  <a:path extrusionOk="0" h="176529" w="138429">
                    <a:moveTo>
                      <a:pt x="0" y="68579"/>
                    </a:moveTo>
                    <a:lnTo>
                      <a:pt x="31980" y="34075"/>
                    </a:lnTo>
                    <a:lnTo>
                      <a:pt x="40957" y="27622"/>
                    </a:lnTo>
                    <a:lnTo>
                      <a:pt x="49649" y="20883"/>
                    </a:lnTo>
                    <a:lnTo>
                      <a:pt x="57911" y="13715"/>
                    </a:lnTo>
                    <a:lnTo>
                      <a:pt x="62483" y="9143"/>
                    </a:lnTo>
                    <a:lnTo>
                      <a:pt x="65531" y="4571"/>
                    </a:lnTo>
                    <a:lnTo>
                      <a:pt x="69341" y="0"/>
                    </a:lnTo>
                    <a:lnTo>
                      <a:pt x="69472" y="22276"/>
                    </a:lnTo>
                    <a:lnTo>
                      <a:pt x="69818" y="44481"/>
                    </a:lnTo>
                    <a:lnTo>
                      <a:pt x="70306" y="66544"/>
                    </a:lnTo>
                    <a:lnTo>
                      <a:pt x="70866" y="88391"/>
                    </a:lnTo>
                    <a:lnTo>
                      <a:pt x="71104" y="104382"/>
                    </a:lnTo>
                    <a:lnTo>
                      <a:pt x="71628" y="120300"/>
                    </a:lnTo>
                    <a:lnTo>
                      <a:pt x="72151" y="136076"/>
                    </a:lnTo>
                    <a:lnTo>
                      <a:pt x="72390" y="151637"/>
                    </a:lnTo>
                    <a:lnTo>
                      <a:pt x="73152" y="160019"/>
                    </a:lnTo>
                    <a:lnTo>
                      <a:pt x="73152" y="167639"/>
                    </a:lnTo>
                    <a:lnTo>
                      <a:pt x="73914" y="176021"/>
                    </a:lnTo>
                    <a:lnTo>
                      <a:pt x="73914" y="172211"/>
                    </a:lnTo>
                    <a:lnTo>
                      <a:pt x="73914" y="157733"/>
                    </a:lnTo>
                    <a:lnTo>
                      <a:pt x="72390" y="150875"/>
                    </a:lnTo>
                    <a:lnTo>
                      <a:pt x="69544" y="136814"/>
                    </a:lnTo>
                    <a:lnTo>
                      <a:pt x="66198" y="122967"/>
                    </a:lnTo>
                    <a:lnTo>
                      <a:pt x="63281" y="108977"/>
                    </a:lnTo>
                    <a:lnTo>
                      <a:pt x="61722" y="94487"/>
                    </a:lnTo>
                    <a:lnTo>
                      <a:pt x="60960" y="82950"/>
                    </a:lnTo>
                    <a:lnTo>
                      <a:pt x="61912" y="72485"/>
                    </a:lnTo>
                    <a:lnTo>
                      <a:pt x="66008" y="63305"/>
                    </a:lnTo>
                    <a:lnTo>
                      <a:pt x="74676" y="55625"/>
                    </a:lnTo>
                    <a:lnTo>
                      <a:pt x="84451" y="51601"/>
                    </a:lnTo>
                    <a:lnTo>
                      <a:pt x="95726" y="49720"/>
                    </a:lnTo>
                    <a:lnTo>
                      <a:pt x="107144" y="49839"/>
                    </a:lnTo>
                    <a:lnTo>
                      <a:pt x="137922" y="71627"/>
                    </a:lnTo>
                    <a:lnTo>
                      <a:pt x="136028" y="80712"/>
                    </a:lnTo>
                    <a:lnTo>
                      <a:pt x="129635" y="87725"/>
                    </a:lnTo>
                    <a:lnTo>
                      <a:pt x="121098" y="93166"/>
                    </a:lnTo>
                    <a:lnTo>
                      <a:pt x="112776" y="97535"/>
                    </a:lnTo>
                    <a:lnTo>
                      <a:pt x="103632" y="102107"/>
                    </a:lnTo>
                    <a:lnTo>
                      <a:pt x="101346" y="103631"/>
                    </a:lnTo>
                    <a:lnTo>
                      <a:pt x="95250" y="1051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0" name="Google Shape;8060;p123"/>
              <p:cNvSpPr/>
              <p:nvPr/>
            </p:nvSpPr>
            <p:spPr>
              <a:xfrm>
                <a:off x="7942230" y="4081272"/>
                <a:ext cx="98425" cy="78104"/>
              </a:xfrm>
              <a:custGeom>
                <a:rect b="b" l="l" r="r" t="t"/>
                <a:pathLst>
                  <a:path extrusionOk="0" h="78104" w="98425">
                    <a:moveTo>
                      <a:pt x="2381" y="12191"/>
                    </a:moveTo>
                    <a:lnTo>
                      <a:pt x="2143" y="20764"/>
                    </a:lnTo>
                    <a:lnTo>
                      <a:pt x="1619" y="29336"/>
                    </a:lnTo>
                    <a:lnTo>
                      <a:pt x="1095" y="37909"/>
                    </a:lnTo>
                    <a:lnTo>
                      <a:pt x="857" y="46481"/>
                    </a:lnTo>
                    <a:lnTo>
                      <a:pt x="250" y="52447"/>
                    </a:lnTo>
                    <a:lnTo>
                      <a:pt x="0" y="59340"/>
                    </a:lnTo>
                    <a:lnTo>
                      <a:pt x="750" y="66091"/>
                    </a:lnTo>
                    <a:lnTo>
                      <a:pt x="3143" y="71627"/>
                    </a:lnTo>
                    <a:lnTo>
                      <a:pt x="7715" y="77723"/>
                    </a:lnTo>
                    <a:lnTo>
                      <a:pt x="16859" y="76199"/>
                    </a:lnTo>
                    <a:lnTo>
                      <a:pt x="38195" y="35813"/>
                    </a:lnTo>
                    <a:lnTo>
                      <a:pt x="41814" y="19049"/>
                    </a:lnTo>
                    <a:lnTo>
                      <a:pt x="43767" y="10310"/>
                    </a:lnTo>
                    <a:lnTo>
                      <a:pt x="46577" y="2285"/>
                    </a:lnTo>
                    <a:lnTo>
                      <a:pt x="47339" y="761"/>
                    </a:lnTo>
                    <a:lnTo>
                      <a:pt x="47339" y="0"/>
                    </a:lnTo>
                    <a:lnTo>
                      <a:pt x="48101" y="0"/>
                    </a:lnTo>
                    <a:lnTo>
                      <a:pt x="49006" y="6846"/>
                    </a:lnTo>
                    <a:lnTo>
                      <a:pt x="49625" y="13620"/>
                    </a:lnTo>
                    <a:lnTo>
                      <a:pt x="50244" y="20252"/>
                    </a:lnTo>
                    <a:lnTo>
                      <a:pt x="70044" y="50720"/>
                    </a:lnTo>
                    <a:lnTo>
                      <a:pt x="76390" y="49910"/>
                    </a:lnTo>
                    <a:lnTo>
                      <a:pt x="82307" y="47386"/>
                    </a:lnTo>
                    <a:lnTo>
                      <a:pt x="87725" y="43433"/>
                    </a:lnTo>
                    <a:lnTo>
                      <a:pt x="93821" y="36575"/>
                    </a:lnTo>
                    <a:lnTo>
                      <a:pt x="96107" y="34289"/>
                    </a:lnTo>
                    <a:lnTo>
                      <a:pt x="98393" y="289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1" name="Google Shape;8061;p123"/>
              <p:cNvSpPr/>
              <p:nvPr/>
            </p:nvSpPr>
            <p:spPr>
              <a:xfrm>
                <a:off x="8040623" y="4024122"/>
                <a:ext cx="94615" cy="106679"/>
              </a:xfrm>
              <a:custGeom>
                <a:rect b="b" l="l" r="r" t="t"/>
                <a:pathLst>
                  <a:path extrusionOk="0" h="106679" w="94615">
                    <a:moveTo>
                      <a:pt x="7620" y="0"/>
                    </a:moveTo>
                    <a:lnTo>
                      <a:pt x="6988" y="24479"/>
                    </a:lnTo>
                    <a:lnTo>
                      <a:pt x="6000" y="49530"/>
                    </a:lnTo>
                    <a:lnTo>
                      <a:pt x="6012" y="74580"/>
                    </a:lnTo>
                    <a:lnTo>
                      <a:pt x="8382" y="99060"/>
                    </a:lnTo>
                    <a:lnTo>
                      <a:pt x="9906" y="102107"/>
                    </a:lnTo>
                    <a:lnTo>
                      <a:pt x="9144" y="103632"/>
                    </a:lnTo>
                    <a:lnTo>
                      <a:pt x="11430" y="104394"/>
                    </a:lnTo>
                    <a:lnTo>
                      <a:pt x="12192" y="99822"/>
                    </a:lnTo>
                    <a:lnTo>
                      <a:pt x="12192" y="92964"/>
                    </a:lnTo>
                    <a:lnTo>
                      <a:pt x="12192" y="88392"/>
                    </a:lnTo>
                    <a:lnTo>
                      <a:pt x="11811" y="78438"/>
                    </a:lnTo>
                    <a:lnTo>
                      <a:pt x="11430" y="67627"/>
                    </a:lnTo>
                    <a:lnTo>
                      <a:pt x="32706" y="29896"/>
                    </a:lnTo>
                    <a:lnTo>
                      <a:pt x="39624" y="25145"/>
                    </a:lnTo>
                    <a:lnTo>
                      <a:pt x="44196" y="21335"/>
                    </a:lnTo>
                    <a:lnTo>
                      <a:pt x="51054" y="16001"/>
                    </a:lnTo>
                    <a:lnTo>
                      <a:pt x="57150" y="16763"/>
                    </a:lnTo>
                    <a:lnTo>
                      <a:pt x="57912" y="16763"/>
                    </a:lnTo>
                    <a:lnTo>
                      <a:pt x="57912" y="17525"/>
                    </a:lnTo>
                    <a:lnTo>
                      <a:pt x="57400" y="24598"/>
                    </a:lnTo>
                    <a:lnTo>
                      <a:pt x="56102" y="31241"/>
                    </a:lnTo>
                    <a:lnTo>
                      <a:pt x="54375" y="37885"/>
                    </a:lnTo>
                    <a:lnTo>
                      <a:pt x="52578" y="44957"/>
                    </a:lnTo>
                    <a:lnTo>
                      <a:pt x="51601" y="53030"/>
                    </a:lnTo>
                    <a:lnTo>
                      <a:pt x="51625" y="60960"/>
                    </a:lnTo>
                    <a:lnTo>
                      <a:pt x="53649" y="68318"/>
                    </a:lnTo>
                    <a:lnTo>
                      <a:pt x="58674" y="74675"/>
                    </a:lnTo>
                    <a:lnTo>
                      <a:pt x="65782" y="79402"/>
                    </a:lnTo>
                    <a:lnTo>
                      <a:pt x="73247" y="82772"/>
                    </a:lnTo>
                    <a:lnTo>
                      <a:pt x="80855" y="85713"/>
                    </a:lnTo>
                    <a:lnTo>
                      <a:pt x="88392" y="89153"/>
                    </a:lnTo>
                    <a:lnTo>
                      <a:pt x="92202" y="91439"/>
                    </a:lnTo>
                    <a:lnTo>
                      <a:pt x="92964" y="91439"/>
                    </a:lnTo>
                    <a:lnTo>
                      <a:pt x="94488" y="94488"/>
                    </a:lnTo>
                    <a:lnTo>
                      <a:pt x="89308" y="99024"/>
                    </a:lnTo>
                    <a:lnTo>
                      <a:pt x="81629" y="101631"/>
                    </a:lnTo>
                    <a:lnTo>
                      <a:pt x="72949" y="102953"/>
                    </a:lnTo>
                    <a:lnTo>
                      <a:pt x="64770" y="103632"/>
                    </a:lnTo>
                    <a:lnTo>
                      <a:pt x="48434" y="105620"/>
                    </a:lnTo>
                    <a:lnTo>
                      <a:pt x="31813" y="106394"/>
                    </a:lnTo>
                    <a:lnTo>
                      <a:pt x="15478" y="105025"/>
                    </a:lnTo>
                    <a:lnTo>
                      <a:pt x="0" y="10058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62" name="Google Shape;8062;p12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84260" y="4034764"/>
              <a:ext cx="109778" cy="102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63" name="Google Shape;8063;p123"/>
            <p:cNvGrpSpPr/>
            <p:nvPr/>
          </p:nvGrpSpPr>
          <p:grpSpPr>
            <a:xfrm>
              <a:off x="8655427" y="3953470"/>
              <a:ext cx="680215" cy="153911"/>
              <a:chOff x="8655427" y="3953470"/>
              <a:chExt cx="680215" cy="153911"/>
            </a:xfrm>
          </p:grpSpPr>
          <p:sp>
            <p:nvSpPr>
              <p:cNvPr id="8064" name="Google Shape;8064;p123"/>
              <p:cNvSpPr/>
              <p:nvPr/>
            </p:nvSpPr>
            <p:spPr>
              <a:xfrm>
                <a:off x="8655427" y="3977842"/>
                <a:ext cx="80645" cy="129539"/>
              </a:xfrm>
              <a:custGeom>
                <a:rect b="b" l="l" r="r" t="t"/>
                <a:pathLst>
                  <a:path extrusionOk="0" h="129539" w="80645">
                    <a:moveTo>
                      <a:pt x="63376" y="9703"/>
                    </a:moveTo>
                    <a:lnTo>
                      <a:pt x="55745" y="7631"/>
                    </a:lnTo>
                    <a:lnTo>
                      <a:pt x="48613" y="5131"/>
                    </a:lnTo>
                    <a:lnTo>
                      <a:pt x="41624" y="2631"/>
                    </a:lnTo>
                    <a:lnTo>
                      <a:pt x="34420" y="559"/>
                    </a:lnTo>
                    <a:lnTo>
                      <a:pt x="6346" y="26765"/>
                    </a:lnTo>
                    <a:lnTo>
                      <a:pt x="130" y="72949"/>
                    </a:lnTo>
                    <a:lnTo>
                      <a:pt x="0" y="86617"/>
                    </a:lnTo>
                    <a:lnTo>
                      <a:pt x="797" y="100572"/>
                    </a:lnTo>
                    <a:lnTo>
                      <a:pt x="4310" y="113668"/>
                    </a:lnTo>
                    <a:lnTo>
                      <a:pt x="12322" y="124765"/>
                    </a:lnTo>
                    <a:lnTo>
                      <a:pt x="21502" y="128992"/>
                    </a:lnTo>
                    <a:lnTo>
                      <a:pt x="32039" y="128861"/>
                    </a:lnTo>
                    <a:lnTo>
                      <a:pt x="66805" y="106001"/>
                    </a:lnTo>
                    <a:lnTo>
                      <a:pt x="73473" y="97274"/>
                    </a:lnTo>
                    <a:lnTo>
                      <a:pt x="80140" y="881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5" name="Google Shape;8065;p123"/>
              <p:cNvSpPr/>
              <p:nvPr/>
            </p:nvSpPr>
            <p:spPr>
              <a:xfrm>
                <a:off x="8745473" y="3958589"/>
                <a:ext cx="20954" cy="138429"/>
              </a:xfrm>
              <a:custGeom>
                <a:rect b="b" l="l" r="r" t="t"/>
                <a:pathLst>
                  <a:path extrusionOk="0" h="138429" w="20954">
                    <a:moveTo>
                      <a:pt x="0" y="80010"/>
                    </a:moveTo>
                    <a:lnTo>
                      <a:pt x="1000" y="64579"/>
                    </a:lnTo>
                    <a:lnTo>
                      <a:pt x="1714" y="49149"/>
                    </a:lnTo>
                    <a:lnTo>
                      <a:pt x="2143" y="33718"/>
                    </a:lnTo>
                    <a:lnTo>
                      <a:pt x="2285" y="18288"/>
                    </a:lnTo>
                    <a:lnTo>
                      <a:pt x="2285" y="8382"/>
                    </a:lnTo>
                    <a:lnTo>
                      <a:pt x="2285" y="6096"/>
                    </a:lnTo>
                    <a:lnTo>
                      <a:pt x="2285" y="0"/>
                    </a:lnTo>
                    <a:lnTo>
                      <a:pt x="2285" y="8382"/>
                    </a:lnTo>
                    <a:lnTo>
                      <a:pt x="2285" y="14478"/>
                    </a:lnTo>
                    <a:lnTo>
                      <a:pt x="2285" y="22860"/>
                    </a:lnTo>
                    <a:lnTo>
                      <a:pt x="2190" y="37838"/>
                    </a:lnTo>
                    <a:lnTo>
                      <a:pt x="2095" y="52959"/>
                    </a:lnTo>
                    <a:lnTo>
                      <a:pt x="4417" y="95500"/>
                    </a:lnTo>
                    <a:lnTo>
                      <a:pt x="16764" y="134112"/>
                    </a:lnTo>
                    <a:lnTo>
                      <a:pt x="18288" y="136398"/>
                    </a:lnTo>
                    <a:lnTo>
                      <a:pt x="20574" y="1379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6" name="Google Shape;8066;p123"/>
              <p:cNvSpPr/>
              <p:nvPr/>
            </p:nvSpPr>
            <p:spPr>
              <a:xfrm>
                <a:off x="8780525" y="4009465"/>
                <a:ext cx="79375" cy="78104"/>
              </a:xfrm>
              <a:custGeom>
                <a:rect b="b" l="l" r="r" t="t"/>
                <a:pathLst>
                  <a:path extrusionOk="0" h="78104" w="79375">
                    <a:moveTo>
                      <a:pt x="47244" y="34468"/>
                    </a:moveTo>
                    <a:lnTo>
                      <a:pt x="27634" y="0"/>
                    </a:lnTo>
                    <a:lnTo>
                      <a:pt x="21431" y="3893"/>
                    </a:lnTo>
                    <a:lnTo>
                      <a:pt x="1916" y="46612"/>
                    </a:lnTo>
                    <a:lnTo>
                      <a:pt x="0" y="70282"/>
                    </a:lnTo>
                    <a:lnTo>
                      <a:pt x="6096" y="72568"/>
                    </a:lnTo>
                    <a:lnTo>
                      <a:pt x="17526" y="73330"/>
                    </a:lnTo>
                    <a:lnTo>
                      <a:pt x="27122" y="72056"/>
                    </a:lnTo>
                    <a:lnTo>
                      <a:pt x="57721" y="38659"/>
                    </a:lnTo>
                    <a:lnTo>
                      <a:pt x="61412" y="31015"/>
                    </a:lnTo>
                    <a:lnTo>
                      <a:pt x="65532" y="23800"/>
                    </a:lnTo>
                    <a:lnTo>
                      <a:pt x="67056" y="25324"/>
                    </a:lnTo>
                    <a:lnTo>
                      <a:pt x="67818" y="21514"/>
                    </a:lnTo>
                    <a:lnTo>
                      <a:pt x="68580" y="30658"/>
                    </a:lnTo>
                    <a:lnTo>
                      <a:pt x="72390" y="71044"/>
                    </a:lnTo>
                    <a:lnTo>
                      <a:pt x="73152" y="72568"/>
                    </a:lnTo>
                    <a:lnTo>
                      <a:pt x="79248" y="779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7" name="Google Shape;8067;p123"/>
              <p:cNvSpPr/>
              <p:nvPr/>
            </p:nvSpPr>
            <p:spPr>
              <a:xfrm>
                <a:off x="8878954" y="3994403"/>
                <a:ext cx="67309" cy="93979"/>
              </a:xfrm>
              <a:custGeom>
                <a:rect b="b" l="l" r="r" t="t"/>
                <a:pathLst>
                  <a:path extrusionOk="0" h="93979" w="67309">
                    <a:moveTo>
                      <a:pt x="35683" y="0"/>
                    </a:moveTo>
                    <a:lnTo>
                      <a:pt x="1393" y="24384"/>
                    </a:lnTo>
                    <a:lnTo>
                      <a:pt x="0" y="33611"/>
                    </a:lnTo>
                    <a:lnTo>
                      <a:pt x="2250" y="41052"/>
                    </a:lnTo>
                    <a:lnTo>
                      <a:pt x="7500" y="47208"/>
                    </a:lnTo>
                    <a:lnTo>
                      <a:pt x="15109" y="52577"/>
                    </a:lnTo>
                    <a:lnTo>
                      <a:pt x="25169" y="57697"/>
                    </a:lnTo>
                    <a:lnTo>
                      <a:pt x="35587" y="62102"/>
                    </a:lnTo>
                    <a:lnTo>
                      <a:pt x="45862" y="66508"/>
                    </a:lnTo>
                    <a:lnTo>
                      <a:pt x="55495" y="71628"/>
                    </a:lnTo>
                    <a:lnTo>
                      <a:pt x="60829" y="74676"/>
                    </a:lnTo>
                    <a:lnTo>
                      <a:pt x="66925" y="82296"/>
                    </a:lnTo>
                    <a:lnTo>
                      <a:pt x="60067" y="86868"/>
                    </a:lnTo>
                    <a:lnTo>
                      <a:pt x="52506" y="90070"/>
                    </a:lnTo>
                    <a:lnTo>
                      <a:pt x="44731" y="91916"/>
                    </a:lnTo>
                    <a:lnTo>
                      <a:pt x="36814" y="92761"/>
                    </a:lnTo>
                    <a:lnTo>
                      <a:pt x="28825" y="92964"/>
                    </a:lnTo>
                    <a:lnTo>
                      <a:pt x="18157" y="93726"/>
                    </a:lnTo>
                    <a:lnTo>
                      <a:pt x="20443" y="92202"/>
                    </a:lnTo>
                    <a:lnTo>
                      <a:pt x="25015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8" name="Google Shape;8068;p123"/>
              <p:cNvSpPr/>
              <p:nvPr/>
            </p:nvSpPr>
            <p:spPr>
              <a:xfrm>
                <a:off x="8950451" y="4008119"/>
                <a:ext cx="58420" cy="92710"/>
              </a:xfrm>
              <a:custGeom>
                <a:rect b="b" l="l" r="r" t="t"/>
                <a:pathLst>
                  <a:path extrusionOk="0" h="92710" w="58420">
                    <a:moveTo>
                      <a:pt x="28955" y="0"/>
                    </a:moveTo>
                    <a:lnTo>
                      <a:pt x="18752" y="6965"/>
                    </a:lnTo>
                    <a:lnTo>
                      <a:pt x="10191" y="14001"/>
                    </a:lnTo>
                    <a:lnTo>
                      <a:pt x="3774" y="22609"/>
                    </a:lnTo>
                    <a:lnTo>
                      <a:pt x="0" y="34290"/>
                    </a:lnTo>
                    <a:lnTo>
                      <a:pt x="952" y="42433"/>
                    </a:lnTo>
                    <a:lnTo>
                      <a:pt x="35051" y="59912"/>
                    </a:lnTo>
                    <a:lnTo>
                      <a:pt x="42743" y="62257"/>
                    </a:lnTo>
                    <a:lnTo>
                      <a:pt x="50291" y="65532"/>
                    </a:lnTo>
                    <a:lnTo>
                      <a:pt x="57911" y="69342"/>
                    </a:lnTo>
                    <a:lnTo>
                      <a:pt x="51815" y="74676"/>
                    </a:lnTo>
                    <a:lnTo>
                      <a:pt x="16763" y="89916"/>
                    </a:lnTo>
                    <a:lnTo>
                      <a:pt x="8381" y="92202"/>
                    </a:lnTo>
                    <a:lnTo>
                      <a:pt x="11429" y="90678"/>
                    </a:lnTo>
                    <a:lnTo>
                      <a:pt x="12191" y="8382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69" name="Google Shape;8069;p123"/>
              <p:cNvSpPr/>
              <p:nvPr/>
            </p:nvSpPr>
            <p:spPr>
              <a:xfrm>
                <a:off x="9035033" y="4023359"/>
                <a:ext cx="6350" cy="60325"/>
              </a:xfrm>
              <a:custGeom>
                <a:rect b="b" l="l" r="r" t="t"/>
                <a:pathLst>
                  <a:path extrusionOk="0" h="60325" w="6350">
                    <a:moveTo>
                      <a:pt x="0" y="0"/>
                    </a:moveTo>
                    <a:lnTo>
                      <a:pt x="3810" y="38862"/>
                    </a:lnTo>
                    <a:lnTo>
                      <a:pt x="3810" y="44958"/>
                    </a:lnTo>
                    <a:lnTo>
                      <a:pt x="1524" y="57912"/>
                    </a:lnTo>
                    <a:lnTo>
                      <a:pt x="6096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0" name="Google Shape;8070;p123"/>
              <p:cNvSpPr/>
              <p:nvPr/>
            </p:nvSpPr>
            <p:spPr>
              <a:xfrm>
                <a:off x="9041320" y="3966209"/>
                <a:ext cx="5715" cy="14604"/>
              </a:xfrm>
              <a:custGeom>
                <a:rect b="b" l="l" r="r" t="t"/>
                <a:pathLst>
                  <a:path extrusionOk="0" h="14604" w="5715">
                    <a:moveTo>
                      <a:pt x="5143" y="14477"/>
                    </a:moveTo>
                    <a:lnTo>
                      <a:pt x="1000" y="3643"/>
                    </a:lnTo>
                    <a:lnTo>
                      <a:pt x="0" y="952"/>
                    </a:lnTo>
                    <a:lnTo>
                      <a:pt x="428" y="1404"/>
                    </a:lnTo>
                    <a:lnTo>
                      <a:pt x="57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1" name="Google Shape;8071;p123"/>
              <p:cNvSpPr/>
              <p:nvPr/>
            </p:nvSpPr>
            <p:spPr>
              <a:xfrm>
                <a:off x="9086659" y="3953470"/>
                <a:ext cx="53975" cy="113029"/>
              </a:xfrm>
              <a:custGeom>
                <a:rect b="b" l="l" r="r" t="t"/>
                <a:pathLst>
                  <a:path extrusionOk="0" h="113029" w="53975">
                    <a:moveTo>
                      <a:pt x="190" y="112561"/>
                    </a:moveTo>
                    <a:lnTo>
                      <a:pt x="631" y="103417"/>
                    </a:lnTo>
                    <a:lnTo>
                      <a:pt x="857" y="94273"/>
                    </a:lnTo>
                    <a:lnTo>
                      <a:pt x="940" y="85129"/>
                    </a:lnTo>
                    <a:lnTo>
                      <a:pt x="952" y="75985"/>
                    </a:lnTo>
                    <a:lnTo>
                      <a:pt x="547" y="61233"/>
                    </a:lnTo>
                    <a:lnTo>
                      <a:pt x="0" y="45981"/>
                    </a:lnTo>
                    <a:lnTo>
                      <a:pt x="309" y="30872"/>
                    </a:lnTo>
                    <a:lnTo>
                      <a:pt x="27158" y="0"/>
                    </a:lnTo>
                    <a:lnTo>
                      <a:pt x="33813" y="738"/>
                    </a:lnTo>
                    <a:lnTo>
                      <a:pt x="40040" y="2905"/>
                    </a:lnTo>
                    <a:lnTo>
                      <a:pt x="45910" y="6643"/>
                    </a:lnTo>
                    <a:lnTo>
                      <a:pt x="51244" y="11977"/>
                    </a:lnTo>
                    <a:lnTo>
                      <a:pt x="52768" y="16549"/>
                    </a:lnTo>
                    <a:lnTo>
                      <a:pt x="53530" y="226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2" name="Google Shape;8072;p123"/>
              <p:cNvSpPr/>
              <p:nvPr/>
            </p:nvSpPr>
            <p:spPr>
              <a:xfrm>
                <a:off x="9102089" y="4017263"/>
                <a:ext cx="55879" cy="55245"/>
              </a:xfrm>
              <a:custGeom>
                <a:rect b="b" l="l" r="r" t="t"/>
                <a:pathLst>
                  <a:path extrusionOk="0" h="55245" w="55879">
                    <a:moveTo>
                      <a:pt x="0" y="15239"/>
                    </a:moveTo>
                    <a:lnTo>
                      <a:pt x="9274" y="11275"/>
                    </a:lnTo>
                    <a:lnTo>
                      <a:pt x="18764" y="6953"/>
                    </a:lnTo>
                    <a:lnTo>
                      <a:pt x="28396" y="3345"/>
                    </a:lnTo>
                    <a:lnTo>
                      <a:pt x="38100" y="1523"/>
                    </a:lnTo>
                    <a:lnTo>
                      <a:pt x="44196" y="761"/>
                    </a:lnTo>
                    <a:lnTo>
                      <a:pt x="50292" y="0"/>
                    </a:lnTo>
                    <a:lnTo>
                      <a:pt x="52577" y="7619"/>
                    </a:lnTo>
                    <a:lnTo>
                      <a:pt x="55626" y="15239"/>
                    </a:lnTo>
                    <a:lnTo>
                      <a:pt x="54864" y="23621"/>
                    </a:lnTo>
                    <a:lnTo>
                      <a:pt x="54864" y="32003"/>
                    </a:lnTo>
                    <a:lnTo>
                      <a:pt x="54864" y="36575"/>
                    </a:lnTo>
                    <a:lnTo>
                      <a:pt x="51054" y="48005"/>
                    </a:lnTo>
                    <a:lnTo>
                      <a:pt x="53340" y="51815"/>
                    </a:lnTo>
                    <a:lnTo>
                      <a:pt x="53340" y="54101"/>
                    </a:lnTo>
                    <a:lnTo>
                      <a:pt x="54102" y="54863"/>
                    </a:lnTo>
                    <a:lnTo>
                      <a:pt x="54864" y="5181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3" name="Google Shape;8073;p123"/>
              <p:cNvSpPr/>
              <p:nvPr/>
            </p:nvSpPr>
            <p:spPr>
              <a:xfrm>
                <a:off x="9170669" y="3955541"/>
                <a:ext cx="7620" cy="13335"/>
              </a:xfrm>
              <a:custGeom>
                <a:rect b="b" l="l" r="r" t="t"/>
                <a:pathLst>
                  <a:path extrusionOk="0" h="13335" w="7620">
                    <a:moveTo>
                      <a:pt x="0" y="0"/>
                    </a:moveTo>
                    <a:lnTo>
                      <a:pt x="3048" y="4571"/>
                    </a:lnTo>
                    <a:lnTo>
                      <a:pt x="5334" y="9143"/>
                    </a:lnTo>
                    <a:lnTo>
                      <a:pt x="7620" y="1295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4" name="Google Shape;8074;p123"/>
              <p:cNvSpPr/>
              <p:nvPr/>
            </p:nvSpPr>
            <p:spPr>
              <a:xfrm>
                <a:off x="9201911" y="4008119"/>
                <a:ext cx="41275" cy="59689"/>
              </a:xfrm>
              <a:custGeom>
                <a:rect b="b" l="l" r="r" t="t"/>
                <a:pathLst>
                  <a:path extrusionOk="0" h="59689" w="41275">
                    <a:moveTo>
                      <a:pt x="12192" y="0"/>
                    </a:moveTo>
                    <a:lnTo>
                      <a:pt x="10358" y="8203"/>
                    </a:lnTo>
                    <a:lnTo>
                      <a:pt x="8382" y="15906"/>
                    </a:lnTo>
                    <a:lnTo>
                      <a:pt x="6405" y="23467"/>
                    </a:lnTo>
                    <a:lnTo>
                      <a:pt x="4572" y="31242"/>
                    </a:lnTo>
                    <a:lnTo>
                      <a:pt x="3048" y="37338"/>
                    </a:lnTo>
                    <a:lnTo>
                      <a:pt x="0" y="45720"/>
                    </a:lnTo>
                    <a:lnTo>
                      <a:pt x="1524" y="51816"/>
                    </a:lnTo>
                    <a:lnTo>
                      <a:pt x="3048" y="59436"/>
                    </a:lnTo>
                    <a:lnTo>
                      <a:pt x="12954" y="58674"/>
                    </a:lnTo>
                    <a:lnTo>
                      <a:pt x="18288" y="58674"/>
                    </a:lnTo>
                    <a:lnTo>
                      <a:pt x="28956" y="58674"/>
                    </a:lnTo>
                    <a:lnTo>
                      <a:pt x="32766" y="55626"/>
                    </a:lnTo>
                    <a:lnTo>
                      <a:pt x="41148" y="5029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5" name="Google Shape;8075;p123"/>
              <p:cNvSpPr/>
              <p:nvPr/>
            </p:nvSpPr>
            <p:spPr>
              <a:xfrm>
                <a:off x="9226295" y="3993641"/>
                <a:ext cx="31750" cy="37464"/>
              </a:xfrm>
              <a:custGeom>
                <a:rect b="b" l="l" r="r" t="t"/>
                <a:pathLst>
                  <a:path extrusionOk="0" h="37464" w="31750">
                    <a:moveTo>
                      <a:pt x="2285" y="36575"/>
                    </a:moveTo>
                    <a:lnTo>
                      <a:pt x="10310" y="36968"/>
                    </a:lnTo>
                    <a:lnTo>
                      <a:pt x="17906" y="36861"/>
                    </a:lnTo>
                    <a:lnTo>
                      <a:pt x="24360" y="34325"/>
                    </a:lnTo>
                    <a:lnTo>
                      <a:pt x="28955" y="27431"/>
                    </a:lnTo>
                    <a:lnTo>
                      <a:pt x="31241" y="19049"/>
                    </a:lnTo>
                    <a:lnTo>
                      <a:pt x="27431" y="13715"/>
                    </a:lnTo>
                    <a:lnTo>
                      <a:pt x="21335" y="8381"/>
                    </a:lnTo>
                    <a:lnTo>
                      <a:pt x="16001" y="3047"/>
                    </a:lnTo>
                    <a:lnTo>
                      <a:pt x="9143" y="761"/>
                    </a:lnTo>
                    <a:lnTo>
                      <a:pt x="1523" y="0"/>
                    </a:lnTo>
                    <a:lnTo>
                      <a:pt x="76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76" name="Google Shape;8076;p123"/>
              <p:cNvSpPr/>
              <p:nvPr/>
            </p:nvSpPr>
            <p:spPr>
              <a:xfrm>
                <a:off x="9291827" y="3966209"/>
                <a:ext cx="43815" cy="98425"/>
              </a:xfrm>
              <a:custGeom>
                <a:rect b="b" l="l" r="r" t="t"/>
                <a:pathLst>
                  <a:path extrusionOk="0" h="98425" w="43815">
                    <a:moveTo>
                      <a:pt x="0" y="34289"/>
                    </a:moveTo>
                    <a:lnTo>
                      <a:pt x="35111" y="58816"/>
                    </a:lnTo>
                    <a:lnTo>
                      <a:pt x="39707" y="74437"/>
                    </a:lnTo>
                    <a:lnTo>
                      <a:pt x="38862" y="81533"/>
                    </a:lnTo>
                    <a:lnTo>
                      <a:pt x="36576" y="89153"/>
                    </a:lnTo>
                    <a:lnTo>
                      <a:pt x="28956" y="95249"/>
                    </a:lnTo>
                    <a:lnTo>
                      <a:pt x="22860" y="98297"/>
                    </a:lnTo>
                    <a:lnTo>
                      <a:pt x="21336" y="95249"/>
                    </a:lnTo>
                    <a:lnTo>
                      <a:pt x="20574" y="89153"/>
                    </a:lnTo>
                    <a:lnTo>
                      <a:pt x="22860" y="83057"/>
                    </a:lnTo>
                    <a:lnTo>
                      <a:pt x="27765" y="72425"/>
                    </a:lnTo>
                    <a:lnTo>
                      <a:pt x="32956" y="62007"/>
                    </a:lnTo>
                    <a:lnTo>
                      <a:pt x="37861" y="51446"/>
                    </a:lnTo>
                    <a:lnTo>
                      <a:pt x="41910" y="40385"/>
                    </a:lnTo>
                    <a:lnTo>
                      <a:pt x="43434" y="30539"/>
                    </a:lnTo>
                    <a:lnTo>
                      <a:pt x="43815" y="20478"/>
                    </a:lnTo>
                    <a:lnTo>
                      <a:pt x="43624" y="10275"/>
                    </a:lnTo>
                    <a:lnTo>
                      <a:pt x="4343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8077" name="Google Shape;8077;p123"/>
            <p:cNvSpPr/>
            <p:nvPr/>
          </p:nvSpPr>
          <p:spPr>
            <a:xfrm>
              <a:off x="6835902" y="4924805"/>
              <a:ext cx="646429" cy="116204"/>
            </a:xfrm>
            <a:custGeom>
              <a:rect b="b" l="l" r="r" t="t"/>
              <a:pathLst>
                <a:path extrusionOk="0" h="116204" w="646429">
                  <a:moveTo>
                    <a:pt x="2285" y="115062"/>
                  </a:moveTo>
                  <a:lnTo>
                    <a:pt x="1523" y="114300"/>
                  </a:lnTo>
                  <a:lnTo>
                    <a:pt x="0" y="115824"/>
                  </a:lnTo>
                  <a:lnTo>
                    <a:pt x="0" y="114300"/>
                  </a:lnTo>
                  <a:lnTo>
                    <a:pt x="761" y="110490"/>
                  </a:lnTo>
                  <a:lnTo>
                    <a:pt x="2285" y="112014"/>
                  </a:lnTo>
                  <a:lnTo>
                    <a:pt x="6095" y="109728"/>
                  </a:lnTo>
                  <a:lnTo>
                    <a:pt x="45017" y="94309"/>
                  </a:lnTo>
                  <a:lnTo>
                    <a:pt x="89915" y="83058"/>
                  </a:lnTo>
                  <a:lnTo>
                    <a:pt x="145256" y="72485"/>
                  </a:lnTo>
                  <a:lnTo>
                    <a:pt x="201167" y="64769"/>
                  </a:lnTo>
                  <a:lnTo>
                    <a:pt x="250697" y="59340"/>
                  </a:lnTo>
                  <a:lnTo>
                    <a:pt x="275534" y="56518"/>
                  </a:lnTo>
                  <a:lnTo>
                    <a:pt x="328100" y="49649"/>
                  </a:lnTo>
                  <a:lnTo>
                    <a:pt x="383274" y="41124"/>
                  </a:lnTo>
                  <a:lnTo>
                    <a:pt x="436435" y="32254"/>
                  </a:lnTo>
                  <a:lnTo>
                    <a:pt x="462152" y="28289"/>
                  </a:lnTo>
                  <a:lnTo>
                    <a:pt x="487870" y="24467"/>
                  </a:lnTo>
                  <a:lnTo>
                    <a:pt x="513587" y="20573"/>
                  </a:lnTo>
                  <a:lnTo>
                    <a:pt x="529589" y="18299"/>
                  </a:lnTo>
                  <a:lnTo>
                    <a:pt x="545591" y="16097"/>
                  </a:lnTo>
                  <a:lnTo>
                    <a:pt x="561593" y="14037"/>
                  </a:lnTo>
                  <a:lnTo>
                    <a:pt x="577595" y="12191"/>
                  </a:lnTo>
                  <a:lnTo>
                    <a:pt x="587894" y="11025"/>
                  </a:lnTo>
                  <a:lnTo>
                    <a:pt x="598265" y="9715"/>
                  </a:lnTo>
                  <a:lnTo>
                    <a:pt x="608778" y="8120"/>
                  </a:lnTo>
                  <a:lnTo>
                    <a:pt x="619505" y="6095"/>
                  </a:lnTo>
                  <a:lnTo>
                    <a:pt x="627125" y="5333"/>
                  </a:lnTo>
                  <a:lnTo>
                    <a:pt x="634745" y="3047"/>
                  </a:lnTo>
                  <a:lnTo>
                    <a:pt x="642365" y="1523"/>
                  </a:lnTo>
                  <a:lnTo>
                    <a:pt x="643127" y="761"/>
                  </a:lnTo>
                  <a:lnTo>
                    <a:pt x="644651" y="0"/>
                  </a:lnTo>
                  <a:lnTo>
                    <a:pt x="646175" y="0"/>
                  </a:lnTo>
                  <a:lnTo>
                    <a:pt x="639317" y="0"/>
                  </a:lnTo>
                  <a:lnTo>
                    <a:pt x="633983" y="3809"/>
                  </a:lnTo>
                  <a:lnTo>
                    <a:pt x="627125" y="4571"/>
                  </a:lnTo>
                  <a:lnTo>
                    <a:pt x="621029" y="4571"/>
                  </a:lnTo>
                  <a:lnTo>
                    <a:pt x="619505" y="4571"/>
                  </a:lnTo>
                  <a:lnTo>
                    <a:pt x="614933" y="4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78" name="Google Shape;8078;p12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891704" y="5258429"/>
              <a:ext cx="110850" cy="206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9" name="Google Shape;8079;p123"/>
            <p:cNvSpPr/>
            <p:nvPr/>
          </p:nvSpPr>
          <p:spPr>
            <a:xfrm>
              <a:off x="5084635" y="5197602"/>
              <a:ext cx="90170" cy="325754"/>
            </a:xfrm>
            <a:custGeom>
              <a:rect b="b" l="l" r="r" t="t"/>
              <a:pathLst>
                <a:path extrusionOk="0" h="325754" w="90170">
                  <a:moveTo>
                    <a:pt x="48196" y="0"/>
                  </a:moveTo>
                  <a:lnTo>
                    <a:pt x="23336" y="37933"/>
                  </a:lnTo>
                  <a:lnTo>
                    <a:pt x="13001" y="75497"/>
                  </a:lnTo>
                  <a:lnTo>
                    <a:pt x="6048" y="119145"/>
                  </a:lnTo>
                  <a:lnTo>
                    <a:pt x="1357" y="170461"/>
                  </a:lnTo>
                  <a:lnTo>
                    <a:pt x="0" y="200310"/>
                  </a:lnTo>
                  <a:lnTo>
                    <a:pt x="1214" y="230016"/>
                  </a:lnTo>
                  <a:lnTo>
                    <a:pt x="10620" y="273986"/>
                  </a:lnTo>
                  <a:lnTo>
                    <a:pt x="36766" y="314706"/>
                  </a:lnTo>
                  <a:lnTo>
                    <a:pt x="68806" y="325635"/>
                  </a:lnTo>
                  <a:lnTo>
                    <a:pt x="79438" y="323850"/>
                  </a:lnTo>
                  <a:lnTo>
                    <a:pt x="83248" y="322326"/>
                  </a:lnTo>
                  <a:lnTo>
                    <a:pt x="86296" y="320040"/>
                  </a:lnTo>
                  <a:lnTo>
                    <a:pt x="90106" y="31775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80" name="Google Shape;8080;p1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278348" y="5212054"/>
              <a:ext cx="323900" cy="2088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81" name="Google Shape;8081;p123"/>
            <p:cNvGrpSpPr/>
            <p:nvPr/>
          </p:nvGrpSpPr>
          <p:grpSpPr>
            <a:xfrm>
              <a:off x="5720308" y="5091684"/>
              <a:ext cx="391693" cy="411479"/>
              <a:chOff x="5720308" y="5091684"/>
              <a:chExt cx="391693" cy="411479"/>
            </a:xfrm>
          </p:grpSpPr>
          <p:pic>
            <p:nvPicPr>
              <p:cNvPr id="8082" name="Google Shape;8082;p12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20308" y="5261584"/>
                <a:ext cx="125018" cy="74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3" name="Google Shape;8083;p12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885662" y="5209006"/>
                <a:ext cx="85668" cy="1664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4" name="Google Shape;8084;p123"/>
              <p:cNvSpPr/>
              <p:nvPr/>
            </p:nvSpPr>
            <p:spPr>
              <a:xfrm>
                <a:off x="5990081" y="5091684"/>
                <a:ext cx="121920" cy="411479"/>
              </a:xfrm>
              <a:custGeom>
                <a:rect b="b" l="l" r="r" t="t"/>
                <a:pathLst>
                  <a:path extrusionOk="0" h="411479" w="121920">
                    <a:moveTo>
                      <a:pt x="23622" y="0"/>
                    </a:moveTo>
                    <a:lnTo>
                      <a:pt x="59626" y="26146"/>
                    </a:lnTo>
                    <a:lnTo>
                      <a:pt x="90678" y="73913"/>
                    </a:lnTo>
                    <a:lnTo>
                      <a:pt x="106680" y="110489"/>
                    </a:lnTo>
                    <a:lnTo>
                      <a:pt x="117443" y="153733"/>
                    </a:lnTo>
                    <a:lnTo>
                      <a:pt x="121920" y="198119"/>
                    </a:lnTo>
                    <a:lnTo>
                      <a:pt x="121443" y="223206"/>
                    </a:lnTo>
                    <a:lnTo>
                      <a:pt x="113347" y="271093"/>
                    </a:lnTo>
                    <a:lnTo>
                      <a:pt x="94047" y="320004"/>
                    </a:lnTo>
                    <a:lnTo>
                      <a:pt x="64115" y="365938"/>
                    </a:lnTo>
                    <a:lnTo>
                      <a:pt x="37278" y="394977"/>
                    </a:lnTo>
                    <a:lnTo>
                      <a:pt x="6096" y="411480"/>
                    </a:lnTo>
                    <a:lnTo>
                      <a:pt x="3810" y="411480"/>
                    </a:lnTo>
                    <a:lnTo>
                      <a:pt x="2286" y="411480"/>
                    </a:lnTo>
                    <a:lnTo>
                      <a:pt x="0" y="41148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8085" name="Google Shape;8085;p12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483832" y="5182336"/>
              <a:ext cx="125780" cy="192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6" name="Google Shape;8086;p123"/>
            <p:cNvSpPr/>
            <p:nvPr/>
          </p:nvSpPr>
          <p:spPr>
            <a:xfrm>
              <a:off x="6869430" y="5261609"/>
              <a:ext cx="96520" cy="20954"/>
            </a:xfrm>
            <a:custGeom>
              <a:rect b="b" l="l" r="r" t="t"/>
              <a:pathLst>
                <a:path extrusionOk="0" h="20954" w="96520">
                  <a:moveTo>
                    <a:pt x="0" y="20574"/>
                  </a:moveTo>
                  <a:lnTo>
                    <a:pt x="41040" y="12215"/>
                  </a:lnTo>
                  <a:lnTo>
                    <a:pt x="64353" y="5584"/>
                  </a:lnTo>
                  <a:lnTo>
                    <a:pt x="73628" y="3143"/>
                  </a:lnTo>
                  <a:lnTo>
                    <a:pt x="83046" y="1416"/>
                  </a:lnTo>
                  <a:lnTo>
                    <a:pt x="92964" y="762"/>
                  </a:lnTo>
                  <a:lnTo>
                    <a:pt x="95250" y="762"/>
                  </a:lnTo>
                  <a:lnTo>
                    <a:pt x="96012" y="0"/>
                  </a:lnTo>
                  <a:lnTo>
                    <a:pt x="96012" y="152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87" name="Google Shape;8087;p12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876262" y="5344797"/>
              <a:ext cx="124256" cy="118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8" name="Google Shape;8088;p123"/>
            <p:cNvSpPr/>
            <p:nvPr/>
          </p:nvSpPr>
          <p:spPr>
            <a:xfrm>
              <a:off x="6916911" y="5154929"/>
              <a:ext cx="4445" cy="80010"/>
            </a:xfrm>
            <a:custGeom>
              <a:rect b="b" l="l" r="r" t="t"/>
              <a:pathLst>
                <a:path extrusionOk="0" h="80010" w="4445">
                  <a:moveTo>
                    <a:pt x="1285" y="0"/>
                  </a:moveTo>
                  <a:lnTo>
                    <a:pt x="857" y="16799"/>
                  </a:lnTo>
                  <a:lnTo>
                    <a:pt x="142" y="33813"/>
                  </a:lnTo>
                  <a:lnTo>
                    <a:pt x="0" y="50684"/>
                  </a:lnTo>
                  <a:lnTo>
                    <a:pt x="1285" y="67056"/>
                  </a:lnTo>
                  <a:lnTo>
                    <a:pt x="2047" y="71628"/>
                  </a:lnTo>
                  <a:lnTo>
                    <a:pt x="3571" y="75438"/>
                  </a:lnTo>
                  <a:lnTo>
                    <a:pt x="4333" y="8001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89" name="Google Shape;8089;p12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128484" y="5096230"/>
              <a:ext cx="121970" cy="1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0" name="Google Shape;8090;p12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27188" y="4996408"/>
              <a:ext cx="133091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91" name="Google Shape;8091;p123"/>
            <p:cNvGrpSpPr/>
            <p:nvPr/>
          </p:nvGrpSpPr>
          <p:grpSpPr>
            <a:xfrm>
              <a:off x="8289798" y="4853249"/>
              <a:ext cx="628523" cy="311150"/>
              <a:chOff x="8289798" y="4853249"/>
              <a:chExt cx="628523" cy="311150"/>
            </a:xfrm>
          </p:grpSpPr>
          <p:sp>
            <p:nvSpPr>
              <p:cNvPr id="8092" name="Google Shape;8092;p123"/>
              <p:cNvSpPr/>
              <p:nvPr/>
            </p:nvSpPr>
            <p:spPr>
              <a:xfrm>
                <a:off x="8289798" y="4957571"/>
                <a:ext cx="5715" cy="196850"/>
              </a:xfrm>
              <a:custGeom>
                <a:rect b="b" l="l" r="r" t="t"/>
                <a:pathLst>
                  <a:path extrusionOk="0" h="196850" w="5715">
                    <a:moveTo>
                      <a:pt x="0" y="0"/>
                    </a:moveTo>
                    <a:lnTo>
                      <a:pt x="3321" y="43291"/>
                    </a:lnTo>
                    <a:lnTo>
                      <a:pt x="4476" y="95630"/>
                    </a:lnTo>
                    <a:lnTo>
                      <a:pt x="4572" y="133349"/>
                    </a:lnTo>
                    <a:lnTo>
                      <a:pt x="3833" y="148268"/>
                    </a:lnTo>
                    <a:lnTo>
                      <a:pt x="2667" y="165258"/>
                    </a:lnTo>
                    <a:lnTo>
                      <a:pt x="2643" y="182106"/>
                    </a:lnTo>
                    <a:lnTo>
                      <a:pt x="5334" y="196595"/>
                    </a:lnTo>
                    <a:lnTo>
                      <a:pt x="5334" y="195833"/>
                    </a:lnTo>
                    <a:lnTo>
                      <a:pt x="5334" y="1950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8093" name="Google Shape;8093;p123"/>
              <p:cNvSpPr/>
              <p:nvPr/>
            </p:nvSpPr>
            <p:spPr>
              <a:xfrm>
                <a:off x="8296656" y="4853249"/>
                <a:ext cx="621665" cy="311150"/>
              </a:xfrm>
              <a:custGeom>
                <a:rect b="b" l="l" r="r" t="t"/>
                <a:pathLst>
                  <a:path extrusionOk="0" h="311150" w="621665">
                    <a:moveTo>
                      <a:pt x="0" y="95940"/>
                    </a:moveTo>
                    <a:lnTo>
                      <a:pt x="48863" y="81581"/>
                    </a:lnTo>
                    <a:lnTo>
                      <a:pt x="99500" y="74902"/>
                    </a:lnTo>
                    <a:lnTo>
                      <a:pt x="131730" y="70127"/>
                    </a:lnTo>
                    <a:lnTo>
                      <a:pt x="163818" y="64924"/>
                    </a:lnTo>
                    <a:lnTo>
                      <a:pt x="195834" y="59364"/>
                    </a:lnTo>
                    <a:lnTo>
                      <a:pt x="238696" y="51815"/>
                    </a:lnTo>
                    <a:lnTo>
                      <a:pt x="281559" y="44124"/>
                    </a:lnTo>
                    <a:lnTo>
                      <a:pt x="324421" y="36433"/>
                    </a:lnTo>
                    <a:lnTo>
                      <a:pt x="367284" y="28884"/>
                    </a:lnTo>
                    <a:lnTo>
                      <a:pt x="412563" y="21752"/>
                    </a:lnTo>
                    <a:lnTo>
                      <a:pt x="458057" y="15263"/>
                    </a:lnTo>
                    <a:lnTo>
                      <a:pt x="503693" y="9489"/>
                    </a:lnTo>
                    <a:lnTo>
                      <a:pt x="549402" y="4500"/>
                    </a:lnTo>
                    <a:lnTo>
                      <a:pt x="562915" y="2619"/>
                    </a:lnTo>
                    <a:lnTo>
                      <a:pt x="576929" y="881"/>
                    </a:lnTo>
                    <a:lnTo>
                      <a:pt x="591085" y="0"/>
                    </a:lnTo>
                    <a:lnTo>
                      <a:pt x="605028" y="690"/>
                    </a:lnTo>
                    <a:lnTo>
                      <a:pt x="605790" y="690"/>
                    </a:lnTo>
                    <a:lnTo>
                      <a:pt x="607314" y="1452"/>
                    </a:lnTo>
                    <a:lnTo>
                      <a:pt x="608076" y="1452"/>
                    </a:lnTo>
                    <a:lnTo>
                      <a:pt x="608492" y="8762"/>
                    </a:lnTo>
                    <a:lnTo>
                      <a:pt x="608552" y="15930"/>
                    </a:lnTo>
                    <a:lnTo>
                      <a:pt x="608183" y="23098"/>
                    </a:lnTo>
                    <a:lnTo>
                      <a:pt x="607314" y="30408"/>
                    </a:lnTo>
                    <a:lnTo>
                      <a:pt x="605920" y="49268"/>
                    </a:lnTo>
                    <a:lnTo>
                      <a:pt x="605313" y="68127"/>
                    </a:lnTo>
                    <a:lnTo>
                      <a:pt x="605706" y="86987"/>
                    </a:lnTo>
                    <a:lnTo>
                      <a:pt x="607314" y="105846"/>
                    </a:lnTo>
                    <a:lnTo>
                      <a:pt x="610612" y="126753"/>
                    </a:lnTo>
                    <a:lnTo>
                      <a:pt x="614267" y="147375"/>
                    </a:lnTo>
                    <a:lnTo>
                      <a:pt x="617493" y="167997"/>
                    </a:lnTo>
                    <a:lnTo>
                      <a:pt x="619506" y="188904"/>
                    </a:lnTo>
                    <a:lnTo>
                      <a:pt x="620732" y="201584"/>
                    </a:lnTo>
                    <a:lnTo>
                      <a:pt x="621315" y="214907"/>
                    </a:lnTo>
                    <a:lnTo>
                      <a:pt x="595312" y="256722"/>
                    </a:lnTo>
                    <a:lnTo>
                      <a:pt x="533054" y="271188"/>
                    </a:lnTo>
                    <a:lnTo>
                      <a:pt x="458735" y="275927"/>
                    </a:lnTo>
                    <a:lnTo>
                      <a:pt x="422148" y="277296"/>
                    </a:lnTo>
                    <a:lnTo>
                      <a:pt x="377571" y="279308"/>
                    </a:lnTo>
                    <a:lnTo>
                      <a:pt x="332994" y="281963"/>
                    </a:lnTo>
                    <a:lnTo>
                      <a:pt x="288417" y="285333"/>
                    </a:lnTo>
                    <a:lnTo>
                      <a:pt x="243840" y="289488"/>
                    </a:lnTo>
                    <a:lnTo>
                      <a:pt x="203382" y="293834"/>
                    </a:lnTo>
                    <a:lnTo>
                      <a:pt x="163068" y="298537"/>
                    </a:lnTo>
                    <a:lnTo>
                      <a:pt x="122753" y="303097"/>
                    </a:lnTo>
                    <a:lnTo>
                      <a:pt x="82296" y="307014"/>
                    </a:lnTo>
                    <a:lnTo>
                      <a:pt x="25396" y="310550"/>
                    </a:lnTo>
                    <a:lnTo>
                      <a:pt x="6096" y="310824"/>
                    </a:lnTo>
                    <a:lnTo>
                      <a:pt x="3048" y="310824"/>
                    </a:lnTo>
                    <a:lnTo>
                      <a:pt x="1524" y="310824"/>
                    </a:lnTo>
                    <a:lnTo>
                      <a:pt x="10870" y="307121"/>
                    </a:lnTo>
                    <a:lnTo>
                      <a:pt x="19716" y="302918"/>
                    </a:lnTo>
                    <a:lnTo>
                      <a:pt x="28420" y="298287"/>
                    </a:lnTo>
                    <a:lnTo>
                      <a:pt x="37338" y="2932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8094" name="Google Shape;8094;p12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8396452" y="4984978"/>
                <a:ext cx="119589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95" name="Google Shape;8095;p123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8581618" y="4948402"/>
                <a:ext cx="21874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96" name="Google Shape;8096;p123"/>
            <p:cNvSpPr/>
            <p:nvPr/>
          </p:nvSpPr>
          <p:spPr>
            <a:xfrm>
              <a:off x="6946392" y="4783073"/>
              <a:ext cx="9525" cy="90170"/>
            </a:xfrm>
            <a:custGeom>
              <a:rect b="b" l="l" r="r" t="t"/>
              <a:pathLst>
                <a:path extrusionOk="0" h="90170" w="9525">
                  <a:moveTo>
                    <a:pt x="0" y="0"/>
                  </a:moveTo>
                  <a:lnTo>
                    <a:pt x="583" y="10287"/>
                  </a:lnTo>
                  <a:lnTo>
                    <a:pt x="1238" y="20574"/>
                  </a:lnTo>
                  <a:lnTo>
                    <a:pt x="2035" y="30861"/>
                  </a:lnTo>
                  <a:lnTo>
                    <a:pt x="3048" y="41148"/>
                  </a:lnTo>
                  <a:lnTo>
                    <a:pt x="3286" y="48577"/>
                  </a:lnTo>
                  <a:lnTo>
                    <a:pt x="3810" y="56007"/>
                  </a:lnTo>
                  <a:lnTo>
                    <a:pt x="4333" y="63436"/>
                  </a:lnTo>
                  <a:lnTo>
                    <a:pt x="4572" y="70866"/>
                  </a:lnTo>
                  <a:lnTo>
                    <a:pt x="4572" y="76200"/>
                  </a:lnTo>
                  <a:lnTo>
                    <a:pt x="3048" y="84582"/>
                  </a:lnTo>
                  <a:lnTo>
                    <a:pt x="6096" y="89916"/>
                  </a:lnTo>
                  <a:lnTo>
                    <a:pt x="6858" y="89916"/>
                  </a:lnTo>
                  <a:lnTo>
                    <a:pt x="7620" y="89916"/>
                  </a:lnTo>
                  <a:lnTo>
                    <a:pt x="9144" y="8991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8097" name="Google Shape;8097;p123"/>
            <p:cNvSpPr/>
            <p:nvPr/>
          </p:nvSpPr>
          <p:spPr>
            <a:xfrm>
              <a:off x="7105650" y="4827270"/>
              <a:ext cx="73659" cy="10160"/>
            </a:xfrm>
            <a:custGeom>
              <a:rect b="b" l="l" r="r" t="t"/>
              <a:pathLst>
                <a:path extrusionOk="0" h="10160" w="73659">
                  <a:moveTo>
                    <a:pt x="0" y="9906"/>
                  </a:moveTo>
                  <a:lnTo>
                    <a:pt x="42672" y="2286"/>
                  </a:lnTo>
                  <a:lnTo>
                    <a:pt x="57626" y="1714"/>
                  </a:lnTo>
                  <a:lnTo>
                    <a:pt x="65281" y="1214"/>
                  </a:lnTo>
                  <a:lnTo>
                    <a:pt x="7315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8098" name="Google Shape;8098;p12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266358" y="4729518"/>
              <a:ext cx="110588" cy="123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9" name="Google Shape;8099;p12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4853914" y="5566670"/>
              <a:ext cx="366572" cy="2024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6"/>
          <p:cNvGrpSpPr/>
          <p:nvPr/>
        </p:nvGrpSpPr>
        <p:grpSpPr>
          <a:xfrm>
            <a:off x="2365597" y="907687"/>
            <a:ext cx="948898" cy="218256"/>
            <a:chOff x="4016476" y="2144683"/>
            <a:chExt cx="766724" cy="246033"/>
          </a:xfrm>
        </p:grpSpPr>
        <p:pic>
          <p:nvPicPr>
            <p:cNvPr id="670" name="Google Shape;67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6476" y="2144683"/>
              <a:ext cx="169214" cy="246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26"/>
            <p:cNvSpPr/>
            <p:nvPr/>
          </p:nvSpPr>
          <p:spPr>
            <a:xfrm>
              <a:off x="4237577" y="2209037"/>
              <a:ext cx="60960" cy="141605"/>
            </a:xfrm>
            <a:custGeom>
              <a:rect b="b" l="l" r="r" t="t"/>
              <a:pathLst>
                <a:path extrusionOk="0" h="141605" w="60960">
                  <a:moveTo>
                    <a:pt x="666" y="0"/>
                  </a:moveTo>
                  <a:lnTo>
                    <a:pt x="369" y="15109"/>
                  </a:lnTo>
                  <a:lnTo>
                    <a:pt x="0" y="30575"/>
                  </a:lnTo>
                  <a:lnTo>
                    <a:pt x="345" y="46184"/>
                  </a:lnTo>
                  <a:lnTo>
                    <a:pt x="7810" y="91249"/>
                  </a:lnTo>
                  <a:lnTo>
                    <a:pt x="23526" y="132207"/>
                  </a:lnTo>
                  <a:lnTo>
                    <a:pt x="40886" y="141065"/>
                  </a:lnTo>
                  <a:lnTo>
                    <a:pt x="47148" y="140208"/>
                  </a:lnTo>
                  <a:lnTo>
                    <a:pt x="52839" y="137636"/>
                  </a:lnTo>
                  <a:lnTo>
                    <a:pt x="57816" y="133350"/>
                  </a:lnTo>
                  <a:lnTo>
                    <a:pt x="58578" y="131064"/>
                  </a:lnTo>
                  <a:lnTo>
                    <a:pt x="60102" y="128778"/>
                  </a:lnTo>
                  <a:lnTo>
                    <a:pt x="60864" y="1272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4252721" y="2255519"/>
              <a:ext cx="45085" cy="24764"/>
            </a:xfrm>
            <a:custGeom>
              <a:rect b="b" l="l" r="r" t="t"/>
              <a:pathLst>
                <a:path extrusionOk="0" h="24764" w="45085">
                  <a:moveTo>
                    <a:pt x="0" y="24384"/>
                  </a:moveTo>
                  <a:lnTo>
                    <a:pt x="41148" y="4572"/>
                  </a:lnTo>
                  <a:lnTo>
                    <a:pt x="41909" y="3048"/>
                  </a:lnTo>
                  <a:lnTo>
                    <a:pt x="43433" y="1524"/>
                  </a:lnTo>
                  <a:lnTo>
                    <a:pt x="44957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4247387" y="2211323"/>
              <a:ext cx="36829" cy="20955"/>
            </a:xfrm>
            <a:custGeom>
              <a:rect b="b" l="l" r="r" t="t"/>
              <a:pathLst>
                <a:path extrusionOk="0" h="20955" w="36829">
                  <a:moveTo>
                    <a:pt x="0" y="20574"/>
                  </a:moveTo>
                  <a:lnTo>
                    <a:pt x="8929" y="14680"/>
                  </a:lnTo>
                  <a:lnTo>
                    <a:pt x="17716" y="9429"/>
                  </a:lnTo>
                  <a:lnTo>
                    <a:pt x="26789" y="4607"/>
                  </a:lnTo>
                  <a:lnTo>
                    <a:pt x="36575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4328921" y="2210561"/>
              <a:ext cx="82550" cy="127000"/>
            </a:xfrm>
            <a:custGeom>
              <a:rect b="b" l="l" r="r" t="t"/>
              <a:pathLst>
                <a:path extrusionOk="0" h="127000" w="82550">
                  <a:moveTo>
                    <a:pt x="0" y="12953"/>
                  </a:moveTo>
                  <a:lnTo>
                    <a:pt x="43434" y="8381"/>
                  </a:lnTo>
                  <a:lnTo>
                    <a:pt x="61626" y="3619"/>
                  </a:lnTo>
                  <a:lnTo>
                    <a:pt x="70544" y="1523"/>
                  </a:lnTo>
                  <a:lnTo>
                    <a:pt x="79248" y="0"/>
                  </a:lnTo>
                  <a:lnTo>
                    <a:pt x="80772" y="0"/>
                  </a:lnTo>
                  <a:lnTo>
                    <a:pt x="81534" y="0"/>
                  </a:lnTo>
                  <a:lnTo>
                    <a:pt x="82296" y="0"/>
                  </a:lnTo>
                  <a:lnTo>
                    <a:pt x="76962" y="4571"/>
                  </a:lnTo>
                  <a:lnTo>
                    <a:pt x="70866" y="8381"/>
                  </a:lnTo>
                  <a:lnTo>
                    <a:pt x="66294" y="13715"/>
                  </a:lnTo>
                  <a:lnTo>
                    <a:pt x="49137" y="59614"/>
                  </a:lnTo>
                  <a:lnTo>
                    <a:pt x="49053" y="72675"/>
                  </a:lnTo>
                  <a:lnTo>
                    <a:pt x="49970" y="85594"/>
                  </a:lnTo>
                  <a:lnTo>
                    <a:pt x="51816" y="98297"/>
                  </a:lnTo>
                  <a:lnTo>
                    <a:pt x="53101" y="105596"/>
                  </a:lnTo>
                  <a:lnTo>
                    <a:pt x="54673" y="112680"/>
                  </a:lnTo>
                  <a:lnTo>
                    <a:pt x="56530" y="119622"/>
                  </a:lnTo>
                  <a:lnTo>
                    <a:pt x="58674" y="12649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4440173" y="2243327"/>
              <a:ext cx="78739" cy="92075"/>
            </a:xfrm>
            <a:custGeom>
              <a:rect b="b" l="l" r="r" t="t"/>
              <a:pathLst>
                <a:path extrusionOk="0" h="92075" w="78739">
                  <a:moveTo>
                    <a:pt x="0" y="0"/>
                  </a:moveTo>
                  <a:lnTo>
                    <a:pt x="1869" y="11299"/>
                  </a:lnTo>
                  <a:lnTo>
                    <a:pt x="4095" y="22383"/>
                  </a:lnTo>
                  <a:lnTo>
                    <a:pt x="6750" y="33325"/>
                  </a:lnTo>
                  <a:lnTo>
                    <a:pt x="9906" y="44196"/>
                  </a:lnTo>
                  <a:lnTo>
                    <a:pt x="12894" y="55471"/>
                  </a:lnTo>
                  <a:lnTo>
                    <a:pt x="37969" y="90916"/>
                  </a:lnTo>
                  <a:lnTo>
                    <a:pt x="47148" y="91821"/>
                  </a:lnTo>
                  <a:lnTo>
                    <a:pt x="56185" y="89868"/>
                  </a:lnTo>
                  <a:lnTo>
                    <a:pt x="78152" y="57911"/>
                  </a:lnTo>
                  <a:lnTo>
                    <a:pt x="78486" y="47243"/>
                  </a:lnTo>
                  <a:lnTo>
                    <a:pt x="76604" y="35766"/>
                  </a:lnTo>
                  <a:lnTo>
                    <a:pt x="46660" y="8632"/>
                  </a:lnTo>
                  <a:lnTo>
                    <a:pt x="23622" y="3809"/>
                  </a:lnTo>
                  <a:lnTo>
                    <a:pt x="22860" y="3809"/>
                  </a:lnTo>
                  <a:lnTo>
                    <a:pt x="22098" y="380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4546853" y="2212085"/>
              <a:ext cx="81914" cy="115569"/>
            </a:xfrm>
            <a:custGeom>
              <a:rect b="b" l="l" r="r" t="t"/>
              <a:pathLst>
                <a:path extrusionOk="0" h="115569" w="81914">
                  <a:moveTo>
                    <a:pt x="0" y="37337"/>
                  </a:moveTo>
                  <a:lnTo>
                    <a:pt x="16764" y="76961"/>
                  </a:lnTo>
                  <a:lnTo>
                    <a:pt x="20264" y="85832"/>
                  </a:lnTo>
                  <a:lnTo>
                    <a:pt x="24193" y="94773"/>
                  </a:lnTo>
                  <a:lnTo>
                    <a:pt x="28979" y="103000"/>
                  </a:lnTo>
                  <a:lnTo>
                    <a:pt x="35052" y="109727"/>
                  </a:lnTo>
                  <a:lnTo>
                    <a:pt x="41802" y="113704"/>
                  </a:lnTo>
                  <a:lnTo>
                    <a:pt x="49053" y="115252"/>
                  </a:lnTo>
                  <a:lnTo>
                    <a:pt x="56161" y="114228"/>
                  </a:lnTo>
                  <a:lnTo>
                    <a:pt x="80807" y="72556"/>
                  </a:lnTo>
                  <a:lnTo>
                    <a:pt x="81534" y="58673"/>
                  </a:lnTo>
                  <a:lnTo>
                    <a:pt x="80760" y="46660"/>
                  </a:lnTo>
                  <a:lnTo>
                    <a:pt x="77628" y="36290"/>
                  </a:lnTo>
                  <a:lnTo>
                    <a:pt x="72640" y="26634"/>
                  </a:lnTo>
                  <a:lnTo>
                    <a:pt x="66294" y="16763"/>
                  </a:lnTo>
                  <a:lnTo>
                    <a:pt x="62484" y="10667"/>
                  </a:lnTo>
                  <a:lnTo>
                    <a:pt x="60198" y="6857"/>
                  </a:lnTo>
                  <a:lnTo>
                    <a:pt x="57911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4671000" y="2203703"/>
              <a:ext cx="5079" cy="118110"/>
            </a:xfrm>
            <a:custGeom>
              <a:rect b="b" l="l" r="r" t="t"/>
              <a:pathLst>
                <a:path extrusionOk="0" h="118110" w="5079">
                  <a:moveTo>
                    <a:pt x="2345" y="0"/>
                  </a:moveTo>
                  <a:lnTo>
                    <a:pt x="3345" y="10167"/>
                  </a:lnTo>
                  <a:lnTo>
                    <a:pt x="4060" y="20193"/>
                  </a:lnTo>
                  <a:lnTo>
                    <a:pt x="4488" y="30218"/>
                  </a:lnTo>
                  <a:lnTo>
                    <a:pt x="4631" y="40386"/>
                  </a:lnTo>
                  <a:lnTo>
                    <a:pt x="4500" y="51363"/>
                  </a:lnTo>
                  <a:lnTo>
                    <a:pt x="4155" y="62484"/>
                  </a:lnTo>
                  <a:lnTo>
                    <a:pt x="3667" y="73604"/>
                  </a:lnTo>
                  <a:lnTo>
                    <a:pt x="3107" y="84582"/>
                  </a:lnTo>
                  <a:lnTo>
                    <a:pt x="1785" y="92249"/>
                  </a:lnTo>
                  <a:lnTo>
                    <a:pt x="535" y="100203"/>
                  </a:lnTo>
                  <a:lnTo>
                    <a:pt x="0" y="108156"/>
                  </a:lnTo>
                  <a:lnTo>
                    <a:pt x="821" y="115823"/>
                  </a:lnTo>
                  <a:lnTo>
                    <a:pt x="821" y="117348"/>
                  </a:lnTo>
                  <a:lnTo>
                    <a:pt x="821" y="118110"/>
                  </a:lnTo>
                  <a:lnTo>
                    <a:pt x="1583" y="11734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4661915" y="2189225"/>
              <a:ext cx="121285" cy="133350"/>
            </a:xfrm>
            <a:custGeom>
              <a:rect b="b" l="l" r="r" t="t"/>
              <a:pathLst>
                <a:path extrusionOk="0" h="133350" w="121285">
                  <a:moveTo>
                    <a:pt x="3048" y="19812"/>
                  </a:moveTo>
                  <a:lnTo>
                    <a:pt x="2286" y="15240"/>
                  </a:lnTo>
                  <a:lnTo>
                    <a:pt x="762" y="11430"/>
                  </a:lnTo>
                  <a:lnTo>
                    <a:pt x="0" y="7620"/>
                  </a:lnTo>
                  <a:lnTo>
                    <a:pt x="42767" y="0"/>
                  </a:lnTo>
                  <a:lnTo>
                    <a:pt x="54292" y="571"/>
                  </a:lnTo>
                  <a:lnTo>
                    <a:pt x="87725" y="19431"/>
                  </a:lnTo>
                  <a:lnTo>
                    <a:pt x="89594" y="27646"/>
                  </a:lnTo>
                  <a:lnTo>
                    <a:pt x="88392" y="36576"/>
                  </a:lnTo>
                  <a:lnTo>
                    <a:pt x="62245" y="65722"/>
                  </a:lnTo>
                  <a:lnTo>
                    <a:pt x="38862" y="80772"/>
                  </a:lnTo>
                  <a:lnTo>
                    <a:pt x="32313" y="84510"/>
                  </a:lnTo>
                  <a:lnTo>
                    <a:pt x="25908" y="88392"/>
                  </a:lnTo>
                  <a:lnTo>
                    <a:pt x="25146" y="88392"/>
                  </a:lnTo>
                  <a:lnTo>
                    <a:pt x="25146" y="89154"/>
                  </a:lnTo>
                  <a:lnTo>
                    <a:pt x="28956" y="90678"/>
                  </a:lnTo>
                  <a:lnTo>
                    <a:pt x="35814" y="91440"/>
                  </a:lnTo>
                  <a:lnTo>
                    <a:pt x="41148" y="92202"/>
                  </a:lnTo>
                  <a:lnTo>
                    <a:pt x="80772" y="103632"/>
                  </a:lnTo>
                  <a:lnTo>
                    <a:pt x="119634" y="125730"/>
                  </a:lnTo>
                  <a:lnTo>
                    <a:pt x="121158" y="128778"/>
                  </a:lnTo>
                  <a:lnTo>
                    <a:pt x="117348" y="13335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26"/>
          <p:cNvGrpSpPr/>
          <p:nvPr/>
        </p:nvGrpSpPr>
        <p:grpSpPr>
          <a:xfrm>
            <a:off x="3893627" y="1488649"/>
            <a:ext cx="420837" cy="149389"/>
            <a:chOff x="5251144" y="2799587"/>
            <a:chExt cx="340043" cy="168401"/>
          </a:xfrm>
        </p:grpSpPr>
        <p:sp>
          <p:nvSpPr>
            <p:cNvPr id="680" name="Google Shape;680;p26"/>
            <p:cNvSpPr/>
            <p:nvPr/>
          </p:nvSpPr>
          <p:spPr>
            <a:xfrm>
              <a:off x="5251144" y="2865119"/>
              <a:ext cx="169545" cy="102869"/>
            </a:xfrm>
            <a:custGeom>
              <a:rect b="b" l="l" r="r" t="t"/>
              <a:pathLst>
                <a:path extrusionOk="0" h="102869" w="169545">
                  <a:moveTo>
                    <a:pt x="6655" y="16001"/>
                  </a:moveTo>
                  <a:lnTo>
                    <a:pt x="10298" y="54899"/>
                  </a:lnTo>
                  <a:lnTo>
                    <a:pt x="14847" y="84962"/>
                  </a:lnTo>
                  <a:lnTo>
                    <a:pt x="16061" y="93535"/>
                  </a:lnTo>
                  <a:lnTo>
                    <a:pt x="16561" y="102107"/>
                  </a:lnTo>
                  <a:lnTo>
                    <a:pt x="16561" y="102869"/>
                  </a:lnTo>
                  <a:lnTo>
                    <a:pt x="11227" y="98297"/>
                  </a:lnTo>
                  <a:lnTo>
                    <a:pt x="0" y="49887"/>
                  </a:lnTo>
                  <a:lnTo>
                    <a:pt x="559" y="37337"/>
                  </a:lnTo>
                  <a:lnTo>
                    <a:pt x="2738" y="27467"/>
                  </a:lnTo>
                  <a:lnTo>
                    <a:pt x="7131" y="18954"/>
                  </a:lnTo>
                  <a:lnTo>
                    <a:pt x="13954" y="12584"/>
                  </a:lnTo>
                  <a:lnTo>
                    <a:pt x="23419" y="9143"/>
                  </a:lnTo>
                  <a:lnTo>
                    <a:pt x="34611" y="9429"/>
                  </a:lnTo>
                  <a:lnTo>
                    <a:pt x="67615" y="37218"/>
                  </a:lnTo>
                  <a:lnTo>
                    <a:pt x="82522" y="76521"/>
                  </a:lnTo>
                  <a:lnTo>
                    <a:pt x="83474" y="90689"/>
                  </a:lnTo>
                  <a:lnTo>
                    <a:pt x="82093" y="96773"/>
                  </a:lnTo>
                  <a:lnTo>
                    <a:pt x="79807" y="98297"/>
                  </a:lnTo>
                  <a:lnTo>
                    <a:pt x="79045" y="98297"/>
                  </a:lnTo>
                  <a:lnTo>
                    <a:pt x="77521" y="98297"/>
                  </a:lnTo>
                  <a:lnTo>
                    <a:pt x="74116" y="90844"/>
                  </a:lnTo>
                  <a:lnTo>
                    <a:pt x="72568" y="83248"/>
                  </a:lnTo>
                  <a:lnTo>
                    <a:pt x="72163" y="75366"/>
                  </a:lnTo>
                  <a:lnTo>
                    <a:pt x="72187" y="67055"/>
                  </a:lnTo>
                  <a:lnTo>
                    <a:pt x="76366" y="27515"/>
                  </a:lnTo>
                  <a:lnTo>
                    <a:pt x="111049" y="0"/>
                  </a:lnTo>
                  <a:lnTo>
                    <a:pt x="121241" y="892"/>
                  </a:lnTo>
                  <a:lnTo>
                    <a:pt x="153507" y="23276"/>
                  </a:lnTo>
                  <a:lnTo>
                    <a:pt x="169247" y="64674"/>
                  </a:lnTo>
                  <a:lnTo>
                    <a:pt x="169259" y="72568"/>
                  </a:lnTo>
                  <a:lnTo>
                    <a:pt x="168199" y="79247"/>
                  </a:lnTo>
                  <a:lnTo>
                    <a:pt x="167437" y="80009"/>
                  </a:lnTo>
                  <a:lnTo>
                    <a:pt x="166675" y="80009"/>
                  </a:lnTo>
                  <a:lnTo>
                    <a:pt x="165913" y="8077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5433822" y="2799587"/>
              <a:ext cx="2539" cy="12700"/>
            </a:xfrm>
            <a:custGeom>
              <a:rect b="b" l="l" r="r" t="t"/>
              <a:pathLst>
                <a:path extrusionOk="0" h="12700" w="2539">
                  <a:moveTo>
                    <a:pt x="2286" y="0"/>
                  </a:moveTo>
                  <a:lnTo>
                    <a:pt x="1524" y="3810"/>
                  </a:lnTo>
                  <a:lnTo>
                    <a:pt x="762" y="7620"/>
                  </a:lnTo>
                  <a:lnTo>
                    <a:pt x="0" y="121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5449824" y="2868929"/>
              <a:ext cx="7620" cy="71755"/>
            </a:xfrm>
            <a:custGeom>
              <a:rect b="b" l="l" r="r" t="t"/>
              <a:pathLst>
                <a:path extrusionOk="0" h="71755" w="7620">
                  <a:moveTo>
                    <a:pt x="0" y="0"/>
                  </a:moveTo>
                  <a:lnTo>
                    <a:pt x="1524" y="44958"/>
                  </a:lnTo>
                  <a:lnTo>
                    <a:pt x="5595" y="64889"/>
                  </a:lnTo>
                  <a:lnTo>
                    <a:pt x="7620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" name="Google Shape;68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98566" y="2814612"/>
              <a:ext cx="92621" cy="121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Google Shape;684;p26"/>
          <p:cNvGrpSpPr/>
          <p:nvPr/>
        </p:nvGrpSpPr>
        <p:grpSpPr>
          <a:xfrm>
            <a:off x="4563906" y="1385881"/>
            <a:ext cx="433218" cy="253533"/>
            <a:chOff x="5792698" y="2683738"/>
            <a:chExt cx="480872" cy="285800"/>
          </a:xfrm>
        </p:grpSpPr>
        <p:pic>
          <p:nvPicPr>
            <p:cNvPr id="685" name="Google Shape;68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2698" y="2737078"/>
              <a:ext cx="147116" cy="232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81674" y="2683738"/>
              <a:ext cx="291896" cy="2507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7" name="Google Shape;6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1934" y="1679916"/>
            <a:ext cx="132569" cy="116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26"/>
          <p:cNvGrpSpPr/>
          <p:nvPr/>
        </p:nvGrpSpPr>
        <p:grpSpPr>
          <a:xfrm>
            <a:off x="4403585" y="1940856"/>
            <a:ext cx="374824" cy="261392"/>
            <a:chOff x="5663158" y="3309340"/>
            <a:chExt cx="416055" cy="294659"/>
          </a:xfrm>
        </p:grpSpPr>
        <p:pic>
          <p:nvPicPr>
            <p:cNvPr id="689" name="Google Shape;689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63158" y="3377920"/>
              <a:ext cx="89204" cy="226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90412" y="3309340"/>
              <a:ext cx="288801" cy="2518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16043" y="1948950"/>
            <a:ext cx="102338" cy="16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18812" y="1979147"/>
            <a:ext cx="136873" cy="11209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26"/>
          <p:cNvSpPr/>
          <p:nvPr/>
        </p:nvSpPr>
        <p:spPr>
          <a:xfrm>
            <a:off x="3595775" y="1391976"/>
            <a:ext cx="28289" cy="1053297"/>
          </a:xfrm>
          <a:custGeom>
            <a:rect b="b" l="l" r="r" t="t"/>
            <a:pathLst>
              <a:path extrusionOk="0" h="1186814" w="22860">
                <a:moveTo>
                  <a:pt x="20574" y="0"/>
                </a:moveTo>
                <a:lnTo>
                  <a:pt x="14001" y="60579"/>
                </a:lnTo>
                <a:lnTo>
                  <a:pt x="9144" y="121157"/>
                </a:lnTo>
                <a:lnTo>
                  <a:pt x="6560" y="162865"/>
                </a:lnTo>
                <a:lnTo>
                  <a:pt x="4476" y="204501"/>
                </a:lnTo>
                <a:lnTo>
                  <a:pt x="2821" y="245995"/>
                </a:lnTo>
                <a:lnTo>
                  <a:pt x="1524" y="287274"/>
                </a:lnTo>
                <a:lnTo>
                  <a:pt x="547" y="334589"/>
                </a:lnTo>
                <a:lnTo>
                  <a:pt x="0" y="381762"/>
                </a:lnTo>
                <a:lnTo>
                  <a:pt x="23" y="428934"/>
                </a:lnTo>
                <a:lnTo>
                  <a:pt x="762" y="476250"/>
                </a:lnTo>
                <a:lnTo>
                  <a:pt x="1988" y="524827"/>
                </a:lnTo>
                <a:lnTo>
                  <a:pt x="4286" y="573405"/>
                </a:lnTo>
                <a:lnTo>
                  <a:pt x="7298" y="621982"/>
                </a:lnTo>
                <a:lnTo>
                  <a:pt x="10668" y="670560"/>
                </a:lnTo>
                <a:lnTo>
                  <a:pt x="13930" y="719589"/>
                </a:lnTo>
                <a:lnTo>
                  <a:pt x="16764" y="768477"/>
                </a:lnTo>
                <a:lnTo>
                  <a:pt x="19026" y="817364"/>
                </a:lnTo>
                <a:lnTo>
                  <a:pt x="20574" y="866394"/>
                </a:lnTo>
                <a:lnTo>
                  <a:pt x="21895" y="909958"/>
                </a:lnTo>
                <a:lnTo>
                  <a:pt x="22574" y="953738"/>
                </a:lnTo>
                <a:lnTo>
                  <a:pt x="22824" y="997660"/>
                </a:lnTo>
                <a:lnTo>
                  <a:pt x="22860" y="1041654"/>
                </a:lnTo>
                <a:lnTo>
                  <a:pt x="22848" y="1068395"/>
                </a:lnTo>
                <a:lnTo>
                  <a:pt x="22764" y="1094994"/>
                </a:lnTo>
                <a:lnTo>
                  <a:pt x="22538" y="1121592"/>
                </a:lnTo>
                <a:lnTo>
                  <a:pt x="22098" y="1148334"/>
                </a:lnTo>
                <a:lnTo>
                  <a:pt x="22181" y="1157382"/>
                </a:lnTo>
                <a:lnTo>
                  <a:pt x="22193" y="1167002"/>
                </a:lnTo>
                <a:lnTo>
                  <a:pt x="21776" y="1176623"/>
                </a:lnTo>
                <a:lnTo>
                  <a:pt x="20574" y="1185672"/>
                </a:lnTo>
                <a:lnTo>
                  <a:pt x="19359" y="1186195"/>
                </a:lnTo>
                <a:lnTo>
                  <a:pt x="18859" y="1180147"/>
                </a:lnTo>
                <a:lnTo>
                  <a:pt x="18645" y="1171527"/>
                </a:lnTo>
                <a:lnTo>
                  <a:pt x="18288" y="11643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26"/>
          <p:cNvGrpSpPr/>
          <p:nvPr/>
        </p:nvGrpSpPr>
        <p:grpSpPr>
          <a:xfrm>
            <a:off x="2491056" y="1191223"/>
            <a:ext cx="796091" cy="76272"/>
            <a:chOff x="4117848" y="2464308"/>
            <a:chExt cx="643254" cy="85979"/>
          </a:xfrm>
        </p:grpSpPr>
        <p:sp>
          <p:nvSpPr>
            <p:cNvPr id="695" name="Google Shape;695;p26"/>
            <p:cNvSpPr/>
            <p:nvPr/>
          </p:nvSpPr>
          <p:spPr>
            <a:xfrm>
              <a:off x="4117848" y="2464308"/>
              <a:ext cx="643254" cy="30480"/>
            </a:xfrm>
            <a:custGeom>
              <a:rect b="b" l="l" r="r" t="t"/>
              <a:pathLst>
                <a:path extrusionOk="0" h="30480" w="643254">
                  <a:moveTo>
                    <a:pt x="0" y="27432"/>
                  </a:moveTo>
                  <a:lnTo>
                    <a:pt x="43815" y="15335"/>
                  </a:lnTo>
                  <a:lnTo>
                    <a:pt x="89916" y="10668"/>
                  </a:lnTo>
                  <a:lnTo>
                    <a:pt x="128099" y="7905"/>
                  </a:lnTo>
                  <a:lnTo>
                    <a:pt x="166211" y="6286"/>
                  </a:lnTo>
                  <a:lnTo>
                    <a:pt x="204466" y="5524"/>
                  </a:lnTo>
                  <a:lnTo>
                    <a:pt x="243078" y="5334"/>
                  </a:lnTo>
                  <a:lnTo>
                    <a:pt x="291774" y="5345"/>
                  </a:lnTo>
                  <a:lnTo>
                    <a:pt x="340613" y="5429"/>
                  </a:lnTo>
                  <a:lnTo>
                    <a:pt x="389453" y="5655"/>
                  </a:lnTo>
                  <a:lnTo>
                    <a:pt x="438150" y="6096"/>
                  </a:lnTo>
                  <a:lnTo>
                    <a:pt x="475869" y="6286"/>
                  </a:lnTo>
                  <a:lnTo>
                    <a:pt x="551307" y="6096"/>
                  </a:lnTo>
                  <a:lnTo>
                    <a:pt x="602730" y="3643"/>
                  </a:lnTo>
                  <a:lnTo>
                    <a:pt x="629852" y="928"/>
                  </a:lnTo>
                  <a:lnTo>
                    <a:pt x="643128" y="0"/>
                  </a:lnTo>
                  <a:lnTo>
                    <a:pt x="629864" y="2214"/>
                  </a:lnTo>
                  <a:lnTo>
                    <a:pt x="616458" y="5143"/>
                  </a:lnTo>
                  <a:lnTo>
                    <a:pt x="603051" y="8358"/>
                  </a:lnTo>
                  <a:lnTo>
                    <a:pt x="589788" y="11430"/>
                  </a:lnTo>
                  <a:lnTo>
                    <a:pt x="562927" y="16871"/>
                  </a:lnTo>
                  <a:lnTo>
                    <a:pt x="536066" y="21812"/>
                  </a:lnTo>
                  <a:lnTo>
                    <a:pt x="509206" y="26324"/>
                  </a:lnTo>
                  <a:lnTo>
                    <a:pt x="482345" y="304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4159758" y="2522982"/>
              <a:ext cx="565150" cy="27305"/>
            </a:xfrm>
            <a:custGeom>
              <a:rect b="b" l="l" r="r" t="t"/>
              <a:pathLst>
                <a:path extrusionOk="0" h="27305" w="565150">
                  <a:moveTo>
                    <a:pt x="0" y="25146"/>
                  </a:moveTo>
                  <a:lnTo>
                    <a:pt x="26729" y="26455"/>
                  </a:lnTo>
                  <a:lnTo>
                    <a:pt x="53244" y="27051"/>
                  </a:lnTo>
                  <a:lnTo>
                    <a:pt x="79617" y="27074"/>
                  </a:lnTo>
                  <a:lnTo>
                    <a:pt x="105918" y="26670"/>
                  </a:lnTo>
                  <a:lnTo>
                    <a:pt x="151638" y="25205"/>
                  </a:lnTo>
                  <a:lnTo>
                    <a:pt x="197358" y="24098"/>
                  </a:lnTo>
                  <a:lnTo>
                    <a:pt x="243078" y="23133"/>
                  </a:lnTo>
                  <a:lnTo>
                    <a:pt x="288798" y="22098"/>
                  </a:lnTo>
                  <a:lnTo>
                    <a:pt x="332232" y="21621"/>
                  </a:lnTo>
                  <a:lnTo>
                    <a:pt x="375666" y="21145"/>
                  </a:lnTo>
                  <a:lnTo>
                    <a:pt x="419100" y="20383"/>
                  </a:lnTo>
                  <a:lnTo>
                    <a:pt x="462534" y="19050"/>
                  </a:lnTo>
                  <a:lnTo>
                    <a:pt x="484251" y="18573"/>
                  </a:lnTo>
                  <a:lnTo>
                    <a:pt x="505968" y="18097"/>
                  </a:lnTo>
                  <a:lnTo>
                    <a:pt x="527685" y="17335"/>
                  </a:lnTo>
                  <a:lnTo>
                    <a:pt x="549402" y="16002"/>
                  </a:lnTo>
                  <a:lnTo>
                    <a:pt x="558546" y="16002"/>
                  </a:lnTo>
                  <a:lnTo>
                    <a:pt x="560832" y="16002"/>
                  </a:lnTo>
                  <a:lnTo>
                    <a:pt x="564642" y="9906"/>
                  </a:lnTo>
                  <a:lnTo>
                    <a:pt x="562356" y="6096"/>
                  </a:lnTo>
                  <a:lnTo>
                    <a:pt x="560832" y="3810"/>
                  </a:lnTo>
                  <a:lnTo>
                    <a:pt x="55854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4734306" y="248869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26"/>
          <p:cNvSpPr/>
          <p:nvPr/>
        </p:nvSpPr>
        <p:spPr>
          <a:xfrm>
            <a:off x="3609921" y="1194679"/>
            <a:ext cx="2357438" cy="1242091"/>
          </a:xfrm>
          <a:custGeom>
            <a:rect b="b" l="l" r="r" t="t"/>
            <a:pathLst>
              <a:path extrusionOk="0" h="1399539" w="1905000">
                <a:moveTo>
                  <a:pt x="0" y="129444"/>
                </a:moveTo>
                <a:lnTo>
                  <a:pt x="15799" y="119907"/>
                </a:lnTo>
                <a:lnTo>
                  <a:pt x="30384" y="114300"/>
                </a:lnTo>
                <a:lnTo>
                  <a:pt x="45970" y="111121"/>
                </a:lnTo>
                <a:lnTo>
                  <a:pt x="64769" y="108870"/>
                </a:lnTo>
                <a:lnTo>
                  <a:pt x="96083" y="105120"/>
                </a:lnTo>
                <a:lnTo>
                  <a:pt x="127254" y="101727"/>
                </a:lnTo>
                <a:lnTo>
                  <a:pt x="158424" y="98476"/>
                </a:lnTo>
                <a:lnTo>
                  <a:pt x="189738" y="95154"/>
                </a:lnTo>
                <a:lnTo>
                  <a:pt x="239458" y="90169"/>
                </a:lnTo>
                <a:lnTo>
                  <a:pt x="289179" y="84986"/>
                </a:lnTo>
                <a:lnTo>
                  <a:pt x="338899" y="79697"/>
                </a:lnTo>
                <a:lnTo>
                  <a:pt x="388620" y="74390"/>
                </a:lnTo>
                <a:lnTo>
                  <a:pt x="438340" y="69154"/>
                </a:lnTo>
                <a:lnTo>
                  <a:pt x="488061" y="64079"/>
                </a:lnTo>
                <a:lnTo>
                  <a:pt x="537781" y="59254"/>
                </a:lnTo>
                <a:lnTo>
                  <a:pt x="587502" y="54768"/>
                </a:lnTo>
                <a:lnTo>
                  <a:pt x="638234" y="50496"/>
                </a:lnTo>
                <a:lnTo>
                  <a:pt x="689073" y="46753"/>
                </a:lnTo>
                <a:lnTo>
                  <a:pt x="739997" y="43434"/>
                </a:lnTo>
                <a:lnTo>
                  <a:pt x="790984" y="40431"/>
                </a:lnTo>
                <a:lnTo>
                  <a:pt x="842013" y="37641"/>
                </a:lnTo>
                <a:lnTo>
                  <a:pt x="893063" y="34956"/>
                </a:lnTo>
                <a:lnTo>
                  <a:pt x="946785" y="32349"/>
                </a:lnTo>
                <a:lnTo>
                  <a:pt x="1000506" y="29848"/>
                </a:lnTo>
                <a:lnTo>
                  <a:pt x="1054227" y="27432"/>
                </a:lnTo>
                <a:lnTo>
                  <a:pt x="1107948" y="25078"/>
                </a:lnTo>
                <a:lnTo>
                  <a:pt x="1161669" y="22768"/>
                </a:lnTo>
                <a:lnTo>
                  <a:pt x="1215390" y="20478"/>
                </a:lnTo>
                <a:lnTo>
                  <a:pt x="1265678" y="18249"/>
                </a:lnTo>
                <a:lnTo>
                  <a:pt x="1315945" y="16104"/>
                </a:lnTo>
                <a:lnTo>
                  <a:pt x="1366170" y="14001"/>
                </a:lnTo>
                <a:lnTo>
                  <a:pt x="1416332" y="11899"/>
                </a:lnTo>
                <a:lnTo>
                  <a:pt x="1466409" y="9754"/>
                </a:lnTo>
                <a:lnTo>
                  <a:pt x="1516380" y="7524"/>
                </a:lnTo>
                <a:lnTo>
                  <a:pt x="1562471" y="5348"/>
                </a:lnTo>
                <a:lnTo>
                  <a:pt x="1608417" y="3464"/>
                </a:lnTo>
                <a:lnTo>
                  <a:pt x="1654253" y="1983"/>
                </a:lnTo>
                <a:lnTo>
                  <a:pt x="1700015" y="1014"/>
                </a:lnTo>
                <a:lnTo>
                  <a:pt x="1745742" y="666"/>
                </a:lnTo>
                <a:lnTo>
                  <a:pt x="1774983" y="11"/>
                </a:lnTo>
                <a:lnTo>
                  <a:pt x="1833181" y="1845"/>
                </a:lnTo>
                <a:lnTo>
                  <a:pt x="1872126" y="9584"/>
                </a:lnTo>
                <a:lnTo>
                  <a:pt x="1896475" y="41659"/>
                </a:lnTo>
                <a:lnTo>
                  <a:pt x="1901189" y="79914"/>
                </a:lnTo>
                <a:lnTo>
                  <a:pt x="1904523" y="132492"/>
                </a:lnTo>
                <a:lnTo>
                  <a:pt x="1905000" y="185070"/>
                </a:lnTo>
                <a:lnTo>
                  <a:pt x="1904845" y="224492"/>
                </a:lnTo>
                <a:lnTo>
                  <a:pt x="1904333" y="263842"/>
                </a:lnTo>
                <a:lnTo>
                  <a:pt x="1903392" y="303049"/>
                </a:lnTo>
                <a:lnTo>
                  <a:pt x="1901952" y="342042"/>
                </a:lnTo>
                <a:lnTo>
                  <a:pt x="1900237" y="387762"/>
                </a:lnTo>
                <a:lnTo>
                  <a:pt x="1898523" y="433482"/>
                </a:lnTo>
                <a:lnTo>
                  <a:pt x="1896808" y="479202"/>
                </a:lnTo>
                <a:lnTo>
                  <a:pt x="1895094" y="524922"/>
                </a:lnTo>
                <a:lnTo>
                  <a:pt x="1893954" y="570648"/>
                </a:lnTo>
                <a:lnTo>
                  <a:pt x="1893106" y="616411"/>
                </a:lnTo>
                <a:lnTo>
                  <a:pt x="1892295" y="662247"/>
                </a:lnTo>
                <a:lnTo>
                  <a:pt x="1891265" y="708192"/>
                </a:lnTo>
                <a:lnTo>
                  <a:pt x="1889760" y="754284"/>
                </a:lnTo>
                <a:lnTo>
                  <a:pt x="1887462" y="797028"/>
                </a:lnTo>
                <a:lnTo>
                  <a:pt x="1883949" y="839628"/>
                </a:lnTo>
                <a:lnTo>
                  <a:pt x="1879151" y="882229"/>
                </a:lnTo>
                <a:lnTo>
                  <a:pt x="1872995" y="924972"/>
                </a:lnTo>
                <a:lnTo>
                  <a:pt x="1859375" y="994219"/>
                </a:lnTo>
                <a:lnTo>
                  <a:pt x="1841754" y="1062894"/>
                </a:lnTo>
                <a:lnTo>
                  <a:pt x="1824418" y="1117568"/>
                </a:lnTo>
                <a:lnTo>
                  <a:pt x="1799082" y="1168812"/>
                </a:lnTo>
                <a:lnTo>
                  <a:pt x="1767578" y="1204817"/>
                </a:lnTo>
                <a:lnTo>
                  <a:pt x="1716690" y="1230058"/>
                </a:lnTo>
                <a:lnTo>
                  <a:pt x="1676400" y="1238916"/>
                </a:lnTo>
                <a:lnTo>
                  <a:pt x="1620595" y="1247786"/>
                </a:lnTo>
                <a:lnTo>
                  <a:pt x="1564290" y="1254442"/>
                </a:lnTo>
                <a:lnTo>
                  <a:pt x="1507843" y="1259812"/>
                </a:lnTo>
                <a:lnTo>
                  <a:pt x="1451610" y="1264824"/>
                </a:lnTo>
                <a:lnTo>
                  <a:pt x="1396055" y="1269694"/>
                </a:lnTo>
                <a:lnTo>
                  <a:pt x="1340358" y="1274064"/>
                </a:lnTo>
                <a:lnTo>
                  <a:pt x="1284660" y="1278004"/>
                </a:lnTo>
                <a:lnTo>
                  <a:pt x="1229106" y="1281588"/>
                </a:lnTo>
                <a:lnTo>
                  <a:pt x="1176985" y="1284789"/>
                </a:lnTo>
                <a:lnTo>
                  <a:pt x="1124864" y="1287989"/>
                </a:lnTo>
                <a:lnTo>
                  <a:pt x="1072743" y="1291189"/>
                </a:lnTo>
                <a:lnTo>
                  <a:pt x="1020622" y="1294390"/>
                </a:lnTo>
                <a:lnTo>
                  <a:pt x="968502" y="1297590"/>
                </a:lnTo>
                <a:lnTo>
                  <a:pt x="916548" y="1300995"/>
                </a:lnTo>
                <a:lnTo>
                  <a:pt x="864597" y="1304579"/>
                </a:lnTo>
                <a:lnTo>
                  <a:pt x="812653" y="1308369"/>
                </a:lnTo>
                <a:lnTo>
                  <a:pt x="760720" y="1312393"/>
                </a:lnTo>
                <a:lnTo>
                  <a:pt x="708800" y="1316677"/>
                </a:lnTo>
                <a:lnTo>
                  <a:pt x="656898" y="1321251"/>
                </a:lnTo>
                <a:lnTo>
                  <a:pt x="605016" y="1326140"/>
                </a:lnTo>
                <a:lnTo>
                  <a:pt x="553158" y="1331372"/>
                </a:lnTo>
                <a:lnTo>
                  <a:pt x="501328" y="1336976"/>
                </a:lnTo>
                <a:lnTo>
                  <a:pt x="449529" y="1342978"/>
                </a:lnTo>
                <a:lnTo>
                  <a:pt x="397764" y="1349406"/>
                </a:lnTo>
                <a:lnTo>
                  <a:pt x="341887" y="1356764"/>
                </a:lnTo>
                <a:lnTo>
                  <a:pt x="286226" y="1364837"/>
                </a:lnTo>
                <a:lnTo>
                  <a:pt x="230707" y="1373195"/>
                </a:lnTo>
                <a:lnTo>
                  <a:pt x="175260" y="1381410"/>
                </a:lnTo>
                <a:lnTo>
                  <a:pt x="147708" y="1385518"/>
                </a:lnTo>
                <a:lnTo>
                  <a:pt x="120015" y="1389697"/>
                </a:lnTo>
                <a:lnTo>
                  <a:pt x="92321" y="1393733"/>
                </a:lnTo>
                <a:lnTo>
                  <a:pt x="64770" y="1397412"/>
                </a:lnTo>
                <a:lnTo>
                  <a:pt x="54102" y="1398174"/>
                </a:lnTo>
                <a:lnTo>
                  <a:pt x="51054" y="1398936"/>
                </a:lnTo>
                <a:lnTo>
                  <a:pt x="44196" y="13989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26"/>
          <p:cNvGrpSpPr/>
          <p:nvPr/>
        </p:nvGrpSpPr>
        <p:grpSpPr>
          <a:xfrm>
            <a:off x="1939656" y="2747478"/>
            <a:ext cx="5029519" cy="1380378"/>
            <a:chOff x="2133600" y="4151523"/>
            <a:chExt cx="5532416" cy="2085794"/>
          </a:xfrm>
        </p:grpSpPr>
        <p:pic>
          <p:nvPicPr>
            <p:cNvPr id="700" name="Google Shape;700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33600" y="4583503"/>
              <a:ext cx="249050" cy="3034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26"/>
            <p:cNvGrpSpPr/>
            <p:nvPr/>
          </p:nvGrpSpPr>
          <p:grpSpPr>
            <a:xfrm>
              <a:off x="2512826" y="4487523"/>
              <a:ext cx="539784" cy="514134"/>
              <a:chOff x="3950743" y="4469129"/>
              <a:chExt cx="396492" cy="383539"/>
            </a:xfrm>
          </p:grpSpPr>
          <p:sp>
            <p:nvSpPr>
              <p:cNvPr id="702" name="Google Shape;702;p26"/>
              <p:cNvSpPr/>
              <p:nvPr/>
            </p:nvSpPr>
            <p:spPr>
              <a:xfrm>
                <a:off x="3950743" y="4469129"/>
                <a:ext cx="114935" cy="383539"/>
              </a:xfrm>
              <a:custGeom>
                <a:rect b="b" l="l" r="r" t="t"/>
                <a:pathLst>
                  <a:path extrusionOk="0" h="383539" w="114935">
                    <a:moveTo>
                      <a:pt x="52804" y="0"/>
                    </a:moveTo>
                    <a:lnTo>
                      <a:pt x="24955" y="35706"/>
                    </a:lnTo>
                    <a:lnTo>
                      <a:pt x="7405" y="89796"/>
                    </a:lnTo>
                    <a:lnTo>
                      <a:pt x="1381" y="130325"/>
                    </a:lnTo>
                    <a:lnTo>
                      <a:pt x="0" y="172473"/>
                    </a:lnTo>
                    <a:lnTo>
                      <a:pt x="702" y="193929"/>
                    </a:lnTo>
                    <a:lnTo>
                      <a:pt x="6322" y="236982"/>
                    </a:lnTo>
                    <a:lnTo>
                      <a:pt x="20228" y="287083"/>
                    </a:lnTo>
                    <a:lnTo>
                      <a:pt x="42136" y="333756"/>
                    </a:lnTo>
                    <a:lnTo>
                      <a:pt x="71092" y="364998"/>
                    </a:lnTo>
                    <a:lnTo>
                      <a:pt x="101572" y="377190"/>
                    </a:lnTo>
                    <a:lnTo>
                      <a:pt x="105382" y="378714"/>
                    </a:lnTo>
                    <a:lnTo>
                      <a:pt x="112240" y="381762"/>
                    </a:lnTo>
                    <a:lnTo>
                      <a:pt x="114526" y="3832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03" name="Google Shape;703;p2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91950" y="4533112"/>
                <a:ext cx="255285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4" name="Google Shape;704;p26"/>
            <p:cNvGrpSpPr/>
            <p:nvPr/>
          </p:nvGrpSpPr>
          <p:grpSpPr>
            <a:xfrm>
              <a:off x="3151856" y="4371082"/>
              <a:ext cx="388119" cy="452848"/>
              <a:chOff x="4420134" y="4382261"/>
              <a:chExt cx="285088" cy="337820"/>
            </a:xfrm>
          </p:grpSpPr>
          <p:pic>
            <p:nvPicPr>
              <p:cNvPr id="705" name="Google Shape;705;p2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20134" y="4517872"/>
                <a:ext cx="145033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6" name="Google Shape;706;p26"/>
              <p:cNvSpPr/>
              <p:nvPr/>
            </p:nvSpPr>
            <p:spPr>
              <a:xfrm>
                <a:off x="4605527" y="4382261"/>
                <a:ext cx="99695" cy="337820"/>
              </a:xfrm>
              <a:custGeom>
                <a:rect b="b" l="l" r="r" t="t"/>
                <a:pathLst>
                  <a:path extrusionOk="0" h="337820" w="99695">
                    <a:moveTo>
                      <a:pt x="0" y="0"/>
                    </a:moveTo>
                    <a:lnTo>
                      <a:pt x="37504" y="26681"/>
                    </a:lnTo>
                    <a:lnTo>
                      <a:pt x="69342" y="62674"/>
                    </a:lnTo>
                    <a:lnTo>
                      <a:pt x="91237" y="108168"/>
                    </a:lnTo>
                    <a:lnTo>
                      <a:pt x="99060" y="160781"/>
                    </a:lnTo>
                    <a:lnTo>
                      <a:pt x="99167" y="179843"/>
                    </a:lnTo>
                    <a:lnTo>
                      <a:pt x="98202" y="198405"/>
                    </a:lnTo>
                    <a:lnTo>
                      <a:pt x="88058" y="251340"/>
                    </a:lnTo>
                    <a:lnTo>
                      <a:pt x="73914" y="298704"/>
                    </a:lnTo>
                    <a:lnTo>
                      <a:pt x="56388" y="335280"/>
                    </a:lnTo>
                    <a:lnTo>
                      <a:pt x="51816" y="333756"/>
                    </a:lnTo>
                    <a:lnTo>
                      <a:pt x="54102" y="337566"/>
                    </a:lnTo>
                    <a:lnTo>
                      <a:pt x="49530" y="331470"/>
                    </a:lnTo>
                    <a:lnTo>
                      <a:pt x="48006" y="329946"/>
                    </a:lnTo>
                    <a:lnTo>
                      <a:pt x="46482" y="327660"/>
                    </a:lnTo>
                    <a:lnTo>
                      <a:pt x="44958" y="3261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7" name="Google Shape;707;p26"/>
            <p:cNvGrpSpPr/>
            <p:nvPr/>
          </p:nvGrpSpPr>
          <p:grpSpPr>
            <a:xfrm>
              <a:off x="4060950" y="4615190"/>
              <a:ext cx="105468" cy="110316"/>
              <a:chOff x="5087873" y="4564379"/>
              <a:chExt cx="77470" cy="82295"/>
            </a:xfrm>
          </p:grpSpPr>
          <p:sp>
            <p:nvSpPr>
              <p:cNvPr id="708" name="Google Shape;708;p26"/>
              <p:cNvSpPr/>
              <p:nvPr/>
            </p:nvSpPr>
            <p:spPr>
              <a:xfrm>
                <a:off x="5092445" y="4564379"/>
                <a:ext cx="64135" cy="6350"/>
              </a:xfrm>
              <a:custGeom>
                <a:rect b="b" l="l" r="r" t="t"/>
                <a:pathLst>
                  <a:path extrusionOk="0" h="6350" w="64135">
                    <a:moveTo>
                      <a:pt x="0" y="0"/>
                    </a:moveTo>
                    <a:lnTo>
                      <a:pt x="8548" y="2202"/>
                    </a:lnTo>
                    <a:lnTo>
                      <a:pt x="16383" y="3333"/>
                    </a:lnTo>
                    <a:lnTo>
                      <a:pt x="24217" y="3750"/>
                    </a:lnTo>
                    <a:lnTo>
                      <a:pt x="32766" y="3810"/>
                    </a:lnTo>
                    <a:lnTo>
                      <a:pt x="41148" y="3810"/>
                    </a:lnTo>
                    <a:lnTo>
                      <a:pt x="49530" y="3048"/>
                    </a:lnTo>
                    <a:lnTo>
                      <a:pt x="57912" y="2286"/>
                    </a:lnTo>
                    <a:lnTo>
                      <a:pt x="64008" y="1524"/>
                    </a:lnTo>
                    <a:lnTo>
                      <a:pt x="57912" y="4572"/>
                    </a:lnTo>
                    <a:lnTo>
                      <a:pt x="56388" y="60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5087873" y="4635245"/>
                <a:ext cx="77470" cy="11429"/>
              </a:xfrm>
              <a:custGeom>
                <a:rect b="b" l="l" r="r" t="t"/>
                <a:pathLst>
                  <a:path extrusionOk="0" h="11429" w="77470">
                    <a:moveTo>
                      <a:pt x="0" y="9143"/>
                    </a:moveTo>
                    <a:lnTo>
                      <a:pt x="13644" y="11346"/>
                    </a:lnTo>
                    <a:lnTo>
                      <a:pt x="25146" y="11334"/>
                    </a:lnTo>
                    <a:lnTo>
                      <a:pt x="36647" y="9465"/>
                    </a:lnTo>
                    <a:lnTo>
                      <a:pt x="50292" y="6095"/>
                    </a:lnTo>
                    <a:lnTo>
                      <a:pt x="57030" y="4071"/>
                    </a:lnTo>
                    <a:lnTo>
                      <a:pt x="63627" y="2476"/>
                    </a:lnTo>
                    <a:lnTo>
                      <a:pt x="70223" y="1166"/>
                    </a:lnTo>
                    <a:lnTo>
                      <a:pt x="76962" y="0"/>
                    </a:lnTo>
                    <a:lnTo>
                      <a:pt x="76200" y="0"/>
                    </a:lnTo>
                    <a:lnTo>
                      <a:pt x="75438" y="0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10" name="Google Shape;710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34017" y="4442542"/>
              <a:ext cx="179543" cy="2891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26"/>
            <p:cNvGrpSpPr/>
            <p:nvPr/>
          </p:nvGrpSpPr>
          <p:grpSpPr>
            <a:xfrm>
              <a:off x="5138977" y="4346555"/>
              <a:ext cx="474048" cy="390707"/>
              <a:chOff x="5879746" y="4363973"/>
              <a:chExt cx="348206" cy="291464"/>
            </a:xfrm>
          </p:grpSpPr>
          <p:sp>
            <p:nvSpPr>
              <p:cNvPr id="712" name="Google Shape;712;p26"/>
              <p:cNvSpPr/>
              <p:nvPr/>
            </p:nvSpPr>
            <p:spPr>
              <a:xfrm>
                <a:off x="5879746" y="4415027"/>
                <a:ext cx="68579" cy="236220"/>
              </a:xfrm>
              <a:custGeom>
                <a:rect b="b" l="l" r="r" t="t"/>
                <a:pathLst>
                  <a:path extrusionOk="0" h="236220" w="68579">
                    <a:moveTo>
                      <a:pt x="35659" y="0"/>
                    </a:moveTo>
                    <a:lnTo>
                      <a:pt x="13799" y="42112"/>
                    </a:lnTo>
                    <a:lnTo>
                      <a:pt x="4786" y="90427"/>
                    </a:lnTo>
                    <a:lnTo>
                      <a:pt x="0" y="152983"/>
                    </a:lnTo>
                    <a:lnTo>
                      <a:pt x="607" y="184404"/>
                    </a:lnTo>
                    <a:lnTo>
                      <a:pt x="17371" y="229361"/>
                    </a:lnTo>
                    <a:lnTo>
                      <a:pt x="36980" y="236005"/>
                    </a:lnTo>
                    <a:lnTo>
                      <a:pt x="44041" y="235458"/>
                    </a:lnTo>
                    <a:lnTo>
                      <a:pt x="51708" y="233576"/>
                    </a:lnTo>
                    <a:lnTo>
                      <a:pt x="57947" y="229552"/>
                    </a:lnTo>
                    <a:lnTo>
                      <a:pt x="63329" y="224099"/>
                    </a:lnTo>
                    <a:lnTo>
                      <a:pt x="68425" y="21793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13" name="Google Shape;713;p2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65672" y="4450816"/>
                <a:ext cx="13187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4" name="Google Shape;714;p26"/>
              <p:cNvSpPr/>
              <p:nvPr/>
            </p:nvSpPr>
            <p:spPr>
              <a:xfrm>
                <a:off x="6133338" y="4363973"/>
                <a:ext cx="94614" cy="291464"/>
              </a:xfrm>
              <a:custGeom>
                <a:rect b="b" l="l" r="r" t="t"/>
                <a:pathLst>
                  <a:path extrusionOk="0" h="291464" w="94614">
                    <a:moveTo>
                      <a:pt x="0" y="0"/>
                    </a:moveTo>
                    <a:lnTo>
                      <a:pt x="9382" y="9798"/>
                    </a:lnTo>
                    <a:lnTo>
                      <a:pt x="19050" y="18954"/>
                    </a:lnTo>
                    <a:lnTo>
                      <a:pt x="28717" y="27967"/>
                    </a:lnTo>
                    <a:lnTo>
                      <a:pt x="38100" y="37337"/>
                    </a:lnTo>
                    <a:lnTo>
                      <a:pt x="72199" y="80581"/>
                    </a:lnTo>
                    <a:lnTo>
                      <a:pt x="91440" y="131826"/>
                    </a:lnTo>
                    <a:lnTo>
                      <a:pt x="94202" y="168687"/>
                    </a:lnTo>
                    <a:lnTo>
                      <a:pt x="92404" y="187011"/>
                    </a:lnTo>
                    <a:lnTo>
                      <a:pt x="76771" y="234124"/>
                    </a:lnTo>
                    <a:lnTo>
                      <a:pt x="58150" y="268307"/>
                    </a:lnTo>
                    <a:lnTo>
                      <a:pt x="54292" y="274986"/>
                    </a:lnTo>
                    <a:lnTo>
                      <a:pt x="50149" y="281523"/>
                    </a:lnTo>
                    <a:lnTo>
                      <a:pt x="45720" y="287274"/>
                    </a:lnTo>
                    <a:lnTo>
                      <a:pt x="42672" y="290322"/>
                    </a:lnTo>
                    <a:lnTo>
                      <a:pt x="40386" y="290322"/>
                    </a:lnTo>
                    <a:lnTo>
                      <a:pt x="36576" y="291084"/>
                    </a:lnTo>
                    <a:lnTo>
                      <a:pt x="30480" y="291084"/>
                    </a:lnTo>
                    <a:lnTo>
                      <a:pt x="28956" y="288798"/>
                    </a:lnTo>
                    <a:lnTo>
                      <a:pt x="24384" y="2849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15" name="Google Shape;715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75184" y="4425177"/>
              <a:ext cx="183692" cy="176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81204" y="4325074"/>
              <a:ext cx="237882" cy="254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26"/>
            <p:cNvSpPr/>
            <p:nvPr/>
          </p:nvSpPr>
          <p:spPr>
            <a:xfrm>
              <a:off x="6822796" y="4487520"/>
              <a:ext cx="6920" cy="7657"/>
            </a:xfrm>
            <a:custGeom>
              <a:rect b="b" l="l" r="r" t="t"/>
              <a:pathLst>
                <a:path extrusionOk="0" h="5714" w="5079">
                  <a:moveTo>
                    <a:pt x="4572" y="5334"/>
                  </a:moveTo>
                  <a:lnTo>
                    <a:pt x="3048" y="3810"/>
                  </a:lnTo>
                  <a:lnTo>
                    <a:pt x="1524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8" name="Google Shape;718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14684" y="4307709"/>
              <a:ext cx="128709" cy="2687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9" name="Google Shape;719;p26"/>
            <p:cNvGrpSpPr/>
            <p:nvPr/>
          </p:nvGrpSpPr>
          <p:grpSpPr>
            <a:xfrm>
              <a:off x="7204172" y="4151523"/>
              <a:ext cx="461844" cy="376218"/>
              <a:chOff x="7396708" y="4218479"/>
              <a:chExt cx="339242" cy="280655"/>
            </a:xfrm>
          </p:grpSpPr>
          <p:pic>
            <p:nvPicPr>
              <p:cNvPr id="720" name="Google Shape;720;p2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396708" y="4284700"/>
                <a:ext cx="177596" cy="2144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1" name="Google Shape;721;p26"/>
              <p:cNvSpPr/>
              <p:nvPr/>
            </p:nvSpPr>
            <p:spPr>
              <a:xfrm>
                <a:off x="7607046" y="4218479"/>
                <a:ext cx="128904" cy="250189"/>
              </a:xfrm>
              <a:custGeom>
                <a:rect b="b" l="l" r="r" t="t"/>
                <a:pathLst>
                  <a:path extrusionOk="0" h="250189" w="128904">
                    <a:moveTo>
                      <a:pt x="0" y="714"/>
                    </a:moveTo>
                    <a:lnTo>
                      <a:pt x="44196" y="9858"/>
                    </a:lnTo>
                    <a:lnTo>
                      <a:pt x="78390" y="30432"/>
                    </a:lnTo>
                    <a:lnTo>
                      <a:pt x="107442" y="57864"/>
                    </a:lnTo>
                    <a:lnTo>
                      <a:pt x="125349" y="97393"/>
                    </a:lnTo>
                    <a:lnTo>
                      <a:pt x="128444" y="119264"/>
                    </a:lnTo>
                    <a:lnTo>
                      <a:pt x="127254" y="140922"/>
                    </a:lnTo>
                    <a:lnTo>
                      <a:pt x="105715" y="188714"/>
                    </a:lnTo>
                    <a:lnTo>
                      <a:pt x="78224" y="227087"/>
                    </a:lnTo>
                    <a:lnTo>
                      <a:pt x="38862" y="249888"/>
                    </a:lnTo>
                    <a:lnTo>
                      <a:pt x="31242" y="249888"/>
                    </a:lnTo>
                    <a:lnTo>
                      <a:pt x="28194" y="249126"/>
                    </a:lnTo>
                    <a:lnTo>
                      <a:pt x="25146" y="2430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2" name="Google Shape;722;p26"/>
            <p:cNvSpPr/>
            <p:nvPr/>
          </p:nvSpPr>
          <p:spPr>
            <a:xfrm>
              <a:off x="2206254" y="5113675"/>
              <a:ext cx="1167137" cy="71474"/>
            </a:xfrm>
            <a:custGeom>
              <a:rect b="b" l="l" r="r" t="t"/>
              <a:pathLst>
                <a:path extrusionOk="0" h="53339" w="856614">
                  <a:moveTo>
                    <a:pt x="2286" y="53340"/>
                  </a:moveTo>
                  <a:lnTo>
                    <a:pt x="1524" y="51054"/>
                  </a:lnTo>
                  <a:lnTo>
                    <a:pt x="762" y="49530"/>
                  </a:lnTo>
                  <a:lnTo>
                    <a:pt x="0" y="48006"/>
                  </a:lnTo>
                  <a:lnTo>
                    <a:pt x="7310" y="47886"/>
                  </a:lnTo>
                  <a:lnTo>
                    <a:pt x="14478" y="47625"/>
                  </a:lnTo>
                  <a:lnTo>
                    <a:pt x="21645" y="47363"/>
                  </a:lnTo>
                  <a:lnTo>
                    <a:pt x="28956" y="47244"/>
                  </a:lnTo>
                  <a:lnTo>
                    <a:pt x="47363" y="45767"/>
                  </a:lnTo>
                  <a:lnTo>
                    <a:pt x="65913" y="44577"/>
                  </a:lnTo>
                  <a:lnTo>
                    <a:pt x="84462" y="43386"/>
                  </a:lnTo>
                  <a:lnTo>
                    <a:pt x="102870" y="41910"/>
                  </a:lnTo>
                  <a:lnTo>
                    <a:pt x="141172" y="39885"/>
                  </a:lnTo>
                  <a:lnTo>
                    <a:pt x="179546" y="38290"/>
                  </a:lnTo>
                  <a:lnTo>
                    <a:pt x="218062" y="36980"/>
                  </a:lnTo>
                  <a:lnTo>
                    <a:pt x="256794" y="35814"/>
                  </a:lnTo>
                  <a:lnTo>
                    <a:pt x="310896" y="33175"/>
                  </a:lnTo>
                  <a:lnTo>
                    <a:pt x="364998" y="29943"/>
                  </a:lnTo>
                  <a:lnTo>
                    <a:pt x="419100" y="26289"/>
                  </a:lnTo>
                  <a:lnTo>
                    <a:pt x="473202" y="22380"/>
                  </a:lnTo>
                  <a:lnTo>
                    <a:pt x="527304" y="18386"/>
                  </a:lnTo>
                  <a:lnTo>
                    <a:pt x="581406" y="14478"/>
                  </a:lnTo>
                  <a:lnTo>
                    <a:pt x="657320" y="9334"/>
                  </a:lnTo>
                  <a:lnTo>
                    <a:pt x="695527" y="7191"/>
                  </a:lnTo>
                  <a:lnTo>
                    <a:pt x="733806" y="5334"/>
                  </a:lnTo>
                  <a:lnTo>
                    <a:pt x="787908" y="3048"/>
                  </a:lnTo>
                  <a:lnTo>
                    <a:pt x="815030" y="1905"/>
                  </a:lnTo>
                  <a:lnTo>
                    <a:pt x="842010" y="762"/>
                  </a:lnTo>
                  <a:lnTo>
                    <a:pt x="846582" y="0"/>
                  </a:lnTo>
                  <a:lnTo>
                    <a:pt x="851916" y="0"/>
                  </a:lnTo>
                  <a:lnTo>
                    <a:pt x="856488" y="0"/>
                  </a:lnTo>
                  <a:lnTo>
                    <a:pt x="849284" y="1000"/>
                  </a:lnTo>
                  <a:lnTo>
                    <a:pt x="842295" y="1714"/>
                  </a:lnTo>
                  <a:lnTo>
                    <a:pt x="835163" y="2143"/>
                  </a:lnTo>
                  <a:lnTo>
                    <a:pt x="827532" y="2286"/>
                  </a:lnTo>
                  <a:lnTo>
                    <a:pt x="821436" y="2286"/>
                  </a:lnTo>
                  <a:lnTo>
                    <a:pt x="816102" y="2286"/>
                  </a:lnTo>
                  <a:lnTo>
                    <a:pt x="810006" y="228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3" name="Google Shape;723;p26"/>
            <p:cNvGrpSpPr/>
            <p:nvPr/>
          </p:nvGrpSpPr>
          <p:grpSpPr>
            <a:xfrm>
              <a:off x="3858043" y="5917492"/>
              <a:ext cx="502200" cy="274888"/>
              <a:chOff x="4938496" y="5535869"/>
              <a:chExt cx="368858" cy="205064"/>
            </a:xfrm>
          </p:grpSpPr>
          <p:pic>
            <p:nvPicPr>
              <p:cNvPr id="724" name="Google Shape;724;p2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938496" y="5535869"/>
                <a:ext cx="176072" cy="20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5" name="Google Shape;725;p2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145760" y="5590768"/>
                <a:ext cx="16159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26" name="Google Shape;726;p2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72179" y="5966674"/>
              <a:ext cx="571689" cy="270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7" name="Google Shape;727;p26"/>
            <p:cNvGrpSpPr/>
            <p:nvPr/>
          </p:nvGrpSpPr>
          <p:grpSpPr>
            <a:xfrm>
              <a:off x="5436468" y="5934888"/>
              <a:ext cx="252639" cy="190315"/>
              <a:chOff x="6098260" y="5548858"/>
              <a:chExt cx="185573" cy="141973"/>
            </a:xfrm>
          </p:grpSpPr>
          <p:pic>
            <p:nvPicPr>
              <p:cNvPr id="728" name="Google Shape;728;p2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098260" y="5548858"/>
                <a:ext cx="143973" cy="141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9" name="Google Shape;729;p26"/>
              <p:cNvSpPr/>
              <p:nvPr/>
            </p:nvSpPr>
            <p:spPr>
              <a:xfrm>
                <a:off x="6274308" y="5595365"/>
                <a:ext cx="9525" cy="16510"/>
              </a:xfrm>
              <a:custGeom>
                <a:rect b="b" l="l" r="r" t="t"/>
                <a:pathLst>
                  <a:path extrusionOk="0" h="16510" w="9525">
                    <a:moveTo>
                      <a:pt x="9144" y="16001"/>
                    </a:moveTo>
                    <a:lnTo>
                      <a:pt x="6096" y="10667"/>
                    </a:lnTo>
                    <a:lnTo>
                      <a:pt x="3048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0" name="Google Shape;730;p26"/>
          <p:cNvGrpSpPr/>
          <p:nvPr/>
        </p:nvGrpSpPr>
        <p:grpSpPr>
          <a:xfrm>
            <a:off x="6523302" y="1705608"/>
            <a:ext cx="433082" cy="167685"/>
            <a:chOff x="7375372" y="3044164"/>
            <a:chExt cx="349909" cy="189026"/>
          </a:xfrm>
        </p:grpSpPr>
        <p:sp>
          <p:nvSpPr>
            <p:cNvPr id="731" name="Google Shape;731;p26"/>
            <p:cNvSpPr/>
            <p:nvPr/>
          </p:nvSpPr>
          <p:spPr>
            <a:xfrm>
              <a:off x="7413497" y="3095243"/>
              <a:ext cx="311784" cy="40639"/>
            </a:xfrm>
            <a:custGeom>
              <a:rect b="b" l="l" r="r" t="t"/>
              <a:pathLst>
                <a:path extrusionOk="0" h="40639" w="311784">
                  <a:moveTo>
                    <a:pt x="311657" y="0"/>
                  </a:moveTo>
                  <a:lnTo>
                    <a:pt x="299204" y="1905"/>
                  </a:lnTo>
                  <a:lnTo>
                    <a:pt x="286892" y="3238"/>
                  </a:lnTo>
                  <a:lnTo>
                    <a:pt x="274581" y="4286"/>
                  </a:lnTo>
                  <a:lnTo>
                    <a:pt x="262127" y="5334"/>
                  </a:lnTo>
                  <a:lnTo>
                    <a:pt x="238017" y="7453"/>
                  </a:lnTo>
                  <a:lnTo>
                    <a:pt x="213836" y="10287"/>
                  </a:lnTo>
                  <a:lnTo>
                    <a:pt x="189797" y="13692"/>
                  </a:lnTo>
                  <a:lnTo>
                    <a:pt x="166115" y="17526"/>
                  </a:lnTo>
                  <a:lnTo>
                    <a:pt x="138803" y="21502"/>
                  </a:lnTo>
                  <a:lnTo>
                    <a:pt x="84462" y="28884"/>
                  </a:lnTo>
                  <a:lnTo>
                    <a:pt x="44696" y="33004"/>
                  </a:lnTo>
                  <a:lnTo>
                    <a:pt x="7619" y="34290"/>
                  </a:lnTo>
                  <a:lnTo>
                    <a:pt x="0" y="34290"/>
                  </a:lnTo>
                  <a:lnTo>
                    <a:pt x="5333" y="34290"/>
                  </a:lnTo>
                  <a:lnTo>
                    <a:pt x="3047" y="37338"/>
                  </a:lnTo>
                  <a:lnTo>
                    <a:pt x="7619" y="39624"/>
                  </a:lnTo>
                  <a:lnTo>
                    <a:pt x="9905" y="39624"/>
                  </a:lnTo>
                  <a:lnTo>
                    <a:pt x="15239" y="403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2" name="Google Shape;732;p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375372" y="3044164"/>
              <a:ext cx="137210" cy="189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7"/>
          <p:cNvGrpSpPr/>
          <p:nvPr/>
        </p:nvGrpSpPr>
        <p:grpSpPr>
          <a:xfrm>
            <a:off x="2038014" y="383454"/>
            <a:ext cx="5486830" cy="1214708"/>
            <a:chOff x="4328420" y="1990153"/>
            <a:chExt cx="3917206" cy="998855"/>
          </a:xfrm>
        </p:grpSpPr>
        <p:grpSp>
          <p:nvGrpSpPr>
            <p:cNvPr id="738" name="Google Shape;738;p27"/>
            <p:cNvGrpSpPr/>
            <p:nvPr/>
          </p:nvGrpSpPr>
          <p:grpSpPr>
            <a:xfrm>
              <a:off x="4328420" y="2304288"/>
              <a:ext cx="428770" cy="224053"/>
              <a:chOff x="4328420" y="2304288"/>
              <a:chExt cx="428770" cy="224053"/>
            </a:xfrm>
          </p:grpSpPr>
          <p:pic>
            <p:nvPicPr>
              <p:cNvPr id="739" name="Google Shape;739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28420" y="2305858"/>
                <a:ext cx="172893" cy="222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Google Shape;740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22444" y="2352554"/>
                <a:ext cx="234746" cy="1582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1" name="Google Shape;741;p27"/>
              <p:cNvSpPr/>
              <p:nvPr/>
            </p:nvSpPr>
            <p:spPr>
              <a:xfrm>
                <a:off x="4722875" y="23042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p27"/>
            <p:cNvGrpSpPr/>
            <p:nvPr/>
          </p:nvGrpSpPr>
          <p:grpSpPr>
            <a:xfrm>
              <a:off x="4803575" y="2320264"/>
              <a:ext cx="256130" cy="158439"/>
              <a:chOff x="4803575" y="2320264"/>
              <a:chExt cx="256130" cy="158439"/>
            </a:xfrm>
          </p:grpSpPr>
          <p:pic>
            <p:nvPicPr>
              <p:cNvPr id="743" name="Google Shape;743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03575" y="2320264"/>
                <a:ext cx="89252" cy="158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" name="Google Shape;744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14684" y="2324836"/>
                <a:ext cx="145021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5" name="Google Shape;745;p27"/>
            <p:cNvGrpSpPr/>
            <p:nvPr/>
          </p:nvGrpSpPr>
          <p:grpSpPr>
            <a:xfrm>
              <a:off x="6081496" y="2621254"/>
              <a:ext cx="396445" cy="185216"/>
              <a:chOff x="6081496" y="2621254"/>
              <a:chExt cx="396445" cy="185216"/>
            </a:xfrm>
          </p:grpSpPr>
          <p:pic>
            <p:nvPicPr>
              <p:cNvPr id="746" name="Google Shape;746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081496" y="2621254"/>
                <a:ext cx="131876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7" name="Google Shape;747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44564" y="2631160"/>
                <a:ext cx="233377" cy="1753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8" name="Google Shape;748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25108" y="2289784"/>
              <a:ext cx="439724" cy="166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50354" y="2269972"/>
              <a:ext cx="123494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p27"/>
            <p:cNvGrpSpPr/>
            <p:nvPr/>
          </p:nvGrpSpPr>
          <p:grpSpPr>
            <a:xfrm>
              <a:off x="7062346" y="2221991"/>
              <a:ext cx="302885" cy="239394"/>
              <a:chOff x="7062346" y="2221991"/>
              <a:chExt cx="302885" cy="239394"/>
            </a:xfrm>
          </p:grpSpPr>
          <p:sp>
            <p:nvSpPr>
              <p:cNvPr id="751" name="Google Shape;751;p27"/>
              <p:cNvSpPr/>
              <p:nvPr/>
            </p:nvSpPr>
            <p:spPr>
              <a:xfrm>
                <a:off x="7062346" y="2221991"/>
                <a:ext cx="104775" cy="239394"/>
              </a:xfrm>
              <a:custGeom>
                <a:rect b="b" l="l" r="r" t="t"/>
                <a:pathLst>
                  <a:path extrusionOk="0" h="239394" w="104775">
                    <a:moveTo>
                      <a:pt x="49399" y="0"/>
                    </a:moveTo>
                    <a:lnTo>
                      <a:pt x="18919" y="30480"/>
                    </a:lnTo>
                    <a:lnTo>
                      <a:pt x="5774" y="74580"/>
                    </a:lnTo>
                    <a:lnTo>
                      <a:pt x="631" y="120396"/>
                    </a:lnTo>
                    <a:lnTo>
                      <a:pt x="0" y="139112"/>
                    </a:lnTo>
                    <a:lnTo>
                      <a:pt x="726" y="157543"/>
                    </a:lnTo>
                    <a:lnTo>
                      <a:pt x="15716" y="208478"/>
                    </a:lnTo>
                    <a:lnTo>
                      <a:pt x="53971" y="236982"/>
                    </a:lnTo>
                    <a:lnTo>
                      <a:pt x="73973" y="239268"/>
                    </a:lnTo>
                    <a:lnTo>
                      <a:pt x="84189" y="238053"/>
                    </a:lnTo>
                    <a:lnTo>
                      <a:pt x="92833" y="234696"/>
                    </a:lnTo>
                    <a:lnTo>
                      <a:pt x="99691" y="228600"/>
                    </a:lnTo>
                    <a:lnTo>
                      <a:pt x="101977" y="226314"/>
                    </a:lnTo>
                    <a:lnTo>
                      <a:pt x="104263" y="2202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2" name="Google Shape;752;p2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86777" y="2239492"/>
                <a:ext cx="178454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3" name="Google Shape;753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56620" y="2198344"/>
              <a:ext cx="148164" cy="158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27"/>
            <p:cNvSpPr/>
            <p:nvPr/>
          </p:nvSpPr>
          <p:spPr>
            <a:xfrm>
              <a:off x="7668006" y="2125979"/>
              <a:ext cx="87629" cy="238125"/>
            </a:xfrm>
            <a:custGeom>
              <a:rect b="b" l="l" r="r" t="t"/>
              <a:pathLst>
                <a:path extrusionOk="0" h="238125" w="87629">
                  <a:moveTo>
                    <a:pt x="0" y="0"/>
                  </a:moveTo>
                  <a:lnTo>
                    <a:pt x="46029" y="18085"/>
                  </a:lnTo>
                  <a:lnTo>
                    <a:pt x="72390" y="46481"/>
                  </a:lnTo>
                  <a:lnTo>
                    <a:pt x="86534" y="86879"/>
                  </a:lnTo>
                  <a:lnTo>
                    <a:pt x="87630" y="101346"/>
                  </a:lnTo>
                  <a:lnTo>
                    <a:pt x="86987" y="117979"/>
                  </a:lnTo>
                  <a:lnTo>
                    <a:pt x="73914" y="164592"/>
                  </a:lnTo>
                  <a:lnTo>
                    <a:pt x="56554" y="201025"/>
                  </a:lnTo>
                  <a:lnTo>
                    <a:pt x="31242" y="233172"/>
                  </a:lnTo>
                  <a:lnTo>
                    <a:pt x="24384" y="237744"/>
                  </a:lnTo>
                  <a:lnTo>
                    <a:pt x="19050" y="237744"/>
                  </a:lnTo>
                  <a:lnTo>
                    <a:pt x="10668" y="2377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717678" y="1990153"/>
              <a:ext cx="2178684" cy="998855"/>
            </a:xfrm>
            <a:custGeom>
              <a:rect b="b" l="l" r="r" t="t"/>
              <a:pathLst>
                <a:path extrusionOk="0" h="998855" w="2178684">
                  <a:moveTo>
                    <a:pt x="112383" y="858964"/>
                  </a:moveTo>
                  <a:lnTo>
                    <a:pt x="80379" y="830008"/>
                  </a:lnTo>
                  <a:lnTo>
                    <a:pt x="60757" y="768953"/>
                  </a:lnTo>
                  <a:lnTo>
                    <a:pt x="49137" y="705040"/>
                  </a:lnTo>
                  <a:lnTo>
                    <a:pt x="41659" y="655058"/>
                  </a:lnTo>
                  <a:lnTo>
                    <a:pt x="35040" y="604647"/>
                  </a:lnTo>
                  <a:lnTo>
                    <a:pt x="28991" y="553950"/>
                  </a:lnTo>
                  <a:lnTo>
                    <a:pt x="23229" y="503110"/>
                  </a:lnTo>
                  <a:lnTo>
                    <a:pt x="18799" y="465963"/>
                  </a:lnTo>
                  <a:lnTo>
                    <a:pt x="10798" y="391668"/>
                  </a:lnTo>
                  <a:lnTo>
                    <a:pt x="5083" y="327779"/>
                  </a:lnTo>
                  <a:lnTo>
                    <a:pt x="1654" y="274581"/>
                  </a:lnTo>
                  <a:lnTo>
                    <a:pt x="0" y="230374"/>
                  </a:lnTo>
                  <a:lnTo>
                    <a:pt x="273" y="213264"/>
                  </a:lnTo>
                  <a:lnTo>
                    <a:pt x="6655" y="169556"/>
                  </a:lnTo>
                  <a:lnTo>
                    <a:pt x="25515" y="132016"/>
                  </a:lnTo>
                  <a:lnTo>
                    <a:pt x="67472" y="128908"/>
                  </a:lnTo>
                  <a:lnTo>
                    <a:pt x="138243" y="127075"/>
                  </a:lnTo>
                  <a:lnTo>
                    <a:pt x="173343" y="125158"/>
                  </a:lnTo>
                  <a:lnTo>
                    <a:pt x="204192" y="122658"/>
                  </a:lnTo>
                  <a:lnTo>
                    <a:pt x="234969" y="120586"/>
                  </a:lnTo>
                  <a:lnTo>
                    <a:pt x="265604" y="118514"/>
                  </a:lnTo>
                  <a:lnTo>
                    <a:pt x="296025" y="116014"/>
                  </a:lnTo>
                  <a:lnTo>
                    <a:pt x="333732" y="112597"/>
                  </a:lnTo>
                  <a:lnTo>
                    <a:pt x="371367" y="109251"/>
                  </a:lnTo>
                  <a:lnTo>
                    <a:pt x="408860" y="106048"/>
                  </a:lnTo>
                  <a:lnTo>
                    <a:pt x="446139" y="103060"/>
                  </a:lnTo>
                  <a:lnTo>
                    <a:pt x="488430" y="99631"/>
                  </a:lnTo>
                  <a:lnTo>
                    <a:pt x="530721" y="96202"/>
                  </a:lnTo>
                  <a:lnTo>
                    <a:pt x="573012" y="92773"/>
                  </a:lnTo>
                  <a:lnTo>
                    <a:pt x="615303" y="89344"/>
                  </a:lnTo>
                  <a:lnTo>
                    <a:pt x="659868" y="85891"/>
                  </a:lnTo>
                  <a:lnTo>
                    <a:pt x="704361" y="82296"/>
                  </a:lnTo>
                  <a:lnTo>
                    <a:pt x="748712" y="78414"/>
                  </a:lnTo>
                  <a:lnTo>
                    <a:pt x="792849" y="74104"/>
                  </a:lnTo>
                  <a:lnTo>
                    <a:pt x="840486" y="69083"/>
                  </a:lnTo>
                  <a:lnTo>
                    <a:pt x="888056" y="63889"/>
                  </a:lnTo>
                  <a:lnTo>
                    <a:pt x="935587" y="58629"/>
                  </a:lnTo>
                  <a:lnTo>
                    <a:pt x="983104" y="53408"/>
                  </a:lnTo>
                  <a:lnTo>
                    <a:pt x="1030635" y="48334"/>
                  </a:lnTo>
                  <a:lnTo>
                    <a:pt x="1078205" y="43513"/>
                  </a:lnTo>
                  <a:lnTo>
                    <a:pt x="1125843" y="39052"/>
                  </a:lnTo>
                  <a:lnTo>
                    <a:pt x="1173277" y="34635"/>
                  </a:lnTo>
                  <a:lnTo>
                    <a:pt x="1220712" y="30575"/>
                  </a:lnTo>
                  <a:lnTo>
                    <a:pt x="1268146" y="26943"/>
                  </a:lnTo>
                  <a:lnTo>
                    <a:pt x="1315581" y="23812"/>
                  </a:lnTo>
                  <a:lnTo>
                    <a:pt x="1360717" y="21109"/>
                  </a:lnTo>
                  <a:lnTo>
                    <a:pt x="1405782" y="18764"/>
                  </a:lnTo>
                  <a:lnTo>
                    <a:pt x="1450705" y="16847"/>
                  </a:lnTo>
                  <a:lnTo>
                    <a:pt x="1495413" y="15430"/>
                  </a:lnTo>
                  <a:lnTo>
                    <a:pt x="1537692" y="13835"/>
                  </a:lnTo>
                  <a:lnTo>
                    <a:pt x="1579899" y="12382"/>
                  </a:lnTo>
                  <a:lnTo>
                    <a:pt x="1621964" y="10929"/>
                  </a:lnTo>
                  <a:lnTo>
                    <a:pt x="1663815" y="9334"/>
                  </a:lnTo>
                  <a:lnTo>
                    <a:pt x="1703701" y="8191"/>
                  </a:lnTo>
                  <a:lnTo>
                    <a:pt x="1743444" y="7048"/>
                  </a:lnTo>
                  <a:lnTo>
                    <a:pt x="1783187" y="5905"/>
                  </a:lnTo>
                  <a:lnTo>
                    <a:pt x="1823073" y="4762"/>
                  </a:lnTo>
                  <a:lnTo>
                    <a:pt x="1857363" y="4202"/>
                  </a:lnTo>
                  <a:lnTo>
                    <a:pt x="1891653" y="3714"/>
                  </a:lnTo>
                  <a:lnTo>
                    <a:pt x="1925943" y="3369"/>
                  </a:lnTo>
                  <a:lnTo>
                    <a:pt x="1960233" y="3238"/>
                  </a:lnTo>
                  <a:lnTo>
                    <a:pt x="1988355" y="2786"/>
                  </a:lnTo>
                  <a:lnTo>
                    <a:pt x="2016621" y="2476"/>
                  </a:lnTo>
                  <a:lnTo>
                    <a:pt x="2044886" y="2166"/>
                  </a:lnTo>
                  <a:lnTo>
                    <a:pt x="2073009" y="1714"/>
                  </a:lnTo>
                  <a:lnTo>
                    <a:pt x="2090606" y="1595"/>
                  </a:lnTo>
                  <a:lnTo>
                    <a:pt x="2108061" y="1333"/>
                  </a:lnTo>
                  <a:lnTo>
                    <a:pt x="2125515" y="1071"/>
                  </a:lnTo>
                  <a:lnTo>
                    <a:pt x="2143113" y="952"/>
                  </a:lnTo>
                  <a:lnTo>
                    <a:pt x="2149018" y="547"/>
                  </a:lnTo>
                  <a:lnTo>
                    <a:pt x="2157781" y="0"/>
                  </a:lnTo>
                  <a:lnTo>
                    <a:pt x="2166258" y="309"/>
                  </a:lnTo>
                  <a:lnTo>
                    <a:pt x="2171307" y="2476"/>
                  </a:lnTo>
                  <a:lnTo>
                    <a:pt x="2174355" y="7048"/>
                  </a:lnTo>
                  <a:lnTo>
                    <a:pt x="2174355" y="16954"/>
                  </a:lnTo>
                  <a:lnTo>
                    <a:pt x="2175117" y="22288"/>
                  </a:lnTo>
                  <a:lnTo>
                    <a:pt x="2177629" y="45398"/>
                  </a:lnTo>
                  <a:lnTo>
                    <a:pt x="2178641" y="68865"/>
                  </a:lnTo>
                  <a:lnTo>
                    <a:pt x="2178653" y="92475"/>
                  </a:lnTo>
                  <a:lnTo>
                    <a:pt x="2178165" y="116014"/>
                  </a:lnTo>
                  <a:lnTo>
                    <a:pt x="2177796" y="138874"/>
                  </a:lnTo>
                  <a:lnTo>
                    <a:pt x="2176926" y="161734"/>
                  </a:lnTo>
                  <a:lnTo>
                    <a:pt x="2175914" y="184594"/>
                  </a:lnTo>
                  <a:lnTo>
                    <a:pt x="2175117" y="207454"/>
                  </a:lnTo>
                  <a:lnTo>
                    <a:pt x="2174795" y="231457"/>
                  </a:lnTo>
                  <a:lnTo>
                    <a:pt x="2174831" y="255460"/>
                  </a:lnTo>
                  <a:lnTo>
                    <a:pt x="2175009" y="279463"/>
                  </a:lnTo>
                  <a:lnTo>
                    <a:pt x="2175117" y="303466"/>
                  </a:lnTo>
                  <a:lnTo>
                    <a:pt x="2175319" y="328171"/>
                  </a:lnTo>
                  <a:lnTo>
                    <a:pt x="2175593" y="353091"/>
                  </a:lnTo>
                  <a:lnTo>
                    <a:pt x="2175438" y="378154"/>
                  </a:lnTo>
                  <a:lnTo>
                    <a:pt x="2171854" y="430256"/>
                  </a:lnTo>
                  <a:lnTo>
                    <a:pt x="2163425" y="484191"/>
                  </a:lnTo>
                  <a:lnTo>
                    <a:pt x="2153531" y="535305"/>
                  </a:lnTo>
                  <a:lnTo>
                    <a:pt x="2143029" y="584454"/>
                  </a:lnTo>
                  <a:lnTo>
                    <a:pt x="2137779" y="609028"/>
                  </a:lnTo>
                  <a:lnTo>
                    <a:pt x="2128135" y="662820"/>
                  </a:lnTo>
                  <a:lnTo>
                    <a:pt x="2123777" y="704183"/>
                  </a:lnTo>
                  <a:lnTo>
                    <a:pt x="2122491" y="733782"/>
                  </a:lnTo>
                  <a:lnTo>
                    <a:pt x="2122158" y="740854"/>
                  </a:lnTo>
                  <a:lnTo>
                    <a:pt x="2107299" y="769048"/>
                  </a:lnTo>
                  <a:lnTo>
                    <a:pt x="2101203" y="772858"/>
                  </a:lnTo>
                  <a:lnTo>
                    <a:pt x="2093583" y="774382"/>
                  </a:lnTo>
                  <a:lnTo>
                    <a:pt x="2085963" y="775906"/>
                  </a:lnTo>
                  <a:lnTo>
                    <a:pt x="2076128" y="776811"/>
                  </a:lnTo>
                  <a:lnTo>
                    <a:pt x="2066151" y="777430"/>
                  </a:lnTo>
                  <a:lnTo>
                    <a:pt x="2056173" y="778049"/>
                  </a:lnTo>
                  <a:lnTo>
                    <a:pt x="2046339" y="778954"/>
                  </a:lnTo>
                  <a:lnTo>
                    <a:pt x="2026467" y="781609"/>
                  </a:lnTo>
                  <a:lnTo>
                    <a:pt x="2006810" y="784764"/>
                  </a:lnTo>
                  <a:lnTo>
                    <a:pt x="1987296" y="788062"/>
                  </a:lnTo>
                  <a:lnTo>
                    <a:pt x="1967853" y="791146"/>
                  </a:lnTo>
                  <a:lnTo>
                    <a:pt x="1938146" y="796409"/>
                  </a:lnTo>
                  <a:lnTo>
                    <a:pt x="1908512" y="801814"/>
                  </a:lnTo>
                  <a:lnTo>
                    <a:pt x="1879020" y="807219"/>
                  </a:lnTo>
                  <a:lnTo>
                    <a:pt x="1849743" y="812482"/>
                  </a:lnTo>
                  <a:lnTo>
                    <a:pt x="1814441" y="819209"/>
                  </a:lnTo>
                  <a:lnTo>
                    <a:pt x="1779353" y="825722"/>
                  </a:lnTo>
                  <a:lnTo>
                    <a:pt x="1744408" y="832092"/>
                  </a:lnTo>
                  <a:lnTo>
                    <a:pt x="1709535" y="838390"/>
                  </a:lnTo>
                  <a:lnTo>
                    <a:pt x="1660398" y="847415"/>
                  </a:lnTo>
                  <a:lnTo>
                    <a:pt x="1611332" y="856297"/>
                  </a:lnTo>
                  <a:lnTo>
                    <a:pt x="1562409" y="865179"/>
                  </a:lnTo>
                  <a:lnTo>
                    <a:pt x="1513701" y="874204"/>
                  </a:lnTo>
                  <a:lnTo>
                    <a:pt x="1468112" y="882074"/>
                  </a:lnTo>
                  <a:lnTo>
                    <a:pt x="1422737" y="889730"/>
                  </a:lnTo>
                  <a:lnTo>
                    <a:pt x="1377505" y="897243"/>
                  </a:lnTo>
                  <a:lnTo>
                    <a:pt x="1332345" y="904684"/>
                  </a:lnTo>
                  <a:lnTo>
                    <a:pt x="1285029" y="912530"/>
                  </a:lnTo>
                  <a:lnTo>
                    <a:pt x="1237857" y="920019"/>
                  </a:lnTo>
                  <a:lnTo>
                    <a:pt x="1190684" y="927080"/>
                  </a:lnTo>
                  <a:lnTo>
                    <a:pt x="1143369" y="933640"/>
                  </a:lnTo>
                  <a:lnTo>
                    <a:pt x="1098661" y="939319"/>
                  </a:lnTo>
                  <a:lnTo>
                    <a:pt x="1053738" y="944784"/>
                  </a:lnTo>
                  <a:lnTo>
                    <a:pt x="1008673" y="949821"/>
                  </a:lnTo>
                  <a:lnTo>
                    <a:pt x="963537" y="954214"/>
                  </a:lnTo>
                  <a:lnTo>
                    <a:pt x="920793" y="958060"/>
                  </a:lnTo>
                  <a:lnTo>
                    <a:pt x="878193" y="961548"/>
                  </a:lnTo>
                  <a:lnTo>
                    <a:pt x="835592" y="964608"/>
                  </a:lnTo>
                  <a:lnTo>
                    <a:pt x="792849" y="967168"/>
                  </a:lnTo>
                  <a:lnTo>
                    <a:pt x="752153" y="969895"/>
                  </a:lnTo>
                  <a:lnTo>
                    <a:pt x="711315" y="972407"/>
                  </a:lnTo>
                  <a:lnTo>
                    <a:pt x="670476" y="974776"/>
                  </a:lnTo>
                  <a:lnTo>
                    <a:pt x="629781" y="977074"/>
                  </a:lnTo>
                  <a:lnTo>
                    <a:pt x="582227" y="979932"/>
                  </a:lnTo>
                  <a:lnTo>
                    <a:pt x="534531" y="982789"/>
                  </a:lnTo>
                  <a:lnTo>
                    <a:pt x="486834" y="985647"/>
                  </a:lnTo>
                  <a:lnTo>
                    <a:pt x="439281" y="988504"/>
                  </a:lnTo>
                  <a:lnTo>
                    <a:pt x="400871" y="990421"/>
                  </a:lnTo>
                  <a:lnTo>
                    <a:pt x="362319" y="991838"/>
                  </a:lnTo>
                  <a:lnTo>
                    <a:pt x="323766" y="993112"/>
                  </a:lnTo>
                  <a:lnTo>
                    <a:pt x="285357" y="994600"/>
                  </a:lnTo>
                  <a:lnTo>
                    <a:pt x="261354" y="995291"/>
                  </a:lnTo>
                  <a:lnTo>
                    <a:pt x="237351" y="996124"/>
                  </a:lnTo>
                  <a:lnTo>
                    <a:pt x="213348" y="996957"/>
                  </a:lnTo>
                  <a:lnTo>
                    <a:pt x="189345" y="997648"/>
                  </a:lnTo>
                  <a:lnTo>
                    <a:pt x="171271" y="997958"/>
                  </a:lnTo>
                  <a:lnTo>
                    <a:pt x="152769" y="998410"/>
                  </a:lnTo>
                  <a:lnTo>
                    <a:pt x="108573" y="996124"/>
                  </a:lnTo>
                  <a:lnTo>
                    <a:pt x="88761" y="969454"/>
                  </a:lnTo>
                  <a:lnTo>
                    <a:pt x="88761" y="961834"/>
                  </a:lnTo>
                  <a:lnTo>
                    <a:pt x="86475" y="953452"/>
                  </a:lnTo>
                  <a:lnTo>
                    <a:pt x="83831" y="941701"/>
                  </a:lnTo>
                  <a:lnTo>
                    <a:pt x="80760" y="930306"/>
                  </a:lnTo>
                  <a:lnTo>
                    <a:pt x="77688" y="919055"/>
                  </a:lnTo>
                  <a:lnTo>
                    <a:pt x="75045" y="907732"/>
                  </a:lnTo>
                  <a:lnTo>
                    <a:pt x="71616" y="888289"/>
                  </a:lnTo>
                  <a:lnTo>
                    <a:pt x="69330" y="868775"/>
                  </a:lnTo>
                  <a:lnTo>
                    <a:pt x="68187" y="849118"/>
                  </a:lnTo>
                  <a:lnTo>
                    <a:pt x="68187" y="829246"/>
                  </a:lnTo>
                  <a:lnTo>
                    <a:pt x="69353" y="808803"/>
                  </a:lnTo>
                  <a:lnTo>
                    <a:pt x="71235" y="788574"/>
                  </a:lnTo>
                  <a:lnTo>
                    <a:pt x="73116" y="768488"/>
                  </a:lnTo>
                  <a:lnTo>
                    <a:pt x="74283" y="7484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20024" y="2321026"/>
              <a:ext cx="225602" cy="1448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27"/>
          <p:cNvGrpSpPr/>
          <p:nvPr/>
        </p:nvGrpSpPr>
        <p:grpSpPr>
          <a:xfrm>
            <a:off x="4121403" y="1684897"/>
            <a:ext cx="3583870" cy="713903"/>
            <a:chOff x="5593842" y="3051047"/>
            <a:chExt cx="2684145" cy="781075"/>
          </a:xfrm>
        </p:grpSpPr>
        <p:grpSp>
          <p:nvGrpSpPr>
            <p:cNvPr id="758" name="Google Shape;758;p27"/>
            <p:cNvGrpSpPr/>
            <p:nvPr/>
          </p:nvGrpSpPr>
          <p:grpSpPr>
            <a:xfrm>
              <a:off x="5937478" y="3656812"/>
              <a:ext cx="294944" cy="175310"/>
              <a:chOff x="5937478" y="3656812"/>
              <a:chExt cx="294944" cy="175310"/>
            </a:xfrm>
          </p:grpSpPr>
          <p:pic>
            <p:nvPicPr>
              <p:cNvPr id="759" name="Google Shape;759;p2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37478" y="3656812"/>
                <a:ext cx="141020" cy="1410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2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100546" y="3673576"/>
                <a:ext cx="131876" cy="1585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1" name="Google Shape;761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82759" y="3666528"/>
              <a:ext cx="96300" cy="937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2" name="Google Shape;762;p27"/>
            <p:cNvGrpSpPr/>
            <p:nvPr/>
          </p:nvGrpSpPr>
          <p:grpSpPr>
            <a:xfrm>
              <a:off x="5593842" y="3359658"/>
              <a:ext cx="68961" cy="66039"/>
              <a:chOff x="5593842" y="3359658"/>
              <a:chExt cx="68961" cy="66039"/>
            </a:xfrm>
          </p:grpSpPr>
          <p:sp>
            <p:nvSpPr>
              <p:cNvPr id="763" name="Google Shape;763;p27"/>
              <p:cNvSpPr/>
              <p:nvPr/>
            </p:nvSpPr>
            <p:spPr>
              <a:xfrm>
                <a:off x="5593842" y="3359658"/>
                <a:ext cx="44450" cy="6350"/>
              </a:xfrm>
              <a:custGeom>
                <a:rect b="b" l="l" r="r" t="t"/>
                <a:pathLst>
                  <a:path extrusionOk="0" h="6350" w="44450">
                    <a:moveTo>
                      <a:pt x="0" y="6096"/>
                    </a:moveTo>
                    <a:lnTo>
                      <a:pt x="9679" y="5262"/>
                    </a:lnTo>
                    <a:lnTo>
                      <a:pt x="18573" y="4000"/>
                    </a:lnTo>
                    <a:lnTo>
                      <a:pt x="27324" y="2452"/>
                    </a:lnTo>
                    <a:lnTo>
                      <a:pt x="36576" y="762"/>
                    </a:lnTo>
                    <a:lnTo>
                      <a:pt x="41148" y="0"/>
                    </a:lnTo>
                    <a:lnTo>
                      <a:pt x="41910" y="0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>
                <a:off x="5607558" y="3416808"/>
                <a:ext cx="55245" cy="8889"/>
              </a:xfrm>
              <a:custGeom>
                <a:rect b="b" l="l" r="r" t="t"/>
                <a:pathLst>
                  <a:path extrusionOk="0" h="8889" w="55245">
                    <a:moveTo>
                      <a:pt x="0" y="8382"/>
                    </a:moveTo>
                    <a:lnTo>
                      <a:pt x="14894" y="8786"/>
                    </a:lnTo>
                    <a:lnTo>
                      <a:pt x="27717" y="7620"/>
                    </a:lnTo>
                    <a:lnTo>
                      <a:pt x="40397" y="4738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5" name="Google Shape;765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85484" y="3325342"/>
              <a:ext cx="432104" cy="173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6" name="Google Shape;766;p27"/>
            <p:cNvGrpSpPr/>
            <p:nvPr/>
          </p:nvGrpSpPr>
          <p:grpSpPr>
            <a:xfrm>
              <a:off x="6752056" y="3189706"/>
              <a:ext cx="452166" cy="307898"/>
              <a:chOff x="6752056" y="3189706"/>
              <a:chExt cx="452166" cy="307898"/>
            </a:xfrm>
          </p:grpSpPr>
          <p:pic>
            <p:nvPicPr>
              <p:cNvPr id="767" name="Google Shape;767;p2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52056" y="3293695"/>
                <a:ext cx="125780" cy="203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" name="Google Shape;768;p2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07623" y="3189706"/>
                <a:ext cx="296599" cy="26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9" name="Google Shape;769;p2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15174" y="3245332"/>
              <a:ext cx="90728" cy="1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2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566111" y="3204184"/>
              <a:ext cx="12782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5046" y="3175323"/>
              <a:ext cx="107492" cy="195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" name="Google Shape;772;p27"/>
            <p:cNvGrpSpPr/>
            <p:nvPr/>
          </p:nvGrpSpPr>
          <p:grpSpPr>
            <a:xfrm>
              <a:off x="7969732" y="3051047"/>
              <a:ext cx="308255" cy="268428"/>
              <a:chOff x="7969732" y="3051047"/>
              <a:chExt cx="308255" cy="268428"/>
            </a:xfrm>
          </p:grpSpPr>
          <p:pic>
            <p:nvPicPr>
              <p:cNvPr id="773" name="Google Shape;773;p2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969732" y="3104362"/>
                <a:ext cx="212553" cy="2151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4" name="Google Shape;774;p27"/>
              <p:cNvSpPr/>
              <p:nvPr/>
            </p:nvSpPr>
            <p:spPr>
              <a:xfrm>
                <a:off x="8177022" y="3051047"/>
                <a:ext cx="100965" cy="251460"/>
              </a:xfrm>
              <a:custGeom>
                <a:rect b="b" l="l" r="r" t="t"/>
                <a:pathLst>
                  <a:path extrusionOk="0" h="251460" w="100965">
                    <a:moveTo>
                      <a:pt x="18287" y="0"/>
                    </a:moveTo>
                    <a:lnTo>
                      <a:pt x="54078" y="32468"/>
                    </a:lnTo>
                    <a:lnTo>
                      <a:pt x="81914" y="67913"/>
                    </a:lnTo>
                    <a:lnTo>
                      <a:pt x="97571" y="105429"/>
                    </a:lnTo>
                    <a:lnTo>
                      <a:pt x="100595" y="131123"/>
                    </a:lnTo>
                    <a:lnTo>
                      <a:pt x="99821" y="143255"/>
                    </a:lnTo>
                    <a:lnTo>
                      <a:pt x="82784" y="184618"/>
                    </a:lnTo>
                    <a:lnTo>
                      <a:pt x="45529" y="225171"/>
                    </a:lnTo>
                    <a:lnTo>
                      <a:pt x="11429" y="246888"/>
                    </a:lnTo>
                    <a:lnTo>
                      <a:pt x="7619" y="248411"/>
                    </a:lnTo>
                    <a:lnTo>
                      <a:pt x="3809" y="249936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5" name="Google Shape;775;p27"/>
            <p:cNvSpPr/>
            <p:nvPr/>
          </p:nvSpPr>
          <p:spPr>
            <a:xfrm>
              <a:off x="6809231" y="3525011"/>
              <a:ext cx="382270" cy="67945"/>
            </a:xfrm>
            <a:custGeom>
              <a:rect b="b" l="l" r="r" t="t"/>
              <a:pathLst>
                <a:path extrusionOk="0" h="67945" w="382270">
                  <a:moveTo>
                    <a:pt x="0" y="64770"/>
                  </a:moveTo>
                  <a:lnTo>
                    <a:pt x="6310" y="66734"/>
                  </a:lnTo>
                  <a:lnTo>
                    <a:pt x="12763" y="67341"/>
                  </a:lnTo>
                  <a:lnTo>
                    <a:pt x="19502" y="67234"/>
                  </a:lnTo>
                  <a:lnTo>
                    <a:pt x="26670" y="67056"/>
                  </a:lnTo>
                  <a:lnTo>
                    <a:pt x="39802" y="66782"/>
                  </a:lnTo>
                  <a:lnTo>
                    <a:pt x="78486" y="63246"/>
                  </a:lnTo>
                  <a:lnTo>
                    <a:pt x="123813" y="56495"/>
                  </a:lnTo>
                  <a:lnTo>
                    <a:pt x="138684" y="54102"/>
                  </a:lnTo>
                  <a:lnTo>
                    <a:pt x="152280" y="52375"/>
                  </a:lnTo>
                  <a:lnTo>
                    <a:pt x="165735" y="50577"/>
                  </a:lnTo>
                  <a:lnTo>
                    <a:pt x="179189" y="48637"/>
                  </a:lnTo>
                  <a:lnTo>
                    <a:pt x="192786" y="46482"/>
                  </a:lnTo>
                  <a:lnTo>
                    <a:pt x="212217" y="43481"/>
                  </a:lnTo>
                  <a:lnTo>
                    <a:pt x="251079" y="36623"/>
                  </a:lnTo>
                  <a:lnTo>
                    <a:pt x="298418" y="26574"/>
                  </a:lnTo>
                  <a:lnTo>
                    <a:pt x="326898" y="19812"/>
                  </a:lnTo>
                  <a:lnTo>
                    <a:pt x="334518" y="18288"/>
                  </a:lnTo>
                  <a:lnTo>
                    <a:pt x="342138" y="16002"/>
                  </a:lnTo>
                  <a:lnTo>
                    <a:pt x="349758" y="13716"/>
                  </a:lnTo>
                  <a:lnTo>
                    <a:pt x="356616" y="11430"/>
                  </a:lnTo>
                  <a:lnTo>
                    <a:pt x="362712" y="9906"/>
                  </a:lnTo>
                  <a:lnTo>
                    <a:pt x="368808" y="8382"/>
                  </a:lnTo>
                  <a:lnTo>
                    <a:pt x="373380" y="7620"/>
                  </a:lnTo>
                  <a:lnTo>
                    <a:pt x="376428" y="6858"/>
                  </a:lnTo>
                  <a:lnTo>
                    <a:pt x="381000" y="4572"/>
                  </a:lnTo>
                  <a:lnTo>
                    <a:pt x="381762" y="4572"/>
                  </a:lnTo>
                  <a:lnTo>
                    <a:pt x="381762" y="5334"/>
                  </a:lnTo>
                  <a:lnTo>
                    <a:pt x="381762" y="4572"/>
                  </a:lnTo>
                  <a:lnTo>
                    <a:pt x="376428" y="3048"/>
                  </a:lnTo>
                  <a:lnTo>
                    <a:pt x="368808" y="3048"/>
                  </a:lnTo>
                  <a:lnTo>
                    <a:pt x="361950" y="2286"/>
                  </a:lnTo>
                  <a:lnTo>
                    <a:pt x="350520" y="1524"/>
                  </a:lnTo>
                  <a:lnTo>
                    <a:pt x="346710" y="762"/>
                  </a:lnTo>
                  <a:lnTo>
                    <a:pt x="3383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7640573" y="3435096"/>
              <a:ext cx="567690" cy="51435"/>
            </a:xfrm>
            <a:custGeom>
              <a:rect b="b" l="l" r="r" t="t"/>
              <a:pathLst>
                <a:path extrusionOk="0" h="51435" w="567690">
                  <a:moveTo>
                    <a:pt x="0" y="47244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20574" y="51054"/>
                  </a:lnTo>
                  <a:lnTo>
                    <a:pt x="34980" y="51351"/>
                  </a:lnTo>
                  <a:lnTo>
                    <a:pt x="49530" y="51149"/>
                  </a:lnTo>
                  <a:lnTo>
                    <a:pt x="64079" y="50518"/>
                  </a:lnTo>
                  <a:lnTo>
                    <a:pt x="78486" y="49530"/>
                  </a:lnTo>
                  <a:lnTo>
                    <a:pt x="92785" y="48172"/>
                  </a:lnTo>
                  <a:lnTo>
                    <a:pt x="107156" y="47244"/>
                  </a:lnTo>
                  <a:lnTo>
                    <a:pt x="121669" y="46315"/>
                  </a:lnTo>
                  <a:lnTo>
                    <a:pt x="136398" y="44958"/>
                  </a:lnTo>
                  <a:lnTo>
                    <a:pt x="151387" y="43481"/>
                  </a:lnTo>
                  <a:lnTo>
                    <a:pt x="166592" y="42291"/>
                  </a:lnTo>
                  <a:lnTo>
                    <a:pt x="181939" y="41100"/>
                  </a:lnTo>
                  <a:lnTo>
                    <a:pt x="197358" y="39624"/>
                  </a:lnTo>
                  <a:lnTo>
                    <a:pt x="214050" y="38028"/>
                  </a:lnTo>
                  <a:lnTo>
                    <a:pt x="230886" y="36576"/>
                  </a:lnTo>
                  <a:lnTo>
                    <a:pt x="247721" y="35123"/>
                  </a:lnTo>
                  <a:lnTo>
                    <a:pt x="264414" y="33528"/>
                  </a:lnTo>
                  <a:lnTo>
                    <a:pt x="284868" y="31242"/>
                  </a:lnTo>
                  <a:lnTo>
                    <a:pt x="305180" y="28956"/>
                  </a:lnTo>
                  <a:lnTo>
                    <a:pt x="325493" y="26670"/>
                  </a:lnTo>
                  <a:lnTo>
                    <a:pt x="345948" y="24384"/>
                  </a:lnTo>
                  <a:lnTo>
                    <a:pt x="359092" y="23229"/>
                  </a:lnTo>
                  <a:lnTo>
                    <a:pt x="372237" y="22002"/>
                  </a:lnTo>
                  <a:lnTo>
                    <a:pt x="385381" y="20633"/>
                  </a:lnTo>
                  <a:lnTo>
                    <a:pt x="398526" y="19050"/>
                  </a:lnTo>
                  <a:lnTo>
                    <a:pt x="425374" y="16894"/>
                  </a:lnTo>
                  <a:lnTo>
                    <a:pt x="452151" y="14954"/>
                  </a:lnTo>
                  <a:lnTo>
                    <a:pt x="478786" y="13156"/>
                  </a:lnTo>
                  <a:lnTo>
                    <a:pt x="505206" y="11430"/>
                  </a:lnTo>
                  <a:lnTo>
                    <a:pt x="516183" y="10727"/>
                  </a:lnTo>
                  <a:lnTo>
                    <a:pt x="527304" y="9810"/>
                  </a:lnTo>
                  <a:lnTo>
                    <a:pt x="538424" y="8751"/>
                  </a:lnTo>
                  <a:lnTo>
                    <a:pt x="549402" y="7620"/>
                  </a:lnTo>
                  <a:lnTo>
                    <a:pt x="553974" y="7620"/>
                  </a:lnTo>
                  <a:lnTo>
                    <a:pt x="560070" y="6858"/>
                  </a:lnTo>
                  <a:lnTo>
                    <a:pt x="564642" y="5334"/>
                  </a:lnTo>
                  <a:lnTo>
                    <a:pt x="567690" y="4572"/>
                  </a:lnTo>
                  <a:lnTo>
                    <a:pt x="564642" y="4572"/>
                  </a:lnTo>
                  <a:lnTo>
                    <a:pt x="566166" y="3810"/>
                  </a:lnTo>
                  <a:lnTo>
                    <a:pt x="560070" y="2286"/>
                  </a:lnTo>
                  <a:lnTo>
                    <a:pt x="554736" y="1524"/>
                  </a:lnTo>
                  <a:lnTo>
                    <a:pt x="547878" y="762"/>
                  </a:lnTo>
                  <a:lnTo>
                    <a:pt x="538734" y="762"/>
                  </a:lnTo>
                  <a:lnTo>
                    <a:pt x="535686" y="762"/>
                  </a:lnTo>
                  <a:lnTo>
                    <a:pt x="5288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27"/>
          <p:cNvGrpSpPr/>
          <p:nvPr/>
        </p:nvGrpSpPr>
        <p:grpSpPr>
          <a:xfrm>
            <a:off x="315705" y="2546541"/>
            <a:ext cx="4211123" cy="2407562"/>
            <a:chOff x="1867672" y="3214973"/>
            <a:chExt cx="2899424" cy="2571358"/>
          </a:xfrm>
        </p:grpSpPr>
        <p:pic>
          <p:nvPicPr>
            <p:cNvPr id="778" name="Google Shape;778;p2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621760" y="3313150"/>
              <a:ext cx="121446" cy="160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079853" y="3490696"/>
              <a:ext cx="115696" cy="1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2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67672" y="4879584"/>
              <a:ext cx="113553" cy="18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480606" y="5631154"/>
              <a:ext cx="104849" cy="155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2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450132" y="5378932"/>
              <a:ext cx="117577" cy="14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2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931227" y="5106898"/>
              <a:ext cx="100539" cy="1718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" name="Google Shape;784;p27"/>
            <p:cNvGrpSpPr/>
            <p:nvPr/>
          </p:nvGrpSpPr>
          <p:grpSpPr>
            <a:xfrm>
              <a:off x="4183189" y="3214973"/>
              <a:ext cx="395287" cy="446435"/>
              <a:chOff x="4183189" y="3214973"/>
              <a:chExt cx="395287" cy="446435"/>
            </a:xfrm>
          </p:grpSpPr>
          <p:sp>
            <p:nvSpPr>
              <p:cNvPr id="785" name="Google Shape;785;p27"/>
              <p:cNvSpPr/>
              <p:nvPr/>
            </p:nvSpPr>
            <p:spPr>
              <a:xfrm>
                <a:off x="4183189" y="3573779"/>
                <a:ext cx="70485" cy="87629"/>
              </a:xfrm>
              <a:custGeom>
                <a:rect b="b" l="l" r="r" t="t"/>
                <a:pathLst>
                  <a:path extrusionOk="0" h="87629" w="70485">
                    <a:moveTo>
                      <a:pt x="2476" y="0"/>
                    </a:moveTo>
                    <a:lnTo>
                      <a:pt x="238" y="14775"/>
                    </a:lnTo>
                    <a:lnTo>
                      <a:pt x="0" y="27336"/>
                    </a:lnTo>
                    <a:lnTo>
                      <a:pt x="1190" y="39754"/>
                    </a:lnTo>
                    <a:lnTo>
                      <a:pt x="3238" y="54102"/>
                    </a:lnTo>
                    <a:lnTo>
                      <a:pt x="3929" y="62662"/>
                    </a:lnTo>
                    <a:lnTo>
                      <a:pt x="4762" y="71151"/>
                    </a:lnTo>
                    <a:lnTo>
                      <a:pt x="5595" y="79498"/>
                    </a:lnTo>
                    <a:lnTo>
                      <a:pt x="6286" y="87630"/>
                    </a:lnTo>
                    <a:lnTo>
                      <a:pt x="6286" y="81534"/>
                    </a:lnTo>
                    <a:lnTo>
                      <a:pt x="6286" y="77724"/>
                    </a:lnTo>
                    <a:lnTo>
                      <a:pt x="8572" y="70866"/>
                    </a:lnTo>
                    <a:lnTo>
                      <a:pt x="35504" y="38230"/>
                    </a:lnTo>
                    <a:lnTo>
                      <a:pt x="58864" y="32765"/>
                    </a:lnTo>
                    <a:lnTo>
                      <a:pt x="64960" y="31241"/>
                    </a:lnTo>
                    <a:lnTo>
                      <a:pt x="66484" y="30479"/>
                    </a:lnTo>
                    <a:lnTo>
                      <a:pt x="70294" y="297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4226814" y="3496055"/>
                <a:ext cx="73660" cy="92710"/>
              </a:xfrm>
              <a:custGeom>
                <a:rect b="b" l="l" r="r" t="t"/>
                <a:pathLst>
                  <a:path extrusionOk="0" h="92710" w="73660">
                    <a:moveTo>
                      <a:pt x="0" y="0"/>
                    </a:moveTo>
                    <a:lnTo>
                      <a:pt x="14144" y="40076"/>
                    </a:lnTo>
                    <a:lnTo>
                      <a:pt x="39540" y="81736"/>
                    </a:lnTo>
                    <a:lnTo>
                      <a:pt x="56388" y="92201"/>
                    </a:lnTo>
                    <a:lnTo>
                      <a:pt x="65532" y="91439"/>
                    </a:lnTo>
                    <a:lnTo>
                      <a:pt x="70104" y="83819"/>
                    </a:lnTo>
                    <a:lnTo>
                      <a:pt x="71628" y="82296"/>
                    </a:lnTo>
                    <a:lnTo>
                      <a:pt x="72390" y="80009"/>
                    </a:lnTo>
                    <a:lnTo>
                      <a:pt x="73152" y="777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7"/>
              <p:cNvSpPr/>
              <p:nvPr/>
            </p:nvSpPr>
            <p:spPr>
              <a:xfrm>
                <a:off x="4271010" y="3437381"/>
                <a:ext cx="79375" cy="90170"/>
              </a:xfrm>
              <a:custGeom>
                <a:rect b="b" l="l" r="r" t="t"/>
                <a:pathLst>
                  <a:path extrusionOk="0" h="90170" w="79375">
                    <a:moveTo>
                      <a:pt x="0" y="49529"/>
                    </a:moveTo>
                    <a:lnTo>
                      <a:pt x="4524" y="58245"/>
                    </a:lnTo>
                    <a:lnTo>
                      <a:pt x="9334" y="65531"/>
                    </a:lnTo>
                    <a:lnTo>
                      <a:pt x="15001" y="72247"/>
                    </a:lnTo>
                    <a:lnTo>
                      <a:pt x="22098" y="79247"/>
                    </a:lnTo>
                    <a:lnTo>
                      <a:pt x="27432" y="84581"/>
                    </a:lnTo>
                    <a:lnTo>
                      <a:pt x="34290" y="89915"/>
                    </a:lnTo>
                    <a:lnTo>
                      <a:pt x="42672" y="89153"/>
                    </a:lnTo>
                    <a:lnTo>
                      <a:pt x="50292" y="89153"/>
                    </a:lnTo>
                    <a:lnTo>
                      <a:pt x="51816" y="76199"/>
                    </a:lnTo>
                    <a:lnTo>
                      <a:pt x="52577" y="70103"/>
                    </a:lnTo>
                    <a:lnTo>
                      <a:pt x="53340" y="62483"/>
                    </a:lnTo>
                    <a:lnTo>
                      <a:pt x="53340" y="54101"/>
                    </a:lnTo>
                    <a:lnTo>
                      <a:pt x="53340" y="47243"/>
                    </a:lnTo>
                    <a:lnTo>
                      <a:pt x="57912" y="48005"/>
                    </a:lnTo>
                    <a:lnTo>
                      <a:pt x="59436" y="50291"/>
                    </a:lnTo>
                    <a:lnTo>
                      <a:pt x="64008" y="52577"/>
                    </a:lnTo>
                    <a:lnTo>
                      <a:pt x="67818" y="54863"/>
                    </a:lnTo>
                    <a:lnTo>
                      <a:pt x="72390" y="54863"/>
                    </a:lnTo>
                    <a:lnTo>
                      <a:pt x="76962" y="54863"/>
                    </a:lnTo>
                    <a:lnTo>
                      <a:pt x="79248" y="47243"/>
                    </a:lnTo>
                    <a:lnTo>
                      <a:pt x="79248" y="39623"/>
                    </a:lnTo>
                    <a:lnTo>
                      <a:pt x="76962" y="32003"/>
                    </a:lnTo>
                    <a:lnTo>
                      <a:pt x="74033" y="24848"/>
                    </a:lnTo>
                    <a:lnTo>
                      <a:pt x="70103" y="18192"/>
                    </a:lnTo>
                    <a:lnTo>
                      <a:pt x="65603" y="11965"/>
                    </a:lnTo>
                    <a:lnTo>
                      <a:pt x="60959" y="6095"/>
                    </a:lnTo>
                    <a:lnTo>
                      <a:pt x="59435" y="3047"/>
                    </a:lnTo>
                    <a:lnTo>
                      <a:pt x="58673" y="1523"/>
                    </a:lnTo>
                    <a:lnTo>
                      <a:pt x="5867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7"/>
              <p:cNvSpPr/>
              <p:nvPr/>
            </p:nvSpPr>
            <p:spPr>
              <a:xfrm>
                <a:off x="4373880" y="3451526"/>
                <a:ext cx="60960" cy="50800"/>
              </a:xfrm>
              <a:custGeom>
                <a:rect b="b" l="l" r="r" t="t"/>
                <a:pathLst>
                  <a:path extrusionOk="0" h="50800" w="60960">
                    <a:moveTo>
                      <a:pt x="0" y="13287"/>
                    </a:moveTo>
                    <a:lnTo>
                      <a:pt x="5286" y="9143"/>
                    </a:lnTo>
                    <a:lnTo>
                      <a:pt x="13144" y="3571"/>
                    </a:lnTo>
                    <a:lnTo>
                      <a:pt x="21859" y="0"/>
                    </a:lnTo>
                    <a:lnTo>
                      <a:pt x="29718" y="1857"/>
                    </a:lnTo>
                    <a:lnTo>
                      <a:pt x="37338" y="36147"/>
                    </a:lnTo>
                    <a:lnTo>
                      <a:pt x="37338" y="43005"/>
                    </a:lnTo>
                    <a:lnTo>
                      <a:pt x="37338" y="50625"/>
                    </a:lnTo>
                    <a:lnTo>
                      <a:pt x="57912" y="23955"/>
                    </a:lnTo>
                    <a:lnTo>
                      <a:pt x="60960" y="163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7"/>
              <p:cNvSpPr/>
              <p:nvPr/>
            </p:nvSpPr>
            <p:spPr>
              <a:xfrm>
                <a:off x="4453056" y="3422141"/>
                <a:ext cx="8254" cy="55245"/>
              </a:xfrm>
              <a:custGeom>
                <a:rect b="b" l="l" r="r" t="t"/>
                <a:pathLst>
                  <a:path extrusionOk="0" h="55245" w="8254">
                    <a:moveTo>
                      <a:pt x="71" y="0"/>
                    </a:moveTo>
                    <a:lnTo>
                      <a:pt x="3881" y="41148"/>
                    </a:lnTo>
                    <a:lnTo>
                      <a:pt x="5405" y="48006"/>
                    </a:lnTo>
                    <a:lnTo>
                      <a:pt x="7691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4450437" y="3300983"/>
                <a:ext cx="71754" cy="91439"/>
              </a:xfrm>
              <a:custGeom>
                <a:rect b="b" l="l" r="r" t="t"/>
                <a:pathLst>
                  <a:path extrusionOk="0" h="91439" w="71754">
                    <a:moveTo>
                      <a:pt x="34694" y="0"/>
                    </a:moveTo>
                    <a:lnTo>
                      <a:pt x="33182" y="10025"/>
                    </a:lnTo>
                    <a:lnTo>
                      <a:pt x="32885" y="19050"/>
                    </a:lnTo>
                    <a:lnTo>
                      <a:pt x="33301" y="28074"/>
                    </a:lnTo>
                    <a:lnTo>
                      <a:pt x="33932" y="38100"/>
                    </a:lnTo>
                    <a:lnTo>
                      <a:pt x="34397" y="47565"/>
                    </a:lnTo>
                    <a:lnTo>
                      <a:pt x="20216" y="89154"/>
                    </a:lnTo>
                    <a:lnTo>
                      <a:pt x="1166" y="91440"/>
                    </a:lnTo>
                    <a:lnTo>
                      <a:pt x="1166" y="76962"/>
                    </a:lnTo>
                    <a:lnTo>
                      <a:pt x="404" y="70866"/>
                    </a:lnTo>
                    <a:lnTo>
                      <a:pt x="20978" y="44577"/>
                    </a:lnTo>
                    <a:lnTo>
                      <a:pt x="27432" y="45624"/>
                    </a:lnTo>
                    <a:lnTo>
                      <a:pt x="57554" y="59436"/>
                    </a:lnTo>
                    <a:lnTo>
                      <a:pt x="62126" y="61722"/>
                    </a:lnTo>
                    <a:lnTo>
                      <a:pt x="65936" y="64007"/>
                    </a:lnTo>
                    <a:lnTo>
                      <a:pt x="69746" y="66293"/>
                    </a:lnTo>
                    <a:lnTo>
                      <a:pt x="70508" y="66293"/>
                    </a:lnTo>
                    <a:lnTo>
                      <a:pt x="71270" y="6629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4477512" y="3214973"/>
                <a:ext cx="100964" cy="153670"/>
              </a:xfrm>
              <a:custGeom>
                <a:rect b="b" l="l" r="r" t="t"/>
                <a:pathLst>
                  <a:path extrusionOk="0" h="153670" w="100964">
                    <a:moveTo>
                      <a:pt x="0" y="9810"/>
                    </a:moveTo>
                    <a:lnTo>
                      <a:pt x="14525" y="2726"/>
                    </a:lnTo>
                    <a:lnTo>
                      <a:pt x="25908" y="0"/>
                    </a:lnTo>
                    <a:lnTo>
                      <a:pt x="37290" y="1988"/>
                    </a:lnTo>
                    <a:lnTo>
                      <a:pt x="76390" y="27717"/>
                    </a:lnTo>
                    <a:lnTo>
                      <a:pt x="97464" y="68830"/>
                    </a:lnTo>
                    <a:lnTo>
                      <a:pt x="100464" y="102000"/>
                    </a:lnTo>
                    <a:lnTo>
                      <a:pt x="99822" y="118014"/>
                    </a:lnTo>
                    <a:lnTo>
                      <a:pt x="98381" y="127563"/>
                    </a:lnTo>
                    <a:lnTo>
                      <a:pt x="96297" y="136112"/>
                    </a:lnTo>
                    <a:lnTo>
                      <a:pt x="93499" y="144375"/>
                    </a:lnTo>
                    <a:lnTo>
                      <a:pt x="89916" y="1530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92" name="Google Shape;792;p2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96892" y="3778732"/>
              <a:ext cx="237794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27"/>
            <p:cNvSpPr/>
            <p:nvPr/>
          </p:nvSpPr>
          <p:spPr>
            <a:xfrm>
              <a:off x="4519910" y="3539490"/>
              <a:ext cx="100329" cy="115570"/>
            </a:xfrm>
            <a:custGeom>
              <a:rect b="b" l="l" r="r" t="t"/>
              <a:pathLst>
                <a:path extrusionOk="0" h="115570" w="100329">
                  <a:moveTo>
                    <a:pt x="50565" y="0"/>
                  </a:moveTo>
                  <a:lnTo>
                    <a:pt x="42100" y="42862"/>
                  </a:lnTo>
                  <a:lnTo>
                    <a:pt x="28848" y="83820"/>
                  </a:lnTo>
                  <a:lnTo>
                    <a:pt x="14751" y="108204"/>
                  </a:lnTo>
                  <a:lnTo>
                    <a:pt x="11703" y="112776"/>
                  </a:lnTo>
                  <a:lnTo>
                    <a:pt x="0" y="90118"/>
                  </a:lnTo>
                  <a:lnTo>
                    <a:pt x="273" y="83820"/>
                  </a:lnTo>
                  <a:lnTo>
                    <a:pt x="2559" y="73914"/>
                  </a:lnTo>
                  <a:lnTo>
                    <a:pt x="12465" y="72390"/>
                  </a:lnTo>
                  <a:lnTo>
                    <a:pt x="20847" y="72390"/>
                  </a:lnTo>
                  <a:lnTo>
                    <a:pt x="30313" y="72580"/>
                  </a:lnTo>
                  <a:lnTo>
                    <a:pt x="39421" y="73913"/>
                  </a:lnTo>
                  <a:lnTo>
                    <a:pt x="48386" y="75819"/>
                  </a:lnTo>
                  <a:lnTo>
                    <a:pt x="57423" y="77724"/>
                  </a:lnTo>
                  <a:lnTo>
                    <a:pt x="65103" y="78462"/>
                  </a:lnTo>
                  <a:lnTo>
                    <a:pt x="73711" y="79057"/>
                  </a:lnTo>
                  <a:lnTo>
                    <a:pt x="82176" y="78795"/>
                  </a:lnTo>
                  <a:lnTo>
                    <a:pt x="89427" y="76961"/>
                  </a:lnTo>
                  <a:lnTo>
                    <a:pt x="98571" y="73151"/>
                  </a:lnTo>
                  <a:lnTo>
                    <a:pt x="99333" y="63245"/>
                  </a:lnTo>
                  <a:lnTo>
                    <a:pt x="100095" y="54863"/>
                  </a:lnTo>
                  <a:lnTo>
                    <a:pt x="78057" y="13775"/>
                  </a:lnTo>
                  <a:lnTo>
                    <a:pt x="54375" y="3809"/>
                  </a:lnTo>
                  <a:lnTo>
                    <a:pt x="46755" y="3810"/>
                  </a:lnTo>
                  <a:lnTo>
                    <a:pt x="44469" y="4572"/>
                  </a:lnTo>
                  <a:lnTo>
                    <a:pt x="41421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4" name="Google Shape;794;p2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260828" y="3756634"/>
              <a:ext cx="2506268" cy="1527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27"/>
          <p:cNvGrpSpPr/>
          <p:nvPr/>
        </p:nvGrpSpPr>
        <p:grpSpPr>
          <a:xfrm>
            <a:off x="5219873" y="2785249"/>
            <a:ext cx="3331098" cy="1307385"/>
            <a:chOff x="6978395" y="4208526"/>
            <a:chExt cx="2428091" cy="1160779"/>
          </a:xfrm>
        </p:grpSpPr>
        <p:grpSp>
          <p:nvGrpSpPr>
            <p:cNvPr id="796" name="Google Shape;796;p27"/>
            <p:cNvGrpSpPr/>
            <p:nvPr/>
          </p:nvGrpSpPr>
          <p:grpSpPr>
            <a:xfrm>
              <a:off x="8592143" y="4254220"/>
              <a:ext cx="365572" cy="265060"/>
              <a:chOff x="8592143" y="4254220"/>
              <a:chExt cx="365572" cy="265060"/>
            </a:xfrm>
          </p:grpSpPr>
          <p:pic>
            <p:nvPicPr>
              <p:cNvPr id="797" name="Google Shape;797;p2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592143" y="4307560"/>
                <a:ext cx="103063" cy="211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2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8722290" y="4254220"/>
                <a:ext cx="235425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9" name="Google Shape;799;p2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106636" y="4286224"/>
              <a:ext cx="238866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" name="Google Shape;800;p27"/>
            <p:cNvGrpSpPr/>
            <p:nvPr/>
          </p:nvGrpSpPr>
          <p:grpSpPr>
            <a:xfrm>
              <a:off x="8691620" y="4899634"/>
              <a:ext cx="377217" cy="281990"/>
              <a:chOff x="8691620" y="4899634"/>
              <a:chExt cx="377217" cy="281990"/>
            </a:xfrm>
          </p:grpSpPr>
          <p:pic>
            <p:nvPicPr>
              <p:cNvPr id="801" name="Google Shape;801;p2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691620" y="4971262"/>
                <a:ext cx="96550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2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29947" y="4899634"/>
                <a:ext cx="238890" cy="223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3" name="Google Shape;803;p2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169120" y="4916398"/>
              <a:ext cx="105968" cy="157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325330" y="4931638"/>
              <a:ext cx="81156" cy="96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7"/>
            <p:cNvSpPr/>
            <p:nvPr/>
          </p:nvSpPr>
          <p:spPr>
            <a:xfrm>
              <a:off x="6978395" y="4208526"/>
              <a:ext cx="201929" cy="1160145"/>
            </a:xfrm>
            <a:custGeom>
              <a:rect b="b" l="l" r="r" t="t"/>
              <a:pathLst>
                <a:path extrusionOk="0" h="1160145" w="201929">
                  <a:moveTo>
                    <a:pt x="196596" y="22860"/>
                  </a:moveTo>
                  <a:lnTo>
                    <a:pt x="181832" y="13394"/>
                  </a:lnTo>
                  <a:lnTo>
                    <a:pt x="168211" y="6000"/>
                  </a:lnTo>
                  <a:lnTo>
                    <a:pt x="153733" y="1321"/>
                  </a:lnTo>
                  <a:lnTo>
                    <a:pt x="136398" y="0"/>
                  </a:lnTo>
                  <a:lnTo>
                    <a:pt x="118002" y="3286"/>
                  </a:lnTo>
                  <a:lnTo>
                    <a:pt x="70104" y="32004"/>
                  </a:lnTo>
                  <a:lnTo>
                    <a:pt x="44577" y="66294"/>
                  </a:lnTo>
                  <a:lnTo>
                    <a:pt x="30480" y="107442"/>
                  </a:lnTo>
                  <a:lnTo>
                    <a:pt x="26384" y="148875"/>
                  </a:lnTo>
                  <a:lnTo>
                    <a:pt x="27801" y="169914"/>
                  </a:lnTo>
                  <a:lnTo>
                    <a:pt x="41457" y="212062"/>
                  </a:lnTo>
                  <a:lnTo>
                    <a:pt x="67794" y="254138"/>
                  </a:lnTo>
                  <a:lnTo>
                    <a:pt x="81534" y="274320"/>
                  </a:lnTo>
                  <a:lnTo>
                    <a:pt x="96726" y="297346"/>
                  </a:lnTo>
                  <a:lnTo>
                    <a:pt x="123967" y="344828"/>
                  </a:lnTo>
                  <a:lnTo>
                    <a:pt x="141839" y="389715"/>
                  </a:lnTo>
                  <a:lnTo>
                    <a:pt x="148911" y="430863"/>
                  </a:lnTo>
                  <a:lnTo>
                    <a:pt x="148590" y="451866"/>
                  </a:lnTo>
                  <a:lnTo>
                    <a:pt x="136969" y="497300"/>
                  </a:lnTo>
                  <a:lnTo>
                    <a:pt x="115062" y="538734"/>
                  </a:lnTo>
                  <a:lnTo>
                    <a:pt x="80105" y="589216"/>
                  </a:lnTo>
                  <a:lnTo>
                    <a:pt x="41148" y="636270"/>
                  </a:lnTo>
                  <a:lnTo>
                    <a:pt x="33016" y="646426"/>
                  </a:lnTo>
                  <a:lnTo>
                    <a:pt x="7620" y="675894"/>
                  </a:lnTo>
                  <a:lnTo>
                    <a:pt x="0" y="682752"/>
                  </a:lnTo>
                  <a:lnTo>
                    <a:pt x="0" y="685800"/>
                  </a:lnTo>
                  <a:lnTo>
                    <a:pt x="0" y="688848"/>
                  </a:lnTo>
                  <a:lnTo>
                    <a:pt x="1524" y="689610"/>
                  </a:lnTo>
                  <a:lnTo>
                    <a:pt x="4572" y="691896"/>
                  </a:lnTo>
                  <a:lnTo>
                    <a:pt x="9965" y="695789"/>
                  </a:lnTo>
                  <a:lnTo>
                    <a:pt x="15716" y="699611"/>
                  </a:lnTo>
                  <a:lnTo>
                    <a:pt x="21609" y="703576"/>
                  </a:lnTo>
                  <a:lnTo>
                    <a:pt x="48768" y="733044"/>
                  </a:lnTo>
                  <a:lnTo>
                    <a:pt x="64770" y="778002"/>
                  </a:lnTo>
                  <a:lnTo>
                    <a:pt x="70234" y="826972"/>
                  </a:lnTo>
                  <a:lnTo>
                    <a:pt x="70104" y="843534"/>
                  </a:lnTo>
                  <a:lnTo>
                    <a:pt x="67091" y="872299"/>
                  </a:lnTo>
                  <a:lnTo>
                    <a:pt x="61436" y="900493"/>
                  </a:lnTo>
                  <a:lnTo>
                    <a:pt x="54780" y="928401"/>
                  </a:lnTo>
                  <a:lnTo>
                    <a:pt x="48768" y="956310"/>
                  </a:lnTo>
                  <a:lnTo>
                    <a:pt x="42124" y="1002601"/>
                  </a:lnTo>
                  <a:lnTo>
                    <a:pt x="40576" y="1045368"/>
                  </a:lnTo>
                  <a:lnTo>
                    <a:pt x="40719" y="1058858"/>
                  </a:lnTo>
                  <a:lnTo>
                    <a:pt x="45339" y="1101090"/>
                  </a:lnTo>
                  <a:lnTo>
                    <a:pt x="65341" y="1138499"/>
                  </a:lnTo>
                  <a:lnTo>
                    <a:pt x="101346" y="1156716"/>
                  </a:lnTo>
                  <a:lnTo>
                    <a:pt x="142970" y="1159668"/>
                  </a:lnTo>
                  <a:lnTo>
                    <a:pt x="163603" y="1156823"/>
                  </a:lnTo>
                  <a:lnTo>
                    <a:pt x="182880" y="1150620"/>
                  </a:lnTo>
                  <a:lnTo>
                    <a:pt x="191000" y="1144916"/>
                  </a:lnTo>
                  <a:lnTo>
                    <a:pt x="196405" y="1140428"/>
                  </a:lnTo>
                  <a:lnTo>
                    <a:pt x="199810" y="1135510"/>
                  </a:lnTo>
                  <a:lnTo>
                    <a:pt x="201930" y="112852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p27"/>
            <p:cNvGrpSpPr/>
            <p:nvPr/>
          </p:nvGrpSpPr>
          <p:grpSpPr>
            <a:xfrm>
              <a:off x="7935467" y="4337278"/>
              <a:ext cx="179095" cy="145821"/>
              <a:chOff x="7935467" y="4337278"/>
              <a:chExt cx="179095" cy="145821"/>
            </a:xfrm>
          </p:grpSpPr>
          <p:sp>
            <p:nvSpPr>
              <p:cNvPr id="807" name="Google Shape;807;p27"/>
              <p:cNvSpPr/>
              <p:nvPr/>
            </p:nvSpPr>
            <p:spPr>
              <a:xfrm>
                <a:off x="7967471" y="4431029"/>
                <a:ext cx="5079" cy="52070"/>
              </a:xfrm>
              <a:custGeom>
                <a:rect b="b" l="l" r="r" t="t"/>
                <a:pathLst>
                  <a:path extrusionOk="0" h="52070" w="5079">
                    <a:moveTo>
                      <a:pt x="1524" y="0"/>
                    </a:moveTo>
                    <a:lnTo>
                      <a:pt x="1762" y="8691"/>
                    </a:lnTo>
                    <a:lnTo>
                      <a:pt x="2286" y="17526"/>
                    </a:lnTo>
                    <a:lnTo>
                      <a:pt x="2809" y="26360"/>
                    </a:lnTo>
                    <a:lnTo>
                      <a:pt x="3048" y="35052"/>
                    </a:lnTo>
                    <a:lnTo>
                      <a:pt x="3048" y="37338"/>
                    </a:lnTo>
                    <a:lnTo>
                      <a:pt x="4572" y="51816"/>
                    </a:lnTo>
                    <a:lnTo>
                      <a:pt x="1524" y="51053"/>
                    </a:lnTo>
                    <a:lnTo>
                      <a:pt x="762" y="50292"/>
                    </a:lnTo>
                    <a:lnTo>
                      <a:pt x="0" y="495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7"/>
              <p:cNvSpPr/>
              <p:nvPr/>
            </p:nvSpPr>
            <p:spPr>
              <a:xfrm>
                <a:off x="7935467" y="4341875"/>
                <a:ext cx="16509" cy="22225"/>
              </a:xfrm>
              <a:custGeom>
                <a:rect b="b" l="l" r="r" t="t"/>
                <a:pathLst>
                  <a:path extrusionOk="0" h="22225" w="16509">
                    <a:moveTo>
                      <a:pt x="6096" y="22098"/>
                    </a:moveTo>
                    <a:lnTo>
                      <a:pt x="3810" y="14478"/>
                    </a:lnTo>
                    <a:lnTo>
                      <a:pt x="1524" y="7620"/>
                    </a:lnTo>
                    <a:lnTo>
                      <a:pt x="0" y="0"/>
                    </a:lnTo>
                    <a:lnTo>
                      <a:pt x="6858" y="0"/>
                    </a:lnTo>
                    <a:lnTo>
                      <a:pt x="9144" y="762"/>
                    </a:lnTo>
                    <a:lnTo>
                      <a:pt x="16002" y="3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9" name="Google Shape;809;p2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016976" y="4337278"/>
                <a:ext cx="97586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0" name="Google Shape;810;p27"/>
            <p:cNvGrpSpPr/>
            <p:nvPr/>
          </p:nvGrpSpPr>
          <p:grpSpPr>
            <a:xfrm>
              <a:off x="8013954" y="4957546"/>
              <a:ext cx="147090" cy="171500"/>
              <a:chOff x="8013954" y="4957546"/>
              <a:chExt cx="147090" cy="171500"/>
            </a:xfrm>
          </p:grpSpPr>
          <p:sp>
            <p:nvSpPr>
              <p:cNvPr id="811" name="Google Shape;811;p27"/>
              <p:cNvSpPr/>
              <p:nvPr/>
            </p:nvSpPr>
            <p:spPr>
              <a:xfrm>
                <a:off x="8043672" y="5058156"/>
                <a:ext cx="1904" cy="57150"/>
              </a:xfrm>
              <a:custGeom>
                <a:rect b="b" l="l" r="r" t="t"/>
                <a:pathLst>
                  <a:path extrusionOk="0" h="57150" w="1904">
                    <a:moveTo>
                      <a:pt x="1524" y="0"/>
                    </a:moveTo>
                    <a:lnTo>
                      <a:pt x="964" y="10739"/>
                    </a:lnTo>
                    <a:lnTo>
                      <a:pt x="476" y="21336"/>
                    </a:lnTo>
                    <a:lnTo>
                      <a:pt x="130" y="31932"/>
                    </a:lnTo>
                    <a:lnTo>
                      <a:pt x="0" y="42672"/>
                    </a:lnTo>
                    <a:lnTo>
                      <a:pt x="0" y="47244"/>
                    </a:lnTo>
                    <a:lnTo>
                      <a:pt x="0" y="51816"/>
                    </a:lnTo>
                    <a:lnTo>
                      <a:pt x="0" y="571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7"/>
              <p:cNvSpPr/>
              <p:nvPr/>
            </p:nvSpPr>
            <p:spPr>
              <a:xfrm>
                <a:off x="8013954" y="49911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3" name="Google Shape;813;p2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082508" y="4957546"/>
                <a:ext cx="78536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4" name="Google Shape;814;p2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367752" y="4941544"/>
              <a:ext cx="360095" cy="2659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5" name="Google Shape;815;p27"/>
            <p:cNvGrpSpPr/>
            <p:nvPr/>
          </p:nvGrpSpPr>
          <p:grpSpPr>
            <a:xfrm>
              <a:off x="8788908" y="5188458"/>
              <a:ext cx="588010" cy="77470"/>
              <a:chOff x="8788908" y="5188458"/>
              <a:chExt cx="588010" cy="77470"/>
            </a:xfrm>
          </p:grpSpPr>
          <p:sp>
            <p:nvSpPr>
              <p:cNvPr id="816" name="Google Shape;816;p27"/>
              <p:cNvSpPr/>
              <p:nvPr/>
            </p:nvSpPr>
            <p:spPr>
              <a:xfrm>
                <a:off x="8788908" y="5188458"/>
                <a:ext cx="558165" cy="58420"/>
              </a:xfrm>
              <a:custGeom>
                <a:rect b="b" l="l" r="r" t="t"/>
                <a:pathLst>
                  <a:path extrusionOk="0" h="58420" w="558165">
                    <a:moveTo>
                      <a:pt x="0" y="55625"/>
                    </a:moveTo>
                    <a:lnTo>
                      <a:pt x="11751" y="56626"/>
                    </a:lnTo>
                    <a:lnTo>
                      <a:pt x="23145" y="57340"/>
                    </a:lnTo>
                    <a:lnTo>
                      <a:pt x="34397" y="57769"/>
                    </a:lnTo>
                    <a:lnTo>
                      <a:pt x="45720" y="57911"/>
                    </a:lnTo>
                    <a:lnTo>
                      <a:pt x="63555" y="57745"/>
                    </a:lnTo>
                    <a:lnTo>
                      <a:pt x="117348" y="54101"/>
                    </a:lnTo>
                    <a:lnTo>
                      <a:pt x="153543" y="49529"/>
                    </a:lnTo>
                    <a:lnTo>
                      <a:pt x="171569" y="47243"/>
                    </a:lnTo>
                    <a:lnTo>
                      <a:pt x="189738" y="44957"/>
                    </a:lnTo>
                    <a:lnTo>
                      <a:pt x="210431" y="42100"/>
                    </a:lnTo>
                    <a:lnTo>
                      <a:pt x="231267" y="39242"/>
                    </a:lnTo>
                    <a:lnTo>
                      <a:pt x="252102" y="36385"/>
                    </a:lnTo>
                    <a:lnTo>
                      <a:pt x="272796" y="33527"/>
                    </a:lnTo>
                    <a:lnTo>
                      <a:pt x="286059" y="32134"/>
                    </a:lnTo>
                    <a:lnTo>
                      <a:pt x="299466" y="30384"/>
                    </a:lnTo>
                    <a:lnTo>
                      <a:pt x="312872" y="28491"/>
                    </a:lnTo>
                    <a:lnTo>
                      <a:pt x="326136" y="26669"/>
                    </a:lnTo>
                    <a:lnTo>
                      <a:pt x="371094" y="22097"/>
                    </a:lnTo>
                    <a:lnTo>
                      <a:pt x="408431" y="19811"/>
                    </a:lnTo>
                    <a:lnTo>
                      <a:pt x="418266" y="19121"/>
                    </a:lnTo>
                    <a:lnTo>
                      <a:pt x="428244" y="18287"/>
                    </a:lnTo>
                    <a:lnTo>
                      <a:pt x="438221" y="17454"/>
                    </a:lnTo>
                    <a:lnTo>
                      <a:pt x="448056" y="16763"/>
                    </a:lnTo>
                    <a:lnTo>
                      <a:pt x="458795" y="15871"/>
                    </a:lnTo>
                    <a:lnTo>
                      <a:pt x="469392" y="15335"/>
                    </a:lnTo>
                    <a:lnTo>
                      <a:pt x="479988" y="14942"/>
                    </a:lnTo>
                    <a:lnTo>
                      <a:pt x="490728" y="14477"/>
                    </a:lnTo>
                    <a:lnTo>
                      <a:pt x="499991" y="13906"/>
                    </a:lnTo>
                    <a:lnTo>
                      <a:pt x="509397" y="13334"/>
                    </a:lnTo>
                    <a:lnTo>
                      <a:pt x="518802" y="12763"/>
                    </a:lnTo>
                    <a:lnTo>
                      <a:pt x="528066" y="12191"/>
                    </a:lnTo>
                    <a:lnTo>
                      <a:pt x="534364" y="11953"/>
                    </a:lnTo>
                    <a:lnTo>
                      <a:pt x="540734" y="11429"/>
                    </a:lnTo>
                    <a:lnTo>
                      <a:pt x="547246" y="10906"/>
                    </a:lnTo>
                    <a:lnTo>
                      <a:pt x="553974" y="10667"/>
                    </a:lnTo>
                    <a:lnTo>
                      <a:pt x="554736" y="10667"/>
                    </a:lnTo>
                    <a:lnTo>
                      <a:pt x="556260" y="10667"/>
                    </a:lnTo>
                    <a:lnTo>
                      <a:pt x="557784" y="10667"/>
                    </a:lnTo>
                    <a:lnTo>
                      <a:pt x="557022" y="9905"/>
                    </a:lnTo>
                    <a:lnTo>
                      <a:pt x="552450" y="8381"/>
                    </a:lnTo>
                    <a:lnTo>
                      <a:pt x="550926" y="7619"/>
                    </a:lnTo>
                    <a:lnTo>
                      <a:pt x="542544" y="4571"/>
                    </a:lnTo>
                    <a:lnTo>
                      <a:pt x="539496" y="3047"/>
                    </a:lnTo>
                    <a:lnTo>
                      <a:pt x="53492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8853678" y="5196078"/>
                <a:ext cx="523240" cy="69850"/>
              </a:xfrm>
              <a:custGeom>
                <a:rect b="b" l="l" r="r" t="t"/>
                <a:pathLst>
                  <a:path extrusionOk="0" h="69850" w="523240">
                    <a:moveTo>
                      <a:pt x="0" y="69342"/>
                    </a:moveTo>
                    <a:lnTo>
                      <a:pt x="15882" y="65627"/>
                    </a:lnTo>
                    <a:lnTo>
                      <a:pt x="31623" y="62484"/>
                    </a:lnTo>
                    <a:lnTo>
                      <a:pt x="47363" y="59912"/>
                    </a:lnTo>
                    <a:lnTo>
                      <a:pt x="63246" y="57912"/>
                    </a:lnTo>
                    <a:lnTo>
                      <a:pt x="81534" y="55399"/>
                    </a:lnTo>
                    <a:lnTo>
                      <a:pt x="99822" y="52673"/>
                    </a:lnTo>
                    <a:lnTo>
                      <a:pt x="118109" y="50089"/>
                    </a:lnTo>
                    <a:lnTo>
                      <a:pt x="136398" y="48006"/>
                    </a:lnTo>
                    <a:lnTo>
                      <a:pt x="155257" y="45850"/>
                    </a:lnTo>
                    <a:lnTo>
                      <a:pt x="211836" y="40386"/>
                    </a:lnTo>
                    <a:lnTo>
                      <a:pt x="258448" y="38885"/>
                    </a:lnTo>
                    <a:lnTo>
                      <a:pt x="274320" y="38862"/>
                    </a:lnTo>
                    <a:lnTo>
                      <a:pt x="288166" y="38290"/>
                    </a:lnTo>
                    <a:lnTo>
                      <a:pt x="302228" y="37719"/>
                    </a:lnTo>
                    <a:lnTo>
                      <a:pt x="316432" y="37147"/>
                    </a:lnTo>
                    <a:lnTo>
                      <a:pt x="330708" y="36576"/>
                    </a:lnTo>
                    <a:lnTo>
                      <a:pt x="343852" y="35861"/>
                    </a:lnTo>
                    <a:lnTo>
                      <a:pt x="356997" y="34861"/>
                    </a:lnTo>
                    <a:lnTo>
                      <a:pt x="370141" y="33575"/>
                    </a:lnTo>
                    <a:lnTo>
                      <a:pt x="383286" y="32004"/>
                    </a:lnTo>
                    <a:lnTo>
                      <a:pt x="395168" y="30861"/>
                    </a:lnTo>
                    <a:lnTo>
                      <a:pt x="406908" y="29718"/>
                    </a:lnTo>
                    <a:lnTo>
                      <a:pt x="418647" y="28575"/>
                    </a:lnTo>
                    <a:lnTo>
                      <a:pt x="430530" y="27432"/>
                    </a:lnTo>
                    <a:lnTo>
                      <a:pt x="440376" y="26169"/>
                    </a:lnTo>
                    <a:lnTo>
                      <a:pt x="450437" y="24765"/>
                    </a:lnTo>
                    <a:lnTo>
                      <a:pt x="460640" y="23360"/>
                    </a:lnTo>
                    <a:lnTo>
                      <a:pt x="504444" y="16764"/>
                    </a:lnTo>
                    <a:lnTo>
                      <a:pt x="509778" y="16002"/>
                    </a:lnTo>
                    <a:lnTo>
                      <a:pt x="515112" y="15240"/>
                    </a:lnTo>
                    <a:lnTo>
                      <a:pt x="519684" y="14478"/>
                    </a:lnTo>
                    <a:lnTo>
                      <a:pt x="521208" y="14478"/>
                    </a:lnTo>
                    <a:lnTo>
                      <a:pt x="521970" y="14477"/>
                    </a:lnTo>
                    <a:lnTo>
                      <a:pt x="522731" y="14477"/>
                    </a:lnTo>
                    <a:lnTo>
                      <a:pt x="521970" y="13716"/>
                    </a:lnTo>
                    <a:lnTo>
                      <a:pt x="520445" y="12192"/>
                    </a:lnTo>
                    <a:lnTo>
                      <a:pt x="518159" y="10668"/>
                    </a:lnTo>
                    <a:lnTo>
                      <a:pt x="513588" y="7620"/>
                    </a:lnTo>
                    <a:lnTo>
                      <a:pt x="508254" y="3810"/>
                    </a:lnTo>
                    <a:lnTo>
                      <a:pt x="503681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8" name="Google Shape;818;p27"/>
            <p:cNvGrpSpPr/>
            <p:nvPr/>
          </p:nvGrpSpPr>
          <p:grpSpPr>
            <a:xfrm>
              <a:off x="7473696" y="5341465"/>
              <a:ext cx="241300" cy="27840"/>
              <a:chOff x="7473696" y="5341465"/>
              <a:chExt cx="241300" cy="27840"/>
            </a:xfrm>
          </p:grpSpPr>
          <p:sp>
            <p:nvSpPr>
              <p:cNvPr id="819" name="Google Shape;819;p27"/>
              <p:cNvSpPr/>
              <p:nvPr/>
            </p:nvSpPr>
            <p:spPr>
              <a:xfrm>
                <a:off x="7473696" y="5341465"/>
                <a:ext cx="241300" cy="24764"/>
              </a:xfrm>
              <a:custGeom>
                <a:rect b="b" l="l" r="r" t="t"/>
                <a:pathLst>
                  <a:path extrusionOk="0" h="24764" w="241300">
                    <a:moveTo>
                      <a:pt x="5333" y="12346"/>
                    </a:moveTo>
                    <a:lnTo>
                      <a:pt x="18811" y="11394"/>
                    </a:lnTo>
                    <a:lnTo>
                      <a:pt x="32003" y="9870"/>
                    </a:lnTo>
                    <a:lnTo>
                      <a:pt x="45196" y="8060"/>
                    </a:lnTo>
                    <a:lnTo>
                      <a:pt x="58673" y="6250"/>
                    </a:lnTo>
                    <a:lnTo>
                      <a:pt x="114299" y="1488"/>
                    </a:lnTo>
                    <a:lnTo>
                      <a:pt x="169925" y="154"/>
                    </a:lnTo>
                    <a:lnTo>
                      <a:pt x="184082" y="0"/>
                    </a:lnTo>
                    <a:lnTo>
                      <a:pt x="198024" y="59"/>
                    </a:lnTo>
                    <a:lnTo>
                      <a:pt x="211824" y="1119"/>
                    </a:lnTo>
                    <a:lnTo>
                      <a:pt x="225551" y="3964"/>
                    </a:lnTo>
                    <a:lnTo>
                      <a:pt x="227075" y="4726"/>
                    </a:lnTo>
                    <a:lnTo>
                      <a:pt x="228599" y="5488"/>
                    </a:lnTo>
                    <a:lnTo>
                      <a:pt x="230123" y="6250"/>
                    </a:lnTo>
                    <a:lnTo>
                      <a:pt x="227075" y="13870"/>
                    </a:lnTo>
                    <a:lnTo>
                      <a:pt x="224027" y="13108"/>
                    </a:lnTo>
                    <a:lnTo>
                      <a:pt x="212597" y="14632"/>
                    </a:lnTo>
                    <a:lnTo>
                      <a:pt x="138302" y="21871"/>
                    </a:lnTo>
                    <a:lnTo>
                      <a:pt x="64007" y="24538"/>
                    </a:lnTo>
                    <a:lnTo>
                      <a:pt x="48005" y="24538"/>
                    </a:lnTo>
                    <a:lnTo>
                      <a:pt x="32003" y="24538"/>
                    </a:lnTo>
                    <a:lnTo>
                      <a:pt x="16001" y="24538"/>
                    </a:lnTo>
                    <a:lnTo>
                      <a:pt x="0" y="24538"/>
                    </a:lnTo>
                    <a:lnTo>
                      <a:pt x="57911" y="17752"/>
                    </a:lnTo>
                    <a:lnTo>
                      <a:pt x="103631" y="15990"/>
                    </a:lnTo>
                    <a:lnTo>
                      <a:pt x="126491" y="15394"/>
                    </a:lnTo>
                    <a:lnTo>
                      <a:pt x="147065" y="14787"/>
                    </a:lnTo>
                    <a:lnTo>
                      <a:pt x="167639" y="13966"/>
                    </a:lnTo>
                    <a:lnTo>
                      <a:pt x="188213" y="12715"/>
                    </a:lnTo>
                    <a:lnTo>
                      <a:pt x="208787" y="10822"/>
                    </a:lnTo>
                    <a:lnTo>
                      <a:pt x="216788" y="10120"/>
                    </a:lnTo>
                    <a:lnTo>
                      <a:pt x="224789" y="9203"/>
                    </a:lnTo>
                    <a:lnTo>
                      <a:pt x="232790" y="8143"/>
                    </a:lnTo>
                    <a:lnTo>
                      <a:pt x="240791" y="7012"/>
                    </a:lnTo>
                    <a:lnTo>
                      <a:pt x="234231" y="7417"/>
                    </a:lnTo>
                    <a:lnTo>
                      <a:pt x="225456" y="7965"/>
                    </a:lnTo>
                    <a:lnTo>
                      <a:pt x="217110" y="7655"/>
                    </a:lnTo>
                    <a:lnTo>
                      <a:pt x="211835" y="5488"/>
                    </a:lnTo>
                    <a:lnTo>
                      <a:pt x="211835" y="3964"/>
                    </a:lnTo>
                    <a:lnTo>
                      <a:pt x="211835" y="2440"/>
                    </a:lnTo>
                    <a:lnTo>
                      <a:pt x="211835" y="9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7504938" y="5347716"/>
                <a:ext cx="209550" cy="21589"/>
              </a:xfrm>
              <a:custGeom>
                <a:rect b="b" l="l" r="r" t="t"/>
                <a:pathLst>
                  <a:path extrusionOk="0" h="21589" w="209550">
                    <a:moveTo>
                      <a:pt x="16001" y="21336"/>
                    </a:moveTo>
                    <a:lnTo>
                      <a:pt x="8381" y="21336"/>
                    </a:lnTo>
                    <a:lnTo>
                      <a:pt x="6095" y="20574"/>
                    </a:lnTo>
                    <a:lnTo>
                      <a:pt x="761" y="20574"/>
                    </a:lnTo>
                    <a:lnTo>
                      <a:pt x="0" y="20574"/>
                    </a:lnTo>
                    <a:lnTo>
                      <a:pt x="18287" y="20443"/>
                    </a:lnTo>
                    <a:lnTo>
                      <a:pt x="36575" y="20097"/>
                    </a:lnTo>
                    <a:lnTo>
                      <a:pt x="54863" y="19609"/>
                    </a:lnTo>
                    <a:lnTo>
                      <a:pt x="73151" y="19050"/>
                    </a:lnTo>
                    <a:lnTo>
                      <a:pt x="89284" y="18037"/>
                    </a:lnTo>
                    <a:lnTo>
                      <a:pt x="105632" y="17240"/>
                    </a:lnTo>
                    <a:lnTo>
                      <a:pt x="122122" y="16585"/>
                    </a:lnTo>
                    <a:lnTo>
                      <a:pt x="138683" y="16002"/>
                    </a:lnTo>
                    <a:lnTo>
                      <a:pt x="150566" y="15549"/>
                    </a:lnTo>
                    <a:lnTo>
                      <a:pt x="162305" y="15240"/>
                    </a:lnTo>
                    <a:lnTo>
                      <a:pt x="174045" y="14930"/>
                    </a:lnTo>
                    <a:lnTo>
                      <a:pt x="185927" y="14478"/>
                    </a:lnTo>
                    <a:lnTo>
                      <a:pt x="193547" y="14478"/>
                    </a:lnTo>
                    <a:lnTo>
                      <a:pt x="201929" y="14478"/>
                    </a:lnTo>
                    <a:lnTo>
                      <a:pt x="209549" y="14478"/>
                    </a:lnTo>
                    <a:lnTo>
                      <a:pt x="208787" y="11430"/>
                    </a:lnTo>
                    <a:lnTo>
                      <a:pt x="209549" y="12192"/>
                    </a:lnTo>
                    <a:lnTo>
                      <a:pt x="207263" y="9906"/>
                    </a:lnTo>
                    <a:lnTo>
                      <a:pt x="204215" y="6858"/>
                    </a:lnTo>
                    <a:lnTo>
                      <a:pt x="204215" y="3810"/>
                    </a:lnTo>
                    <a:lnTo>
                      <a:pt x="20345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21" name="Google Shape;821;p2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309625" y="4387570"/>
              <a:ext cx="216482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27"/>
            <p:cNvSpPr/>
            <p:nvPr/>
          </p:nvSpPr>
          <p:spPr>
            <a:xfrm>
              <a:off x="7390638" y="4643628"/>
              <a:ext cx="146050" cy="8889"/>
            </a:xfrm>
            <a:custGeom>
              <a:rect b="b" l="l" r="r" t="t"/>
              <a:pathLst>
                <a:path extrusionOk="0" h="8889" w="146050">
                  <a:moveTo>
                    <a:pt x="0" y="3810"/>
                  </a:moveTo>
                  <a:lnTo>
                    <a:pt x="17025" y="5238"/>
                  </a:lnTo>
                  <a:lnTo>
                    <a:pt x="33909" y="6096"/>
                  </a:lnTo>
                  <a:lnTo>
                    <a:pt x="50792" y="6381"/>
                  </a:lnTo>
                  <a:lnTo>
                    <a:pt x="67818" y="6096"/>
                  </a:lnTo>
                  <a:lnTo>
                    <a:pt x="82557" y="5048"/>
                  </a:lnTo>
                  <a:lnTo>
                    <a:pt x="97155" y="3429"/>
                  </a:lnTo>
                  <a:lnTo>
                    <a:pt x="111752" y="1809"/>
                  </a:lnTo>
                  <a:lnTo>
                    <a:pt x="126492" y="762"/>
                  </a:lnTo>
                  <a:lnTo>
                    <a:pt x="132588" y="0"/>
                  </a:lnTo>
                  <a:lnTo>
                    <a:pt x="139446" y="762"/>
                  </a:lnTo>
                  <a:lnTo>
                    <a:pt x="145542" y="762"/>
                  </a:lnTo>
                  <a:lnTo>
                    <a:pt x="142494" y="3048"/>
                  </a:lnTo>
                  <a:lnTo>
                    <a:pt x="138684" y="6858"/>
                  </a:lnTo>
                  <a:lnTo>
                    <a:pt x="132588" y="8382"/>
                  </a:lnTo>
                  <a:lnTo>
                    <a:pt x="127254" y="8382"/>
                  </a:lnTo>
                  <a:lnTo>
                    <a:pt x="124968" y="8382"/>
                  </a:lnTo>
                  <a:lnTo>
                    <a:pt x="121157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7533893" y="5356097"/>
              <a:ext cx="162559" cy="5079"/>
            </a:xfrm>
            <a:custGeom>
              <a:rect b="b" l="l" r="r" t="t"/>
              <a:pathLst>
                <a:path extrusionOk="0" h="5079" w="162559">
                  <a:moveTo>
                    <a:pt x="0" y="762"/>
                  </a:moveTo>
                  <a:lnTo>
                    <a:pt x="11763" y="2964"/>
                  </a:lnTo>
                  <a:lnTo>
                    <a:pt x="23241" y="4095"/>
                  </a:lnTo>
                  <a:lnTo>
                    <a:pt x="34718" y="4512"/>
                  </a:lnTo>
                  <a:lnTo>
                    <a:pt x="46482" y="4572"/>
                  </a:lnTo>
                  <a:lnTo>
                    <a:pt x="60769" y="4441"/>
                  </a:lnTo>
                  <a:lnTo>
                    <a:pt x="103632" y="3048"/>
                  </a:lnTo>
                  <a:lnTo>
                    <a:pt x="124968" y="1905"/>
                  </a:lnTo>
                  <a:lnTo>
                    <a:pt x="135564" y="1333"/>
                  </a:lnTo>
                  <a:lnTo>
                    <a:pt x="146304" y="762"/>
                  </a:lnTo>
                  <a:lnTo>
                    <a:pt x="151638" y="762"/>
                  </a:lnTo>
                  <a:lnTo>
                    <a:pt x="156972" y="762"/>
                  </a:lnTo>
                  <a:lnTo>
                    <a:pt x="162306" y="761"/>
                  </a:lnTo>
                  <a:lnTo>
                    <a:pt x="155269" y="2678"/>
                  </a:lnTo>
                  <a:lnTo>
                    <a:pt x="149447" y="2952"/>
                  </a:lnTo>
                  <a:lnTo>
                    <a:pt x="143767" y="1940"/>
                  </a:lnTo>
                  <a:lnTo>
                    <a:pt x="13716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28"/>
          <p:cNvGrpSpPr/>
          <p:nvPr/>
        </p:nvGrpSpPr>
        <p:grpSpPr>
          <a:xfrm>
            <a:off x="-277155" y="1275178"/>
            <a:ext cx="9007896" cy="1699740"/>
            <a:chOff x="3810761" y="1925574"/>
            <a:chExt cx="5793232" cy="1531297"/>
          </a:xfrm>
        </p:grpSpPr>
        <p:pic>
          <p:nvPicPr>
            <p:cNvPr id="829" name="Google Shape;82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8684" y="2769844"/>
              <a:ext cx="216482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0" name="Google Shape;830;p28"/>
            <p:cNvGrpSpPr/>
            <p:nvPr/>
          </p:nvGrpSpPr>
          <p:grpSpPr>
            <a:xfrm>
              <a:off x="8551138" y="2668498"/>
              <a:ext cx="352857" cy="257606"/>
              <a:chOff x="8551138" y="2668498"/>
              <a:chExt cx="352857" cy="257606"/>
            </a:xfrm>
          </p:grpSpPr>
          <p:pic>
            <p:nvPicPr>
              <p:cNvPr id="831" name="Google Shape;83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51138" y="2742412"/>
                <a:ext cx="67868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" name="Google Shape;832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49627" y="2668498"/>
                <a:ext cx="254368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3" name="Google Shape;833;p28"/>
            <p:cNvGrpSpPr/>
            <p:nvPr/>
          </p:nvGrpSpPr>
          <p:grpSpPr>
            <a:xfrm>
              <a:off x="8960332" y="2676118"/>
              <a:ext cx="253009" cy="173786"/>
              <a:chOff x="8960332" y="2676118"/>
              <a:chExt cx="253009" cy="173786"/>
            </a:xfrm>
          </p:grpSpPr>
          <p:pic>
            <p:nvPicPr>
              <p:cNvPr id="834" name="Google Shape;834;p2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60332" y="2676118"/>
                <a:ext cx="92252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5" name="Google Shape;835;p2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074632" y="2714980"/>
                <a:ext cx="90728" cy="1156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6" name="Google Shape;836;p28"/>
              <p:cNvSpPr/>
              <p:nvPr/>
            </p:nvSpPr>
            <p:spPr>
              <a:xfrm>
                <a:off x="9190482" y="27371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7" name="Google Shape;837;p28"/>
            <p:cNvSpPr/>
            <p:nvPr/>
          </p:nvSpPr>
          <p:spPr>
            <a:xfrm>
              <a:off x="3810761" y="3293042"/>
              <a:ext cx="5411470" cy="163829"/>
            </a:xfrm>
            <a:custGeom>
              <a:rect b="b" l="l" r="r" t="t"/>
              <a:pathLst>
                <a:path extrusionOk="0" h="163829" w="5411470">
                  <a:moveTo>
                    <a:pt x="0" y="151959"/>
                  </a:moveTo>
                  <a:lnTo>
                    <a:pt x="54197" y="158436"/>
                  </a:lnTo>
                  <a:lnTo>
                    <a:pt x="108966" y="162627"/>
                  </a:lnTo>
                  <a:lnTo>
                    <a:pt x="147375" y="163377"/>
                  </a:lnTo>
                  <a:lnTo>
                    <a:pt x="185928" y="163484"/>
                  </a:lnTo>
                  <a:lnTo>
                    <a:pt x="224480" y="163163"/>
                  </a:lnTo>
                  <a:lnTo>
                    <a:pt x="262890" y="162627"/>
                  </a:lnTo>
                  <a:lnTo>
                    <a:pt x="312039" y="160984"/>
                  </a:lnTo>
                  <a:lnTo>
                    <a:pt x="361188" y="158626"/>
                  </a:lnTo>
                  <a:lnTo>
                    <a:pt x="410337" y="155983"/>
                  </a:lnTo>
                  <a:lnTo>
                    <a:pt x="459486" y="153483"/>
                  </a:lnTo>
                  <a:lnTo>
                    <a:pt x="505583" y="150825"/>
                  </a:lnTo>
                  <a:lnTo>
                    <a:pt x="551572" y="148314"/>
                  </a:lnTo>
                  <a:lnTo>
                    <a:pt x="597523" y="145912"/>
                  </a:lnTo>
                  <a:lnTo>
                    <a:pt x="643512" y="143583"/>
                  </a:lnTo>
                  <a:lnTo>
                    <a:pt x="689610" y="141291"/>
                  </a:lnTo>
                  <a:lnTo>
                    <a:pt x="739530" y="138566"/>
                  </a:lnTo>
                  <a:lnTo>
                    <a:pt x="789596" y="135951"/>
                  </a:lnTo>
                  <a:lnTo>
                    <a:pt x="839772" y="133555"/>
                  </a:lnTo>
                  <a:lnTo>
                    <a:pt x="890022" y="131489"/>
                  </a:lnTo>
                  <a:lnTo>
                    <a:pt x="940308" y="129861"/>
                  </a:lnTo>
                  <a:lnTo>
                    <a:pt x="993879" y="128282"/>
                  </a:lnTo>
                  <a:lnTo>
                    <a:pt x="1047561" y="127106"/>
                  </a:lnTo>
                  <a:lnTo>
                    <a:pt x="1101278" y="126185"/>
                  </a:lnTo>
                  <a:lnTo>
                    <a:pt x="1154960" y="125374"/>
                  </a:lnTo>
                  <a:lnTo>
                    <a:pt x="1208532" y="124527"/>
                  </a:lnTo>
                  <a:lnTo>
                    <a:pt x="1263853" y="123070"/>
                  </a:lnTo>
                  <a:lnTo>
                    <a:pt x="1319174" y="121467"/>
                  </a:lnTo>
                  <a:lnTo>
                    <a:pt x="1374495" y="119754"/>
                  </a:lnTo>
                  <a:lnTo>
                    <a:pt x="1429816" y="117968"/>
                  </a:lnTo>
                  <a:lnTo>
                    <a:pt x="1485138" y="116145"/>
                  </a:lnTo>
                  <a:lnTo>
                    <a:pt x="1538891" y="114079"/>
                  </a:lnTo>
                  <a:lnTo>
                    <a:pt x="1592699" y="111906"/>
                  </a:lnTo>
                  <a:lnTo>
                    <a:pt x="1646542" y="109662"/>
                  </a:lnTo>
                  <a:lnTo>
                    <a:pt x="1700402" y="107382"/>
                  </a:lnTo>
                  <a:lnTo>
                    <a:pt x="1754263" y="105102"/>
                  </a:lnTo>
                  <a:lnTo>
                    <a:pt x="1808106" y="102858"/>
                  </a:lnTo>
                  <a:lnTo>
                    <a:pt x="1861914" y="100685"/>
                  </a:lnTo>
                  <a:lnTo>
                    <a:pt x="1915668" y="98619"/>
                  </a:lnTo>
                  <a:lnTo>
                    <a:pt x="1964873" y="96605"/>
                  </a:lnTo>
                  <a:lnTo>
                    <a:pt x="2014163" y="94442"/>
                  </a:lnTo>
                  <a:lnTo>
                    <a:pt x="2063496" y="92237"/>
                  </a:lnTo>
                  <a:lnTo>
                    <a:pt x="2112828" y="90096"/>
                  </a:lnTo>
                  <a:lnTo>
                    <a:pt x="2162118" y="88124"/>
                  </a:lnTo>
                  <a:lnTo>
                    <a:pt x="2211324" y="86427"/>
                  </a:lnTo>
                  <a:lnTo>
                    <a:pt x="2261231" y="84525"/>
                  </a:lnTo>
                  <a:lnTo>
                    <a:pt x="2311117" y="82645"/>
                  </a:lnTo>
                  <a:lnTo>
                    <a:pt x="2360961" y="80807"/>
                  </a:lnTo>
                  <a:lnTo>
                    <a:pt x="2410742" y="79033"/>
                  </a:lnTo>
                  <a:lnTo>
                    <a:pt x="2460438" y="77343"/>
                  </a:lnTo>
                  <a:lnTo>
                    <a:pt x="2510028" y="75759"/>
                  </a:lnTo>
                  <a:lnTo>
                    <a:pt x="2559558" y="73970"/>
                  </a:lnTo>
                  <a:lnTo>
                    <a:pt x="2609088" y="72372"/>
                  </a:lnTo>
                  <a:lnTo>
                    <a:pt x="2658618" y="70901"/>
                  </a:lnTo>
                  <a:lnTo>
                    <a:pt x="2708148" y="69494"/>
                  </a:lnTo>
                  <a:lnTo>
                    <a:pt x="2757678" y="68086"/>
                  </a:lnTo>
                  <a:lnTo>
                    <a:pt x="2807208" y="66615"/>
                  </a:lnTo>
                  <a:lnTo>
                    <a:pt x="2857115" y="65091"/>
                  </a:lnTo>
                  <a:lnTo>
                    <a:pt x="2907001" y="63567"/>
                  </a:lnTo>
                  <a:lnTo>
                    <a:pt x="2956845" y="62043"/>
                  </a:lnTo>
                  <a:lnTo>
                    <a:pt x="3006626" y="60519"/>
                  </a:lnTo>
                  <a:lnTo>
                    <a:pt x="3056322" y="58995"/>
                  </a:lnTo>
                  <a:lnTo>
                    <a:pt x="3105912" y="57471"/>
                  </a:lnTo>
                  <a:lnTo>
                    <a:pt x="3155823" y="55566"/>
                  </a:lnTo>
                  <a:lnTo>
                    <a:pt x="3205734" y="53661"/>
                  </a:lnTo>
                  <a:lnTo>
                    <a:pt x="3255645" y="51756"/>
                  </a:lnTo>
                  <a:lnTo>
                    <a:pt x="3305556" y="49851"/>
                  </a:lnTo>
                  <a:lnTo>
                    <a:pt x="3355467" y="47946"/>
                  </a:lnTo>
                  <a:lnTo>
                    <a:pt x="3405378" y="46041"/>
                  </a:lnTo>
                  <a:lnTo>
                    <a:pt x="3453768" y="44520"/>
                  </a:lnTo>
                  <a:lnTo>
                    <a:pt x="3502180" y="43021"/>
                  </a:lnTo>
                  <a:lnTo>
                    <a:pt x="3550634" y="41564"/>
                  </a:lnTo>
                  <a:lnTo>
                    <a:pt x="3599151" y="40171"/>
                  </a:lnTo>
                  <a:lnTo>
                    <a:pt x="3647753" y="38862"/>
                  </a:lnTo>
                  <a:lnTo>
                    <a:pt x="3696462" y="37659"/>
                  </a:lnTo>
                  <a:lnTo>
                    <a:pt x="3744083" y="36576"/>
                  </a:lnTo>
                  <a:lnTo>
                    <a:pt x="3791683" y="35599"/>
                  </a:lnTo>
                  <a:lnTo>
                    <a:pt x="3839241" y="34706"/>
                  </a:lnTo>
                  <a:lnTo>
                    <a:pt x="3886736" y="33877"/>
                  </a:lnTo>
                  <a:lnTo>
                    <a:pt x="3934146" y="33090"/>
                  </a:lnTo>
                  <a:lnTo>
                    <a:pt x="3981450" y="32325"/>
                  </a:lnTo>
                  <a:lnTo>
                    <a:pt x="4029777" y="31503"/>
                  </a:lnTo>
                  <a:lnTo>
                    <a:pt x="4077998" y="30575"/>
                  </a:lnTo>
                  <a:lnTo>
                    <a:pt x="4126134" y="29563"/>
                  </a:lnTo>
                  <a:lnTo>
                    <a:pt x="4174207" y="28487"/>
                  </a:lnTo>
                  <a:lnTo>
                    <a:pt x="4222238" y="27368"/>
                  </a:lnTo>
                  <a:lnTo>
                    <a:pt x="4270248" y="26229"/>
                  </a:lnTo>
                  <a:lnTo>
                    <a:pt x="4319931" y="24923"/>
                  </a:lnTo>
                  <a:lnTo>
                    <a:pt x="4369694" y="23616"/>
                  </a:lnTo>
                  <a:lnTo>
                    <a:pt x="4419524" y="22310"/>
                  </a:lnTo>
                  <a:lnTo>
                    <a:pt x="4469407" y="21004"/>
                  </a:lnTo>
                  <a:lnTo>
                    <a:pt x="4519330" y="19698"/>
                  </a:lnTo>
                  <a:lnTo>
                    <a:pt x="4569280" y="18391"/>
                  </a:lnTo>
                  <a:lnTo>
                    <a:pt x="4619244" y="17085"/>
                  </a:lnTo>
                  <a:lnTo>
                    <a:pt x="4669536" y="16171"/>
                  </a:lnTo>
                  <a:lnTo>
                    <a:pt x="4719828" y="15256"/>
                  </a:lnTo>
                  <a:lnTo>
                    <a:pt x="4770120" y="14342"/>
                  </a:lnTo>
                  <a:lnTo>
                    <a:pt x="4820411" y="13427"/>
                  </a:lnTo>
                  <a:lnTo>
                    <a:pt x="4870704" y="12513"/>
                  </a:lnTo>
                  <a:lnTo>
                    <a:pt x="4926711" y="10798"/>
                  </a:lnTo>
                  <a:lnTo>
                    <a:pt x="4982718" y="9084"/>
                  </a:lnTo>
                  <a:lnTo>
                    <a:pt x="5038725" y="7369"/>
                  </a:lnTo>
                  <a:lnTo>
                    <a:pt x="5094732" y="5655"/>
                  </a:lnTo>
                  <a:lnTo>
                    <a:pt x="5139309" y="4393"/>
                  </a:lnTo>
                  <a:lnTo>
                    <a:pt x="5183886" y="2988"/>
                  </a:lnTo>
                  <a:lnTo>
                    <a:pt x="5228463" y="1583"/>
                  </a:lnTo>
                  <a:lnTo>
                    <a:pt x="5273040" y="321"/>
                  </a:lnTo>
                  <a:lnTo>
                    <a:pt x="5300591" y="0"/>
                  </a:lnTo>
                  <a:lnTo>
                    <a:pt x="5328285" y="35"/>
                  </a:lnTo>
                  <a:lnTo>
                    <a:pt x="5355978" y="214"/>
                  </a:lnTo>
                  <a:lnTo>
                    <a:pt x="5383530" y="321"/>
                  </a:lnTo>
                  <a:lnTo>
                    <a:pt x="5390709" y="357"/>
                  </a:lnTo>
                  <a:lnTo>
                    <a:pt x="5397531" y="607"/>
                  </a:lnTo>
                  <a:lnTo>
                    <a:pt x="5404211" y="1285"/>
                  </a:lnTo>
                  <a:lnTo>
                    <a:pt x="5410962" y="2607"/>
                  </a:lnTo>
                  <a:lnTo>
                    <a:pt x="5398889" y="5476"/>
                  </a:lnTo>
                  <a:lnTo>
                    <a:pt x="5385816" y="7274"/>
                  </a:lnTo>
                  <a:lnTo>
                    <a:pt x="5372171" y="8072"/>
                  </a:lnTo>
                  <a:lnTo>
                    <a:pt x="5358384" y="7941"/>
                  </a:lnTo>
                  <a:lnTo>
                    <a:pt x="5348787" y="7250"/>
                  </a:lnTo>
                  <a:lnTo>
                    <a:pt x="5339334" y="6417"/>
                  </a:lnTo>
                  <a:lnTo>
                    <a:pt x="5329880" y="5584"/>
                  </a:lnTo>
                  <a:lnTo>
                    <a:pt x="5320284" y="489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8" name="Google Shape;838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99197" y="2118334"/>
              <a:ext cx="107111" cy="139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9" name="Google Shape;839;p28"/>
            <p:cNvGrpSpPr/>
            <p:nvPr/>
          </p:nvGrpSpPr>
          <p:grpSpPr>
            <a:xfrm>
              <a:off x="7696200" y="2142743"/>
              <a:ext cx="341629" cy="38989"/>
              <a:chOff x="7696200" y="2142743"/>
              <a:chExt cx="341629" cy="38989"/>
            </a:xfrm>
          </p:grpSpPr>
          <p:sp>
            <p:nvSpPr>
              <p:cNvPr id="840" name="Google Shape;840;p28"/>
              <p:cNvSpPr/>
              <p:nvPr/>
            </p:nvSpPr>
            <p:spPr>
              <a:xfrm>
                <a:off x="7696200" y="2142743"/>
                <a:ext cx="341629" cy="8889"/>
              </a:xfrm>
              <a:custGeom>
                <a:rect b="b" l="l" r="r" t="t"/>
                <a:pathLst>
                  <a:path extrusionOk="0" h="8889" w="341629">
                    <a:moveTo>
                      <a:pt x="0" y="2286"/>
                    </a:moveTo>
                    <a:lnTo>
                      <a:pt x="22407" y="4691"/>
                    </a:lnTo>
                    <a:lnTo>
                      <a:pt x="44957" y="5524"/>
                    </a:lnTo>
                    <a:lnTo>
                      <a:pt x="67508" y="5500"/>
                    </a:lnTo>
                    <a:lnTo>
                      <a:pt x="89916" y="5334"/>
                    </a:lnTo>
                    <a:lnTo>
                      <a:pt x="125920" y="4643"/>
                    </a:lnTo>
                    <a:lnTo>
                      <a:pt x="161925" y="3810"/>
                    </a:lnTo>
                    <a:lnTo>
                      <a:pt x="197929" y="2976"/>
                    </a:lnTo>
                    <a:lnTo>
                      <a:pt x="233934" y="2286"/>
                    </a:lnTo>
                    <a:lnTo>
                      <a:pt x="258508" y="2286"/>
                    </a:lnTo>
                    <a:lnTo>
                      <a:pt x="283083" y="2286"/>
                    </a:lnTo>
                    <a:lnTo>
                      <a:pt x="307657" y="2286"/>
                    </a:lnTo>
                    <a:lnTo>
                      <a:pt x="332232" y="2286"/>
                    </a:lnTo>
                    <a:lnTo>
                      <a:pt x="338328" y="2286"/>
                    </a:lnTo>
                    <a:lnTo>
                      <a:pt x="339852" y="0"/>
                    </a:lnTo>
                    <a:lnTo>
                      <a:pt x="341376" y="3810"/>
                    </a:lnTo>
                    <a:lnTo>
                      <a:pt x="331779" y="5274"/>
                    </a:lnTo>
                    <a:lnTo>
                      <a:pt x="322326" y="6381"/>
                    </a:lnTo>
                    <a:lnTo>
                      <a:pt x="312872" y="7346"/>
                    </a:lnTo>
                    <a:lnTo>
                      <a:pt x="303276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7770876" y="2155697"/>
                <a:ext cx="250190" cy="26035"/>
              </a:xfrm>
              <a:custGeom>
                <a:rect b="b" l="l" r="r" t="t"/>
                <a:pathLst>
                  <a:path extrusionOk="0" h="26035" w="250190">
                    <a:moveTo>
                      <a:pt x="0" y="25908"/>
                    </a:moveTo>
                    <a:lnTo>
                      <a:pt x="20002" y="24181"/>
                    </a:lnTo>
                    <a:lnTo>
                      <a:pt x="40005" y="22383"/>
                    </a:lnTo>
                    <a:lnTo>
                      <a:pt x="60007" y="20443"/>
                    </a:lnTo>
                    <a:lnTo>
                      <a:pt x="80010" y="18288"/>
                    </a:lnTo>
                    <a:lnTo>
                      <a:pt x="109287" y="15216"/>
                    </a:lnTo>
                    <a:lnTo>
                      <a:pt x="138779" y="12573"/>
                    </a:lnTo>
                    <a:lnTo>
                      <a:pt x="168413" y="9929"/>
                    </a:lnTo>
                    <a:lnTo>
                      <a:pt x="198120" y="6858"/>
                    </a:lnTo>
                    <a:lnTo>
                      <a:pt x="215110" y="4500"/>
                    </a:lnTo>
                    <a:lnTo>
                      <a:pt x="227742" y="2857"/>
                    </a:lnTo>
                    <a:lnTo>
                      <a:pt x="238517" y="1500"/>
                    </a:lnTo>
                    <a:lnTo>
                      <a:pt x="24993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28"/>
            <p:cNvSpPr/>
            <p:nvPr/>
          </p:nvSpPr>
          <p:spPr>
            <a:xfrm>
              <a:off x="8159495" y="212064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9389364" y="2202072"/>
              <a:ext cx="214629" cy="854710"/>
            </a:xfrm>
            <a:custGeom>
              <a:rect b="b" l="l" r="r" t="t"/>
              <a:pathLst>
                <a:path extrusionOk="0" h="854710" w="214629">
                  <a:moveTo>
                    <a:pt x="0" y="36683"/>
                  </a:moveTo>
                  <a:lnTo>
                    <a:pt x="20073" y="3214"/>
                  </a:lnTo>
                  <a:lnTo>
                    <a:pt x="35456" y="0"/>
                  </a:lnTo>
                  <a:lnTo>
                    <a:pt x="43433" y="107"/>
                  </a:lnTo>
                  <a:lnTo>
                    <a:pt x="79248" y="22967"/>
                  </a:lnTo>
                  <a:lnTo>
                    <a:pt x="93714" y="77188"/>
                  </a:lnTo>
                  <a:lnTo>
                    <a:pt x="95083" y="124706"/>
                  </a:lnTo>
                  <a:lnTo>
                    <a:pt x="94678" y="153364"/>
                  </a:lnTo>
                  <a:lnTo>
                    <a:pt x="93416" y="182165"/>
                  </a:lnTo>
                  <a:lnTo>
                    <a:pt x="91440" y="211181"/>
                  </a:lnTo>
                  <a:lnTo>
                    <a:pt x="89201" y="241923"/>
                  </a:lnTo>
                  <a:lnTo>
                    <a:pt x="87249" y="272522"/>
                  </a:lnTo>
                  <a:lnTo>
                    <a:pt x="85867" y="303121"/>
                  </a:lnTo>
                  <a:lnTo>
                    <a:pt x="85344" y="333863"/>
                  </a:lnTo>
                  <a:lnTo>
                    <a:pt x="86594" y="368998"/>
                  </a:lnTo>
                  <a:lnTo>
                    <a:pt x="98524" y="437268"/>
                  </a:lnTo>
                  <a:lnTo>
                    <a:pt x="120598" y="490704"/>
                  </a:lnTo>
                  <a:lnTo>
                    <a:pt x="145958" y="527589"/>
                  </a:lnTo>
                  <a:lnTo>
                    <a:pt x="180213" y="561415"/>
                  </a:lnTo>
                  <a:lnTo>
                    <a:pt x="201930" y="574655"/>
                  </a:lnTo>
                  <a:lnTo>
                    <a:pt x="205740" y="576941"/>
                  </a:lnTo>
                  <a:lnTo>
                    <a:pt x="209550" y="577703"/>
                  </a:lnTo>
                  <a:lnTo>
                    <a:pt x="214122" y="579227"/>
                  </a:lnTo>
                  <a:lnTo>
                    <a:pt x="207394" y="581417"/>
                  </a:lnTo>
                  <a:lnTo>
                    <a:pt x="200882" y="583608"/>
                  </a:lnTo>
                  <a:lnTo>
                    <a:pt x="162591" y="610278"/>
                  </a:lnTo>
                  <a:lnTo>
                    <a:pt x="135802" y="654558"/>
                  </a:lnTo>
                  <a:lnTo>
                    <a:pt x="125730" y="709529"/>
                  </a:lnTo>
                  <a:lnTo>
                    <a:pt x="125456" y="724626"/>
                  </a:lnTo>
                  <a:lnTo>
                    <a:pt x="125825" y="740009"/>
                  </a:lnTo>
                  <a:lnTo>
                    <a:pt x="126908" y="755392"/>
                  </a:lnTo>
                  <a:lnTo>
                    <a:pt x="128778" y="770489"/>
                  </a:lnTo>
                  <a:lnTo>
                    <a:pt x="130730" y="781347"/>
                  </a:lnTo>
                  <a:lnTo>
                    <a:pt x="132969" y="792206"/>
                  </a:lnTo>
                  <a:lnTo>
                    <a:pt x="135207" y="803064"/>
                  </a:lnTo>
                  <a:lnTo>
                    <a:pt x="137160" y="813923"/>
                  </a:lnTo>
                  <a:lnTo>
                    <a:pt x="137922" y="820781"/>
                  </a:lnTo>
                  <a:lnTo>
                    <a:pt x="139446" y="827639"/>
                  </a:lnTo>
                  <a:lnTo>
                    <a:pt x="100584" y="848213"/>
                  </a:lnTo>
                  <a:lnTo>
                    <a:pt x="70473" y="850570"/>
                  </a:lnTo>
                  <a:lnTo>
                    <a:pt x="60198" y="850499"/>
                  </a:lnTo>
                  <a:lnTo>
                    <a:pt x="54102" y="850499"/>
                  </a:lnTo>
                  <a:lnTo>
                    <a:pt x="47244" y="848975"/>
                  </a:lnTo>
                  <a:lnTo>
                    <a:pt x="41148" y="850499"/>
                  </a:lnTo>
                  <a:lnTo>
                    <a:pt x="40386" y="851261"/>
                  </a:lnTo>
                  <a:lnTo>
                    <a:pt x="40386" y="852785"/>
                  </a:lnTo>
                  <a:lnTo>
                    <a:pt x="38862" y="852023"/>
                  </a:lnTo>
                  <a:lnTo>
                    <a:pt x="38862" y="854309"/>
                  </a:lnTo>
                  <a:lnTo>
                    <a:pt x="38862" y="852785"/>
                  </a:lnTo>
                  <a:lnTo>
                    <a:pt x="38100" y="84897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4" name="Google Shape;844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0299" y="2698978"/>
              <a:ext cx="131876" cy="115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72490" y="1965744"/>
              <a:ext cx="1786893" cy="11226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6" name="Google Shape;846;p28"/>
            <p:cNvGrpSpPr/>
            <p:nvPr/>
          </p:nvGrpSpPr>
          <p:grpSpPr>
            <a:xfrm>
              <a:off x="7573899" y="1925574"/>
              <a:ext cx="630682" cy="170687"/>
              <a:chOff x="7573899" y="1925574"/>
              <a:chExt cx="630682" cy="170687"/>
            </a:xfrm>
          </p:grpSpPr>
          <p:sp>
            <p:nvSpPr>
              <p:cNvPr id="847" name="Google Shape;847;p28"/>
              <p:cNvSpPr/>
              <p:nvPr/>
            </p:nvSpPr>
            <p:spPr>
              <a:xfrm>
                <a:off x="7573899" y="2000250"/>
                <a:ext cx="41275" cy="63500"/>
              </a:xfrm>
              <a:custGeom>
                <a:rect b="b" l="l" r="r" t="t"/>
                <a:pathLst>
                  <a:path extrusionOk="0" h="63500" w="41275">
                    <a:moveTo>
                      <a:pt x="4191" y="0"/>
                    </a:moveTo>
                    <a:lnTo>
                      <a:pt x="1381" y="11013"/>
                    </a:lnTo>
                    <a:lnTo>
                      <a:pt x="0" y="20097"/>
                    </a:lnTo>
                    <a:lnTo>
                      <a:pt x="333" y="29039"/>
                    </a:lnTo>
                    <a:lnTo>
                      <a:pt x="24050" y="63317"/>
                    </a:lnTo>
                    <a:lnTo>
                      <a:pt x="30099" y="61912"/>
                    </a:lnTo>
                    <a:lnTo>
                      <a:pt x="35575" y="58507"/>
                    </a:lnTo>
                    <a:lnTo>
                      <a:pt x="40767" y="541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7575042" y="1981962"/>
                <a:ext cx="29845" cy="48260"/>
              </a:xfrm>
              <a:custGeom>
                <a:rect b="b" l="l" r="r" t="t"/>
                <a:pathLst>
                  <a:path extrusionOk="0" h="48260" w="29845">
                    <a:moveTo>
                      <a:pt x="12192" y="29717"/>
                    </a:moveTo>
                    <a:lnTo>
                      <a:pt x="8382" y="39623"/>
                    </a:lnTo>
                    <a:lnTo>
                      <a:pt x="6858" y="40385"/>
                    </a:lnTo>
                    <a:lnTo>
                      <a:pt x="7620" y="46481"/>
                    </a:lnTo>
                    <a:lnTo>
                      <a:pt x="29718" y="23050"/>
                    </a:lnTo>
                    <a:lnTo>
                      <a:pt x="28289" y="16430"/>
                    </a:lnTo>
                    <a:lnTo>
                      <a:pt x="25146" y="10667"/>
                    </a:lnTo>
                    <a:lnTo>
                      <a:pt x="21336" y="5333"/>
                    </a:lnTo>
                    <a:lnTo>
                      <a:pt x="12954" y="0"/>
                    </a:lnTo>
                    <a:lnTo>
                      <a:pt x="6096" y="2285"/>
                    </a:lnTo>
                    <a:lnTo>
                      <a:pt x="0" y="3809"/>
                    </a:lnTo>
                    <a:lnTo>
                      <a:pt x="5334" y="16001"/>
                    </a:lnTo>
                    <a:lnTo>
                      <a:pt x="6096" y="1904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7624846" y="1985772"/>
                <a:ext cx="48259" cy="110489"/>
              </a:xfrm>
              <a:custGeom>
                <a:rect b="b" l="l" r="r" t="t"/>
                <a:pathLst>
                  <a:path extrusionOk="0" h="110489" w="48259">
                    <a:moveTo>
                      <a:pt x="37064" y="21336"/>
                    </a:moveTo>
                    <a:lnTo>
                      <a:pt x="8108" y="0"/>
                    </a:lnTo>
                    <a:lnTo>
                      <a:pt x="5060" y="11430"/>
                    </a:lnTo>
                    <a:lnTo>
                      <a:pt x="3536" y="17526"/>
                    </a:lnTo>
                    <a:lnTo>
                      <a:pt x="1881" y="25884"/>
                    </a:lnTo>
                    <a:lnTo>
                      <a:pt x="583" y="34671"/>
                    </a:lnTo>
                    <a:lnTo>
                      <a:pt x="0" y="43457"/>
                    </a:lnTo>
                    <a:lnTo>
                      <a:pt x="488" y="51816"/>
                    </a:lnTo>
                    <a:lnTo>
                      <a:pt x="2012" y="60960"/>
                    </a:lnTo>
                    <a:lnTo>
                      <a:pt x="7346" y="65532"/>
                    </a:lnTo>
                    <a:lnTo>
                      <a:pt x="15728" y="64770"/>
                    </a:lnTo>
                    <a:lnTo>
                      <a:pt x="23348" y="64008"/>
                    </a:lnTo>
                    <a:lnTo>
                      <a:pt x="28682" y="55626"/>
                    </a:lnTo>
                    <a:lnTo>
                      <a:pt x="32492" y="50292"/>
                    </a:lnTo>
                    <a:lnTo>
                      <a:pt x="35540" y="46482"/>
                    </a:lnTo>
                    <a:lnTo>
                      <a:pt x="37826" y="44958"/>
                    </a:lnTo>
                    <a:lnTo>
                      <a:pt x="38076" y="53518"/>
                    </a:lnTo>
                    <a:lnTo>
                      <a:pt x="38683" y="62007"/>
                    </a:lnTo>
                    <a:lnTo>
                      <a:pt x="39433" y="70354"/>
                    </a:lnTo>
                    <a:lnTo>
                      <a:pt x="40112" y="78486"/>
                    </a:lnTo>
                    <a:lnTo>
                      <a:pt x="41278" y="85903"/>
                    </a:lnTo>
                    <a:lnTo>
                      <a:pt x="42588" y="93249"/>
                    </a:lnTo>
                    <a:lnTo>
                      <a:pt x="44184" y="100453"/>
                    </a:lnTo>
                    <a:lnTo>
                      <a:pt x="46208" y="107442"/>
                    </a:lnTo>
                    <a:lnTo>
                      <a:pt x="46208" y="108966"/>
                    </a:lnTo>
                    <a:lnTo>
                      <a:pt x="46970" y="109728"/>
                    </a:lnTo>
                    <a:lnTo>
                      <a:pt x="47732" y="1104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7703010" y="1995678"/>
                <a:ext cx="122554" cy="55880"/>
              </a:xfrm>
              <a:custGeom>
                <a:rect b="b" l="l" r="r" t="t"/>
                <a:pathLst>
                  <a:path extrusionOk="0" h="55880" w="122554">
                    <a:moveTo>
                      <a:pt x="47" y="7620"/>
                    </a:moveTo>
                    <a:lnTo>
                      <a:pt x="7667" y="49530"/>
                    </a:lnTo>
                    <a:lnTo>
                      <a:pt x="13763" y="51816"/>
                    </a:lnTo>
                    <a:lnTo>
                      <a:pt x="22907" y="51816"/>
                    </a:lnTo>
                    <a:lnTo>
                      <a:pt x="51006" y="23812"/>
                    </a:lnTo>
                    <a:lnTo>
                      <a:pt x="53387" y="10668"/>
                    </a:lnTo>
                    <a:lnTo>
                      <a:pt x="53387" y="0"/>
                    </a:lnTo>
                    <a:lnTo>
                      <a:pt x="53387" y="9906"/>
                    </a:lnTo>
                    <a:lnTo>
                      <a:pt x="53447" y="16311"/>
                    </a:lnTo>
                    <a:lnTo>
                      <a:pt x="77009" y="49530"/>
                    </a:lnTo>
                    <a:lnTo>
                      <a:pt x="85391" y="51054"/>
                    </a:lnTo>
                    <a:lnTo>
                      <a:pt x="98345" y="13716"/>
                    </a:lnTo>
                    <a:lnTo>
                      <a:pt x="98345" y="12954"/>
                    </a:lnTo>
                    <a:lnTo>
                      <a:pt x="98345" y="11430"/>
                    </a:lnTo>
                    <a:lnTo>
                      <a:pt x="98345" y="10668"/>
                    </a:lnTo>
                    <a:lnTo>
                      <a:pt x="98345" y="17526"/>
                    </a:lnTo>
                    <a:lnTo>
                      <a:pt x="99107" y="23622"/>
                    </a:lnTo>
                    <a:lnTo>
                      <a:pt x="99869" y="30480"/>
                    </a:lnTo>
                    <a:lnTo>
                      <a:pt x="101393" y="37338"/>
                    </a:lnTo>
                    <a:lnTo>
                      <a:pt x="102155" y="46482"/>
                    </a:lnTo>
                    <a:lnTo>
                      <a:pt x="108251" y="51054"/>
                    </a:lnTo>
                    <a:lnTo>
                      <a:pt x="112061" y="55626"/>
                    </a:lnTo>
                    <a:lnTo>
                      <a:pt x="116633" y="54864"/>
                    </a:lnTo>
                    <a:lnTo>
                      <a:pt x="121967" y="5410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7793736" y="192557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7849362" y="1966722"/>
                <a:ext cx="46990" cy="57150"/>
              </a:xfrm>
              <a:custGeom>
                <a:rect b="b" l="l" r="r" t="t"/>
                <a:pathLst>
                  <a:path extrusionOk="0" h="57150" w="46990">
                    <a:moveTo>
                      <a:pt x="0" y="10667"/>
                    </a:moveTo>
                    <a:lnTo>
                      <a:pt x="28194" y="44195"/>
                    </a:lnTo>
                    <a:lnTo>
                      <a:pt x="34290" y="48005"/>
                    </a:lnTo>
                    <a:lnTo>
                      <a:pt x="40386" y="53339"/>
                    </a:lnTo>
                    <a:lnTo>
                      <a:pt x="43434" y="55625"/>
                    </a:lnTo>
                    <a:lnTo>
                      <a:pt x="44196" y="55625"/>
                    </a:lnTo>
                    <a:lnTo>
                      <a:pt x="46482" y="57149"/>
                    </a:lnTo>
                    <a:lnTo>
                      <a:pt x="44707" y="21324"/>
                    </a:lnTo>
                    <a:lnTo>
                      <a:pt x="43910" y="14382"/>
                    </a:lnTo>
                    <a:lnTo>
                      <a:pt x="43255" y="7298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7924038" y="1934718"/>
                <a:ext cx="165100" cy="103505"/>
              </a:xfrm>
              <a:custGeom>
                <a:rect b="b" l="l" r="r" t="t"/>
                <a:pathLst>
                  <a:path extrusionOk="0" h="103505" w="165100">
                    <a:moveTo>
                      <a:pt x="48005" y="72389"/>
                    </a:moveTo>
                    <a:lnTo>
                      <a:pt x="44827" y="63388"/>
                    </a:lnTo>
                    <a:lnTo>
                      <a:pt x="40862" y="50101"/>
                    </a:lnTo>
                    <a:lnTo>
                      <a:pt x="35897" y="37671"/>
                    </a:lnTo>
                    <a:lnTo>
                      <a:pt x="29717" y="31241"/>
                    </a:lnTo>
                    <a:lnTo>
                      <a:pt x="23193" y="31956"/>
                    </a:lnTo>
                    <a:lnTo>
                      <a:pt x="17525" y="36956"/>
                    </a:lnTo>
                    <a:lnTo>
                      <a:pt x="13001" y="43672"/>
                    </a:lnTo>
                    <a:lnTo>
                      <a:pt x="9905" y="49529"/>
                    </a:lnTo>
                    <a:lnTo>
                      <a:pt x="5357" y="57804"/>
                    </a:lnTo>
                    <a:lnTo>
                      <a:pt x="2095" y="66579"/>
                    </a:lnTo>
                    <a:lnTo>
                      <a:pt x="261" y="75783"/>
                    </a:lnTo>
                    <a:lnTo>
                      <a:pt x="0" y="85343"/>
                    </a:lnTo>
                    <a:lnTo>
                      <a:pt x="761" y="95249"/>
                    </a:lnTo>
                    <a:lnTo>
                      <a:pt x="9143" y="96773"/>
                    </a:lnTo>
                    <a:lnTo>
                      <a:pt x="18287" y="96011"/>
                    </a:lnTo>
                    <a:lnTo>
                      <a:pt x="28193" y="95249"/>
                    </a:lnTo>
                    <a:lnTo>
                      <a:pt x="32003" y="88391"/>
                    </a:lnTo>
                    <a:lnTo>
                      <a:pt x="35813" y="80009"/>
                    </a:lnTo>
                    <a:lnTo>
                      <a:pt x="38099" y="75437"/>
                    </a:lnTo>
                    <a:lnTo>
                      <a:pt x="39623" y="70865"/>
                    </a:lnTo>
                    <a:lnTo>
                      <a:pt x="41909" y="66293"/>
                    </a:lnTo>
                    <a:lnTo>
                      <a:pt x="42671" y="75437"/>
                    </a:lnTo>
                    <a:lnTo>
                      <a:pt x="42671" y="83057"/>
                    </a:lnTo>
                    <a:lnTo>
                      <a:pt x="48767" y="89915"/>
                    </a:lnTo>
                    <a:lnTo>
                      <a:pt x="53339" y="95249"/>
                    </a:lnTo>
                    <a:lnTo>
                      <a:pt x="64007" y="96011"/>
                    </a:lnTo>
                    <a:lnTo>
                      <a:pt x="70103" y="93725"/>
                    </a:lnTo>
                    <a:lnTo>
                      <a:pt x="93964" y="60912"/>
                    </a:lnTo>
                    <a:lnTo>
                      <a:pt x="95297" y="40433"/>
                    </a:lnTo>
                    <a:lnTo>
                      <a:pt x="95249" y="30479"/>
                    </a:lnTo>
                    <a:lnTo>
                      <a:pt x="95273" y="22288"/>
                    </a:lnTo>
                    <a:lnTo>
                      <a:pt x="94868" y="14668"/>
                    </a:lnTo>
                    <a:lnTo>
                      <a:pt x="93321" y="7334"/>
                    </a:lnTo>
                    <a:lnTo>
                      <a:pt x="89915" y="0"/>
                    </a:lnTo>
                    <a:lnTo>
                      <a:pt x="79247" y="1523"/>
                    </a:lnTo>
                    <a:lnTo>
                      <a:pt x="78485" y="12191"/>
                    </a:lnTo>
                    <a:lnTo>
                      <a:pt x="76199" y="21335"/>
                    </a:lnTo>
                    <a:lnTo>
                      <a:pt x="73223" y="37135"/>
                    </a:lnTo>
                    <a:lnTo>
                      <a:pt x="71818" y="54006"/>
                    </a:lnTo>
                    <a:lnTo>
                      <a:pt x="72985" y="70735"/>
                    </a:lnTo>
                    <a:lnTo>
                      <a:pt x="77723" y="86105"/>
                    </a:lnTo>
                    <a:lnTo>
                      <a:pt x="84784" y="95249"/>
                    </a:lnTo>
                    <a:lnTo>
                      <a:pt x="94773" y="100964"/>
                    </a:lnTo>
                    <a:lnTo>
                      <a:pt x="106334" y="103250"/>
                    </a:lnTo>
                    <a:lnTo>
                      <a:pt x="118109" y="102107"/>
                    </a:lnTo>
                    <a:lnTo>
                      <a:pt x="146827" y="72437"/>
                    </a:lnTo>
                    <a:lnTo>
                      <a:pt x="156971" y="100583"/>
                    </a:lnTo>
                    <a:lnTo>
                      <a:pt x="164591" y="9601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8090154" y="1981200"/>
                <a:ext cx="43179" cy="52705"/>
              </a:xfrm>
              <a:custGeom>
                <a:rect b="b" l="l" r="r" t="t"/>
                <a:pathLst>
                  <a:path extrusionOk="0" h="52705" w="43179">
                    <a:moveTo>
                      <a:pt x="3809" y="39624"/>
                    </a:moveTo>
                    <a:lnTo>
                      <a:pt x="4571" y="33528"/>
                    </a:lnTo>
                    <a:lnTo>
                      <a:pt x="4571" y="28194"/>
                    </a:lnTo>
                    <a:lnTo>
                      <a:pt x="4571" y="22098"/>
                    </a:lnTo>
                    <a:lnTo>
                      <a:pt x="4571" y="21336"/>
                    </a:lnTo>
                    <a:lnTo>
                      <a:pt x="4571" y="20574"/>
                    </a:lnTo>
                    <a:lnTo>
                      <a:pt x="4571" y="19812"/>
                    </a:lnTo>
                    <a:lnTo>
                      <a:pt x="3809" y="21336"/>
                    </a:lnTo>
                    <a:lnTo>
                      <a:pt x="1523" y="22860"/>
                    </a:lnTo>
                    <a:lnTo>
                      <a:pt x="1523" y="26670"/>
                    </a:lnTo>
                    <a:lnTo>
                      <a:pt x="0" y="33528"/>
                    </a:lnTo>
                    <a:lnTo>
                      <a:pt x="0" y="41910"/>
                    </a:lnTo>
                    <a:lnTo>
                      <a:pt x="761" y="48768"/>
                    </a:lnTo>
                    <a:lnTo>
                      <a:pt x="761" y="49530"/>
                    </a:lnTo>
                    <a:lnTo>
                      <a:pt x="1523" y="50292"/>
                    </a:lnTo>
                    <a:lnTo>
                      <a:pt x="4571" y="48006"/>
                    </a:lnTo>
                    <a:lnTo>
                      <a:pt x="3047" y="52578"/>
                    </a:lnTo>
                    <a:lnTo>
                      <a:pt x="5333" y="45720"/>
                    </a:lnTo>
                    <a:lnTo>
                      <a:pt x="6810" y="39433"/>
                    </a:lnTo>
                    <a:lnTo>
                      <a:pt x="22097" y="2286"/>
                    </a:lnTo>
                    <a:lnTo>
                      <a:pt x="28193" y="0"/>
                    </a:lnTo>
                    <a:lnTo>
                      <a:pt x="30479" y="6096"/>
                    </a:lnTo>
                    <a:lnTo>
                      <a:pt x="32765" y="10668"/>
                    </a:lnTo>
                    <a:lnTo>
                      <a:pt x="41147" y="45720"/>
                    </a:lnTo>
                    <a:lnTo>
                      <a:pt x="41909" y="48006"/>
                    </a:lnTo>
                    <a:lnTo>
                      <a:pt x="42671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8166032" y="1947672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4131" y="0"/>
                    </a:moveTo>
                    <a:lnTo>
                      <a:pt x="3750" y="10048"/>
                    </a:lnTo>
                    <a:lnTo>
                      <a:pt x="2797" y="19812"/>
                    </a:lnTo>
                    <a:lnTo>
                      <a:pt x="1559" y="29575"/>
                    </a:lnTo>
                    <a:lnTo>
                      <a:pt x="321" y="39624"/>
                    </a:lnTo>
                    <a:lnTo>
                      <a:pt x="0" y="47065"/>
                    </a:lnTo>
                    <a:lnTo>
                      <a:pt x="35" y="54578"/>
                    </a:lnTo>
                    <a:lnTo>
                      <a:pt x="214" y="62233"/>
                    </a:lnTo>
                    <a:lnTo>
                      <a:pt x="321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8155686" y="1981962"/>
                <a:ext cx="48895" cy="1269"/>
              </a:xfrm>
              <a:custGeom>
                <a:rect b="b" l="l" r="r" t="t"/>
                <a:pathLst>
                  <a:path extrusionOk="0" h="1269" w="48895">
                    <a:moveTo>
                      <a:pt x="0" y="0"/>
                    </a:moveTo>
                    <a:lnTo>
                      <a:pt x="10298" y="11"/>
                    </a:lnTo>
                    <a:lnTo>
                      <a:pt x="20669" y="95"/>
                    </a:lnTo>
                    <a:lnTo>
                      <a:pt x="31182" y="321"/>
                    </a:lnTo>
                    <a:lnTo>
                      <a:pt x="41910" y="761"/>
                    </a:lnTo>
                    <a:lnTo>
                      <a:pt x="44196" y="761"/>
                    </a:lnTo>
                    <a:lnTo>
                      <a:pt x="46482" y="761"/>
                    </a:lnTo>
                    <a:lnTo>
                      <a:pt x="48768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7" name="Google Shape;857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73142" y="2413254"/>
              <a:ext cx="342998" cy="1653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8" name="Google Shape;858;p28"/>
            <p:cNvGrpSpPr/>
            <p:nvPr/>
          </p:nvGrpSpPr>
          <p:grpSpPr>
            <a:xfrm>
              <a:off x="7498841" y="2343912"/>
              <a:ext cx="88900" cy="80771"/>
              <a:chOff x="7498841" y="2343912"/>
              <a:chExt cx="88900" cy="80771"/>
            </a:xfrm>
          </p:grpSpPr>
          <p:sp>
            <p:nvSpPr>
              <p:cNvPr id="859" name="Google Shape;859;p28"/>
              <p:cNvSpPr/>
              <p:nvPr/>
            </p:nvSpPr>
            <p:spPr>
              <a:xfrm>
                <a:off x="7498841" y="2343912"/>
                <a:ext cx="88900" cy="6985"/>
              </a:xfrm>
              <a:custGeom>
                <a:rect b="b" l="l" r="r" t="t"/>
                <a:pathLst>
                  <a:path extrusionOk="0" h="6985" w="88900">
                    <a:moveTo>
                      <a:pt x="0" y="6858"/>
                    </a:moveTo>
                    <a:lnTo>
                      <a:pt x="10858" y="6596"/>
                    </a:lnTo>
                    <a:lnTo>
                      <a:pt x="21717" y="5905"/>
                    </a:lnTo>
                    <a:lnTo>
                      <a:pt x="32575" y="4929"/>
                    </a:lnTo>
                    <a:lnTo>
                      <a:pt x="43434" y="3810"/>
                    </a:lnTo>
                    <a:lnTo>
                      <a:pt x="53280" y="3012"/>
                    </a:lnTo>
                    <a:lnTo>
                      <a:pt x="63341" y="2000"/>
                    </a:lnTo>
                    <a:lnTo>
                      <a:pt x="73544" y="1131"/>
                    </a:lnTo>
                    <a:lnTo>
                      <a:pt x="83820" y="762"/>
                    </a:lnTo>
                    <a:lnTo>
                      <a:pt x="83820" y="0"/>
                    </a:lnTo>
                    <a:lnTo>
                      <a:pt x="87630" y="762"/>
                    </a:lnTo>
                    <a:lnTo>
                      <a:pt x="8839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7514081" y="2417064"/>
                <a:ext cx="73659" cy="7619"/>
              </a:xfrm>
              <a:custGeom>
                <a:rect b="b" l="l" r="r" t="t"/>
                <a:pathLst>
                  <a:path extrusionOk="0" h="7619" w="73659">
                    <a:moveTo>
                      <a:pt x="0" y="6858"/>
                    </a:moveTo>
                    <a:lnTo>
                      <a:pt x="13108" y="7560"/>
                    </a:lnTo>
                    <a:lnTo>
                      <a:pt x="25431" y="7334"/>
                    </a:lnTo>
                    <a:lnTo>
                      <a:pt x="37611" y="6107"/>
                    </a:lnTo>
                    <a:lnTo>
                      <a:pt x="50292" y="3810"/>
                    </a:lnTo>
                    <a:lnTo>
                      <a:pt x="57912" y="2286"/>
                    </a:lnTo>
                    <a:lnTo>
                      <a:pt x="65532" y="762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1" name="Google Shape;861;p28"/>
            <p:cNvSpPr/>
            <p:nvPr/>
          </p:nvSpPr>
          <p:spPr>
            <a:xfrm>
              <a:off x="7517892" y="2496311"/>
              <a:ext cx="78740" cy="14605"/>
            </a:xfrm>
            <a:custGeom>
              <a:rect b="b" l="l" r="r" t="t"/>
              <a:pathLst>
                <a:path extrusionOk="0" h="14605" w="78740">
                  <a:moveTo>
                    <a:pt x="0" y="10667"/>
                  </a:moveTo>
                  <a:lnTo>
                    <a:pt x="13227" y="13239"/>
                  </a:lnTo>
                  <a:lnTo>
                    <a:pt x="25241" y="14096"/>
                  </a:lnTo>
                  <a:lnTo>
                    <a:pt x="37397" y="13239"/>
                  </a:lnTo>
                  <a:lnTo>
                    <a:pt x="51053" y="10667"/>
                  </a:lnTo>
                  <a:lnTo>
                    <a:pt x="58233" y="9001"/>
                  </a:lnTo>
                  <a:lnTo>
                    <a:pt x="65627" y="7048"/>
                  </a:lnTo>
                  <a:lnTo>
                    <a:pt x="72592" y="4238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2" name="Google Shape;862;p28"/>
            <p:cNvGrpSpPr/>
            <p:nvPr/>
          </p:nvGrpSpPr>
          <p:grpSpPr>
            <a:xfrm>
              <a:off x="8085581" y="2267712"/>
              <a:ext cx="302884" cy="297204"/>
              <a:chOff x="8085581" y="2267712"/>
              <a:chExt cx="302884" cy="297204"/>
            </a:xfrm>
          </p:grpSpPr>
          <p:sp>
            <p:nvSpPr>
              <p:cNvPr id="863" name="Google Shape;863;p28"/>
              <p:cNvSpPr/>
              <p:nvPr/>
            </p:nvSpPr>
            <p:spPr>
              <a:xfrm>
                <a:off x="8085581" y="2322576"/>
                <a:ext cx="147954" cy="81914"/>
              </a:xfrm>
              <a:custGeom>
                <a:rect b="b" l="l" r="r" t="t"/>
                <a:pathLst>
                  <a:path extrusionOk="0" h="81914" w="147954">
                    <a:moveTo>
                      <a:pt x="0" y="15239"/>
                    </a:moveTo>
                    <a:lnTo>
                      <a:pt x="3286" y="25407"/>
                    </a:lnTo>
                    <a:lnTo>
                      <a:pt x="6286" y="35432"/>
                    </a:lnTo>
                    <a:lnTo>
                      <a:pt x="9001" y="45458"/>
                    </a:lnTo>
                    <a:lnTo>
                      <a:pt x="11430" y="55625"/>
                    </a:lnTo>
                    <a:lnTo>
                      <a:pt x="13013" y="61924"/>
                    </a:lnTo>
                    <a:lnTo>
                      <a:pt x="14382" y="68294"/>
                    </a:lnTo>
                    <a:lnTo>
                      <a:pt x="15609" y="74806"/>
                    </a:lnTo>
                    <a:lnTo>
                      <a:pt x="16764" y="81533"/>
                    </a:lnTo>
                    <a:lnTo>
                      <a:pt x="14478" y="73913"/>
                    </a:lnTo>
                    <a:lnTo>
                      <a:pt x="9298" y="32492"/>
                    </a:lnTo>
                    <a:lnTo>
                      <a:pt x="9906" y="22097"/>
                    </a:lnTo>
                    <a:lnTo>
                      <a:pt x="10667" y="9905"/>
                    </a:lnTo>
                    <a:lnTo>
                      <a:pt x="15239" y="5333"/>
                    </a:lnTo>
                    <a:lnTo>
                      <a:pt x="26670" y="4571"/>
                    </a:lnTo>
                    <a:lnTo>
                      <a:pt x="35718" y="6036"/>
                    </a:lnTo>
                    <a:lnTo>
                      <a:pt x="67151" y="37623"/>
                    </a:lnTo>
                    <a:lnTo>
                      <a:pt x="73152" y="54101"/>
                    </a:lnTo>
                    <a:lnTo>
                      <a:pt x="74676" y="59435"/>
                    </a:lnTo>
                    <a:lnTo>
                      <a:pt x="76962" y="67055"/>
                    </a:lnTo>
                    <a:lnTo>
                      <a:pt x="70866" y="68579"/>
                    </a:lnTo>
                    <a:lnTo>
                      <a:pt x="62484" y="70865"/>
                    </a:lnTo>
                    <a:lnTo>
                      <a:pt x="59436" y="64769"/>
                    </a:lnTo>
                    <a:lnTo>
                      <a:pt x="57912" y="57911"/>
                    </a:lnTo>
                    <a:lnTo>
                      <a:pt x="56542" y="48517"/>
                    </a:lnTo>
                    <a:lnTo>
                      <a:pt x="56102" y="38195"/>
                    </a:lnTo>
                    <a:lnTo>
                      <a:pt x="56947" y="28015"/>
                    </a:lnTo>
                    <a:lnTo>
                      <a:pt x="85344" y="0"/>
                    </a:lnTo>
                    <a:lnTo>
                      <a:pt x="95357" y="83"/>
                    </a:lnTo>
                    <a:lnTo>
                      <a:pt x="129801" y="17561"/>
                    </a:lnTo>
                    <a:lnTo>
                      <a:pt x="147447" y="47934"/>
                    </a:lnTo>
                    <a:lnTo>
                      <a:pt x="147447" y="56197"/>
                    </a:lnTo>
                    <a:lnTo>
                      <a:pt x="146304" y="64174"/>
                    </a:lnTo>
                    <a:lnTo>
                      <a:pt x="144018" y="70865"/>
                    </a:lnTo>
                    <a:lnTo>
                      <a:pt x="141732" y="76199"/>
                    </a:lnTo>
                    <a:lnTo>
                      <a:pt x="139446" y="76961"/>
                    </a:lnTo>
                    <a:lnTo>
                      <a:pt x="136398" y="800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4" name="Google Shape;864;p2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2236" y="2455138"/>
                <a:ext cx="113660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5" name="Google Shape;865;p28"/>
              <p:cNvSpPr/>
              <p:nvPr/>
            </p:nvSpPr>
            <p:spPr>
              <a:xfrm>
                <a:off x="8250162" y="2267712"/>
                <a:ext cx="13334" cy="24764"/>
              </a:xfrm>
              <a:custGeom>
                <a:rect b="b" l="l" r="r" t="t"/>
                <a:pathLst>
                  <a:path extrusionOk="0" h="24764" w="13334">
                    <a:moveTo>
                      <a:pt x="12965" y="24384"/>
                    </a:moveTo>
                    <a:lnTo>
                      <a:pt x="9691" y="19609"/>
                    </a:lnTo>
                    <a:lnTo>
                      <a:pt x="3917" y="10191"/>
                    </a:lnTo>
                    <a:lnTo>
                      <a:pt x="0" y="1774"/>
                    </a:lnTo>
                    <a:lnTo>
                      <a:pt x="229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8269985" y="2325624"/>
                <a:ext cx="5715" cy="52069"/>
              </a:xfrm>
              <a:custGeom>
                <a:rect b="b" l="l" r="r" t="t"/>
                <a:pathLst>
                  <a:path extrusionOk="0" h="52069" w="5715">
                    <a:moveTo>
                      <a:pt x="0" y="0"/>
                    </a:moveTo>
                    <a:lnTo>
                      <a:pt x="142" y="7881"/>
                    </a:lnTo>
                    <a:lnTo>
                      <a:pt x="571" y="15621"/>
                    </a:lnTo>
                    <a:lnTo>
                      <a:pt x="1285" y="23360"/>
                    </a:lnTo>
                    <a:lnTo>
                      <a:pt x="2286" y="31242"/>
                    </a:lnTo>
                    <a:lnTo>
                      <a:pt x="3048" y="38100"/>
                    </a:lnTo>
                    <a:lnTo>
                      <a:pt x="3810" y="44958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7" name="Google Shape;867;p2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312358" y="2294178"/>
                <a:ext cx="76107" cy="115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8" name="Google Shape;868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88476" y="2154148"/>
              <a:ext cx="369144" cy="26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29"/>
          <p:cNvGrpSpPr/>
          <p:nvPr/>
        </p:nvGrpSpPr>
        <p:grpSpPr>
          <a:xfrm>
            <a:off x="4070787" y="403487"/>
            <a:ext cx="609652" cy="173975"/>
            <a:chOff x="4426432" y="2123954"/>
            <a:chExt cx="670610" cy="262882"/>
          </a:xfrm>
        </p:grpSpPr>
        <p:pic>
          <p:nvPicPr>
            <p:cNvPr id="874" name="Google Shape;87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6432" y="2127609"/>
              <a:ext cx="241176" cy="19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p29"/>
            <p:cNvSpPr/>
            <p:nvPr/>
          </p:nvSpPr>
          <p:spPr>
            <a:xfrm>
              <a:off x="4576571" y="2353817"/>
              <a:ext cx="424179" cy="33019"/>
            </a:xfrm>
            <a:custGeom>
              <a:rect b="b" l="l" r="r" t="t"/>
              <a:pathLst>
                <a:path extrusionOk="0" h="33019" w="424179">
                  <a:moveTo>
                    <a:pt x="0" y="32765"/>
                  </a:moveTo>
                  <a:lnTo>
                    <a:pt x="25729" y="30229"/>
                  </a:lnTo>
                  <a:lnTo>
                    <a:pt x="51530" y="27336"/>
                  </a:lnTo>
                  <a:lnTo>
                    <a:pt x="77473" y="24300"/>
                  </a:lnTo>
                  <a:lnTo>
                    <a:pt x="103632" y="21335"/>
                  </a:lnTo>
                  <a:lnTo>
                    <a:pt x="170783" y="16192"/>
                  </a:lnTo>
                  <a:lnTo>
                    <a:pt x="238506" y="12191"/>
                  </a:lnTo>
                  <a:lnTo>
                    <a:pt x="298037" y="9905"/>
                  </a:lnTo>
                  <a:lnTo>
                    <a:pt x="358140" y="7619"/>
                  </a:lnTo>
                  <a:lnTo>
                    <a:pt x="372427" y="6691"/>
                  </a:lnTo>
                  <a:lnTo>
                    <a:pt x="386715" y="5905"/>
                  </a:lnTo>
                  <a:lnTo>
                    <a:pt x="401002" y="4833"/>
                  </a:lnTo>
                  <a:lnTo>
                    <a:pt x="415290" y="3047"/>
                  </a:lnTo>
                  <a:lnTo>
                    <a:pt x="417576" y="3047"/>
                  </a:lnTo>
                  <a:lnTo>
                    <a:pt x="422148" y="1523"/>
                  </a:lnTo>
                  <a:lnTo>
                    <a:pt x="423672" y="1523"/>
                  </a:lnTo>
                  <a:lnTo>
                    <a:pt x="415290" y="1523"/>
                  </a:lnTo>
                  <a:lnTo>
                    <a:pt x="407670" y="761"/>
                  </a:lnTo>
                  <a:lnTo>
                    <a:pt x="399288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6" name="Google Shape;87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6284" y="2123954"/>
              <a:ext cx="330758" cy="149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7" name="Google Shape;877;p29"/>
          <p:cNvGrpSpPr/>
          <p:nvPr/>
        </p:nvGrpSpPr>
        <p:grpSpPr>
          <a:xfrm>
            <a:off x="-30" y="1268264"/>
            <a:ext cx="8816953" cy="2940226"/>
            <a:chOff x="987407" y="2804160"/>
            <a:chExt cx="8711544" cy="3555291"/>
          </a:xfrm>
        </p:grpSpPr>
        <p:pic>
          <p:nvPicPr>
            <p:cNvPr id="878" name="Google Shape;878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1874" y="2833090"/>
              <a:ext cx="238556" cy="17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9"/>
            <p:cNvGrpSpPr/>
            <p:nvPr/>
          </p:nvGrpSpPr>
          <p:grpSpPr>
            <a:xfrm>
              <a:off x="4069842" y="2804160"/>
              <a:ext cx="647445" cy="170211"/>
              <a:chOff x="4069842" y="2804160"/>
              <a:chExt cx="647445" cy="170211"/>
            </a:xfrm>
          </p:grpSpPr>
          <p:sp>
            <p:nvSpPr>
              <p:cNvPr id="880" name="Google Shape;880;p29"/>
              <p:cNvSpPr/>
              <p:nvPr/>
            </p:nvSpPr>
            <p:spPr>
              <a:xfrm>
                <a:off x="4069842" y="2886741"/>
                <a:ext cx="118110" cy="87630"/>
              </a:xfrm>
              <a:custGeom>
                <a:rect b="b" l="l" r="r" t="t"/>
                <a:pathLst>
                  <a:path extrusionOk="0" h="87630" w="118110">
                    <a:moveTo>
                      <a:pt x="0" y="12668"/>
                    </a:moveTo>
                    <a:lnTo>
                      <a:pt x="6096" y="58388"/>
                    </a:lnTo>
                    <a:lnTo>
                      <a:pt x="11430" y="83534"/>
                    </a:lnTo>
                    <a:lnTo>
                      <a:pt x="11430" y="85820"/>
                    </a:lnTo>
                    <a:lnTo>
                      <a:pt x="12192" y="87344"/>
                    </a:lnTo>
                    <a:lnTo>
                      <a:pt x="12192" y="85058"/>
                    </a:lnTo>
                    <a:lnTo>
                      <a:pt x="9953" y="78188"/>
                    </a:lnTo>
                    <a:lnTo>
                      <a:pt x="8001" y="71247"/>
                    </a:lnTo>
                    <a:lnTo>
                      <a:pt x="6619" y="64162"/>
                    </a:lnTo>
                    <a:lnTo>
                      <a:pt x="6096" y="56864"/>
                    </a:lnTo>
                    <a:lnTo>
                      <a:pt x="5381" y="47029"/>
                    </a:lnTo>
                    <a:lnTo>
                      <a:pt x="22098" y="6572"/>
                    </a:lnTo>
                    <a:lnTo>
                      <a:pt x="29718" y="9620"/>
                    </a:lnTo>
                    <a:lnTo>
                      <a:pt x="62484" y="44672"/>
                    </a:lnTo>
                    <a:lnTo>
                      <a:pt x="72390" y="72104"/>
                    </a:lnTo>
                    <a:lnTo>
                      <a:pt x="72390" y="75914"/>
                    </a:lnTo>
                    <a:lnTo>
                      <a:pt x="72390" y="76676"/>
                    </a:lnTo>
                    <a:lnTo>
                      <a:pt x="71628" y="78962"/>
                    </a:lnTo>
                    <a:lnTo>
                      <a:pt x="64770" y="78962"/>
                    </a:lnTo>
                    <a:lnTo>
                      <a:pt x="62484" y="78962"/>
                    </a:lnTo>
                    <a:lnTo>
                      <a:pt x="53340" y="31718"/>
                    </a:lnTo>
                    <a:lnTo>
                      <a:pt x="53530" y="23110"/>
                    </a:lnTo>
                    <a:lnTo>
                      <a:pt x="78486" y="0"/>
                    </a:lnTo>
                    <a:lnTo>
                      <a:pt x="85248" y="1464"/>
                    </a:lnTo>
                    <a:lnTo>
                      <a:pt x="112014" y="29432"/>
                    </a:lnTo>
                    <a:lnTo>
                      <a:pt x="117348" y="61436"/>
                    </a:lnTo>
                    <a:lnTo>
                      <a:pt x="117348" y="66770"/>
                    </a:lnTo>
                    <a:lnTo>
                      <a:pt x="118110" y="70580"/>
                    </a:lnTo>
                    <a:lnTo>
                      <a:pt x="117348" y="75914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4217670" y="2882646"/>
                <a:ext cx="88900" cy="58419"/>
              </a:xfrm>
              <a:custGeom>
                <a:rect b="b" l="l" r="r" t="t"/>
                <a:pathLst>
                  <a:path extrusionOk="0" h="58419" w="88900">
                    <a:moveTo>
                      <a:pt x="0" y="0"/>
                    </a:moveTo>
                    <a:lnTo>
                      <a:pt x="6096" y="41910"/>
                    </a:lnTo>
                    <a:lnTo>
                      <a:pt x="7620" y="50292"/>
                    </a:lnTo>
                    <a:lnTo>
                      <a:pt x="14478" y="54864"/>
                    </a:lnTo>
                    <a:lnTo>
                      <a:pt x="19812" y="57912"/>
                    </a:lnTo>
                    <a:lnTo>
                      <a:pt x="27432" y="56388"/>
                    </a:lnTo>
                    <a:lnTo>
                      <a:pt x="39624" y="16763"/>
                    </a:lnTo>
                    <a:lnTo>
                      <a:pt x="38862" y="8381"/>
                    </a:lnTo>
                    <a:lnTo>
                      <a:pt x="40386" y="2285"/>
                    </a:lnTo>
                    <a:lnTo>
                      <a:pt x="41148" y="2285"/>
                    </a:lnTo>
                    <a:lnTo>
                      <a:pt x="41910" y="6857"/>
                    </a:lnTo>
                    <a:lnTo>
                      <a:pt x="44196" y="14477"/>
                    </a:lnTo>
                    <a:lnTo>
                      <a:pt x="58674" y="47243"/>
                    </a:lnTo>
                    <a:lnTo>
                      <a:pt x="63246" y="53339"/>
                    </a:lnTo>
                    <a:lnTo>
                      <a:pt x="70866" y="56387"/>
                    </a:lnTo>
                    <a:lnTo>
                      <a:pt x="78486" y="54863"/>
                    </a:lnTo>
                    <a:lnTo>
                      <a:pt x="83820" y="53339"/>
                    </a:lnTo>
                    <a:lnTo>
                      <a:pt x="85344" y="52577"/>
                    </a:lnTo>
                    <a:lnTo>
                      <a:pt x="88392" y="4876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4315968" y="2812542"/>
                <a:ext cx="19050" cy="118110"/>
              </a:xfrm>
              <a:custGeom>
                <a:rect b="b" l="l" r="r" t="t"/>
                <a:pathLst>
                  <a:path extrusionOk="0" h="118110" w="19050">
                    <a:moveTo>
                      <a:pt x="0" y="0"/>
                    </a:moveTo>
                    <a:lnTo>
                      <a:pt x="6096" y="47244"/>
                    </a:lnTo>
                    <a:lnTo>
                      <a:pt x="10953" y="69437"/>
                    </a:lnTo>
                    <a:lnTo>
                      <a:pt x="13275" y="80783"/>
                    </a:lnTo>
                    <a:lnTo>
                      <a:pt x="15240" y="92202"/>
                    </a:lnTo>
                    <a:lnTo>
                      <a:pt x="16263" y="98607"/>
                    </a:lnTo>
                    <a:lnTo>
                      <a:pt x="17145" y="105156"/>
                    </a:lnTo>
                    <a:lnTo>
                      <a:pt x="18026" y="111704"/>
                    </a:lnTo>
                    <a:lnTo>
                      <a:pt x="19050" y="11811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4369308" y="2855976"/>
                <a:ext cx="75564" cy="81280"/>
              </a:xfrm>
              <a:custGeom>
                <a:rect b="b" l="l" r="r" t="t"/>
                <a:pathLst>
                  <a:path extrusionOk="0" h="81280" w="75564">
                    <a:moveTo>
                      <a:pt x="53339" y="35051"/>
                    </a:moveTo>
                    <a:lnTo>
                      <a:pt x="51018" y="28205"/>
                    </a:lnTo>
                    <a:lnTo>
                      <a:pt x="48482" y="21431"/>
                    </a:lnTo>
                    <a:lnTo>
                      <a:pt x="45517" y="14799"/>
                    </a:lnTo>
                    <a:lnTo>
                      <a:pt x="41909" y="8381"/>
                    </a:lnTo>
                    <a:lnTo>
                      <a:pt x="39623" y="3809"/>
                    </a:lnTo>
                    <a:lnTo>
                      <a:pt x="35051" y="0"/>
                    </a:lnTo>
                    <a:lnTo>
                      <a:pt x="28955" y="761"/>
                    </a:lnTo>
                    <a:lnTo>
                      <a:pt x="22669" y="4012"/>
                    </a:lnTo>
                    <a:lnTo>
                      <a:pt x="3714" y="43148"/>
                    </a:lnTo>
                    <a:lnTo>
                      <a:pt x="0" y="72389"/>
                    </a:lnTo>
                    <a:lnTo>
                      <a:pt x="1523" y="79247"/>
                    </a:lnTo>
                    <a:lnTo>
                      <a:pt x="11429" y="80771"/>
                    </a:lnTo>
                    <a:lnTo>
                      <a:pt x="18752" y="80569"/>
                    </a:lnTo>
                    <a:lnTo>
                      <a:pt x="43076" y="45636"/>
                    </a:lnTo>
                    <a:lnTo>
                      <a:pt x="44957" y="29717"/>
                    </a:lnTo>
                    <a:lnTo>
                      <a:pt x="44957" y="22097"/>
                    </a:lnTo>
                    <a:lnTo>
                      <a:pt x="45719" y="14477"/>
                    </a:lnTo>
                    <a:lnTo>
                      <a:pt x="45719" y="13715"/>
                    </a:lnTo>
                    <a:lnTo>
                      <a:pt x="46481" y="16763"/>
                    </a:lnTo>
                    <a:lnTo>
                      <a:pt x="48005" y="25145"/>
                    </a:lnTo>
                    <a:lnTo>
                      <a:pt x="48767" y="30479"/>
                    </a:lnTo>
                    <a:lnTo>
                      <a:pt x="51089" y="41064"/>
                    </a:lnTo>
                    <a:lnTo>
                      <a:pt x="54197" y="52292"/>
                    </a:lnTo>
                    <a:lnTo>
                      <a:pt x="59162" y="62519"/>
                    </a:lnTo>
                    <a:lnTo>
                      <a:pt x="67055" y="70103"/>
                    </a:lnTo>
                    <a:lnTo>
                      <a:pt x="70865" y="71627"/>
                    </a:lnTo>
                    <a:lnTo>
                      <a:pt x="72389" y="72389"/>
                    </a:lnTo>
                    <a:lnTo>
                      <a:pt x="75437" y="7162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4468296" y="2806446"/>
                <a:ext cx="9525" cy="113664"/>
              </a:xfrm>
              <a:custGeom>
                <a:rect b="b" l="l" r="r" t="t"/>
                <a:pathLst>
                  <a:path extrusionOk="0" h="113664" w="9525">
                    <a:moveTo>
                      <a:pt x="1595" y="0"/>
                    </a:moveTo>
                    <a:lnTo>
                      <a:pt x="714" y="12001"/>
                    </a:lnTo>
                    <a:lnTo>
                      <a:pt x="261" y="24003"/>
                    </a:lnTo>
                    <a:lnTo>
                      <a:pt x="95" y="36004"/>
                    </a:lnTo>
                    <a:lnTo>
                      <a:pt x="71" y="48006"/>
                    </a:lnTo>
                    <a:lnTo>
                      <a:pt x="0" y="58983"/>
                    </a:lnTo>
                    <a:lnTo>
                      <a:pt x="3881" y="99822"/>
                    </a:lnTo>
                    <a:lnTo>
                      <a:pt x="6167" y="106680"/>
                    </a:lnTo>
                    <a:lnTo>
                      <a:pt x="9215" y="113538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4466844" y="2863596"/>
                <a:ext cx="62864" cy="55880"/>
              </a:xfrm>
              <a:custGeom>
                <a:rect b="b" l="l" r="r" t="t"/>
                <a:pathLst>
                  <a:path extrusionOk="0" h="55880" w="62864">
                    <a:moveTo>
                      <a:pt x="0" y="17525"/>
                    </a:moveTo>
                    <a:lnTo>
                      <a:pt x="8477" y="13120"/>
                    </a:lnTo>
                    <a:lnTo>
                      <a:pt x="16954" y="9143"/>
                    </a:lnTo>
                    <a:lnTo>
                      <a:pt x="25717" y="5738"/>
                    </a:lnTo>
                    <a:lnTo>
                      <a:pt x="35052" y="3047"/>
                    </a:lnTo>
                    <a:lnTo>
                      <a:pt x="39623" y="1523"/>
                    </a:lnTo>
                    <a:lnTo>
                      <a:pt x="45719" y="0"/>
                    </a:lnTo>
                    <a:lnTo>
                      <a:pt x="51053" y="0"/>
                    </a:lnTo>
                    <a:lnTo>
                      <a:pt x="51816" y="0"/>
                    </a:lnTo>
                    <a:lnTo>
                      <a:pt x="52577" y="0"/>
                    </a:lnTo>
                    <a:lnTo>
                      <a:pt x="54864" y="6857"/>
                    </a:lnTo>
                    <a:lnTo>
                      <a:pt x="54864" y="12953"/>
                    </a:lnTo>
                    <a:lnTo>
                      <a:pt x="55626" y="20573"/>
                    </a:lnTo>
                    <a:lnTo>
                      <a:pt x="56388" y="28193"/>
                    </a:lnTo>
                    <a:lnTo>
                      <a:pt x="57150" y="36575"/>
                    </a:lnTo>
                    <a:lnTo>
                      <a:pt x="57912" y="44957"/>
                    </a:lnTo>
                    <a:lnTo>
                      <a:pt x="58674" y="50291"/>
                    </a:lnTo>
                    <a:lnTo>
                      <a:pt x="60198" y="52577"/>
                    </a:lnTo>
                    <a:lnTo>
                      <a:pt x="62484" y="55625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4510278" y="2804160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4562094" y="2855214"/>
                <a:ext cx="71120" cy="55244"/>
              </a:xfrm>
              <a:custGeom>
                <a:rect b="b" l="l" r="r" t="t"/>
                <a:pathLst>
                  <a:path extrusionOk="0" h="55244" w="71120">
                    <a:moveTo>
                      <a:pt x="1524" y="12191"/>
                    </a:moveTo>
                    <a:lnTo>
                      <a:pt x="1524" y="21335"/>
                    </a:lnTo>
                    <a:lnTo>
                      <a:pt x="0" y="28955"/>
                    </a:lnTo>
                    <a:lnTo>
                      <a:pt x="4572" y="36575"/>
                    </a:lnTo>
                    <a:lnTo>
                      <a:pt x="10167" y="43826"/>
                    </a:lnTo>
                    <a:lnTo>
                      <a:pt x="16764" y="49434"/>
                    </a:lnTo>
                    <a:lnTo>
                      <a:pt x="24503" y="53185"/>
                    </a:lnTo>
                    <a:lnTo>
                      <a:pt x="33528" y="54863"/>
                    </a:lnTo>
                    <a:lnTo>
                      <a:pt x="41255" y="54506"/>
                    </a:lnTo>
                    <a:lnTo>
                      <a:pt x="70830" y="29003"/>
                    </a:lnTo>
                    <a:lnTo>
                      <a:pt x="70104" y="22859"/>
                    </a:lnTo>
                    <a:lnTo>
                      <a:pt x="37338" y="761"/>
                    </a:lnTo>
                    <a:lnTo>
                      <a:pt x="31242" y="1523"/>
                    </a:lnTo>
                    <a:lnTo>
                      <a:pt x="25146" y="0"/>
                    </a:lnTo>
                    <a:lnTo>
                      <a:pt x="25908" y="0"/>
                    </a:lnTo>
                    <a:lnTo>
                      <a:pt x="27432" y="0"/>
                    </a:lnTo>
                    <a:lnTo>
                      <a:pt x="28194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4655058" y="2831592"/>
                <a:ext cx="62229" cy="82550"/>
              </a:xfrm>
              <a:custGeom>
                <a:rect b="b" l="l" r="r" t="t"/>
                <a:pathLst>
                  <a:path extrusionOk="0" h="82550" w="62229">
                    <a:moveTo>
                      <a:pt x="0" y="28194"/>
                    </a:moveTo>
                    <a:lnTo>
                      <a:pt x="0" y="35814"/>
                    </a:lnTo>
                    <a:lnTo>
                      <a:pt x="0" y="44958"/>
                    </a:lnTo>
                    <a:lnTo>
                      <a:pt x="1524" y="52578"/>
                    </a:lnTo>
                    <a:lnTo>
                      <a:pt x="2286" y="55626"/>
                    </a:lnTo>
                    <a:lnTo>
                      <a:pt x="3810" y="57150"/>
                    </a:lnTo>
                    <a:lnTo>
                      <a:pt x="4572" y="58674"/>
                    </a:lnTo>
                    <a:lnTo>
                      <a:pt x="5334" y="58674"/>
                    </a:lnTo>
                    <a:lnTo>
                      <a:pt x="5155" y="50553"/>
                    </a:lnTo>
                    <a:lnTo>
                      <a:pt x="5048" y="42291"/>
                    </a:lnTo>
                    <a:lnTo>
                      <a:pt x="25907" y="3048"/>
                    </a:lnTo>
                    <a:lnTo>
                      <a:pt x="32765" y="0"/>
                    </a:lnTo>
                    <a:lnTo>
                      <a:pt x="41148" y="762"/>
                    </a:lnTo>
                    <a:lnTo>
                      <a:pt x="62114" y="38147"/>
                    </a:lnTo>
                    <a:lnTo>
                      <a:pt x="62198" y="46101"/>
                    </a:lnTo>
                    <a:lnTo>
                      <a:pt x="61281" y="54054"/>
                    </a:lnTo>
                    <a:lnTo>
                      <a:pt x="59436" y="61722"/>
                    </a:lnTo>
                    <a:lnTo>
                      <a:pt x="56388" y="69342"/>
                    </a:lnTo>
                    <a:lnTo>
                      <a:pt x="51816" y="75438"/>
                    </a:lnTo>
                    <a:lnTo>
                      <a:pt x="47244" y="82296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9"/>
            <p:cNvSpPr/>
            <p:nvPr/>
          </p:nvSpPr>
          <p:spPr>
            <a:xfrm>
              <a:off x="6705600" y="3925061"/>
              <a:ext cx="211454" cy="7620"/>
            </a:xfrm>
            <a:custGeom>
              <a:rect b="b" l="l" r="r" t="t"/>
              <a:pathLst>
                <a:path extrusionOk="0" h="7620" w="211454">
                  <a:moveTo>
                    <a:pt x="16764" y="4572"/>
                  </a:moveTo>
                  <a:lnTo>
                    <a:pt x="9906" y="6096"/>
                  </a:lnTo>
                  <a:lnTo>
                    <a:pt x="6096" y="6096"/>
                  </a:lnTo>
                  <a:lnTo>
                    <a:pt x="0" y="6858"/>
                  </a:lnTo>
                  <a:lnTo>
                    <a:pt x="11989" y="7298"/>
                  </a:lnTo>
                  <a:lnTo>
                    <a:pt x="23907" y="7524"/>
                  </a:lnTo>
                  <a:lnTo>
                    <a:pt x="35683" y="7608"/>
                  </a:lnTo>
                  <a:lnTo>
                    <a:pt x="47244" y="7620"/>
                  </a:lnTo>
                  <a:lnTo>
                    <a:pt x="70675" y="7465"/>
                  </a:lnTo>
                  <a:lnTo>
                    <a:pt x="94107" y="6953"/>
                  </a:lnTo>
                  <a:lnTo>
                    <a:pt x="117538" y="6012"/>
                  </a:lnTo>
                  <a:lnTo>
                    <a:pt x="140970" y="4572"/>
                  </a:lnTo>
                  <a:lnTo>
                    <a:pt x="156972" y="3429"/>
                  </a:lnTo>
                  <a:lnTo>
                    <a:pt x="172974" y="2286"/>
                  </a:lnTo>
                  <a:lnTo>
                    <a:pt x="188976" y="1143"/>
                  </a:lnTo>
                  <a:lnTo>
                    <a:pt x="204978" y="0"/>
                  </a:lnTo>
                  <a:lnTo>
                    <a:pt x="207264" y="0"/>
                  </a:lnTo>
                  <a:lnTo>
                    <a:pt x="208788" y="0"/>
                  </a:lnTo>
                  <a:lnTo>
                    <a:pt x="211074" y="0"/>
                  </a:lnTo>
                  <a:lnTo>
                    <a:pt x="208026" y="0"/>
                  </a:lnTo>
                  <a:lnTo>
                    <a:pt x="204978" y="0"/>
                  </a:lnTo>
                  <a:lnTo>
                    <a:pt x="204216" y="0"/>
                  </a:lnTo>
                  <a:lnTo>
                    <a:pt x="203454" y="0"/>
                  </a:lnTo>
                  <a:lnTo>
                    <a:pt x="202692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0" name="Google Shape;890;p29"/>
            <p:cNvGrpSpPr/>
            <p:nvPr/>
          </p:nvGrpSpPr>
          <p:grpSpPr>
            <a:xfrm>
              <a:off x="7011066" y="3742943"/>
              <a:ext cx="332104" cy="386714"/>
              <a:chOff x="7011066" y="3742943"/>
              <a:chExt cx="332104" cy="386714"/>
            </a:xfrm>
          </p:grpSpPr>
          <p:pic>
            <p:nvPicPr>
              <p:cNvPr id="891" name="Google Shape;891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111720" y="3841978"/>
                <a:ext cx="105968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2" name="Google Shape;892;p29"/>
              <p:cNvSpPr/>
              <p:nvPr/>
            </p:nvSpPr>
            <p:spPr>
              <a:xfrm>
                <a:off x="7011066" y="3742943"/>
                <a:ext cx="332104" cy="386714"/>
              </a:xfrm>
              <a:custGeom>
                <a:rect b="b" l="l" r="r" t="t"/>
                <a:pathLst>
                  <a:path extrusionOk="0" h="386714" w="332104">
                    <a:moveTo>
                      <a:pt x="190595" y="22860"/>
                    </a:moveTo>
                    <a:lnTo>
                      <a:pt x="171485" y="15049"/>
                    </a:lnTo>
                    <a:lnTo>
                      <a:pt x="152590" y="8953"/>
                    </a:lnTo>
                    <a:lnTo>
                      <a:pt x="133266" y="4857"/>
                    </a:lnTo>
                    <a:lnTo>
                      <a:pt x="112871" y="3048"/>
                    </a:lnTo>
                    <a:lnTo>
                      <a:pt x="93928" y="3536"/>
                    </a:lnTo>
                    <a:lnTo>
                      <a:pt x="45815" y="27432"/>
                    </a:lnTo>
                    <a:lnTo>
                      <a:pt x="16478" y="73628"/>
                    </a:lnTo>
                    <a:lnTo>
                      <a:pt x="3143" y="127254"/>
                    </a:lnTo>
                    <a:lnTo>
                      <a:pt x="0" y="194691"/>
                    </a:lnTo>
                    <a:lnTo>
                      <a:pt x="3250" y="228838"/>
                    </a:lnTo>
                    <a:lnTo>
                      <a:pt x="18418" y="287012"/>
                    </a:lnTo>
                    <a:lnTo>
                      <a:pt x="44398" y="333065"/>
                    </a:lnTo>
                    <a:lnTo>
                      <a:pt x="78664" y="366724"/>
                    </a:lnTo>
                    <a:lnTo>
                      <a:pt x="117217" y="383131"/>
                    </a:lnTo>
                    <a:lnTo>
                      <a:pt x="138779" y="386334"/>
                    </a:lnTo>
                    <a:lnTo>
                      <a:pt x="162115" y="385298"/>
                    </a:lnTo>
                    <a:lnTo>
                      <a:pt x="205644" y="372082"/>
                    </a:lnTo>
                    <a:lnTo>
                      <a:pt x="246495" y="347757"/>
                    </a:lnTo>
                    <a:lnTo>
                      <a:pt x="282666" y="315753"/>
                    </a:lnTo>
                    <a:lnTo>
                      <a:pt x="310657" y="276260"/>
                    </a:lnTo>
                    <a:lnTo>
                      <a:pt x="326755" y="230421"/>
                    </a:lnTo>
                    <a:lnTo>
                      <a:pt x="331993" y="180034"/>
                    </a:lnTo>
                    <a:lnTo>
                      <a:pt x="330612" y="154209"/>
                    </a:lnTo>
                    <a:lnTo>
                      <a:pt x="317849" y="103632"/>
                    </a:lnTo>
                    <a:lnTo>
                      <a:pt x="294227" y="65627"/>
                    </a:lnTo>
                    <a:lnTo>
                      <a:pt x="261461" y="35052"/>
                    </a:lnTo>
                    <a:lnTo>
                      <a:pt x="211097" y="11049"/>
                    </a:lnTo>
                    <a:lnTo>
                      <a:pt x="165068" y="5143"/>
                    </a:lnTo>
                    <a:lnTo>
                      <a:pt x="151090" y="4500"/>
                    </a:lnTo>
                    <a:lnTo>
                      <a:pt x="137255" y="2286"/>
                    </a:lnTo>
                    <a:lnTo>
                      <a:pt x="135731" y="1524"/>
                    </a:lnTo>
                    <a:lnTo>
                      <a:pt x="133445" y="762"/>
                    </a:lnTo>
                    <a:lnTo>
                      <a:pt x="131159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3" name="Google Shape;893;p29"/>
            <p:cNvGrpSpPr/>
            <p:nvPr/>
          </p:nvGrpSpPr>
          <p:grpSpPr>
            <a:xfrm>
              <a:off x="1413484" y="2903220"/>
              <a:ext cx="8285467" cy="3456231"/>
              <a:chOff x="1413484" y="2903220"/>
              <a:chExt cx="8285467" cy="3456231"/>
            </a:xfrm>
          </p:grpSpPr>
          <p:sp>
            <p:nvSpPr>
              <p:cNvPr id="894" name="Google Shape;894;p29"/>
              <p:cNvSpPr/>
              <p:nvPr/>
            </p:nvSpPr>
            <p:spPr>
              <a:xfrm>
                <a:off x="5880353" y="5643372"/>
                <a:ext cx="161289" cy="31750"/>
              </a:xfrm>
              <a:custGeom>
                <a:rect b="b" l="l" r="r" t="t"/>
                <a:pathLst>
                  <a:path extrusionOk="0" h="31750" w="161289">
                    <a:moveTo>
                      <a:pt x="0" y="22097"/>
                    </a:moveTo>
                    <a:lnTo>
                      <a:pt x="17478" y="21419"/>
                    </a:lnTo>
                    <a:lnTo>
                      <a:pt x="34671" y="19526"/>
                    </a:lnTo>
                    <a:lnTo>
                      <a:pt x="51863" y="16633"/>
                    </a:lnTo>
                    <a:lnTo>
                      <a:pt x="69342" y="12953"/>
                    </a:lnTo>
                    <a:lnTo>
                      <a:pt x="86498" y="9441"/>
                    </a:lnTo>
                    <a:lnTo>
                      <a:pt x="103727" y="6000"/>
                    </a:lnTo>
                    <a:lnTo>
                      <a:pt x="121098" y="2988"/>
                    </a:lnTo>
                    <a:lnTo>
                      <a:pt x="138684" y="761"/>
                    </a:lnTo>
                    <a:lnTo>
                      <a:pt x="147066" y="0"/>
                    </a:lnTo>
                    <a:lnTo>
                      <a:pt x="154686" y="761"/>
                    </a:lnTo>
                    <a:lnTo>
                      <a:pt x="160782" y="2285"/>
                    </a:lnTo>
                    <a:lnTo>
                      <a:pt x="158698" y="8596"/>
                    </a:lnTo>
                    <a:lnTo>
                      <a:pt x="132588" y="28193"/>
                    </a:lnTo>
                    <a:lnTo>
                      <a:pt x="126492" y="312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5855969" y="5718810"/>
                <a:ext cx="195579" cy="32385"/>
              </a:xfrm>
              <a:custGeom>
                <a:rect b="b" l="l" r="r" t="t"/>
                <a:pathLst>
                  <a:path extrusionOk="0" h="32385" w="195579">
                    <a:moveTo>
                      <a:pt x="0" y="26669"/>
                    </a:moveTo>
                    <a:lnTo>
                      <a:pt x="15763" y="30682"/>
                    </a:lnTo>
                    <a:lnTo>
                      <a:pt x="30670" y="31908"/>
                    </a:lnTo>
                    <a:lnTo>
                      <a:pt x="45862" y="31277"/>
                    </a:lnTo>
                    <a:lnTo>
                      <a:pt x="62484" y="29717"/>
                    </a:lnTo>
                    <a:lnTo>
                      <a:pt x="89796" y="25372"/>
                    </a:lnTo>
                    <a:lnTo>
                      <a:pt x="116967" y="20669"/>
                    </a:lnTo>
                    <a:lnTo>
                      <a:pt x="144137" y="16109"/>
                    </a:lnTo>
                    <a:lnTo>
                      <a:pt x="171450" y="12191"/>
                    </a:lnTo>
                    <a:lnTo>
                      <a:pt x="175260" y="11429"/>
                    </a:lnTo>
                    <a:lnTo>
                      <a:pt x="190500" y="12191"/>
                    </a:lnTo>
                    <a:lnTo>
                      <a:pt x="193548" y="9905"/>
                    </a:lnTo>
                    <a:lnTo>
                      <a:pt x="195072" y="9143"/>
                    </a:lnTo>
                    <a:lnTo>
                      <a:pt x="194310" y="9905"/>
                    </a:lnTo>
                    <a:lnTo>
                      <a:pt x="195072" y="7619"/>
                    </a:lnTo>
                    <a:lnTo>
                      <a:pt x="195072" y="3809"/>
                    </a:lnTo>
                    <a:lnTo>
                      <a:pt x="195072" y="3047"/>
                    </a:lnTo>
                    <a:lnTo>
                      <a:pt x="1950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96" name="Google Shape;896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413484" y="2903220"/>
                <a:ext cx="8285467" cy="34562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7" name="Google Shape;897;p29"/>
              <p:cNvSpPr/>
              <p:nvPr/>
            </p:nvSpPr>
            <p:spPr>
              <a:xfrm>
                <a:off x="6081522" y="5582412"/>
                <a:ext cx="121920" cy="139700"/>
              </a:xfrm>
              <a:custGeom>
                <a:rect b="b" l="l" r="r" t="t"/>
                <a:pathLst>
                  <a:path extrusionOk="0" h="139700" w="121920">
                    <a:moveTo>
                      <a:pt x="25908" y="0"/>
                    </a:moveTo>
                    <a:lnTo>
                      <a:pt x="54864" y="31241"/>
                    </a:lnTo>
                    <a:lnTo>
                      <a:pt x="89916" y="59435"/>
                    </a:lnTo>
                    <a:lnTo>
                      <a:pt x="119634" y="78485"/>
                    </a:lnTo>
                    <a:lnTo>
                      <a:pt x="121158" y="80009"/>
                    </a:lnTo>
                    <a:lnTo>
                      <a:pt x="118872" y="83819"/>
                    </a:lnTo>
                    <a:lnTo>
                      <a:pt x="121920" y="82295"/>
                    </a:lnTo>
                    <a:lnTo>
                      <a:pt x="115062" y="85343"/>
                    </a:lnTo>
                    <a:lnTo>
                      <a:pt x="104775" y="90487"/>
                    </a:lnTo>
                    <a:lnTo>
                      <a:pt x="94488" y="95630"/>
                    </a:lnTo>
                    <a:lnTo>
                      <a:pt x="84201" y="100774"/>
                    </a:lnTo>
                    <a:lnTo>
                      <a:pt x="73914" y="105918"/>
                    </a:lnTo>
                    <a:lnTo>
                      <a:pt x="57400" y="114907"/>
                    </a:lnTo>
                    <a:lnTo>
                      <a:pt x="40100" y="124682"/>
                    </a:lnTo>
                    <a:lnTo>
                      <a:pt x="22371" y="133457"/>
                    </a:lnTo>
                    <a:lnTo>
                      <a:pt x="4572" y="139446"/>
                    </a:lnTo>
                    <a:lnTo>
                      <a:pt x="3048" y="139446"/>
                    </a:lnTo>
                    <a:lnTo>
                      <a:pt x="1524" y="139446"/>
                    </a:lnTo>
                    <a:lnTo>
                      <a:pt x="0" y="1394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5666993" y="5596890"/>
                <a:ext cx="180975" cy="191770"/>
              </a:xfrm>
              <a:custGeom>
                <a:rect b="b" l="l" r="r" t="t"/>
                <a:pathLst>
                  <a:path extrusionOk="0" h="191770" w="180975">
                    <a:moveTo>
                      <a:pt x="127253" y="0"/>
                    </a:moveTo>
                    <a:lnTo>
                      <a:pt x="115954" y="11429"/>
                    </a:lnTo>
                    <a:lnTo>
                      <a:pt x="104870" y="22859"/>
                    </a:lnTo>
                    <a:lnTo>
                      <a:pt x="93928" y="34289"/>
                    </a:lnTo>
                    <a:lnTo>
                      <a:pt x="83057" y="45719"/>
                    </a:lnTo>
                    <a:lnTo>
                      <a:pt x="63888" y="64829"/>
                    </a:lnTo>
                    <a:lnTo>
                      <a:pt x="44576" y="83724"/>
                    </a:lnTo>
                    <a:lnTo>
                      <a:pt x="25836" y="103048"/>
                    </a:lnTo>
                    <a:lnTo>
                      <a:pt x="8381" y="123443"/>
                    </a:lnTo>
                    <a:lnTo>
                      <a:pt x="6095" y="125729"/>
                    </a:lnTo>
                    <a:lnTo>
                      <a:pt x="1523" y="131063"/>
                    </a:lnTo>
                    <a:lnTo>
                      <a:pt x="0" y="134111"/>
                    </a:lnTo>
                    <a:lnTo>
                      <a:pt x="0" y="134873"/>
                    </a:lnTo>
                    <a:lnTo>
                      <a:pt x="40695" y="146268"/>
                    </a:lnTo>
                    <a:lnTo>
                      <a:pt x="56387" y="149828"/>
                    </a:lnTo>
                    <a:lnTo>
                      <a:pt x="72080" y="153531"/>
                    </a:lnTo>
                    <a:lnTo>
                      <a:pt x="87629" y="157733"/>
                    </a:lnTo>
                    <a:lnTo>
                      <a:pt x="102608" y="161770"/>
                    </a:lnTo>
                    <a:lnTo>
                      <a:pt x="117728" y="166020"/>
                    </a:lnTo>
                    <a:lnTo>
                      <a:pt x="156031" y="179141"/>
                    </a:lnTo>
                    <a:lnTo>
                      <a:pt x="179069" y="190499"/>
                    </a:lnTo>
                    <a:lnTo>
                      <a:pt x="179831" y="190499"/>
                    </a:lnTo>
                    <a:lnTo>
                      <a:pt x="180593" y="1912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99" name="Google Shape;899;p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70750" y="5691352"/>
                <a:ext cx="13340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2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04341" y="5689066"/>
                <a:ext cx="126352" cy="124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1" name="Google Shape;901;p2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80172" y="5699734"/>
                <a:ext cx="88442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2" name="Google Shape;902;p2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796639" y="5687066"/>
                <a:ext cx="8729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3" name="Google Shape;903;p29"/>
              <p:cNvSpPr/>
              <p:nvPr/>
            </p:nvSpPr>
            <p:spPr>
              <a:xfrm>
                <a:off x="7309103" y="5355336"/>
                <a:ext cx="200025" cy="649604"/>
              </a:xfrm>
              <a:custGeom>
                <a:rect b="b" l="l" r="r" t="t"/>
                <a:pathLst>
                  <a:path extrusionOk="0" h="649604" w="200025">
                    <a:moveTo>
                      <a:pt x="112775" y="0"/>
                    </a:moveTo>
                    <a:lnTo>
                      <a:pt x="103989" y="1524"/>
                    </a:lnTo>
                    <a:lnTo>
                      <a:pt x="95630" y="3619"/>
                    </a:lnTo>
                    <a:lnTo>
                      <a:pt x="87272" y="6000"/>
                    </a:lnTo>
                    <a:lnTo>
                      <a:pt x="78485" y="8382"/>
                    </a:lnTo>
                    <a:lnTo>
                      <a:pt x="69211" y="10572"/>
                    </a:lnTo>
                    <a:lnTo>
                      <a:pt x="59721" y="12763"/>
                    </a:lnTo>
                    <a:lnTo>
                      <a:pt x="50089" y="15240"/>
                    </a:lnTo>
                    <a:lnTo>
                      <a:pt x="16704" y="34361"/>
                    </a:lnTo>
                    <a:lnTo>
                      <a:pt x="1047" y="71532"/>
                    </a:lnTo>
                    <a:lnTo>
                      <a:pt x="0" y="102108"/>
                    </a:lnTo>
                    <a:lnTo>
                      <a:pt x="869" y="130432"/>
                    </a:lnTo>
                    <a:lnTo>
                      <a:pt x="8893" y="186225"/>
                    </a:lnTo>
                    <a:lnTo>
                      <a:pt x="26123" y="266978"/>
                    </a:lnTo>
                    <a:lnTo>
                      <a:pt x="37789" y="319729"/>
                    </a:lnTo>
                    <a:lnTo>
                      <a:pt x="48863" y="372522"/>
                    </a:lnTo>
                    <a:lnTo>
                      <a:pt x="58730" y="425506"/>
                    </a:lnTo>
                    <a:lnTo>
                      <a:pt x="66777" y="478828"/>
                    </a:lnTo>
                    <a:lnTo>
                      <a:pt x="72390" y="532638"/>
                    </a:lnTo>
                    <a:lnTo>
                      <a:pt x="74866" y="587502"/>
                    </a:lnTo>
                    <a:lnTo>
                      <a:pt x="74747" y="614934"/>
                    </a:lnTo>
                    <a:lnTo>
                      <a:pt x="73914" y="642366"/>
                    </a:lnTo>
                    <a:lnTo>
                      <a:pt x="73914" y="645414"/>
                    </a:lnTo>
                    <a:lnTo>
                      <a:pt x="73914" y="646938"/>
                    </a:lnTo>
                    <a:lnTo>
                      <a:pt x="73914" y="649224"/>
                    </a:lnTo>
                    <a:lnTo>
                      <a:pt x="76200" y="646176"/>
                    </a:lnTo>
                    <a:lnTo>
                      <a:pt x="78486" y="644652"/>
                    </a:lnTo>
                    <a:lnTo>
                      <a:pt x="82296" y="643128"/>
                    </a:lnTo>
                    <a:lnTo>
                      <a:pt x="89154" y="639984"/>
                    </a:lnTo>
                    <a:lnTo>
                      <a:pt x="96012" y="637413"/>
                    </a:lnTo>
                    <a:lnTo>
                      <a:pt x="102870" y="635412"/>
                    </a:lnTo>
                    <a:lnTo>
                      <a:pt x="109728" y="633984"/>
                    </a:lnTo>
                    <a:lnTo>
                      <a:pt x="126289" y="630328"/>
                    </a:lnTo>
                    <a:lnTo>
                      <a:pt x="142779" y="627030"/>
                    </a:lnTo>
                    <a:lnTo>
                      <a:pt x="159127" y="623589"/>
                    </a:lnTo>
                    <a:lnTo>
                      <a:pt x="175260" y="619506"/>
                    </a:lnTo>
                    <a:lnTo>
                      <a:pt x="183463" y="616684"/>
                    </a:lnTo>
                    <a:lnTo>
                      <a:pt x="189452" y="614648"/>
                    </a:lnTo>
                    <a:lnTo>
                      <a:pt x="194440" y="612755"/>
                    </a:lnTo>
                    <a:lnTo>
                      <a:pt x="199644" y="6103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04" name="Google Shape;904;p2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816064" y="5509996"/>
                <a:ext cx="169214" cy="121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5" name="Google Shape;905;p29"/>
              <p:cNvSpPr/>
              <p:nvPr/>
            </p:nvSpPr>
            <p:spPr>
              <a:xfrm>
                <a:off x="6986778" y="545515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7019543" y="5504688"/>
                <a:ext cx="11429" cy="66039"/>
              </a:xfrm>
              <a:custGeom>
                <a:rect b="b" l="l" r="r" t="t"/>
                <a:pathLst>
                  <a:path extrusionOk="0" h="66039" w="11429">
                    <a:moveTo>
                      <a:pt x="0" y="0"/>
                    </a:moveTo>
                    <a:lnTo>
                      <a:pt x="2166" y="8572"/>
                    </a:lnTo>
                    <a:lnTo>
                      <a:pt x="4191" y="17144"/>
                    </a:lnTo>
                    <a:lnTo>
                      <a:pt x="6215" y="25717"/>
                    </a:lnTo>
                    <a:lnTo>
                      <a:pt x="8382" y="34289"/>
                    </a:lnTo>
                    <a:lnTo>
                      <a:pt x="9822" y="42171"/>
                    </a:lnTo>
                    <a:lnTo>
                      <a:pt x="10763" y="49910"/>
                    </a:lnTo>
                    <a:lnTo>
                      <a:pt x="11275" y="57650"/>
                    </a:lnTo>
                    <a:lnTo>
                      <a:pt x="1143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07" name="Google Shape;907;p2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62190" y="5470777"/>
                <a:ext cx="106016" cy="121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8" name="Google Shape;908;p2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504912" y="5391886"/>
                <a:ext cx="419912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9" name="Google Shape;909;p29"/>
              <p:cNvSpPr/>
              <p:nvPr/>
            </p:nvSpPr>
            <p:spPr>
              <a:xfrm>
                <a:off x="7637525" y="5886450"/>
                <a:ext cx="257175" cy="20320"/>
              </a:xfrm>
              <a:custGeom>
                <a:rect b="b" l="l" r="r" t="t"/>
                <a:pathLst>
                  <a:path extrusionOk="0" h="20320" w="257175">
                    <a:moveTo>
                      <a:pt x="0" y="16001"/>
                    </a:moveTo>
                    <a:lnTo>
                      <a:pt x="15894" y="17990"/>
                    </a:lnTo>
                    <a:lnTo>
                      <a:pt x="31718" y="19335"/>
                    </a:lnTo>
                    <a:lnTo>
                      <a:pt x="47684" y="19966"/>
                    </a:lnTo>
                    <a:lnTo>
                      <a:pt x="64008" y="19811"/>
                    </a:lnTo>
                    <a:lnTo>
                      <a:pt x="85713" y="18883"/>
                    </a:lnTo>
                    <a:lnTo>
                      <a:pt x="107346" y="17525"/>
                    </a:lnTo>
                    <a:lnTo>
                      <a:pt x="128837" y="16168"/>
                    </a:lnTo>
                    <a:lnTo>
                      <a:pt x="150114" y="15239"/>
                    </a:lnTo>
                    <a:lnTo>
                      <a:pt x="168282" y="14204"/>
                    </a:lnTo>
                    <a:lnTo>
                      <a:pt x="186309" y="13239"/>
                    </a:lnTo>
                    <a:lnTo>
                      <a:pt x="204335" y="12132"/>
                    </a:lnTo>
                    <a:lnTo>
                      <a:pt x="244792" y="9274"/>
                    </a:lnTo>
                    <a:lnTo>
                      <a:pt x="252222" y="9143"/>
                    </a:lnTo>
                    <a:lnTo>
                      <a:pt x="253746" y="9143"/>
                    </a:lnTo>
                    <a:lnTo>
                      <a:pt x="254508" y="9143"/>
                    </a:lnTo>
                    <a:lnTo>
                      <a:pt x="255270" y="8381"/>
                    </a:lnTo>
                    <a:lnTo>
                      <a:pt x="256794" y="6095"/>
                    </a:lnTo>
                    <a:lnTo>
                      <a:pt x="255270" y="3047"/>
                    </a:lnTo>
                    <a:lnTo>
                      <a:pt x="25527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7608569" y="5830062"/>
                <a:ext cx="1702434" cy="146685"/>
              </a:xfrm>
              <a:custGeom>
                <a:rect b="b" l="l" r="r" t="t"/>
                <a:pathLst>
                  <a:path extrusionOk="0" h="146685" w="1702434">
                    <a:moveTo>
                      <a:pt x="0" y="64008"/>
                    </a:moveTo>
                    <a:lnTo>
                      <a:pt x="7989" y="64210"/>
                    </a:lnTo>
                    <a:lnTo>
                      <a:pt x="13049" y="65055"/>
                    </a:lnTo>
                    <a:lnTo>
                      <a:pt x="17680" y="66901"/>
                    </a:lnTo>
                    <a:lnTo>
                      <a:pt x="24384" y="70104"/>
                    </a:lnTo>
                    <a:lnTo>
                      <a:pt x="34111" y="74390"/>
                    </a:lnTo>
                    <a:lnTo>
                      <a:pt x="84379" y="86772"/>
                    </a:lnTo>
                    <a:lnTo>
                      <a:pt x="126265" y="88106"/>
                    </a:lnTo>
                    <a:lnTo>
                      <a:pt x="147066" y="87630"/>
                    </a:lnTo>
                    <a:lnTo>
                      <a:pt x="178617" y="86165"/>
                    </a:lnTo>
                    <a:lnTo>
                      <a:pt x="210311" y="83343"/>
                    </a:lnTo>
                    <a:lnTo>
                      <a:pt x="242006" y="79807"/>
                    </a:lnTo>
                    <a:lnTo>
                      <a:pt x="273558" y="76200"/>
                    </a:lnTo>
                    <a:lnTo>
                      <a:pt x="311288" y="72520"/>
                    </a:lnTo>
                    <a:lnTo>
                      <a:pt x="349091" y="69627"/>
                    </a:lnTo>
                    <a:lnTo>
                      <a:pt x="387036" y="67734"/>
                    </a:lnTo>
                    <a:lnTo>
                      <a:pt x="425195" y="67056"/>
                    </a:lnTo>
                    <a:lnTo>
                      <a:pt x="461641" y="67067"/>
                    </a:lnTo>
                    <a:lnTo>
                      <a:pt x="533959" y="70806"/>
                    </a:lnTo>
                    <a:lnTo>
                      <a:pt x="602551" y="79617"/>
                    </a:lnTo>
                    <a:lnTo>
                      <a:pt x="667702" y="90642"/>
                    </a:lnTo>
                    <a:lnTo>
                      <a:pt x="700278" y="96012"/>
                    </a:lnTo>
                    <a:lnTo>
                      <a:pt x="728269" y="100953"/>
                    </a:lnTo>
                    <a:lnTo>
                      <a:pt x="756189" y="105822"/>
                    </a:lnTo>
                    <a:lnTo>
                      <a:pt x="783967" y="111121"/>
                    </a:lnTo>
                    <a:lnTo>
                      <a:pt x="826948" y="121527"/>
                    </a:lnTo>
                    <a:lnTo>
                      <a:pt x="872490" y="137922"/>
                    </a:lnTo>
                    <a:lnTo>
                      <a:pt x="882396" y="144018"/>
                    </a:lnTo>
                    <a:lnTo>
                      <a:pt x="887730" y="144780"/>
                    </a:lnTo>
                    <a:lnTo>
                      <a:pt x="894588" y="146304"/>
                    </a:lnTo>
                    <a:lnTo>
                      <a:pt x="898397" y="141732"/>
                    </a:lnTo>
                    <a:lnTo>
                      <a:pt x="903732" y="138684"/>
                    </a:lnTo>
                    <a:lnTo>
                      <a:pt x="939450" y="117633"/>
                    </a:lnTo>
                    <a:lnTo>
                      <a:pt x="976884" y="100584"/>
                    </a:lnTo>
                    <a:lnTo>
                      <a:pt x="1039653" y="81153"/>
                    </a:lnTo>
                    <a:lnTo>
                      <a:pt x="1104138" y="68580"/>
                    </a:lnTo>
                    <a:lnTo>
                      <a:pt x="1144393" y="63424"/>
                    </a:lnTo>
                    <a:lnTo>
                      <a:pt x="1185005" y="59340"/>
                    </a:lnTo>
                    <a:lnTo>
                      <a:pt x="1225760" y="56257"/>
                    </a:lnTo>
                    <a:lnTo>
                      <a:pt x="1266444" y="54102"/>
                    </a:lnTo>
                    <a:lnTo>
                      <a:pt x="1309997" y="52197"/>
                    </a:lnTo>
                    <a:lnTo>
                      <a:pt x="1353693" y="50863"/>
                    </a:lnTo>
                    <a:lnTo>
                      <a:pt x="1397388" y="49815"/>
                    </a:lnTo>
                    <a:lnTo>
                      <a:pt x="1440942" y="48768"/>
                    </a:lnTo>
                    <a:lnTo>
                      <a:pt x="1479934" y="48006"/>
                    </a:lnTo>
                    <a:lnTo>
                      <a:pt x="1519142" y="46672"/>
                    </a:lnTo>
                    <a:lnTo>
                      <a:pt x="1558492" y="44481"/>
                    </a:lnTo>
                    <a:lnTo>
                      <a:pt x="1597914" y="41148"/>
                    </a:lnTo>
                    <a:lnTo>
                      <a:pt x="1621512" y="38731"/>
                    </a:lnTo>
                    <a:lnTo>
                      <a:pt x="1647253" y="36099"/>
                    </a:lnTo>
                    <a:lnTo>
                      <a:pt x="1672709" y="31611"/>
                    </a:lnTo>
                    <a:lnTo>
                      <a:pt x="1695450" y="23622"/>
                    </a:lnTo>
                    <a:lnTo>
                      <a:pt x="1702224" y="16287"/>
                    </a:lnTo>
                    <a:lnTo>
                      <a:pt x="1698212" y="9525"/>
                    </a:lnTo>
                    <a:lnTo>
                      <a:pt x="1689770" y="3905"/>
                    </a:lnTo>
                    <a:lnTo>
                      <a:pt x="16832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11" name="Google Shape;911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7407" y="5857468"/>
              <a:ext cx="107945" cy="118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" y="453838"/>
            <a:ext cx="6387712" cy="383661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0"/>
          <p:cNvSpPr/>
          <p:nvPr/>
        </p:nvSpPr>
        <p:spPr>
          <a:xfrm>
            <a:off x="692727" y="1512794"/>
            <a:ext cx="7966500" cy="10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0"/>
          <p:cNvSpPr/>
          <p:nvPr/>
        </p:nvSpPr>
        <p:spPr>
          <a:xfrm>
            <a:off x="969818" y="2723029"/>
            <a:ext cx="8174100" cy="13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31"/>
          <p:cNvGrpSpPr/>
          <p:nvPr/>
        </p:nvGrpSpPr>
        <p:grpSpPr>
          <a:xfrm>
            <a:off x="361184" y="867557"/>
            <a:ext cx="8100454" cy="3082686"/>
            <a:chOff x="3646169" y="1633727"/>
            <a:chExt cx="6346826" cy="3421405"/>
          </a:xfrm>
        </p:grpSpPr>
        <p:grpSp>
          <p:nvGrpSpPr>
            <p:cNvPr id="924" name="Google Shape;924;p31"/>
            <p:cNvGrpSpPr/>
            <p:nvPr/>
          </p:nvGrpSpPr>
          <p:grpSpPr>
            <a:xfrm>
              <a:off x="4519396" y="1633727"/>
              <a:ext cx="1777264" cy="378079"/>
              <a:chOff x="4519396" y="1633727"/>
              <a:chExt cx="1777264" cy="378079"/>
            </a:xfrm>
          </p:grpSpPr>
          <p:sp>
            <p:nvSpPr>
              <p:cNvPr id="925" name="Google Shape;925;p31"/>
              <p:cNvSpPr/>
              <p:nvPr/>
            </p:nvSpPr>
            <p:spPr>
              <a:xfrm>
                <a:off x="4533900" y="1913381"/>
                <a:ext cx="1762760" cy="98425"/>
              </a:xfrm>
              <a:custGeom>
                <a:rect b="b" l="l" r="r" t="t"/>
                <a:pathLst>
                  <a:path extrusionOk="0" h="98425" w="1762760">
                    <a:moveTo>
                      <a:pt x="0" y="98298"/>
                    </a:moveTo>
                    <a:lnTo>
                      <a:pt x="16002" y="97714"/>
                    </a:lnTo>
                    <a:lnTo>
                      <a:pt x="32004" y="97059"/>
                    </a:lnTo>
                    <a:lnTo>
                      <a:pt x="48006" y="96262"/>
                    </a:lnTo>
                    <a:lnTo>
                      <a:pt x="64008" y="95250"/>
                    </a:lnTo>
                    <a:lnTo>
                      <a:pt x="106298" y="92821"/>
                    </a:lnTo>
                    <a:lnTo>
                      <a:pt x="148590" y="90106"/>
                    </a:lnTo>
                    <a:lnTo>
                      <a:pt x="190880" y="87106"/>
                    </a:lnTo>
                    <a:lnTo>
                      <a:pt x="233172" y="83820"/>
                    </a:lnTo>
                    <a:lnTo>
                      <a:pt x="285750" y="79367"/>
                    </a:lnTo>
                    <a:lnTo>
                      <a:pt x="338328" y="75057"/>
                    </a:lnTo>
                    <a:lnTo>
                      <a:pt x="390906" y="70746"/>
                    </a:lnTo>
                    <a:lnTo>
                      <a:pt x="443484" y="66294"/>
                    </a:lnTo>
                    <a:lnTo>
                      <a:pt x="496897" y="62191"/>
                    </a:lnTo>
                    <a:lnTo>
                      <a:pt x="550200" y="58161"/>
                    </a:lnTo>
                    <a:lnTo>
                      <a:pt x="603467" y="54278"/>
                    </a:lnTo>
                    <a:lnTo>
                      <a:pt x="656770" y="50615"/>
                    </a:lnTo>
                    <a:lnTo>
                      <a:pt x="710184" y="47243"/>
                    </a:lnTo>
                    <a:lnTo>
                      <a:pt x="759336" y="44259"/>
                    </a:lnTo>
                    <a:lnTo>
                      <a:pt x="808510" y="41401"/>
                    </a:lnTo>
                    <a:lnTo>
                      <a:pt x="857726" y="38671"/>
                    </a:lnTo>
                    <a:lnTo>
                      <a:pt x="907005" y="36067"/>
                    </a:lnTo>
                    <a:lnTo>
                      <a:pt x="956369" y="33591"/>
                    </a:lnTo>
                    <a:lnTo>
                      <a:pt x="1005840" y="31241"/>
                    </a:lnTo>
                    <a:lnTo>
                      <a:pt x="1055373" y="28959"/>
                    </a:lnTo>
                    <a:lnTo>
                      <a:pt x="1104928" y="26698"/>
                    </a:lnTo>
                    <a:lnTo>
                      <a:pt x="1154525" y="24479"/>
                    </a:lnTo>
                    <a:lnTo>
                      <a:pt x="1204185" y="22323"/>
                    </a:lnTo>
                    <a:lnTo>
                      <a:pt x="1253930" y="20252"/>
                    </a:lnTo>
                    <a:lnTo>
                      <a:pt x="1303782" y="18287"/>
                    </a:lnTo>
                    <a:lnTo>
                      <a:pt x="1355445" y="16447"/>
                    </a:lnTo>
                    <a:lnTo>
                      <a:pt x="1407109" y="14532"/>
                    </a:lnTo>
                    <a:lnTo>
                      <a:pt x="1458772" y="12472"/>
                    </a:lnTo>
                    <a:lnTo>
                      <a:pt x="1510436" y="10192"/>
                    </a:lnTo>
                    <a:lnTo>
                      <a:pt x="1562100" y="7619"/>
                    </a:lnTo>
                    <a:lnTo>
                      <a:pt x="1610106" y="5679"/>
                    </a:lnTo>
                    <a:lnTo>
                      <a:pt x="1658112" y="3524"/>
                    </a:lnTo>
                    <a:lnTo>
                      <a:pt x="1706118" y="1512"/>
                    </a:lnTo>
                    <a:lnTo>
                      <a:pt x="1754124" y="0"/>
                    </a:lnTo>
                    <a:lnTo>
                      <a:pt x="1758695" y="0"/>
                    </a:lnTo>
                    <a:lnTo>
                      <a:pt x="1759458" y="0"/>
                    </a:lnTo>
                    <a:lnTo>
                      <a:pt x="1762506" y="0"/>
                    </a:lnTo>
                    <a:lnTo>
                      <a:pt x="1747194" y="559"/>
                    </a:lnTo>
                    <a:lnTo>
                      <a:pt x="1732026" y="1047"/>
                    </a:lnTo>
                    <a:lnTo>
                      <a:pt x="1716857" y="1393"/>
                    </a:lnTo>
                    <a:lnTo>
                      <a:pt x="1701545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6" name="Google Shape;926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19396" y="1704568"/>
                <a:ext cx="320852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7" name="Google Shape;927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72202" y="1692376"/>
                <a:ext cx="368858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8" name="Google Shape;928;p31"/>
              <p:cNvSpPr/>
              <p:nvPr/>
            </p:nvSpPr>
            <p:spPr>
              <a:xfrm>
                <a:off x="5483459" y="1671923"/>
                <a:ext cx="111125" cy="136525"/>
              </a:xfrm>
              <a:custGeom>
                <a:rect b="b" l="l" r="r" t="t"/>
                <a:pathLst>
                  <a:path extrusionOk="0" h="136525" w="111125">
                    <a:moveTo>
                      <a:pt x="44088" y="2190"/>
                    </a:moveTo>
                    <a:lnTo>
                      <a:pt x="33432" y="202"/>
                    </a:lnTo>
                    <a:lnTo>
                      <a:pt x="25705" y="0"/>
                    </a:lnTo>
                    <a:lnTo>
                      <a:pt x="19550" y="3369"/>
                    </a:lnTo>
                    <a:lnTo>
                      <a:pt x="13608" y="12096"/>
                    </a:lnTo>
                    <a:lnTo>
                      <a:pt x="6024" y="32789"/>
                    </a:lnTo>
                    <a:lnTo>
                      <a:pt x="1512" y="55911"/>
                    </a:lnTo>
                    <a:lnTo>
                      <a:pt x="0" y="79605"/>
                    </a:lnTo>
                    <a:lnTo>
                      <a:pt x="1416" y="102012"/>
                    </a:lnTo>
                    <a:lnTo>
                      <a:pt x="24276" y="134778"/>
                    </a:lnTo>
                    <a:lnTo>
                      <a:pt x="34313" y="135945"/>
                    </a:lnTo>
                    <a:lnTo>
                      <a:pt x="42850" y="133254"/>
                    </a:lnTo>
                    <a:lnTo>
                      <a:pt x="65139" y="100203"/>
                    </a:lnTo>
                    <a:lnTo>
                      <a:pt x="67710" y="78390"/>
                    </a:lnTo>
                    <a:lnTo>
                      <a:pt x="67710" y="71532"/>
                    </a:lnTo>
                    <a:lnTo>
                      <a:pt x="68472" y="62388"/>
                    </a:lnTo>
                    <a:lnTo>
                      <a:pt x="66186" y="56292"/>
                    </a:lnTo>
                    <a:lnTo>
                      <a:pt x="65424" y="56292"/>
                    </a:lnTo>
                    <a:lnTo>
                      <a:pt x="64662" y="56292"/>
                    </a:lnTo>
                    <a:lnTo>
                      <a:pt x="63103" y="63853"/>
                    </a:lnTo>
                    <a:lnTo>
                      <a:pt x="61900" y="71628"/>
                    </a:lnTo>
                    <a:lnTo>
                      <a:pt x="61126" y="79545"/>
                    </a:lnTo>
                    <a:lnTo>
                      <a:pt x="60852" y="87534"/>
                    </a:lnTo>
                    <a:lnTo>
                      <a:pt x="60198" y="96785"/>
                    </a:lnTo>
                    <a:lnTo>
                      <a:pt x="81807" y="128873"/>
                    </a:lnTo>
                    <a:lnTo>
                      <a:pt x="89880" y="127111"/>
                    </a:lnTo>
                    <a:lnTo>
                      <a:pt x="96666" y="123348"/>
                    </a:lnTo>
                    <a:lnTo>
                      <a:pt x="104465" y="114633"/>
                    </a:lnTo>
                    <a:lnTo>
                      <a:pt x="109335" y="103346"/>
                    </a:lnTo>
                    <a:lnTo>
                      <a:pt x="110918" y="91201"/>
                    </a:lnTo>
                    <a:lnTo>
                      <a:pt x="108858" y="79914"/>
                    </a:lnTo>
                    <a:lnTo>
                      <a:pt x="104263" y="72390"/>
                    </a:lnTo>
                    <a:lnTo>
                      <a:pt x="97809" y="66008"/>
                    </a:lnTo>
                    <a:lnTo>
                      <a:pt x="90213" y="61055"/>
                    </a:lnTo>
                    <a:lnTo>
                      <a:pt x="82188" y="57816"/>
                    </a:lnTo>
                    <a:lnTo>
                      <a:pt x="81426" y="57054"/>
                    </a:lnTo>
                    <a:lnTo>
                      <a:pt x="80664" y="57054"/>
                    </a:lnTo>
                    <a:lnTo>
                      <a:pt x="79902" y="570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5622798" y="1716583"/>
                <a:ext cx="62229" cy="73025"/>
              </a:xfrm>
              <a:custGeom>
                <a:rect b="b" l="l" r="r" t="t"/>
                <a:pathLst>
                  <a:path extrusionOk="0" h="73025" w="62229">
                    <a:moveTo>
                      <a:pt x="0" y="8584"/>
                    </a:moveTo>
                    <a:lnTo>
                      <a:pt x="12561" y="48517"/>
                    </a:lnTo>
                    <a:lnTo>
                      <a:pt x="15240" y="68020"/>
                    </a:lnTo>
                    <a:lnTo>
                      <a:pt x="15240" y="70306"/>
                    </a:lnTo>
                    <a:lnTo>
                      <a:pt x="15240" y="71068"/>
                    </a:lnTo>
                    <a:lnTo>
                      <a:pt x="1714" y="36492"/>
                    </a:lnTo>
                    <a:lnTo>
                      <a:pt x="2214" y="26574"/>
                    </a:lnTo>
                    <a:lnTo>
                      <a:pt x="35111" y="0"/>
                    </a:lnTo>
                    <a:lnTo>
                      <a:pt x="41243" y="869"/>
                    </a:lnTo>
                    <a:lnTo>
                      <a:pt x="61722" y="34492"/>
                    </a:lnTo>
                    <a:lnTo>
                      <a:pt x="62031" y="41921"/>
                    </a:lnTo>
                    <a:lnTo>
                      <a:pt x="61912" y="49351"/>
                    </a:lnTo>
                    <a:lnTo>
                      <a:pt x="61507" y="56780"/>
                    </a:lnTo>
                    <a:lnTo>
                      <a:pt x="60960" y="64210"/>
                    </a:lnTo>
                    <a:lnTo>
                      <a:pt x="60960" y="65734"/>
                    </a:lnTo>
                    <a:lnTo>
                      <a:pt x="60960" y="66496"/>
                    </a:lnTo>
                    <a:lnTo>
                      <a:pt x="60960" y="68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5708427" y="1677257"/>
                <a:ext cx="57150" cy="132714"/>
              </a:xfrm>
              <a:custGeom>
                <a:rect b="b" l="l" r="r" t="t"/>
                <a:pathLst>
                  <a:path extrusionOk="0" h="132714" w="57150">
                    <a:moveTo>
                      <a:pt x="34766" y="19716"/>
                    </a:moveTo>
                    <a:lnTo>
                      <a:pt x="26277" y="107"/>
                    </a:lnTo>
                    <a:lnTo>
                      <a:pt x="26860" y="0"/>
                    </a:lnTo>
                    <a:lnTo>
                      <a:pt x="29301" y="6322"/>
                    </a:lnTo>
                    <a:lnTo>
                      <a:pt x="26384" y="6000"/>
                    </a:lnTo>
                    <a:lnTo>
                      <a:pt x="21216" y="12442"/>
                    </a:lnTo>
                    <a:lnTo>
                      <a:pt x="7429" y="54292"/>
                    </a:lnTo>
                    <a:lnTo>
                      <a:pt x="8036" y="64519"/>
                    </a:lnTo>
                    <a:lnTo>
                      <a:pt x="38576" y="92106"/>
                    </a:lnTo>
                    <a:lnTo>
                      <a:pt x="54578" y="94392"/>
                    </a:lnTo>
                    <a:lnTo>
                      <a:pt x="56864" y="99726"/>
                    </a:lnTo>
                    <a:lnTo>
                      <a:pt x="56530" y="105560"/>
                    </a:lnTo>
                    <a:lnTo>
                      <a:pt x="52482" y="110394"/>
                    </a:lnTo>
                    <a:lnTo>
                      <a:pt x="47005" y="114085"/>
                    </a:lnTo>
                    <a:lnTo>
                      <a:pt x="42386" y="116490"/>
                    </a:lnTo>
                    <a:lnTo>
                      <a:pt x="34563" y="121669"/>
                    </a:lnTo>
                    <a:lnTo>
                      <a:pt x="26098" y="126492"/>
                    </a:lnTo>
                    <a:lnTo>
                      <a:pt x="17204" y="130313"/>
                    </a:lnTo>
                    <a:lnTo>
                      <a:pt x="8096" y="132492"/>
                    </a:lnTo>
                    <a:lnTo>
                      <a:pt x="2083" y="131659"/>
                    </a:lnTo>
                    <a:lnTo>
                      <a:pt x="0" y="126968"/>
                    </a:lnTo>
                    <a:lnTo>
                      <a:pt x="59" y="120276"/>
                    </a:lnTo>
                    <a:lnTo>
                      <a:pt x="476" y="1134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5773674" y="1663445"/>
                <a:ext cx="26670" cy="123825"/>
              </a:xfrm>
              <a:custGeom>
                <a:rect b="b" l="l" r="r" t="t"/>
                <a:pathLst>
                  <a:path extrusionOk="0" h="123825" w="26670">
                    <a:moveTo>
                      <a:pt x="0" y="0"/>
                    </a:moveTo>
                    <a:lnTo>
                      <a:pt x="17526" y="43433"/>
                    </a:lnTo>
                    <a:lnTo>
                      <a:pt x="25146" y="89916"/>
                    </a:lnTo>
                    <a:lnTo>
                      <a:pt x="25908" y="106680"/>
                    </a:lnTo>
                    <a:lnTo>
                      <a:pt x="26217" y="114990"/>
                    </a:lnTo>
                    <a:lnTo>
                      <a:pt x="26670" y="1234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5791200" y="1687067"/>
                <a:ext cx="86360" cy="106680"/>
              </a:xfrm>
              <a:custGeom>
                <a:rect b="b" l="l" r="r" t="t"/>
                <a:pathLst>
                  <a:path extrusionOk="0" h="106680" w="86360">
                    <a:moveTo>
                      <a:pt x="2286" y="45720"/>
                    </a:moveTo>
                    <a:lnTo>
                      <a:pt x="2286" y="32004"/>
                    </a:lnTo>
                    <a:lnTo>
                      <a:pt x="0" y="29718"/>
                    </a:lnTo>
                    <a:lnTo>
                      <a:pt x="14478" y="26670"/>
                    </a:lnTo>
                    <a:lnTo>
                      <a:pt x="21026" y="25396"/>
                    </a:lnTo>
                    <a:lnTo>
                      <a:pt x="28575" y="25050"/>
                    </a:lnTo>
                    <a:lnTo>
                      <a:pt x="36123" y="25705"/>
                    </a:lnTo>
                    <a:lnTo>
                      <a:pt x="67818" y="53340"/>
                    </a:lnTo>
                    <a:lnTo>
                      <a:pt x="73914" y="91440"/>
                    </a:lnTo>
                    <a:lnTo>
                      <a:pt x="73914" y="96774"/>
                    </a:lnTo>
                    <a:lnTo>
                      <a:pt x="73914" y="102108"/>
                    </a:lnTo>
                    <a:lnTo>
                      <a:pt x="73152" y="106680"/>
                    </a:lnTo>
                    <a:lnTo>
                      <a:pt x="69342" y="102870"/>
                    </a:lnTo>
                    <a:lnTo>
                      <a:pt x="69342" y="99822"/>
                    </a:lnTo>
                    <a:lnTo>
                      <a:pt x="69342" y="92964"/>
                    </a:lnTo>
                    <a:lnTo>
                      <a:pt x="68830" y="77997"/>
                    </a:lnTo>
                    <a:lnTo>
                      <a:pt x="68675" y="62960"/>
                    </a:lnTo>
                    <a:lnTo>
                      <a:pt x="69234" y="48065"/>
                    </a:lnTo>
                    <a:lnTo>
                      <a:pt x="76116" y="10275"/>
                    </a:lnTo>
                    <a:lnTo>
                      <a:pt x="83058" y="1524"/>
                    </a:lnTo>
                    <a:lnTo>
                      <a:pt x="83820" y="762"/>
                    </a:lnTo>
                    <a:lnTo>
                      <a:pt x="861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5892260" y="1689353"/>
                <a:ext cx="102870" cy="96519"/>
              </a:xfrm>
              <a:custGeom>
                <a:rect b="b" l="l" r="r" t="t"/>
                <a:pathLst>
                  <a:path extrusionOk="0" h="96519" w="102870">
                    <a:moveTo>
                      <a:pt x="60483" y="52577"/>
                    </a:moveTo>
                    <a:lnTo>
                      <a:pt x="58138" y="43910"/>
                    </a:lnTo>
                    <a:lnTo>
                      <a:pt x="56578" y="35813"/>
                    </a:lnTo>
                    <a:lnTo>
                      <a:pt x="55447" y="27717"/>
                    </a:lnTo>
                    <a:lnTo>
                      <a:pt x="54387" y="19049"/>
                    </a:lnTo>
                    <a:lnTo>
                      <a:pt x="53625" y="13715"/>
                    </a:lnTo>
                    <a:lnTo>
                      <a:pt x="52863" y="2285"/>
                    </a:lnTo>
                    <a:lnTo>
                      <a:pt x="46005" y="0"/>
                    </a:lnTo>
                    <a:lnTo>
                      <a:pt x="38576" y="130"/>
                    </a:lnTo>
                    <a:lnTo>
                      <a:pt x="13620" y="31099"/>
                    </a:lnTo>
                    <a:lnTo>
                      <a:pt x="0" y="72247"/>
                    </a:lnTo>
                    <a:lnTo>
                      <a:pt x="3333" y="90677"/>
                    </a:lnTo>
                    <a:lnTo>
                      <a:pt x="8143" y="94487"/>
                    </a:lnTo>
                    <a:lnTo>
                      <a:pt x="15525" y="96011"/>
                    </a:lnTo>
                    <a:lnTo>
                      <a:pt x="23479" y="95821"/>
                    </a:lnTo>
                    <a:lnTo>
                      <a:pt x="55935" y="66948"/>
                    </a:lnTo>
                    <a:lnTo>
                      <a:pt x="66603" y="35159"/>
                    </a:lnTo>
                    <a:lnTo>
                      <a:pt x="68103" y="28193"/>
                    </a:lnTo>
                    <a:lnTo>
                      <a:pt x="68103" y="27431"/>
                    </a:lnTo>
                    <a:lnTo>
                      <a:pt x="68103" y="26669"/>
                    </a:lnTo>
                    <a:lnTo>
                      <a:pt x="68103" y="32765"/>
                    </a:lnTo>
                    <a:lnTo>
                      <a:pt x="68865" y="38861"/>
                    </a:lnTo>
                    <a:lnTo>
                      <a:pt x="84867" y="83057"/>
                    </a:lnTo>
                    <a:lnTo>
                      <a:pt x="92487" y="83057"/>
                    </a:lnTo>
                    <a:lnTo>
                      <a:pt x="102393" y="8305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1"/>
              <p:cNvSpPr/>
              <p:nvPr/>
            </p:nvSpPr>
            <p:spPr>
              <a:xfrm>
                <a:off x="6022788" y="1710689"/>
                <a:ext cx="10795" cy="45719"/>
              </a:xfrm>
              <a:custGeom>
                <a:rect b="b" l="l" r="r" t="t"/>
                <a:pathLst>
                  <a:path extrusionOk="0" h="45719" w="10795">
                    <a:moveTo>
                      <a:pt x="3107" y="0"/>
                    </a:moveTo>
                    <a:lnTo>
                      <a:pt x="1785" y="8155"/>
                    </a:lnTo>
                    <a:lnTo>
                      <a:pt x="535" y="17240"/>
                    </a:lnTo>
                    <a:lnTo>
                      <a:pt x="0" y="26467"/>
                    </a:lnTo>
                    <a:lnTo>
                      <a:pt x="821" y="35052"/>
                    </a:lnTo>
                    <a:lnTo>
                      <a:pt x="2345" y="41148"/>
                    </a:lnTo>
                    <a:lnTo>
                      <a:pt x="5393" y="44958"/>
                    </a:lnTo>
                    <a:lnTo>
                      <a:pt x="10727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6004560" y="164668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6070473" y="1675637"/>
                <a:ext cx="48895" cy="78739"/>
              </a:xfrm>
              <a:custGeom>
                <a:rect b="b" l="l" r="r" t="t"/>
                <a:pathLst>
                  <a:path extrusionOk="0" h="78739" w="48895">
                    <a:moveTo>
                      <a:pt x="5714" y="37337"/>
                    </a:moveTo>
                    <a:lnTo>
                      <a:pt x="7953" y="44541"/>
                    </a:lnTo>
                    <a:lnTo>
                      <a:pt x="9905" y="51530"/>
                    </a:lnTo>
                    <a:lnTo>
                      <a:pt x="11287" y="58662"/>
                    </a:lnTo>
                    <a:lnTo>
                      <a:pt x="11810" y="66293"/>
                    </a:lnTo>
                    <a:lnTo>
                      <a:pt x="11810" y="70865"/>
                    </a:lnTo>
                    <a:lnTo>
                      <a:pt x="12572" y="74675"/>
                    </a:lnTo>
                    <a:lnTo>
                      <a:pt x="9524" y="78485"/>
                    </a:lnTo>
                    <a:lnTo>
                      <a:pt x="4190" y="76199"/>
                    </a:lnTo>
                    <a:lnTo>
                      <a:pt x="4952" y="75437"/>
                    </a:lnTo>
                    <a:lnTo>
                      <a:pt x="3428" y="68579"/>
                    </a:lnTo>
                    <a:lnTo>
                      <a:pt x="1238" y="59066"/>
                    </a:lnTo>
                    <a:lnTo>
                      <a:pt x="190" y="49053"/>
                    </a:lnTo>
                    <a:lnTo>
                      <a:pt x="0" y="38897"/>
                    </a:lnTo>
                    <a:lnTo>
                      <a:pt x="380" y="28955"/>
                    </a:lnTo>
                    <a:lnTo>
                      <a:pt x="20192" y="0"/>
                    </a:lnTo>
                    <a:lnTo>
                      <a:pt x="27050" y="2285"/>
                    </a:lnTo>
                    <a:lnTo>
                      <a:pt x="47422" y="39112"/>
                    </a:lnTo>
                    <a:lnTo>
                      <a:pt x="48386" y="61721"/>
                    </a:lnTo>
                    <a:lnTo>
                      <a:pt x="48386" y="63245"/>
                    </a:lnTo>
                    <a:lnTo>
                      <a:pt x="48386" y="64769"/>
                    </a:lnTo>
                    <a:lnTo>
                      <a:pt x="48386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1"/>
              <p:cNvSpPr/>
              <p:nvPr/>
            </p:nvSpPr>
            <p:spPr>
              <a:xfrm>
                <a:off x="6139433" y="1633727"/>
                <a:ext cx="16510" cy="106044"/>
              </a:xfrm>
              <a:custGeom>
                <a:rect b="b" l="l" r="r" t="t"/>
                <a:pathLst>
                  <a:path extrusionOk="0" h="106044" w="16510">
                    <a:moveTo>
                      <a:pt x="0" y="0"/>
                    </a:moveTo>
                    <a:lnTo>
                      <a:pt x="10668" y="45720"/>
                    </a:lnTo>
                    <a:lnTo>
                      <a:pt x="13239" y="78938"/>
                    </a:lnTo>
                    <a:lnTo>
                      <a:pt x="13716" y="89916"/>
                    </a:lnTo>
                    <a:lnTo>
                      <a:pt x="15240" y="98298"/>
                    </a:lnTo>
                    <a:lnTo>
                      <a:pt x="15240" y="100584"/>
                    </a:lnTo>
                    <a:lnTo>
                      <a:pt x="16002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6159245" y="1670303"/>
                <a:ext cx="90804" cy="88900"/>
              </a:xfrm>
              <a:custGeom>
                <a:rect b="b" l="l" r="r" t="t"/>
                <a:pathLst>
                  <a:path extrusionOk="0" h="88900" w="90804">
                    <a:moveTo>
                      <a:pt x="6096" y="32765"/>
                    </a:moveTo>
                    <a:lnTo>
                      <a:pt x="6786" y="25098"/>
                    </a:lnTo>
                    <a:lnTo>
                      <a:pt x="8191" y="19430"/>
                    </a:lnTo>
                    <a:lnTo>
                      <a:pt x="11025" y="14335"/>
                    </a:lnTo>
                    <a:lnTo>
                      <a:pt x="16002" y="8381"/>
                    </a:lnTo>
                    <a:lnTo>
                      <a:pt x="19050" y="4571"/>
                    </a:lnTo>
                    <a:lnTo>
                      <a:pt x="22860" y="1523"/>
                    </a:lnTo>
                    <a:lnTo>
                      <a:pt x="28194" y="0"/>
                    </a:lnTo>
                    <a:lnTo>
                      <a:pt x="28956" y="0"/>
                    </a:lnTo>
                    <a:lnTo>
                      <a:pt x="29718" y="0"/>
                    </a:lnTo>
                    <a:lnTo>
                      <a:pt x="30480" y="0"/>
                    </a:lnTo>
                    <a:lnTo>
                      <a:pt x="30480" y="6857"/>
                    </a:lnTo>
                    <a:lnTo>
                      <a:pt x="31242" y="13715"/>
                    </a:lnTo>
                    <a:lnTo>
                      <a:pt x="54852" y="44791"/>
                    </a:lnTo>
                    <a:lnTo>
                      <a:pt x="78200" y="55435"/>
                    </a:lnTo>
                    <a:lnTo>
                      <a:pt x="85236" y="59078"/>
                    </a:lnTo>
                    <a:lnTo>
                      <a:pt x="89916" y="64007"/>
                    </a:lnTo>
                    <a:lnTo>
                      <a:pt x="90547" y="69472"/>
                    </a:lnTo>
                    <a:lnTo>
                      <a:pt x="86391" y="73437"/>
                    </a:lnTo>
                    <a:lnTo>
                      <a:pt x="80379" y="76116"/>
                    </a:lnTo>
                    <a:lnTo>
                      <a:pt x="75438" y="77723"/>
                    </a:lnTo>
                    <a:lnTo>
                      <a:pt x="63877" y="81748"/>
                    </a:lnTo>
                    <a:lnTo>
                      <a:pt x="52101" y="84772"/>
                    </a:lnTo>
                    <a:lnTo>
                      <a:pt x="40183" y="86939"/>
                    </a:lnTo>
                    <a:lnTo>
                      <a:pt x="28194" y="88391"/>
                    </a:lnTo>
                    <a:lnTo>
                      <a:pt x="20145" y="88213"/>
                    </a:lnTo>
                    <a:lnTo>
                      <a:pt x="13525" y="87534"/>
                    </a:lnTo>
                    <a:lnTo>
                      <a:pt x="7191" y="86141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39" name="Google Shape;939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77258" y="2288260"/>
              <a:ext cx="19159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23612" y="2313382"/>
              <a:ext cx="449630" cy="186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p31"/>
            <p:cNvSpPr/>
            <p:nvPr/>
          </p:nvSpPr>
          <p:spPr>
            <a:xfrm>
              <a:off x="5462444" y="2333244"/>
              <a:ext cx="7620" cy="85089"/>
            </a:xfrm>
            <a:custGeom>
              <a:rect b="b" l="l" r="r" t="t"/>
              <a:pathLst>
                <a:path extrusionOk="0" h="85089" w="7620">
                  <a:moveTo>
                    <a:pt x="6429" y="0"/>
                  </a:moveTo>
                  <a:lnTo>
                    <a:pt x="3238" y="12311"/>
                  </a:lnTo>
                  <a:lnTo>
                    <a:pt x="904" y="23622"/>
                  </a:lnTo>
                  <a:lnTo>
                    <a:pt x="0" y="34932"/>
                  </a:lnTo>
                  <a:lnTo>
                    <a:pt x="1095" y="47244"/>
                  </a:lnTo>
                  <a:lnTo>
                    <a:pt x="2476" y="55364"/>
                  </a:lnTo>
                  <a:lnTo>
                    <a:pt x="4143" y="63627"/>
                  </a:lnTo>
                  <a:lnTo>
                    <a:pt x="5810" y="71889"/>
                  </a:lnTo>
                  <a:lnTo>
                    <a:pt x="7191" y="80010"/>
                  </a:lnTo>
                  <a:lnTo>
                    <a:pt x="7191" y="81534"/>
                  </a:lnTo>
                  <a:lnTo>
                    <a:pt x="7191" y="83058"/>
                  </a:lnTo>
                  <a:lnTo>
                    <a:pt x="7191" y="845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5425440" y="22517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3" name="Google Shape;943;p31"/>
            <p:cNvGrpSpPr/>
            <p:nvPr/>
          </p:nvGrpSpPr>
          <p:grpSpPr>
            <a:xfrm>
              <a:off x="5509224" y="2263902"/>
              <a:ext cx="348364" cy="144780"/>
              <a:chOff x="5509224" y="2263902"/>
              <a:chExt cx="348364" cy="144780"/>
            </a:xfrm>
          </p:grpSpPr>
          <p:sp>
            <p:nvSpPr>
              <p:cNvPr id="944" name="Google Shape;944;p31"/>
              <p:cNvSpPr/>
              <p:nvPr/>
            </p:nvSpPr>
            <p:spPr>
              <a:xfrm>
                <a:off x="5509224" y="2263902"/>
                <a:ext cx="163195" cy="144780"/>
              </a:xfrm>
              <a:custGeom>
                <a:rect b="b" l="l" r="r" t="t"/>
                <a:pathLst>
                  <a:path extrusionOk="0" h="144780" w="163195">
                    <a:moveTo>
                      <a:pt x="35849" y="0"/>
                    </a:moveTo>
                    <a:lnTo>
                      <a:pt x="37826" y="11418"/>
                    </a:lnTo>
                    <a:lnTo>
                      <a:pt x="40231" y="22764"/>
                    </a:lnTo>
                    <a:lnTo>
                      <a:pt x="42922" y="33968"/>
                    </a:lnTo>
                    <a:lnTo>
                      <a:pt x="45755" y="44958"/>
                    </a:lnTo>
                    <a:lnTo>
                      <a:pt x="49172" y="58685"/>
                    </a:lnTo>
                    <a:lnTo>
                      <a:pt x="58709" y="100584"/>
                    </a:lnTo>
                    <a:lnTo>
                      <a:pt x="63281" y="144018"/>
                    </a:lnTo>
                    <a:lnTo>
                      <a:pt x="63281" y="144780"/>
                    </a:lnTo>
                    <a:lnTo>
                      <a:pt x="57876" y="140910"/>
                    </a:lnTo>
                    <a:lnTo>
                      <a:pt x="53756" y="135540"/>
                    </a:lnTo>
                    <a:lnTo>
                      <a:pt x="50208" y="129456"/>
                    </a:lnTo>
                    <a:lnTo>
                      <a:pt x="46517" y="123444"/>
                    </a:lnTo>
                    <a:lnTo>
                      <a:pt x="40636" y="114240"/>
                    </a:lnTo>
                    <a:lnTo>
                      <a:pt x="34325" y="105251"/>
                    </a:lnTo>
                    <a:lnTo>
                      <a:pt x="27443" y="96976"/>
                    </a:lnTo>
                    <a:lnTo>
                      <a:pt x="19847" y="89916"/>
                    </a:lnTo>
                    <a:lnTo>
                      <a:pt x="17561" y="87630"/>
                    </a:lnTo>
                    <a:lnTo>
                      <a:pt x="5369" y="79248"/>
                    </a:lnTo>
                    <a:lnTo>
                      <a:pt x="1559" y="85344"/>
                    </a:lnTo>
                    <a:lnTo>
                      <a:pt x="0" y="91428"/>
                    </a:lnTo>
                    <a:lnTo>
                      <a:pt x="511" y="98583"/>
                    </a:lnTo>
                    <a:lnTo>
                      <a:pt x="30110" y="131718"/>
                    </a:lnTo>
                    <a:lnTo>
                      <a:pt x="77819" y="133052"/>
                    </a:lnTo>
                    <a:lnTo>
                      <a:pt x="112764" y="103155"/>
                    </a:lnTo>
                    <a:lnTo>
                      <a:pt x="120431" y="61721"/>
                    </a:lnTo>
                    <a:lnTo>
                      <a:pt x="118145" y="54101"/>
                    </a:lnTo>
                    <a:lnTo>
                      <a:pt x="111287" y="60197"/>
                    </a:lnTo>
                    <a:lnTo>
                      <a:pt x="105953" y="104393"/>
                    </a:lnTo>
                    <a:lnTo>
                      <a:pt x="125003" y="137921"/>
                    </a:lnTo>
                    <a:lnTo>
                      <a:pt x="144934" y="144458"/>
                    </a:lnTo>
                    <a:lnTo>
                      <a:pt x="151673" y="143255"/>
                    </a:lnTo>
                    <a:lnTo>
                      <a:pt x="157769" y="139445"/>
                    </a:lnTo>
                    <a:lnTo>
                      <a:pt x="160055" y="138683"/>
                    </a:lnTo>
                    <a:lnTo>
                      <a:pt x="163103" y="1341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1"/>
              <p:cNvSpPr/>
              <p:nvPr/>
            </p:nvSpPr>
            <p:spPr>
              <a:xfrm>
                <a:off x="5623655" y="2311646"/>
                <a:ext cx="64770" cy="57150"/>
              </a:xfrm>
              <a:custGeom>
                <a:rect b="b" l="l" r="r" t="t"/>
                <a:pathLst>
                  <a:path extrusionOk="0" h="57150" w="64770">
                    <a:moveTo>
                      <a:pt x="15906" y="52839"/>
                    </a:moveTo>
                    <a:lnTo>
                      <a:pt x="27098" y="55947"/>
                    </a:lnTo>
                    <a:lnTo>
                      <a:pt x="35718" y="56554"/>
                    </a:lnTo>
                    <a:lnTo>
                      <a:pt x="43767" y="53590"/>
                    </a:lnTo>
                    <a:lnTo>
                      <a:pt x="53244" y="45981"/>
                    </a:lnTo>
                    <a:lnTo>
                      <a:pt x="58126" y="40076"/>
                    </a:lnTo>
                    <a:lnTo>
                      <a:pt x="62007" y="33027"/>
                    </a:lnTo>
                    <a:lnTo>
                      <a:pt x="64174" y="25407"/>
                    </a:lnTo>
                    <a:lnTo>
                      <a:pt x="63912" y="17787"/>
                    </a:lnTo>
                    <a:lnTo>
                      <a:pt x="27170" y="0"/>
                    </a:lnTo>
                    <a:lnTo>
                      <a:pt x="18002" y="1023"/>
                    </a:lnTo>
                    <a:lnTo>
                      <a:pt x="9691" y="4333"/>
                    </a:lnTo>
                    <a:lnTo>
                      <a:pt x="2952" y="10929"/>
                    </a:lnTo>
                    <a:lnTo>
                      <a:pt x="0" y="18633"/>
                    </a:lnTo>
                    <a:lnTo>
                      <a:pt x="1619" y="23979"/>
                    </a:lnTo>
                    <a:lnTo>
                      <a:pt x="6381" y="27753"/>
                    </a:lnTo>
                    <a:lnTo>
                      <a:pt x="12858" y="307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1"/>
              <p:cNvSpPr/>
              <p:nvPr/>
            </p:nvSpPr>
            <p:spPr>
              <a:xfrm>
                <a:off x="5722334" y="2312670"/>
                <a:ext cx="135254" cy="73025"/>
              </a:xfrm>
              <a:custGeom>
                <a:rect b="b" l="l" r="r" t="t"/>
                <a:pathLst>
                  <a:path extrusionOk="0" h="73025" w="135254">
                    <a:moveTo>
                      <a:pt x="51339" y="44196"/>
                    </a:moveTo>
                    <a:lnTo>
                      <a:pt x="25431" y="11430"/>
                    </a:lnTo>
                    <a:lnTo>
                      <a:pt x="18573" y="0"/>
                    </a:lnTo>
                    <a:lnTo>
                      <a:pt x="14001" y="3810"/>
                    </a:lnTo>
                    <a:lnTo>
                      <a:pt x="369" y="39659"/>
                    </a:lnTo>
                    <a:lnTo>
                      <a:pt x="0" y="48101"/>
                    </a:lnTo>
                    <a:lnTo>
                      <a:pt x="1488" y="56114"/>
                    </a:lnTo>
                    <a:lnTo>
                      <a:pt x="5619" y="62484"/>
                    </a:lnTo>
                    <a:lnTo>
                      <a:pt x="11287" y="65877"/>
                    </a:lnTo>
                    <a:lnTo>
                      <a:pt x="18383" y="67913"/>
                    </a:lnTo>
                    <a:lnTo>
                      <a:pt x="25765" y="68377"/>
                    </a:lnTo>
                    <a:lnTo>
                      <a:pt x="32289" y="67056"/>
                    </a:lnTo>
                    <a:lnTo>
                      <a:pt x="49053" y="40386"/>
                    </a:lnTo>
                    <a:lnTo>
                      <a:pt x="49053" y="35052"/>
                    </a:lnTo>
                    <a:lnTo>
                      <a:pt x="49053" y="29718"/>
                    </a:lnTo>
                    <a:lnTo>
                      <a:pt x="49053" y="35052"/>
                    </a:lnTo>
                    <a:lnTo>
                      <a:pt x="48291" y="38100"/>
                    </a:lnTo>
                    <a:lnTo>
                      <a:pt x="49053" y="43434"/>
                    </a:lnTo>
                    <a:lnTo>
                      <a:pt x="83105" y="71794"/>
                    </a:lnTo>
                    <a:lnTo>
                      <a:pt x="96678" y="72580"/>
                    </a:lnTo>
                    <a:lnTo>
                      <a:pt x="110251" y="71366"/>
                    </a:lnTo>
                    <a:lnTo>
                      <a:pt x="122967" y="68580"/>
                    </a:lnTo>
                    <a:lnTo>
                      <a:pt x="126777" y="66294"/>
                    </a:lnTo>
                    <a:lnTo>
                      <a:pt x="131349" y="64770"/>
                    </a:lnTo>
                    <a:lnTo>
                      <a:pt x="135159" y="632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31"/>
            <p:cNvGrpSpPr/>
            <p:nvPr/>
          </p:nvGrpSpPr>
          <p:grpSpPr>
            <a:xfrm>
              <a:off x="3646169" y="3024377"/>
              <a:ext cx="338044" cy="147245"/>
              <a:chOff x="3646169" y="3024377"/>
              <a:chExt cx="338044" cy="147245"/>
            </a:xfrm>
          </p:grpSpPr>
          <p:sp>
            <p:nvSpPr>
              <p:cNvPr id="948" name="Google Shape;948;p31"/>
              <p:cNvSpPr/>
              <p:nvPr/>
            </p:nvSpPr>
            <p:spPr>
              <a:xfrm>
                <a:off x="3646169" y="3091612"/>
                <a:ext cx="142239" cy="80010"/>
              </a:xfrm>
              <a:custGeom>
                <a:rect b="b" l="l" r="r" t="t"/>
                <a:pathLst>
                  <a:path extrusionOk="0" h="80010" w="142239">
                    <a:moveTo>
                      <a:pt x="0" y="6679"/>
                    </a:moveTo>
                    <a:lnTo>
                      <a:pt x="2393" y="15251"/>
                    </a:lnTo>
                    <a:lnTo>
                      <a:pt x="4857" y="23824"/>
                    </a:lnTo>
                    <a:lnTo>
                      <a:pt x="7179" y="32396"/>
                    </a:lnTo>
                    <a:lnTo>
                      <a:pt x="9144" y="40969"/>
                    </a:lnTo>
                    <a:lnTo>
                      <a:pt x="11287" y="47827"/>
                    </a:lnTo>
                    <a:lnTo>
                      <a:pt x="13144" y="54685"/>
                    </a:lnTo>
                    <a:lnTo>
                      <a:pt x="14716" y="61543"/>
                    </a:lnTo>
                    <a:lnTo>
                      <a:pt x="16002" y="68401"/>
                    </a:lnTo>
                    <a:lnTo>
                      <a:pt x="16002" y="71449"/>
                    </a:lnTo>
                    <a:lnTo>
                      <a:pt x="16764" y="74497"/>
                    </a:lnTo>
                    <a:lnTo>
                      <a:pt x="17526" y="77545"/>
                    </a:lnTo>
                    <a:lnTo>
                      <a:pt x="14478" y="71449"/>
                    </a:lnTo>
                    <a:lnTo>
                      <a:pt x="10668" y="66115"/>
                    </a:lnTo>
                    <a:lnTo>
                      <a:pt x="3048" y="28015"/>
                    </a:lnTo>
                    <a:lnTo>
                      <a:pt x="3929" y="20490"/>
                    </a:lnTo>
                    <a:lnTo>
                      <a:pt x="6667" y="14108"/>
                    </a:lnTo>
                    <a:lnTo>
                      <a:pt x="11406" y="9155"/>
                    </a:lnTo>
                    <a:lnTo>
                      <a:pt x="18288" y="5917"/>
                    </a:lnTo>
                    <a:lnTo>
                      <a:pt x="27527" y="3845"/>
                    </a:lnTo>
                    <a:lnTo>
                      <a:pt x="36766" y="4202"/>
                    </a:lnTo>
                    <a:lnTo>
                      <a:pt x="70485" y="22490"/>
                    </a:lnTo>
                    <a:lnTo>
                      <a:pt x="93047" y="56995"/>
                    </a:lnTo>
                    <a:lnTo>
                      <a:pt x="93726" y="63829"/>
                    </a:lnTo>
                    <a:lnTo>
                      <a:pt x="94488" y="67639"/>
                    </a:lnTo>
                    <a:lnTo>
                      <a:pt x="93726" y="69925"/>
                    </a:lnTo>
                    <a:lnTo>
                      <a:pt x="92964" y="72973"/>
                    </a:lnTo>
                    <a:lnTo>
                      <a:pt x="86106" y="72973"/>
                    </a:lnTo>
                    <a:lnTo>
                      <a:pt x="74759" y="35671"/>
                    </a:lnTo>
                    <a:lnTo>
                      <a:pt x="74676" y="25729"/>
                    </a:lnTo>
                    <a:lnTo>
                      <a:pt x="74961" y="18383"/>
                    </a:lnTo>
                    <a:lnTo>
                      <a:pt x="76390" y="11537"/>
                    </a:lnTo>
                    <a:lnTo>
                      <a:pt x="79819" y="5691"/>
                    </a:lnTo>
                    <a:lnTo>
                      <a:pt x="86106" y="1345"/>
                    </a:lnTo>
                    <a:lnTo>
                      <a:pt x="92606" y="0"/>
                    </a:lnTo>
                    <a:lnTo>
                      <a:pt x="99250" y="297"/>
                    </a:lnTo>
                    <a:lnTo>
                      <a:pt x="134112" y="27253"/>
                    </a:lnTo>
                    <a:lnTo>
                      <a:pt x="141934" y="55221"/>
                    </a:lnTo>
                    <a:lnTo>
                      <a:pt x="141732" y="65353"/>
                    </a:lnTo>
                    <a:lnTo>
                      <a:pt x="141732" y="72973"/>
                    </a:lnTo>
                    <a:lnTo>
                      <a:pt x="140970" y="75259"/>
                    </a:lnTo>
                    <a:lnTo>
                      <a:pt x="136398" y="798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3787139" y="302437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3818381" y="3083813"/>
                <a:ext cx="11429" cy="62230"/>
              </a:xfrm>
              <a:custGeom>
                <a:rect b="b" l="l" r="r" t="t"/>
                <a:pathLst>
                  <a:path extrusionOk="0" h="62230" w="11429">
                    <a:moveTo>
                      <a:pt x="0" y="0"/>
                    </a:moveTo>
                    <a:lnTo>
                      <a:pt x="5334" y="44196"/>
                    </a:lnTo>
                    <a:lnTo>
                      <a:pt x="7620" y="51053"/>
                    </a:lnTo>
                    <a:lnTo>
                      <a:pt x="9906" y="57912"/>
                    </a:lnTo>
                    <a:lnTo>
                      <a:pt x="10668" y="60198"/>
                    </a:lnTo>
                    <a:lnTo>
                      <a:pt x="10668" y="60960"/>
                    </a:lnTo>
                    <a:lnTo>
                      <a:pt x="1143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1" name="Google Shape;951;p3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877030" y="3027400"/>
                <a:ext cx="107183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2" name="Google Shape;952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68826" y="3268954"/>
              <a:ext cx="127352" cy="127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31"/>
            <p:cNvGrpSpPr/>
            <p:nvPr/>
          </p:nvGrpSpPr>
          <p:grpSpPr>
            <a:xfrm>
              <a:off x="4278604" y="2933674"/>
              <a:ext cx="396291" cy="231698"/>
              <a:chOff x="4278604" y="2933674"/>
              <a:chExt cx="396291" cy="231698"/>
            </a:xfrm>
          </p:grpSpPr>
          <p:pic>
            <p:nvPicPr>
              <p:cNvPr id="954" name="Google Shape;954;p3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78604" y="2995872"/>
                <a:ext cx="109778" cy="1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5" name="Google Shape;955;p3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07716" y="2933674"/>
                <a:ext cx="267179" cy="2240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6" name="Google Shape;956;p31"/>
            <p:cNvGrpSpPr/>
            <p:nvPr/>
          </p:nvGrpSpPr>
          <p:grpSpPr>
            <a:xfrm>
              <a:off x="3856456" y="3611854"/>
              <a:ext cx="237032" cy="168452"/>
              <a:chOff x="3856456" y="3611854"/>
              <a:chExt cx="237032" cy="168452"/>
            </a:xfrm>
          </p:grpSpPr>
          <p:pic>
            <p:nvPicPr>
              <p:cNvPr id="957" name="Google Shape;957;p3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56456" y="3626332"/>
                <a:ext cx="115087" cy="1539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8" name="Google Shape;958;p3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004284" y="3611854"/>
                <a:ext cx="89204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9" name="Google Shape;959;p31"/>
            <p:cNvGrpSpPr/>
            <p:nvPr/>
          </p:nvGrpSpPr>
          <p:grpSpPr>
            <a:xfrm>
              <a:off x="4443577" y="3524986"/>
              <a:ext cx="437247" cy="303326"/>
              <a:chOff x="4443577" y="3524986"/>
              <a:chExt cx="437247" cy="303326"/>
            </a:xfrm>
          </p:grpSpPr>
          <p:pic>
            <p:nvPicPr>
              <p:cNvPr id="960" name="Google Shape;960;p3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43577" y="3609568"/>
                <a:ext cx="102277" cy="2187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1" name="Google Shape;961;p31"/>
              <p:cNvSpPr/>
              <p:nvPr/>
            </p:nvSpPr>
            <p:spPr>
              <a:xfrm>
                <a:off x="4584954" y="3765042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381" y="7548"/>
                    </a:lnTo>
                    <a:lnTo>
                      <a:pt x="3048" y="15240"/>
                    </a:lnTo>
                    <a:lnTo>
                      <a:pt x="4714" y="22931"/>
                    </a:lnTo>
                    <a:lnTo>
                      <a:pt x="6096" y="30480"/>
                    </a:lnTo>
                    <a:lnTo>
                      <a:pt x="6858" y="36576"/>
                    </a:lnTo>
                    <a:lnTo>
                      <a:pt x="7620" y="44196"/>
                    </a:lnTo>
                    <a:lnTo>
                      <a:pt x="6858" y="50292"/>
                    </a:lnTo>
                    <a:lnTo>
                      <a:pt x="6858" y="51053"/>
                    </a:lnTo>
                    <a:lnTo>
                      <a:pt x="6096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4583430" y="367131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3" name="Google Shape;963;p3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40506" y="3524986"/>
                <a:ext cx="240318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4" name="Google Shape;964;p31"/>
            <p:cNvGrpSpPr/>
            <p:nvPr/>
          </p:nvGrpSpPr>
          <p:grpSpPr>
            <a:xfrm>
              <a:off x="4968214" y="3541750"/>
              <a:ext cx="236747" cy="157308"/>
              <a:chOff x="4968214" y="3541750"/>
              <a:chExt cx="236747" cy="157308"/>
            </a:xfrm>
          </p:grpSpPr>
          <p:pic>
            <p:nvPicPr>
              <p:cNvPr id="965" name="Google Shape;965;p3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968214" y="3541750"/>
                <a:ext cx="118160" cy="157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6" name="Google Shape;966;p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17566" y="3560621"/>
                <a:ext cx="87395" cy="970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7" name="Google Shape;967;p31"/>
            <p:cNvGrpSpPr/>
            <p:nvPr/>
          </p:nvGrpSpPr>
          <p:grpSpPr>
            <a:xfrm>
              <a:off x="5516092" y="3430523"/>
              <a:ext cx="164618" cy="182905"/>
              <a:chOff x="5516092" y="3430523"/>
              <a:chExt cx="164618" cy="182905"/>
            </a:xfrm>
          </p:grpSpPr>
          <p:pic>
            <p:nvPicPr>
              <p:cNvPr id="968" name="Google Shape;968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516092" y="3470884"/>
                <a:ext cx="115112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9" name="Google Shape;969;p31"/>
              <p:cNvSpPr/>
              <p:nvPr/>
            </p:nvSpPr>
            <p:spPr>
              <a:xfrm>
                <a:off x="5662422" y="3515867"/>
                <a:ext cx="3175" cy="85089"/>
              </a:xfrm>
              <a:custGeom>
                <a:rect b="b" l="l" r="r" t="t"/>
                <a:pathLst>
                  <a:path extrusionOk="0" h="85089" w="3175">
                    <a:moveTo>
                      <a:pt x="0" y="0"/>
                    </a:moveTo>
                    <a:lnTo>
                      <a:pt x="23" y="9584"/>
                    </a:lnTo>
                    <a:lnTo>
                      <a:pt x="190" y="18954"/>
                    </a:lnTo>
                    <a:lnTo>
                      <a:pt x="642" y="28182"/>
                    </a:lnTo>
                    <a:lnTo>
                      <a:pt x="1524" y="37338"/>
                    </a:lnTo>
                    <a:lnTo>
                      <a:pt x="2405" y="46922"/>
                    </a:lnTo>
                    <a:lnTo>
                      <a:pt x="2857" y="56292"/>
                    </a:lnTo>
                    <a:lnTo>
                      <a:pt x="3024" y="65520"/>
                    </a:lnTo>
                    <a:lnTo>
                      <a:pt x="3048" y="74676"/>
                    </a:lnTo>
                    <a:lnTo>
                      <a:pt x="3048" y="80010"/>
                    </a:lnTo>
                    <a:lnTo>
                      <a:pt x="3048" y="81534"/>
                    </a:lnTo>
                    <a:lnTo>
                      <a:pt x="1524" y="845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5657850" y="343052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31"/>
            <p:cNvGrpSpPr/>
            <p:nvPr/>
          </p:nvGrpSpPr>
          <p:grpSpPr>
            <a:xfrm>
              <a:off x="5473420" y="3734536"/>
              <a:ext cx="245898" cy="107302"/>
              <a:chOff x="5473420" y="3734536"/>
              <a:chExt cx="245898" cy="107302"/>
            </a:xfrm>
          </p:grpSpPr>
          <p:pic>
            <p:nvPicPr>
              <p:cNvPr id="972" name="Google Shape;972;p3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473420" y="3734536"/>
                <a:ext cx="150164" cy="107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3" name="Google Shape;973;p31"/>
              <p:cNvSpPr/>
              <p:nvPr/>
            </p:nvSpPr>
            <p:spPr>
              <a:xfrm>
                <a:off x="5645658" y="3777233"/>
                <a:ext cx="73660" cy="30479"/>
              </a:xfrm>
              <a:custGeom>
                <a:rect b="b" l="l" r="r" t="t"/>
                <a:pathLst>
                  <a:path extrusionOk="0" h="30479" w="73660">
                    <a:moveTo>
                      <a:pt x="22860" y="12954"/>
                    </a:moveTo>
                    <a:lnTo>
                      <a:pt x="17526" y="7620"/>
                    </a:lnTo>
                    <a:lnTo>
                      <a:pt x="4572" y="7620"/>
                    </a:lnTo>
                    <a:lnTo>
                      <a:pt x="0" y="12954"/>
                    </a:lnTo>
                    <a:lnTo>
                      <a:pt x="0" y="25908"/>
                    </a:lnTo>
                    <a:lnTo>
                      <a:pt x="4572" y="30480"/>
                    </a:lnTo>
                    <a:lnTo>
                      <a:pt x="17526" y="30480"/>
                    </a:lnTo>
                    <a:lnTo>
                      <a:pt x="22860" y="25908"/>
                    </a:lnTo>
                    <a:lnTo>
                      <a:pt x="22860" y="19050"/>
                    </a:lnTo>
                    <a:lnTo>
                      <a:pt x="22860" y="12954"/>
                    </a:lnTo>
                    <a:close/>
                  </a:path>
                  <a:path extrusionOk="0" h="30479" w="73660">
                    <a:moveTo>
                      <a:pt x="73152" y="5334"/>
                    </a:moveTo>
                    <a:lnTo>
                      <a:pt x="67818" y="0"/>
                    </a:lnTo>
                    <a:lnTo>
                      <a:pt x="55626" y="0"/>
                    </a:lnTo>
                    <a:lnTo>
                      <a:pt x="50292" y="5334"/>
                    </a:lnTo>
                    <a:lnTo>
                      <a:pt x="50292" y="17526"/>
                    </a:lnTo>
                    <a:lnTo>
                      <a:pt x="55626" y="22860"/>
                    </a:lnTo>
                    <a:lnTo>
                      <a:pt x="67818" y="22860"/>
                    </a:lnTo>
                    <a:lnTo>
                      <a:pt x="73152" y="17526"/>
                    </a:lnTo>
                    <a:lnTo>
                      <a:pt x="73152" y="11430"/>
                    </a:lnTo>
                    <a:lnTo>
                      <a:pt x="7315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74" name="Google Shape;974;p3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791936" y="3706342"/>
              <a:ext cx="121208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5" name="Google Shape;975;p31"/>
            <p:cNvGrpSpPr/>
            <p:nvPr/>
          </p:nvGrpSpPr>
          <p:grpSpPr>
            <a:xfrm>
              <a:off x="5918454" y="2948940"/>
              <a:ext cx="109092" cy="70484"/>
              <a:chOff x="5918454" y="2948940"/>
              <a:chExt cx="109092" cy="70484"/>
            </a:xfrm>
          </p:grpSpPr>
          <p:sp>
            <p:nvSpPr>
              <p:cNvPr id="976" name="Google Shape;976;p31"/>
              <p:cNvSpPr/>
              <p:nvPr/>
            </p:nvSpPr>
            <p:spPr>
              <a:xfrm>
                <a:off x="5918454" y="2948940"/>
                <a:ext cx="83185" cy="3810"/>
              </a:xfrm>
              <a:custGeom>
                <a:rect b="b" l="l" r="r" t="t"/>
                <a:pathLst>
                  <a:path extrusionOk="0" h="3810" w="83185">
                    <a:moveTo>
                      <a:pt x="0" y="0"/>
                    </a:moveTo>
                    <a:lnTo>
                      <a:pt x="14049" y="1881"/>
                    </a:lnTo>
                    <a:lnTo>
                      <a:pt x="27813" y="3047"/>
                    </a:lnTo>
                    <a:lnTo>
                      <a:pt x="41576" y="3643"/>
                    </a:lnTo>
                    <a:lnTo>
                      <a:pt x="55626" y="3809"/>
                    </a:lnTo>
                    <a:lnTo>
                      <a:pt x="62043" y="3250"/>
                    </a:lnTo>
                    <a:lnTo>
                      <a:pt x="68675" y="2762"/>
                    </a:lnTo>
                    <a:lnTo>
                      <a:pt x="75449" y="2416"/>
                    </a:lnTo>
                    <a:lnTo>
                      <a:pt x="82296" y="2285"/>
                    </a:lnTo>
                    <a:lnTo>
                      <a:pt x="83058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5932932" y="3013710"/>
                <a:ext cx="94614" cy="5714"/>
              </a:xfrm>
              <a:custGeom>
                <a:rect b="b" l="l" r="r" t="t"/>
                <a:pathLst>
                  <a:path extrusionOk="0" h="5714" w="94614">
                    <a:moveTo>
                      <a:pt x="0" y="0"/>
                    </a:moveTo>
                    <a:lnTo>
                      <a:pt x="14501" y="3595"/>
                    </a:lnTo>
                    <a:lnTo>
                      <a:pt x="28003" y="5333"/>
                    </a:lnTo>
                    <a:lnTo>
                      <a:pt x="41790" y="5357"/>
                    </a:lnTo>
                    <a:lnTo>
                      <a:pt x="57150" y="3809"/>
                    </a:lnTo>
                    <a:lnTo>
                      <a:pt x="66305" y="2250"/>
                    </a:lnTo>
                    <a:lnTo>
                      <a:pt x="75533" y="1047"/>
                    </a:lnTo>
                    <a:lnTo>
                      <a:pt x="84903" y="273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8" name="Google Shape;978;p31"/>
            <p:cNvSpPr/>
            <p:nvPr/>
          </p:nvSpPr>
          <p:spPr>
            <a:xfrm>
              <a:off x="5962650" y="3086861"/>
              <a:ext cx="66675" cy="9525"/>
            </a:xfrm>
            <a:custGeom>
              <a:rect b="b" l="l" r="r" t="t"/>
              <a:pathLst>
                <a:path extrusionOk="0" h="9525" w="66675">
                  <a:moveTo>
                    <a:pt x="0" y="4572"/>
                  </a:moveTo>
                  <a:lnTo>
                    <a:pt x="12418" y="8048"/>
                  </a:lnTo>
                  <a:lnTo>
                    <a:pt x="23336" y="9525"/>
                  </a:lnTo>
                  <a:lnTo>
                    <a:pt x="34397" y="9286"/>
                  </a:lnTo>
                  <a:lnTo>
                    <a:pt x="47244" y="7620"/>
                  </a:lnTo>
                  <a:lnTo>
                    <a:pt x="57150" y="6096"/>
                  </a:lnTo>
                  <a:lnTo>
                    <a:pt x="60198" y="6096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9" name="Google Shape;979;p31"/>
            <p:cNvGrpSpPr/>
            <p:nvPr/>
          </p:nvGrpSpPr>
          <p:grpSpPr>
            <a:xfrm>
              <a:off x="7262120" y="3048000"/>
              <a:ext cx="527042" cy="258342"/>
              <a:chOff x="7262120" y="3048000"/>
              <a:chExt cx="527042" cy="258342"/>
            </a:xfrm>
          </p:grpSpPr>
          <p:pic>
            <p:nvPicPr>
              <p:cNvPr id="980" name="Google Shape;980;p3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62120" y="3157702"/>
                <a:ext cx="216935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3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522438" y="3140938"/>
                <a:ext cx="165238" cy="111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2" name="Google Shape;982;p31"/>
              <p:cNvSpPr/>
              <p:nvPr/>
            </p:nvSpPr>
            <p:spPr>
              <a:xfrm>
                <a:off x="7690103" y="3048000"/>
                <a:ext cx="99059" cy="233679"/>
              </a:xfrm>
              <a:custGeom>
                <a:rect b="b" l="l" r="r" t="t"/>
                <a:pathLst>
                  <a:path extrusionOk="0" h="233679" w="99059">
                    <a:moveTo>
                      <a:pt x="20574" y="3048"/>
                    </a:moveTo>
                    <a:lnTo>
                      <a:pt x="29944" y="666"/>
                    </a:lnTo>
                    <a:lnTo>
                      <a:pt x="37242" y="0"/>
                    </a:lnTo>
                    <a:lnTo>
                      <a:pt x="43826" y="2190"/>
                    </a:lnTo>
                    <a:lnTo>
                      <a:pt x="64019" y="39135"/>
                    </a:lnTo>
                    <a:lnTo>
                      <a:pt x="65853" y="62412"/>
                    </a:lnTo>
                    <a:lnTo>
                      <a:pt x="65817" y="74676"/>
                    </a:lnTo>
                    <a:lnTo>
                      <a:pt x="65639" y="86939"/>
                    </a:lnTo>
                    <a:lnTo>
                      <a:pt x="65532" y="99060"/>
                    </a:lnTo>
                    <a:lnTo>
                      <a:pt x="65532" y="108204"/>
                    </a:lnTo>
                    <a:lnTo>
                      <a:pt x="66294" y="115062"/>
                    </a:lnTo>
                    <a:lnTo>
                      <a:pt x="73152" y="121920"/>
                    </a:lnTo>
                    <a:lnTo>
                      <a:pt x="76962" y="125730"/>
                    </a:lnTo>
                    <a:lnTo>
                      <a:pt x="83058" y="125730"/>
                    </a:lnTo>
                    <a:lnTo>
                      <a:pt x="88392" y="125730"/>
                    </a:lnTo>
                    <a:lnTo>
                      <a:pt x="93726" y="124968"/>
                    </a:lnTo>
                    <a:lnTo>
                      <a:pt x="96774" y="123444"/>
                    </a:lnTo>
                    <a:lnTo>
                      <a:pt x="99060" y="119634"/>
                    </a:lnTo>
                    <a:lnTo>
                      <a:pt x="98298" y="127254"/>
                    </a:lnTo>
                    <a:lnTo>
                      <a:pt x="94488" y="134874"/>
                    </a:lnTo>
                    <a:lnTo>
                      <a:pt x="92964" y="142494"/>
                    </a:lnTo>
                    <a:lnTo>
                      <a:pt x="91761" y="153114"/>
                    </a:lnTo>
                    <a:lnTo>
                      <a:pt x="91344" y="163449"/>
                    </a:lnTo>
                    <a:lnTo>
                      <a:pt x="91356" y="173783"/>
                    </a:lnTo>
                    <a:lnTo>
                      <a:pt x="91440" y="184404"/>
                    </a:lnTo>
                    <a:lnTo>
                      <a:pt x="91999" y="191262"/>
                    </a:lnTo>
                    <a:lnTo>
                      <a:pt x="92487" y="198120"/>
                    </a:lnTo>
                    <a:lnTo>
                      <a:pt x="92833" y="204978"/>
                    </a:lnTo>
                    <a:lnTo>
                      <a:pt x="92964" y="211836"/>
                    </a:lnTo>
                    <a:lnTo>
                      <a:pt x="92964" y="219456"/>
                    </a:lnTo>
                    <a:lnTo>
                      <a:pt x="82296" y="220218"/>
                    </a:lnTo>
                    <a:lnTo>
                      <a:pt x="76200" y="222504"/>
                    </a:lnTo>
                    <a:lnTo>
                      <a:pt x="30480" y="231648"/>
                    </a:lnTo>
                    <a:lnTo>
                      <a:pt x="7441" y="233148"/>
                    </a:lnTo>
                    <a:lnTo>
                      <a:pt x="0" y="2331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7576565" y="3218688"/>
                <a:ext cx="38100" cy="54610"/>
              </a:xfrm>
              <a:custGeom>
                <a:rect b="b" l="l" r="r" t="t"/>
                <a:pathLst>
                  <a:path extrusionOk="0" h="54610" w="38100">
                    <a:moveTo>
                      <a:pt x="38100" y="0"/>
                    </a:moveTo>
                    <a:lnTo>
                      <a:pt x="18216" y="39635"/>
                    </a:lnTo>
                    <a:lnTo>
                      <a:pt x="7215" y="51089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31"/>
            <p:cNvGrpSpPr/>
            <p:nvPr/>
          </p:nvGrpSpPr>
          <p:grpSpPr>
            <a:xfrm>
              <a:off x="8759190" y="2778251"/>
              <a:ext cx="211327" cy="111760"/>
              <a:chOff x="8759190" y="2778251"/>
              <a:chExt cx="211327" cy="111760"/>
            </a:xfrm>
          </p:grpSpPr>
          <p:sp>
            <p:nvSpPr>
              <p:cNvPr id="985" name="Google Shape;985;p31"/>
              <p:cNvSpPr/>
              <p:nvPr/>
            </p:nvSpPr>
            <p:spPr>
              <a:xfrm>
                <a:off x="8779764" y="2839211"/>
                <a:ext cx="1270" cy="50800"/>
              </a:xfrm>
              <a:custGeom>
                <a:rect b="b" l="l" r="r" t="t"/>
                <a:pathLst>
                  <a:path extrusionOk="0" h="50800" w="1270">
                    <a:moveTo>
                      <a:pt x="0" y="0"/>
                    </a:moveTo>
                    <a:lnTo>
                      <a:pt x="440" y="12573"/>
                    </a:lnTo>
                    <a:lnTo>
                      <a:pt x="666" y="25146"/>
                    </a:lnTo>
                    <a:lnTo>
                      <a:pt x="750" y="37719"/>
                    </a:lnTo>
                    <a:lnTo>
                      <a:pt x="762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8759190" y="27782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8830818" y="2831591"/>
                <a:ext cx="38100" cy="3175"/>
              </a:xfrm>
              <a:custGeom>
                <a:rect b="b" l="l" r="r" t="t"/>
                <a:pathLst>
                  <a:path extrusionOk="0" h="3175" w="38100">
                    <a:moveTo>
                      <a:pt x="0" y="762"/>
                    </a:moveTo>
                    <a:lnTo>
                      <a:pt x="6988" y="1083"/>
                    </a:lnTo>
                    <a:lnTo>
                      <a:pt x="14192" y="1047"/>
                    </a:lnTo>
                    <a:lnTo>
                      <a:pt x="21538" y="869"/>
                    </a:lnTo>
                    <a:lnTo>
                      <a:pt x="28956" y="762"/>
                    </a:lnTo>
                    <a:lnTo>
                      <a:pt x="34290" y="762"/>
                    </a:lnTo>
                    <a:lnTo>
                      <a:pt x="35052" y="0"/>
                    </a:lnTo>
                    <a:lnTo>
                      <a:pt x="38100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>
                <a:off x="8853678" y="2861309"/>
                <a:ext cx="55245" cy="13969"/>
              </a:xfrm>
              <a:custGeom>
                <a:rect b="b" l="l" r="r" t="t"/>
                <a:pathLst>
                  <a:path extrusionOk="0" h="13969" w="55245">
                    <a:moveTo>
                      <a:pt x="0" y="13715"/>
                    </a:moveTo>
                    <a:lnTo>
                      <a:pt x="39624" y="6857"/>
                    </a:lnTo>
                    <a:lnTo>
                      <a:pt x="47244" y="3047"/>
                    </a:lnTo>
                    <a:lnTo>
                      <a:pt x="49530" y="2285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>
                <a:off x="8960358" y="2814065"/>
                <a:ext cx="10159" cy="59689"/>
              </a:xfrm>
              <a:custGeom>
                <a:rect b="b" l="l" r="r" t="t"/>
                <a:pathLst>
                  <a:path extrusionOk="0" h="59689" w="10159">
                    <a:moveTo>
                      <a:pt x="0" y="0"/>
                    </a:moveTo>
                    <a:lnTo>
                      <a:pt x="8382" y="46482"/>
                    </a:lnTo>
                    <a:lnTo>
                      <a:pt x="9144" y="53340"/>
                    </a:lnTo>
                    <a:lnTo>
                      <a:pt x="9906" y="54864"/>
                    </a:lnTo>
                    <a:lnTo>
                      <a:pt x="9906" y="594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0" name="Google Shape;990;p31"/>
            <p:cNvGrpSpPr/>
            <p:nvPr/>
          </p:nvGrpSpPr>
          <p:grpSpPr>
            <a:xfrm>
              <a:off x="8858821" y="2339340"/>
              <a:ext cx="58484" cy="78105"/>
              <a:chOff x="8858821" y="2339340"/>
              <a:chExt cx="58484" cy="78105"/>
            </a:xfrm>
          </p:grpSpPr>
          <p:sp>
            <p:nvSpPr>
              <p:cNvPr id="991" name="Google Shape;991;p31"/>
              <p:cNvSpPr/>
              <p:nvPr/>
            </p:nvSpPr>
            <p:spPr>
              <a:xfrm>
                <a:off x="8858821" y="2339340"/>
                <a:ext cx="1904" cy="66675"/>
              </a:xfrm>
              <a:custGeom>
                <a:rect b="b" l="l" r="r" t="t"/>
                <a:pathLst>
                  <a:path extrusionOk="0" h="66675" w="1904">
                    <a:moveTo>
                      <a:pt x="1714" y="0"/>
                    </a:moveTo>
                    <a:lnTo>
                      <a:pt x="1583" y="9715"/>
                    </a:lnTo>
                    <a:lnTo>
                      <a:pt x="1238" y="19431"/>
                    </a:lnTo>
                    <a:lnTo>
                      <a:pt x="750" y="29146"/>
                    </a:lnTo>
                    <a:lnTo>
                      <a:pt x="190" y="38862"/>
                    </a:lnTo>
                    <a:lnTo>
                      <a:pt x="95" y="45827"/>
                    </a:lnTo>
                    <a:lnTo>
                      <a:pt x="0" y="52863"/>
                    </a:lnTo>
                    <a:lnTo>
                      <a:pt x="190" y="59757"/>
                    </a:lnTo>
                    <a:lnTo>
                      <a:pt x="952" y="662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1"/>
              <p:cNvSpPr/>
              <p:nvPr/>
            </p:nvSpPr>
            <p:spPr>
              <a:xfrm>
                <a:off x="8862060" y="2366010"/>
                <a:ext cx="55245" cy="51435"/>
              </a:xfrm>
              <a:custGeom>
                <a:rect b="b" l="l" r="r" t="t"/>
                <a:pathLst>
                  <a:path extrusionOk="0" h="51435" w="55245">
                    <a:moveTo>
                      <a:pt x="35051" y="0"/>
                    </a:moveTo>
                    <a:lnTo>
                      <a:pt x="28872" y="5393"/>
                    </a:lnTo>
                    <a:lnTo>
                      <a:pt x="22764" y="11144"/>
                    </a:lnTo>
                    <a:lnTo>
                      <a:pt x="16513" y="17037"/>
                    </a:lnTo>
                    <a:lnTo>
                      <a:pt x="9905" y="22860"/>
                    </a:lnTo>
                    <a:lnTo>
                      <a:pt x="6857" y="25908"/>
                    </a:lnTo>
                    <a:lnTo>
                      <a:pt x="1523" y="29718"/>
                    </a:lnTo>
                    <a:lnTo>
                      <a:pt x="761" y="34290"/>
                    </a:lnTo>
                    <a:lnTo>
                      <a:pt x="35813" y="50292"/>
                    </a:lnTo>
                    <a:lnTo>
                      <a:pt x="41909" y="51053"/>
                    </a:lnTo>
                    <a:lnTo>
                      <a:pt x="48005" y="51053"/>
                    </a:lnTo>
                    <a:lnTo>
                      <a:pt x="54863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3" name="Google Shape;993;p31"/>
            <p:cNvSpPr/>
            <p:nvPr/>
          </p:nvSpPr>
          <p:spPr>
            <a:xfrm>
              <a:off x="9791700" y="2112264"/>
              <a:ext cx="201295" cy="946785"/>
            </a:xfrm>
            <a:custGeom>
              <a:rect b="b" l="l" r="r" t="t"/>
              <a:pathLst>
                <a:path extrusionOk="0" h="946785" w="201295">
                  <a:moveTo>
                    <a:pt x="86105" y="13715"/>
                  </a:moveTo>
                  <a:lnTo>
                    <a:pt x="94571" y="10453"/>
                  </a:lnTo>
                  <a:lnTo>
                    <a:pt x="102965" y="7619"/>
                  </a:lnTo>
                  <a:lnTo>
                    <a:pt x="111502" y="5357"/>
                  </a:lnTo>
                  <a:lnTo>
                    <a:pt x="120395" y="3809"/>
                  </a:lnTo>
                  <a:lnTo>
                    <a:pt x="128277" y="2369"/>
                  </a:lnTo>
                  <a:lnTo>
                    <a:pt x="136016" y="1428"/>
                  </a:lnTo>
                  <a:lnTo>
                    <a:pt x="143756" y="916"/>
                  </a:lnTo>
                  <a:lnTo>
                    <a:pt x="151637" y="761"/>
                  </a:lnTo>
                  <a:lnTo>
                    <a:pt x="160019" y="0"/>
                  </a:lnTo>
                  <a:lnTo>
                    <a:pt x="182034" y="34301"/>
                  </a:lnTo>
                  <a:lnTo>
                    <a:pt x="192881" y="90011"/>
                  </a:lnTo>
                  <a:lnTo>
                    <a:pt x="197357" y="137159"/>
                  </a:lnTo>
                  <a:lnTo>
                    <a:pt x="200691" y="212502"/>
                  </a:lnTo>
                  <a:lnTo>
                    <a:pt x="201167" y="287273"/>
                  </a:lnTo>
                  <a:lnTo>
                    <a:pt x="200239" y="330124"/>
                  </a:lnTo>
                  <a:lnTo>
                    <a:pt x="197738" y="372903"/>
                  </a:lnTo>
                  <a:lnTo>
                    <a:pt x="194095" y="415540"/>
                  </a:lnTo>
                  <a:lnTo>
                    <a:pt x="189737" y="457961"/>
                  </a:lnTo>
                  <a:lnTo>
                    <a:pt x="185463" y="499681"/>
                  </a:lnTo>
                  <a:lnTo>
                    <a:pt x="181832" y="541400"/>
                  </a:lnTo>
                  <a:lnTo>
                    <a:pt x="178915" y="583120"/>
                  </a:lnTo>
                  <a:lnTo>
                    <a:pt x="176783" y="624839"/>
                  </a:lnTo>
                  <a:lnTo>
                    <a:pt x="173926" y="697896"/>
                  </a:lnTo>
                  <a:lnTo>
                    <a:pt x="173140" y="734246"/>
                  </a:lnTo>
                  <a:lnTo>
                    <a:pt x="172211" y="770381"/>
                  </a:lnTo>
                  <a:lnTo>
                    <a:pt x="170021" y="825626"/>
                  </a:lnTo>
                  <a:lnTo>
                    <a:pt x="166115" y="880871"/>
                  </a:lnTo>
                  <a:lnTo>
                    <a:pt x="163067" y="902207"/>
                  </a:lnTo>
                  <a:lnTo>
                    <a:pt x="161401" y="912804"/>
                  </a:lnTo>
                  <a:lnTo>
                    <a:pt x="160019" y="923543"/>
                  </a:lnTo>
                  <a:lnTo>
                    <a:pt x="159257" y="929639"/>
                  </a:lnTo>
                  <a:lnTo>
                    <a:pt x="159257" y="935735"/>
                  </a:lnTo>
                  <a:lnTo>
                    <a:pt x="157733" y="941069"/>
                  </a:lnTo>
                  <a:lnTo>
                    <a:pt x="156971" y="941831"/>
                  </a:lnTo>
                  <a:lnTo>
                    <a:pt x="158495" y="942593"/>
                  </a:lnTo>
                  <a:lnTo>
                    <a:pt x="156971" y="943355"/>
                  </a:lnTo>
                  <a:lnTo>
                    <a:pt x="151637" y="944879"/>
                  </a:lnTo>
                  <a:lnTo>
                    <a:pt x="143255" y="941831"/>
                  </a:lnTo>
                  <a:lnTo>
                    <a:pt x="138683" y="941831"/>
                  </a:lnTo>
                  <a:lnTo>
                    <a:pt x="123705" y="940855"/>
                  </a:lnTo>
                  <a:lnTo>
                    <a:pt x="108584" y="940307"/>
                  </a:lnTo>
                  <a:lnTo>
                    <a:pt x="93464" y="940331"/>
                  </a:lnTo>
                  <a:lnTo>
                    <a:pt x="78485" y="941069"/>
                  </a:lnTo>
                  <a:lnTo>
                    <a:pt x="62031" y="942867"/>
                  </a:lnTo>
                  <a:lnTo>
                    <a:pt x="45719" y="945165"/>
                  </a:lnTo>
                  <a:lnTo>
                    <a:pt x="29408" y="946749"/>
                  </a:lnTo>
                  <a:lnTo>
                    <a:pt x="12953" y="946403"/>
                  </a:lnTo>
                  <a:lnTo>
                    <a:pt x="9143" y="946403"/>
                  </a:lnTo>
                  <a:lnTo>
                    <a:pt x="4571" y="945641"/>
                  </a:lnTo>
                  <a:lnTo>
                    <a:pt x="0" y="94487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4" name="Google Shape;994;p31"/>
            <p:cNvGrpSpPr/>
            <p:nvPr/>
          </p:nvGrpSpPr>
          <p:grpSpPr>
            <a:xfrm>
              <a:off x="6450971" y="2708910"/>
              <a:ext cx="351428" cy="158520"/>
              <a:chOff x="6450971" y="2708910"/>
              <a:chExt cx="351428" cy="158520"/>
            </a:xfrm>
          </p:grpSpPr>
          <p:pic>
            <p:nvPicPr>
              <p:cNvPr id="995" name="Google Shape;995;p3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450971" y="2753461"/>
                <a:ext cx="165619" cy="1139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6" name="Google Shape;996;p31"/>
              <p:cNvSpPr/>
              <p:nvPr/>
            </p:nvSpPr>
            <p:spPr>
              <a:xfrm>
                <a:off x="6611874" y="270891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1"/>
              <p:cNvSpPr/>
              <p:nvPr/>
            </p:nvSpPr>
            <p:spPr>
              <a:xfrm>
                <a:off x="6651402" y="2770632"/>
                <a:ext cx="9525" cy="62864"/>
              </a:xfrm>
              <a:custGeom>
                <a:rect b="b" l="l" r="r" t="t"/>
                <a:pathLst>
                  <a:path extrusionOk="0" h="62864" w="9525">
                    <a:moveTo>
                      <a:pt x="95" y="0"/>
                    </a:moveTo>
                    <a:lnTo>
                      <a:pt x="11" y="8001"/>
                    </a:lnTo>
                    <a:lnTo>
                      <a:pt x="0" y="16002"/>
                    </a:lnTo>
                    <a:lnTo>
                      <a:pt x="416" y="24003"/>
                    </a:lnTo>
                    <a:lnTo>
                      <a:pt x="1619" y="32004"/>
                    </a:lnTo>
                    <a:lnTo>
                      <a:pt x="3667" y="39314"/>
                    </a:lnTo>
                    <a:lnTo>
                      <a:pt x="6000" y="46481"/>
                    </a:lnTo>
                    <a:lnTo>
                      <a:pt x="8048" y="53649"/>
                    </a:lnTo>
                    <a:lnTo>
                      <a:pt x="9239" y="60960"/>
                    </a:lnTo>
                    <a:lnTo>
                      <a:pt x="9239" y="61722"/>
                    </a:lnTo>
                    <a:lnTo>
                      <a:pt x="9239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8" name="Google Shape;998;p3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01050" y="2724124"/>
                <a:ext cx="101349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9" name="Google Shape;999;p31"/>
            <p:cNvGrpSpPr/>
            <p:nvPr/>
          </p:nvGrpSpPr>
          <p:grpSpPr>
            <a:xfrm>
              <a:off x="7080287" y="2663926"/>
              <a:ext cx="426961" cy="137211"/>
              <a:chOff x="7080287" y="2663926"/>
              <a:chExt cx="426961" cy="137211"/>
            </a:xfrm>
          </p:grpSpPr>
          <p:pic>
            <p:nvPicPr>
              <p:cNvPr id="1000" name="Google Shape;1000;p3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080287" y="2698883"/>
                <a:ext cx="142735" cy="102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1" name="Google Shape;1001;p31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247213" y="2663926"/>
                <a:ext cx="260035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2" name="Google Shape;1002;p31"/>
            <p:cNvGrpSpPr/>
            <p:nvPr/>
          </p:nvGrpSpPr>
          <p:grpSpPr>
            <a:xfrm>
              <a:off x="7831240" y="2429256"/>
              <a:ext cx="560881" cy="490219"/>
              <a:chOff x="7831240" y="2429256"/>
              <a:chExt cx="560881" cy="490219"/>
            </a:xfrm>
          </p:grpSpPr>
          <p:sp>
            <p:nvSpPr>
              <p:cNvPr id="1003" name="Google Shape;1003;p31"/>
              <p:cNvSpPr/>
              <p:nvPr/>
            </p:nvSpPr>
            <p:spPr>
              <a:xfrm>
                <a:off x="7831240" y="2429256"/>
                <a:ext cx="172084" cy="490219"/>
              </a:xfrm>
              <a:custGeom>
                <a:rect b="b" l="l" r="r" t="t"/>
                <a:pathLst>
                  <a:path extrusionOk="0" h="490219" w="172084">
                    <a:moveTo>
                      <a:pt x="134707" y="5334"/>
                    </a:moveTo>
                    <a:lnTo>
                      <a:pt x="122253" y="2250"/>
                    </a:lnTo>
                    <a:lnTo>
                      <a:pt x="110513" y="666"/>
                    </a:lnTo>
                    <a:lnTo>
                      <a:pt x="98488" y="83"/>
                    </a:lnTo>
                    <a:lnTo>
                      <a:pt x="85177" y="0"/>
                    </a:lnTo>
                    <a:lnTo>
                      <a:pt x="69996" y="571"/>
                    </a:lnTo>
                    <a:lnTo>
                      <a:pt x="25741" y="9144"/>
                    </a:lnTo>
                    <a:lnTo>
                      <a:pt x="0" y="54804"/>
                    </a:lnTo>
                    <a:lnTo>
                      <a:pt x="2119" y="74199"/>
                    </a:lnTo>
                    <a:lnTo>
                      <a:pt x="5953" y="93452"/>
                    </a:lnTo>
                    <a:lnTo>
                      <a:pt x="10501" y="112776"/>
                    </a:lnTo>
                    <a:lnTo>
                      <a:pt x="16894" y="144220"/>
                    </a:lnTo>
                    <a:lnTo>
                      <a:pt x="29682" y="207394"/>
                    </a:lnTo>
                    <a:lnTo>
                      <a:pt x="40671" y="269116"/>
                    </a:lnTo>
                    <a:lnTo>
                      <a:pt x="50434" y="329386"/>
                    </a:lnTo>
                    <a:lnTo>
                      <a:pt x="55459" y="359664"/>
                    </a:lnTo>
                    <a:lnTo>
                      <a:pt x="61841" y="399669"/>
                    </a:lnTo>
                    <a:lnTo>
                      <a:pt x="67651" y="439674"/>
                    </a:lnTo>
                    <a:lnTo>
                      <a:pt x="67841" y="460057"/>
                    </a:lnTo>
                    <a:lnTo>
                      <a:pt x="68722" y="471820"/>
                    </a:lnTo>
                    <a:lnTo>
                      <a:pt x="71461" y="479298"/>
                    </a:lnTo>
                    <a:lnTo>
                      <a:pt x="72985" y="480822"/>
                    </a:lnTo>
                    <a:lnTo>
                      <a:pt x="74509" y="480822"/>
                    </a:lnTo>
                    <a:lnTo>
                      <a:pt x="76795" y="480822"/>
                    </a:lnTo>
                    <a:lnTo>
                      <a:pt x="126718" y="484929"/>
                    </a:lnTo>
                    <a:lnTo>
                      <a:pt x="141660" y="486822"/>
                    </a:lnTo>
                    <a:lnTo>
                      <a:pt x="156745" y="488572"/>
                    </a:lnTo>
                    <a:lnTo>
                      <a:pt x="172045" y="48996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4" name="Google Shape;1004;p3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00689" y="2572010"/>
                <a:ext cx="102444" cy="188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5" name="Google Shape;1005;p3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131538" y="2490952"/>
                <a:ext cx="260583" cy="232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06" name="Google Shape;1006;p3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07704" y="2545054"/>
              <a:ext cx="101396" cy="131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7" name="Google Shape;1007;p31"/>
            <p:cNvGrpSpPr/>
            <p:nvPr/>
          </p:nvGrpSpPr>
          <p:grpSpPr>
            <a:xfrm>
              <a:off x="8794241" y="2491740"/>
              <a:ext cx="446557" cy="193039"/>
              <a:chOff x="8794241" y="2491740"/>
              <a:chExt cx="446557" cy="193039"/>
            </a:xfrm>
          </p:grpSpPr>
          <p:sp>
            <p:nvSpPr>
              <p:cNvPr id="1008" name="Google Shape;1008;p31"/>
              <p:cNvSpPr/>
              <p:nvPr/>
            </p:nvSpPr>
            <p:spPr>
              <a:xfrm>
                <a:off x="8794241" y="2491740"/>
                <a:ext cx="254000" cy="193039"/>
              </a:xfrm>
              <a:custGeom>
                <a:rect b="b" l="l" r="r" t="t"/>
                <a:pathLst>
                  <a:path extrusionOk="0" h="193039" w="254000">
                    <a:moveTo>
                      <a:pt x="190500" y="9144"/>
                    </a:moveTo>
                    <a:lnTo>
                      <a:pt x="195834" y="6096"/>
                    </a:lnTo>
                    <a:lnTo>
                      <a:pt x="201168" y="3048"/>
                    </a:lnTo>
                    <a:lnTo>
                      <a:pt x="206501" y="0"/>
                    </a:lnTo>
                    <a:lnTo>
                      <a:pt x="160412" y="7179"/>
                    </a:lnTo>
                    <a:lnTo>
                      <a:pt x="109728" y="20574"/>
                    </a:lnTo>
                    <a:lnTo>
                      <a:pt x="98428" y="23336"/>
                    </a:lnTo>
                    <a:lnTo>
                      <a:pt x="87344" y="26098"/>
                    </a:lnTo>
                    <a:lnTo>
                      <a:pt x="76402" y="29146"/>
                    </a:lnTo>
                    <a:lnTo>
                      <a:pt x="65532" y="32766"/>
                    </a:lnTo>
                    <a:lnTo>
                      <a:pt x="70104" y="37338"/>
                    </a:lnTo>
                    <a:lnTo>
                      <a:pt x="77723" y="38862"/>
                    </a:lnTo>
                    <a:lnTo>
                      <a:pt x="86868" y="40386"/>
                    </a:lnTo>
                    <a:lnTo>
                      <a:pt x="105167" y="43695"/>
                    </a:lnTo>
                    <a:lnTo>
                      <a:pt x="123539" y="46863"/>
                    </a:lnTo>
                    <a:lnTo>
                      <a:pt x="142053" y="50030"/>
                    </a:lnTo>
                    <a:lnTo>
                      <a:pt x="160782" y="53340"/>
                    </a:lnTo>
                    <a:lnTo>
                      <a:pt x="202787" y="61805"/>
                    </a:lnTo>
                    <a:lnTo>
                      <a:pt x="217003" y="77057"/>
                    </a:lnTo>
                    <a:lnTo>
                      <a:pt x="210312" y="85534"/>
                    </a:lnTo>
                    <a:lnTo>
                      <a:pt x="200191" y="92583"/>
                    </a:lnTo>
                    <a:lnTo>
                      <a:pt x="192786" y="96774"/>
                    </a:lnTo>
                    <a:lnTo>
                      <a:pt x="170807" y="109704"/>
                    </a:lnTo>
                    <a:lnTo>
                      <a:pt x="148399" y="121348"/>
                    </a:lnTo>
                    <a:lnTo>
                      <a:pt x="125706" y="132135"/>
                    </a:lnTo>
                    <a:lnTo>
                      <a:pt x="102870" y="142494"/>
                    </a:lnTo>
                    <a:lnTo>
                      <a:pt x="78759" y="153447"/>
                    </a:lnTo>
                    <a:lnTo>
                      <a:pt x="54578" y="163830"/>
                    </a:lnTo>
                    <a:lnTo>
                      <a:pt x="30539" y="174212"/>
                    </a:lnTo>
                    <a:lnTo>
                      <a:pt x="6858" y="185166"/>
                    </a:lnTo>
                    <a:lnTo>
                      <a:pt x="1524" y="188214"/>
                    </a:lnTo>
                    <a:lnTo>
                      <a:pt x="0" y="188214"/>
                    </a:lnTo>
                    <a:lnTo>
                      <a:pt x="762" y="191262"/>
                    </a:lnTo>
                    <a:lnTo>
                      <a:pt x="14144" y="192131"/>
                    </a:lnTo>
                    <a:lnTo>
                      <a:pt x="27813" y="192500"/>
                    </a:lnTo>
                    <a:lnTo>
                      <a:pt x="41481" y="192440"/>
                    </a:lnTo>
                    <a:lnTo>
                      <a:pt x="82855" y="189785"/>
                    </a:lnTo>
                    <a:lnTo>
                      <a:pt x="138553" y="183022"/>
                    </a:lnTo>
                    <a:lnTo>
                      <a:pt x="185094" y="176093"/>
                    </a:lnTo>
                    <a:lnTo>
                      <a:pt x="223337" y="169854"/>
                    </a:lnTo>
                    <a:lnTo>
                      <a:pt x="242316" y="166878"/>
                    </a:lnTo>
                    <a:lnTo>
                      <a:pt x="249174" y="166116"/>
                    </a:lnTo>
                    <a:lnTo>
                      <a:pt x="249936" y="166116"/>
                    </a:lnTo>
                    <a:lnTo>
                      <a:pt x="253746" y="166116"/>
                    </a:lnTo>
                    <a:lnTo>
                      <a:pt x="245875" y="168640"/>
                    </a:lnTo>
                    <a:lnTo>
                      <a:pt x="238220" y="171450"/>
                    </a:lnTo>
                    <a:lnTo>
                      <a:pt x="230707" y="174259"/>
                    </a:lnTo>
                    <a:lnTo>
                      <a:pt x="223266" y="1767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9" name="Google Shape;1009;p3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079204" y="2504668"/>
                <a:ext cx="16159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0" name="Google Shape;1010;p31"/>
            <p:cNvGrpSpPr/>
            <p:nvPr/>
          </p:nvGrpSpPr>
          <p:grpSpPr>
            <a:xfrm>
              <a:off x="9286695" y="2264663"/>
              <a:ext cx="594031" cy="493142"/>
              <a:chOff x="9286695" y="2264663"/>
              <a:chExt cx="594031" cy="493142"/>
            </a:xfrm>
          </p:grpSpPr>
          <p:pic>
            <p:nvPicPr>
              <p:cNvPr id="1011" name="Google Shape;1011;p3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286695" y="2468854"/>
                <a:ext cx="85930" cy="1861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2" name="Google Shape;1012;p31"/>
              <p:cNvSpPr/>
              <p:nvPr/>
            </p:nvSpPr>
            <p:spPr>
              <a:xfrm>
                <a:off x="9414510" y="2578607"/>
                <a:ext cx="6984" cy="51435"/>
              </a:xfrm>
              <a:custGeom>
                <a:rect b="b" l="l" r="r" t="t"/>
                <a:pathLst>
                  <a:path extrusionOk="0" h="51435" w="6984">
                    <a:moveTo>
                      <a:pt x="0" y="0"/>
                    </a:moveTo>
                    <a:lnTo>
                      <a:pt x="6096" y="39624"/>
                    </a:lnTo>
                    <a:lnTo>
                      <a:pt x="6858" y="45720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1"/>
              <p:cNvSpPr/>
              <p:nvPr/>
            </p:nvSpPr>
            <p:spPr>
              <a:xfrm>
                <a:off x="9412224" y="2484119"/>
                <a:ext cx="1270" cy="12700"/>
              </a:xfrm>
              <a:custGeom>
                <a:rect b="b" l="l" r="r" t="t"/>
                <a:pathLst>
                  <a:path extrusionOk="0" h="12700" w="1270">
                    <a:moveTo>
                      <a:pt x="761" y="12191"/>
                    </a:moveTo>
                    <a:lnTo>
                      <a:pt x="761" y="7619"/>
                    </a:lnTo>
                    <a:lnTo>
                      <a:pt x="761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4" name="Google Shape;1014;p3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469920" y="2349220"/>
                <a:ext cx="285300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5" name="Google Shape;1015;p31"/>
              <p:cNvSpPr/>
              <p:nvPr/>
            </p:nvSpPr>
            <p:spPr>
              <a:xfrm>
                <a:off x="9727692" y="2264663"/>
                <a:ext cx="153034" cy="469900"/>
              </a:xfrm>
              <a:custGeom>
                <a:rect b="b" l="l" r="r" t="t"/>
                <a:pathLst>
                  <a:path extrusionOk="0" h="469900" w="153034">
                    <a:moveTo>
                      <a:pt x="47244" y="21336"/>
                    </a:moveTo>
                    <a:lnTo>
                      <a:pt x="92964" y="5334"/>
                    </a:lnTo>
                    <a:lnTo>
                      <a:pt x="134874" y="0"/>
                    </a:lnTo>
                    <a:lnTo>
                      <a:pt x="146304" y="0"/>
                    </a:lnTo>
                    <a:lnTo>
                      <a:pt x="148590" y="6096"/>
                    </a:lnTo>
                    <a:lnTo>
                      <a:pt x="150114" y="16764"/>
                    </a:lnTo>
                    <a:lnTo>
                      <a:pt x="152280" y="40671"/>
                    </a:lnTo>
                    <a:lnTo>
                      <a:pt x="152590" y="65151"/>
                    </a:lnTo>
                    <a:lnTo>
                      <a:pt x="152042" y="89630"/>
                    </a:lnTo>
                    <a:lnTo>
                      <a:pt x="151638" y="113538"/>
                    </a:lnTo>
                    <a:lnTo>
                      <a:pt x="151745" y="142124"/>
                    </a:lnTo>
                    <a:lnTo>
                      <a:pt x="151923" y="170783"/>
                    </a:lnTo>
                    <a:lnTo>
                      <a:pt x="151959" y="199584"/>
                    </a:lnTo>
                    <a:lnTo>
                      <a:pt x="151638" y="228600"/>
                    </a:lnTo>
                    <a:lnTo>
                      <a:pt x="150495" y="253746"/>
                    </a:lnTo>
                    <a:lnTo>
                      <a:pt x="149352" y="278892"/>
                    </a:lnTo>
                    <a:lnTo>
                      <a:pt x="147066" y="329184"/>
                    </a:lnTo>
                    <a:lnTo>
                      <a:pt x="142970" y="381666"/>
                    </a:lnTo>
                    <a:lnTo>
                      <a:pt x="137160" y="433578"/>
                    </a:lnTo>
                    <a:lnTo>
                      <a:pt x="132588" y="466344"/>
                    </a:lnTo>
                    <a:lnTo>
                      <a:pt x="132588" y="467106"/>
                    </a:lnTo>
                    <a:lnTo>
                      <a:pt x="131826" y="468630"/>
                    </a:lnTo>
                    <a:lnTo>
                      <a:pt x="131826" y="469392"/>
                    </a:lnTo>
                    <a:lnTo>
                      <a:pt x="129540" y="468630"/>
                    </a:lnTo>
                    <a:lnTo>
                      <a:pt x="128778" y="468630"/>
                    </a:lnTo>
                    <a:lnTo>
                      <a:pt x="126492" y="467106"/>
                    </a:lnTo>
                    <a:lnTo>
                      <a:pt x="116847" y="463224"/>
                    </a:lnTo>
                    <a:lnTo>
                      <a:pt x="64079" y="457938"/>
                    </a:lnTo>
                    <a:lnTo>
                      <a:pt x="42672" y="457581"/>
                    </a:lnTo>
                    <a:lnTo>
                      <a:pt x="21264" y="457223"/>
                    </a:lnTo>
                    <a:lnTo>
                      <a:pt x="0" y="456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1"/>
              <p:cNvSpPr/>
              <p:nvPr/>
            </p:nvSpPr>
            <p:spPr>
              <a:xfrm>
                <a:off x="9336024" y="2743200"/>
                <a:ext cx="302259" cy="14605"/>
              </a:xfrm>
              <a:custGeom>
                <a:rect b="b" l="l" r="r" t="t"/>
                <a:pathLst>
                  <a:path extrusionOk="0" h="14605" w="302259">
                    <a:moveTo>
                      <a:pt x="0" y="6096"/>
                    </a:moveTo>
                    <a:lnTo>
                      <a:pt x="42541" y="12954"/>
                    </a:lnTo>
                    <a:lnTo>
                      <a:pt x="84010" y="14037"/>
                    </a:lnTo>
                    <a:lnTo>
                      <a:pt x="110871" y="14001"/>
                    </a:lnTo>
                    <a:lnTo>
                      <a:pt x="137731" y="13823"/>
                    </a:lnTo>
                    <a:lnTo>
                      <a:pt x="164592" y="13716"/>
                    </a:lnTo>
                    <a:lnTo>
                      <a:pt x="214883" y="13239"/>
                    </a:lnTo>
                    <a:lnTo>
                      <a:pt x="265176" y="12192"/>
                    </a:lnTo>
                    <a:lnTo>
                      <a:pt x="273879" y="11632"/>
                    </a:lnTo>
                    <a:lnTo>
                      <a:pt x="282797" y="11144"/>
                    </a:lnTo>
                    <a:lnTo>
                      <a:pt x="291857" y="10798"/>
                    </a:lnTo>
                    <a:lnTo>
                      <a:pt x="300990" y="10668"/>
                    </a:lnTo>
                    <a:lnTo>
                      <a:pt x="301752" y="10668"/>
                    </a:lnTo>
                    <a:lnTo>
                      <a:pt x="300228" y="9144"/>
                    </a:lnTo>
                    <a:lnTo>
                      <a:pt x="297942" y="8382"/>
                    </a:lnTo>
                    <a:lnTo>
                      <a:pt x="294894" y="7620"/>
                    </a:lnTo>
                    <a:lnTo>
                      <a:pt x="287274" y="6096"/>
                    </a:lnTo>
                    <a:lnTo>
                      <a:pt x="282702" y="3810"/>
                    </a:lnTo>
                    <a:lnTo>
                      <a:pt x="2758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1"/>
            <p:cNvSpPr/>
            <p:nvPr/>
          </p:nvSpPr>
          <p:spPr>
            <a:xfrm>
              <a:off x="8788907" y="2950464"/>
              <a:ext cx="864870" cy="124460"/>
            </a:xfrm>
            <a:custGeom>
              <a:rect b="b" l="l" r="r" t="t"/>
              <a:pathLst>
                <a:path extrusionOk="0" h="124460" w="864870">
                  <a:moveTo>
                    <a:pt x="0" y="87630"/>
                  </a:moveTo>
                  <a:lnTo>
                    <a:pt x="34290" y="114419"/>
                  </a:lnTo>
                  <a:lnTo>
                    <a:pt x="87915" y="124396"/>
                  </a:lnTo>
                  <a:lnTo>
                    <a:pt x="107287" y="123705"/>
                  </a:lnTo>
                  <a:lnTo>
                    <a:pt x="125730" y="121158"/>
                  </a:lnTo>
                  <a:lnTo>
                    <a:pt x="157341" y="113264"/>
                  </a:lnTo>
                  <a:lnTo>
                    <a:pt x="188309" y="103155"/>
                  </a:lnTo>
                  <a:lnTo>
                    <a:pt x="218848" y="92332"/>
                  </a:lnTo>
                  <a:lnTo>
                    <a:pt x="249174" y="82296"/>
                  </a:lnTo>
                  <a:lnTo>
                    <a:pt x="299370" y="68294"/>
                  </a:lnTo>
                  <a:lnTo>
                    <a:pt x="351282" y="59436"/>
                  </a:lnTo>
                  <a:lnTo>
                    <a:pt x="384048" y="58102"/>
                  </a:lnTo>
                  <a:lnTo>
                    <a:pt x="400788" y="59221"/>
                  </a:lnTo>
                  <a:lnTo>
                    <a:pt x="442638" y="75557"/>
                  </a:lnTo>
                  <a:lnTo>
                    <a:pt x="454152" y="85344"/>
                  </a:lnTo>
                  <a:lnTo>
                    <a:pt x="454914" y="85344"/>
                  </a:lnTo>
                  <a:lnTo>
                    <a:pt x="461009" y="85344"/>
                  </a:lnTo>
                  <a:lnTo>
                    <a:pt x="467868" y="76200"/>
                  </a:lnTo>
                  <a:lnTo>
                    <a:pt x="472440" y="72390"/>
                  </a:lnTo>
                  <a:lnTo>
                    <a:pt x="514123" y="44636"/>
                  </a:lnTo>
                  <a:lnTo>
                    <a:pt x="566070" y="29718"/>
                  </a:lnTo>
                  <a:lnTo>
                    <a:pt x="604266" y="28194"/>
                  </a:lnTo>
                  <a:lnTo>
                    <a:pt x="624018" y="29217"/>
                  </a:lnTo>
                  <a:lnTo>
                    <a:pt x="643413" y="31813"/>
                  </a:lnTo>
                  <a:lnTo>
                    <a:pt x="662666" y="35266"/>
                  </a:lnTo>
                  <a:lnTo>
                    <a:pt x="681990" y="38862"/>
                  </a:lnTo>
                  <a:lnTo>
                    <a:pt x="700980" y="41874"/>
                  </a:lnTo>
                  <a:lnTo>
                    <a:pt x="720185" y="44100"/>
                  </a:lnTo>
                  <a:lnTo>
                    <a:pt x="739532" y="45612"/>
                  </a:lnTo>
                  <a:lnTo>
                    <a:pt x="758952" y="46482"/>
                  </a:lnTo>
                  <a:lnTo>
                    <a:pt x="774144" y="46386"/>
                  </a:lnTo>
                  <a:lnTo>
                    <a:pt x="819150" y="40386"/>
                  </a:lnTo>
                  <a:lnTo>
                    <a:pt x="860297" y="19812"/>
                  </a:lnTo>
                  <a:lnTo>
                    <a:pt x="864869" y="13716"/>
                  </a:lnTo>
                  <a:lnTo>
                    <a:pt x="858012" y="5334"/>
                  </a:lnTo>
                  <a:lnTo>
                    <a:pt x="85572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8" name="Google Shape;1018;p3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772374" y="3851122"/>
              <a:ext cx="94538" cy="15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31"/>
            <p:cNvSpPr/>
            <p:nvPr/>
          </p:nvSpPr>
          <p:spPr>
            <a:xfrm>
              <a:off x="7924038" y="3862578"/>
              <a:ext cx="22225" cy="127635"/>
            </a:xfrm>
            <a:custGeom>
              <a:rect b="b" l="l" r="r" t="t"/>
              <a:pathLst>
                <a:path extrusionOk="0" h="127635" w="22225">
                  <a:moveTo>
                    <a:pt x="0" y="0"/>
                  </a:moveTo>
                  <a:lnTo>
                    <a:pt x="1643" y="11632"/>
                  </a:lnTo>
                  <a:lnTo>
                    <a:pt x="4000" y="22764"/>
                  </a:lnTo>
                  <a:lnTo>
                    <a:pt x="6643" y="33754"/>
                  </a:lnTo>
                  <a:lnTo>
                    <a:pt x="9144" y="44958"/>
                  </a:lnTo>
                  <a:lnTo>
                    <a:pt x="11537" y="56959"/>
                  </a:lnTo>
                  <a:lnTo>
                    <a:pt x="14001" y="68961"/>
                  </a:lnTo>
                  <a:lnTo>
                    <a:pt x="16323" y="80962"/>
                  </a:lnTo>
                  <a:lnTo>
                    <a:pt x="18288" y="92964"/>
                  </a:lnTo>
                  <a:lnTo>
                    <a:pt x="18966" y="99822"/>
                  </a:lnTo>
                  <a:lnTo>
                    <a:pt x="19716" y="106679"/>
                  </a:lnTo>
                  <a:lnTo>
                    <a:pt x="20323" y="113538"/>
                  </a:lnTo>
                  <a:lnTo>
                    <a:pt x="20574" y="120396"/>
                  </a:lnTo>
                  <a:lnTo>
                    <a:pt x="20574" y="122682"/>
                  </a:lnTo>
                  <a:lnTo>
                    <a:pt x="22098" y="127254"/>
                  </a:lnTo>
                  <a:lnTo>
                    <a:pt x="19050" y="127254"/>
                  </a:lnTo>
                  <a:lnTo>
                    <a:pt x="18288" y="126492"/>
                  </a:lnTo>
                  <a:lnTo>
                    <a:pt x="17526" y="125730"/>
                  </a:lnTo>
                  <a:lnTo>
                    <a:pt x="17526" y="1249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" name="Google Shape;1020;p3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86060" y="4516348"/>
              <a:ext cx="398100" cy="1394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1" name="Google Shape;1021;p31"/>
            <p:cNvGrpSpPr/>
            <p:nvPr/>
          </p:nvGrpSpPr>
          <p:grpSpPr>
            <a:xfrm>
              <a:off x="6590250" y="4807432"/>
              <a:ext cx="895508" cy="247700"/>
              <a:chOff x="6590250" y="4807432"/>
              <a:chExt cx="895508" cy="247700"/>
            </a:xfrm>
          </p:grpSpPr>
          <p:pic>
            <p:nvPicPr>
              <p:cNvPr id="1022" name="Google Shape;1022;p3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590250" y="4864582"/>
                <a:ext cx="161094" cy="190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3" name="Google Shape;1023;p31"/>
              <p:cNvSpPr/>
              <p:nvPr/>
            </p:nvSpPr>
            <p:spPr>
              <a:xfrm>
                <a:off x="6795515" y="4975859"/>
                <a:ext cx="17145" cy="48895"/>
              </a:xfrm>
              <a:custGeom>
                <a:rect b="b" l="l" r="r" t="t"/>
                <a:pathLst>
                  <a:path extrusionOk="0" h="48895" w="17145">
                    <a:moveTo>
                      <a:pt x="0" y="0"/>
                    </a:moveTo>
                    <a:lnTo>
                      <a:pt x="8620" y="7358"/>
                    </a:lnTo>
                    <a:lnTo>
                      <a:pt x="14097" y="13716"/>
                    </a:lnTo>
                    <a:lnTo>
                      <a:pt x="16716" y="21216"/>
                    </a:lnTo>
                    <a:lnTo>
                      <a:pt x="16764" y="32004"/>
                    </a:lnTo>
                    <a:lnTo>
                      <a:pt x="16002" y="39624"/>
                    </a:lnTo>
                    <a:lnTo>
                      <a:pt x="12192" y="44196"/>
                    </a:lnTo>
                    <a:lnTo>
                      <a:pt x="6858" y="4876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6861809" y="4953761"/>
                <a:ext cx="10795" cy="6985"/>
              </a:xfrm>
              <a:custGeom>
                <a:rect b="b" l="l" r="r" t="t"/>
                <a:pathLst>
                  <a:path extrusionOk="0" h="6985" w="10795">
                    <a:moveTo>
                      <a:pt x="0" y="6857"/>
                    </a:moveTo>
                    <a:lnTo>
                      <a:pt x="3047" y="4571"/>
                    </a:lnTo>
                    <a:lnTo>
                      <a:pt x="6857" y="2285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6924294" y="4931663"/>
                <a:ext cx="50800" cy="24764"/>
              </a:xfrm>
              <a:custGeom>
                <a:rect b="b" l="l" r="r" t="t"/>
                <a:pathLst>
                  <a:path extrusionOk="0" h="24764" w="50800">
                    <a:moveTo>
                      <a:pt x="22860" y="6858"/>
                    </a:moveTo>
                    <a:lnTo>
                      <a:pt x="17526" y="1524"/>
                    </a:lnTo>
                    <a:lnTo>
                      <a:pt x="5334" y="1524"/>
                    </a:lnTo>
                    <a:lnTo>
                      <a:pt x="0" y="6858"/>
                    </a:lnTo>
                    <a:lnTo>
                      <a:pt x="0" y="19050"/>
                    </a:lnTo>
                    <a:lnTo>
                      <a:pt x="5334" y="24384"/>
                    </a:lnTo>
                    <a:lnTo>
                      <a:pt x="17526" y="24384"/>
                    </a:lnTo>
                    <a:lnTo>
                      <a:pt x="22860" y="19050"/>
                    </a:lnTo>
                    <a:lnTo>
                      <a:pt x="22860" y="12954"/>
                    </a:lnTo>
                    <a:lnTo>
                      <a:pt x="22860" y="6858"/>
                    </a:lnTo>
                    <a:close/>
                  </a:path>
                  <a:path extrusionOk="0" h="24764" w="50800">
                    <a:moveTo>
                      <a:pt x="50292" y="5334"/>
                    </a:moveTo>
                    <a:lnTo>
                      <a:pt x="44958" y="0"/>
                    </a:lnTo>
                    <a:lnTo>
                      <a:pt x="32766" y="0"/>
                    </a:lnTo>
                    <a:lnTo>
                      <a:pt x="27432" y="5334"/>
                    </a:lnTo>
                    <a:lnTo>
                      <a:pt x="27432" y="17526"/>
                    </a:lnTo>
                    <a:lnTo>
                      <a:pt x="32766" y="22860"/>
                    </a:lnTo>
                    <a:lnTo>
                      <a:pt x="44958" y="22860"/>
                    </a:lnTo>
                    <a:lnTo>
                      <a:pt x="50292" y="17526"/>
                    </a:lnTo>
                    <a:lnTo>
                      <a:pt x="50292" y="11430"/>
                    </a:lnTo>
                    <a:lnTo>
                      <a:pt x="5029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6" name="Google Shape;1026;p3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008850" y="4807432"/>
                <a:ext cx="476908" cy="214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7" name="Google Shape;1027;p31"/>
            <p:cNvGrpSpPr/>
            <p:nvPr/>
          </p:nvGrpSpPr>
          <p:grpSpPr>
            <a:xfrm>
              <a:off x="7651241" y="4398228"/>
              <a:ext cx="288417" cy="149914"/>
              <a:chOff x="7651241" y="4398228"/>
              <a:chExt cx="288417" cy="149914"/>
            </a:xfrm>
          </p:grpSpPr>
          <p:sp>
            <p:nvSpPr>
              <p:cNvPr id="1028" name="Google Shape;1028;p31"/>
              <p:cNvSpPr/>
              <p:nvPr/>
            </p:nvSpPr>
            <p:spPr>
              <a:xfrm>
                <a:off x="7651241" y="4463688"/>
                <a:ext cx="131445" cy="84454"/>
              </a:xfrm>
              <a:custGeom>
                <a:rect b="b" l="l" r="r" t="t"/>
                <a:pathLst>
                  <a:path extrusionOk="0" h="84454" w="131445">
                    <a:moveTo>
                      <a:pt x="0" y="10013"/>
                    </a:moveTo>
                    <a:lnTo>
                      <a:pt x="5548" y="22478"/>
                    </a:lnTo>
                    <a:lnTo>
                      <a:pt x="10668" y="34873"/>
                    </a:lnTo>
                    <a:lnTo>
                      <a:pt x="15216" y="47410"/>
                    </a:lnTo>
                    <a:lnTo>
                      <a:pt x="19050" y="60305"/>
                    </a:lnTo>
                    <a:lnTo>
                      <a:pt x="21336" y="67925"/>
                    </a:lnTo>
                    <a:lnTo>
                      <a:pt x="21336" y="76307"/>
                    </a:lnTo>
                    <a:lnTo>
                      <a:pt x="20574" y="83927"/>
                    </a:lnTo>
                    <a:lnTo>
                      <a:pt x="12954" y="83927"/>
                    </a:lnTo>
                    <a:lnTo>
                      <a:pt x="11430" y="80879"/>
                    </a:lnTo>
                    <a:lnTo>
                      <a:pt x="9144" y="73259"/>
                    </a:lnTo>
                    <a:lnTo>
                      <a:pt x="6869" y="62591"/>
                    </a:lnTo>
                    <a:lnTo>
                      <a:pt x="5810" y="50780"/>
                    </a:lnTo>
                    <a:lnTo>
                      <a:pt x="6036" y="38969"/>
                    </a:lnTo>
                    <a:lnTo>
                      <a:pt x="29718" y="7727"/>
                    </a:lnTo>
                    <a:lnTo>
                      <a:pt x="60198" y="32873"/>
                    </a:lnTo>
                    <a:lnTo>
                      <a:pt x="76200" y="74021"/>
                    </a:lnTo>
                    <a:lnTo>
                      <a:pt x="56483" y="38040"/>
                    </a:lnTo>
                    <a:lnTo>
                      <a:pt x="75949" y="3024"/>
                    </a:lnTo>
                    <a:lnTo>
                      <a:pt x="93452" y="0"/>
                    </a:lnTo>
                    <a:lnTo>
                      <a:pt x="101346" y="1631"/>
                    </a:lnTo>
                    <a:lnTo>
                      <a:pt x="128492" y="33539"/>
                    </a:lnTo>
                    <a:lnTo>
                      <a:pt x="131064" y="54971"/>
                    </a:lnTo>
                    <a:lnTo>
                      <a:pt x="131064" y="58781"/>
                    </a:lnTo>
                    <a:lnTo>
                      <a:pt x="130302" y="61829"/>
                    </a:lnTo>
                    <a:lnTo>
                      <a:pt x="129539" y="656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7792973" y="4398228"/>
                <a:ext cx="26034" cy="12064"/>
              </a:xfrm>
              <a:custGeom>
                <a:rect b="b" l="l" r="r" t="t"/>
                <a:pathLst>
                  <a:path extrusionOk="0" h="12064" w="26034">
                    <a:moveTo>
                      <a:pt x="25907" y="11465"/>
                    </a:moveTo>
                    <a:lnTo>
                      <a:pt x="21431" y="7929"/>
                    </a:lnTo>
                    <a:lnTo>
                      <a:pt x="12953" y="2607"/>
                    </a:lnTo>
                    <a:lnTo>
                      <a:pt x="4476" y="0"/>
                    </a:lnTo>
                    <a:lnTo>
                      <a:pt x="0" y="4607"/>
                    </a:lnTo>
                    <a:lnTo>
                      <a:pt x="0" y="6131"/>
                    </a:lnTo>
                    <a:lnTo>
                      <a:pt x="0" y="7655"/>
                    </a:lnTo>
                    <a:lnTo>
                      <a:pt x="0" y="99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1"/>
              <p:cNvSpPr/>
              <p:nvPr/>
            </p:nvSpPr>
            <p:spPr>
              <a:xfrm>
                <a:off x="7821167" y="4453890"/>
                <a:ext cx="13970" cy="48260"/>
              </a:xfrm>
              <a:custGeom>
                <a:rect b="b" l="l" r="r" t="t"/>
                <a:pathLst>
                  <a:path extrusionOk="0" h="48260" w="13970">
                    <a:moveTo>
                      <a:pt x="0" y="0"/>
                    </a:moveTo>
                    <a:lnTo>
                      <a:pt x="3810" y="38100"/>
                    </a:lnTo>
                    <a:lnTo>
                      <a:pt x="5334" y="46482"/>
                    </a:lnTo>
                    <a:lnTo>
                      <a:pt x="13716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1"/>
              <p:cNvSpPr/>
              <p:nvPr/>
            </p:nvSpPr>
            <p:spPr>
              <a:xfrm>
                <a:off x="7876793" y="4441698"/>
                <a:ext cx="62865" cy="75564"/>
              </a:xfrm>
              <a:custGeom>
                <a:rect b="b" l="l" r="r" t="t"/>
                <a:pathLst>
                  <a:path extrusionOk="0" h="75564" w="62865">
                    <a:moveTo>
                      <a:pt x="0" y="20574"/>
                    </a:moveTo>
                    <a:lnTo>
                      <a:pt x="5334" y="63246"/>
                    </a:lnTo>
                    <a:lnTo>
                      <a:pt x="6096" y="67818"/>
                    </a:lnTo>
                    <a:lnTo>
                      <a:pt x="6096" y="68580"/>
                    </a:lnTo>
                    <a:lnTo>
                      <a:pt x="6096" y="69342"/>
                    </a:lnTo>
                    <a:lnTo>
                      <a:pt x="4572" y="61722"/>
                    </a:lnTo>
                    <a:lnTo>
                      <a:pt x="2286" y="54102"/>
                    </a:lnTo>
                    <a:lnTo>
                      <a:pt x="1524" y="46482"/>
                    </a:lnTo>
                    <a:lnTo>
                      <a:pt x="1178" y="37123"/>
                    </a:lnTo>
                    <a:lnTo>
                      <a:pt x="1619" y="27622"/>
                    </a:lnTo>
                    <a:lnTo>
                      <a:pt x="29717" y="0"/>
                    </a:lnTo>
                    <a:lnTo>
                      <a:pt x="37052" y="1321"/>
                    </a:lnTo>
                    <a:lnTo>
                      <a:pt x="60198" y="32670"/>
                    </a:lnTo>
                    <a:lnTo>
                      <a:pt x="62484" y="60198"/>
                    </a:lnTo>
                    <a:lnTo>
                      <a:pt x="61722" y="67056"/>
                    </a:lnTo>
                    <a:lnTo>
                      <a:pt x="60198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32" name="Google Shape;1032;p3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756087" y="4658080"/>
              <a:ext cx="127590" cy="117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3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979382" y="4078960"/>
              <a:ext cx="89966" cy="10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31"/>
            <p:cNvSpPr/>
            <p:nvPr/>
          </p:nvSpPr>
          <p:spPr>
            <a:xfrm>
              <a:off x="8917685" y="44813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" name="Google Shape;1035;p31"/>
            <p:cNvGrpSpPr/>
            <p:nvPr/>
          </p:nvGrpSpPr>
          <p:grpSpPr>
            <a:xfrm>
              <a:off x="8931330" y="4517872"/>
              <a:ext cx="184500" cy="96164"/>
              <a:chOff x="8931330" y="4517872"/>
              <a:chExt cx="184500" cy="96164"/>
            </a:xfrm>
          </p:grpSpPr>
          <p:sp>
            <p:nvSpPr>
              <p:cNvPr id="1036" name="Google Shape;1036;p31"/>
              <p:cNvSpPr/>
              <p:nvPr/>
            </p:nvSpPr>
            <p:spPr>
              <a:xfrm>
                <a:off x="8931330" y="4561332"/>
                <a:ext cx="8890" cy="52704"/>
              </a:xfrm>
              <a:custGeom>
                <a:rect b="b" l="l" r="r" t="t"/>
                <a:pathLst>
                  <a:path extrusionOk="0" h="52704" w="8890">
                    <a:moveTo>
                      <a:pt x="71" y="0"/>
                    </a:moveTo>
                    <a:lnTo>
                      <a:pt x="3881" y="38862"/>
                    </a:lnTo>
                    <a:lnTo>
                      <a:pt x="7691" y="44196"/>
                    </a:lnTo>
                    <a:lnTo>
                      <a:pt x="8453" y="51054"/>
                    </a:lnTo>
                    <a:lnTo>
                      <a:pt x="8453" y="51816"/>
                    </a:lnTo>
                    <a:lnTo>
                      <a:pt x="8453" y="525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7" name="Google Shape;1037;p3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990812" y="4517872"/>
                <a:ext cx="125018" cy="81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8" name="Google Shape;1038;p31"/>
            <p:cNvSpPr/>
            <p:nvPr/>
          </p:nvSpPr>
          <p:spPr>
            <a:xfrm>
              <a:off x="6910351" y="2447913"/>
              <a:ext cx="158750" cy="872489"/>
            </a:xfrm>
            <a:custGeom>
              <a:rect b="b" l="l" r="r" t="t"/>
              <a:pathLst>
                <a:path extrusionOk="0" h="872489" w="158750">
                  <a:moveTo>
                    <a:pt x="86332" y="392"/>
                  </a:moveTo>
                  <a:lnTo>
                    <a:pt x="75402" y="0"/>
                  </a:lnTo>
                  <a:lnTo>
                    <a:pt x="65186" y="107"/>
                  </a:lnTo>
                  <a:lnTo>
                    <a:pt x="55256" y="928"/>
                  </a:lnTo>
                  <a:lnTo>
                    <a:pt x="14430" y="11787"/>
                  </a:lnTo>
                  <a:lnTo>
                    <a:pt x="0" y="42029"/>
                  </a:lnTo>
                  <a:lnTo>
                    <a:pt x="226" y="50684"/>
                  </a:lnTo>
                  <a:lnTo>
                    <a:pt x="750" y="72735"/>
                  </a:lnTo>
                  <a:lnTo>
                    <a:pt x="2131" y="94499"/>
                  </a:lnTo>
                  <a:lnTo>
                    <a:pt x="4083" y="116264"/>
                  </a:lnTo>
                  <a:lnTo>
                    <a:pt x="6322" y="138314"/>
                  </a:lnTo>
                  <a:lnTo>
                    <a:pt x="10179" y="182201"/>
                  </a:lnTo>
                  <a:lnTo>
                    <a:pt x="13751" y="225944"/>
                  </a:lnTo>
                  <a:lnTo>
                    <a:pt x="17037" y="269688"/>
                  </a:lnTo>
                  <a:lnTo>
                    <a:pt x="20038" y="313574"/>
                  </a:lnTo>
                  <a:lnTo>
                    <a:pt x="22895" y="352889"/>
                  </a:lnTo>
                  <a:lnTo>
                    <a:pt x="25753" y="392060"/>
                  </a:lnTo>
                  <a:lnTo>
                    <a:pt x="28610" y="431232"/>
                  </a:lnTo>
                  <a:lnTo>
                    <a:pt x="31468" y="470546"/>
                  </a:lnTo>
                  <a:lnTo>
                    <a:pt x="34979" y="522746"/>
                  </a:lnTo>
                  <a:lnTo>
                    <a:pt x="37430" y="575056"/>
                  </a:lnTo>
                  <a:lnTo>
                    <a:pt x="39039" y="627403"/>
                  </a:lnTo>
                  <a:lnTo>
                    <a:pt x="40027" y="679712"/>
                  </a:lnTo>
                  <a:lnTo>
                    <a:pt x="40612" y="731912"/>
                  </a:lnTo>
                  <a:lnTo>
                    <a:pt x="40719" y="756475"/>
                  </a:lnTo>
                  <a:lnTo>
                    <a:pt x="40897" y="780966"/>
                  </a:lnTo>
                  <a:lnTo>
                    <a:pt x="40933" y="805314"/>
                  </a:lnTo>
                  <a:lnTo>
                    <a:pt x="40612" y="829448"/>
                  </a:lnTo>
                  <a:lnTo>
                    <a:pt x="40052" y="840188"/>
                  </a:lnTo>
                  <a:lnTo>
                    <a:pt x="39564" y="850784"/>
                  </a:lnTo>
                  <a:lnTo>
                    <a:pt x="39219" y="861381"/>
                  </a:lnTo>
                  <a:lnTo>
                    <a:pt x="39088" y="872120"/>
                  </a:lnTo>
                  <a:lnTo>
                    <a:pt x="43660" y="872120"/>
                  </a:lnTo>
                  <a:lnTo>
                    <a:pt x="47470" y="870596"/>
                  </a:lnTo>
                  <a:lnTo>
                    <a:pt x="52042" y="869834"/>
                  </a:lnTo>
                  <a:lnTo>
                    <a:pt x="100048" y="864917"/>
                  </a:lnTo>
                  <a:lnTo>
                    <a:pt x="113764" y="864786"/>
                  </a:lnTo>
                  <a:lnTo>
                    <a:pt x="127480" y="864512"/>
                  </a:lnTo>
                  <a:lnTo>
                    <a:pt x="141196" y="863738"/>
                  </a:lnTo>
                  <a:lnTo>
                    <a:pt x="147292" y="863738"/>
                  </a:lnTo>
                  <a:lnTo>
                    <a:pt x="152626" y="862976"/>
                  </a:lnTo>
                  <a:lnTo>
                    <a:pt x="158722" y="862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9" name="Google Shape;1039;p3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62340" y="4261840"/>
              <a:ext cx="346951" cy="248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3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60866" y="4312132"/>
              <a:ext cx="75488" cy="120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1" name="Google Shape;1041;p31"/>
            <p:cNvGrpSpPr/>
            <p:nvPr/>
          </p:nvGrpSpPr>
          <p:grpSpPr>
            <a:xfrm>
              <a:off x="8939784" y="4236636"/>
              <a:ext cx="426745" cy="192132"/>
              <a:chOff x="8939784" y="4236636"/>
              <a:chExt cx="426745" cy="192132"/>
            </a:xfrm>
          </p:grpSpPr>
          <p:sp>
            <p:nvSpPr>
              <p:cNvPr id="1042" name="Google Shape;1042;p31"/>
              <p:cNvSpPr/>
              <p:nvPr/>
            </p:nvSpPr>
            <p:spPr>
              <a:xfrm>
                <a:off x="8939784" y="4236636"/>
                <a:ext cx="233679" cy="174625"/>
              </a:xfrm>
              <a:custGeom>
                <a:rect b="b" l="l" r="r" t="t"/>
                <a:pathLst>
                  <a:path extrusionOk="0" h="174625" w="233679">
                    <a:moveTo>
                      <a:pt x="153161" y="8465"/>
                    </a:moveTo>
                    <a:lnTo>
                      <a:pt x="140469" y="3643"/>
                    </a:lnTo>
                    <a:lnTo>
                      <a:pt x="128777" y="750"/>
                    </a:lnTo>
                    <a:lnTo>
                      <a:pt x="116514" y="0"/>
                    </a:lnTo>
                    <a:lnTo>
                      <a:pt x="102107" y="1607"/>
                    </a:lnTo>
                    <a:lnTo>
                      <a:pt x="64007" y="18371"/>
                    </a:lnTo>
                    <a:lnTo>
                      <a:pt x="57911" y="30563"/>
                    </a:lnTo>
                    <a:lnTo>
                      <a:pt x="64769" y="33611"/>
                    </a:lnTo>
                    <a:lnTo>
                      <a:pt x="105917" y="44279"/>
                    </a:lnTo>
                    <a:lnTo>
                      <a:pt x="139136" y="48779"/>
                    </a:lnTo>
                    <a:lnTo>
                      <a:pt x="150113" y="50375"/>
                    </a:lnTo>
                    <a:lnTo>
                      <a:pt x="155447" y="51899"/>
                    </a:lnTo>
                    <a:lnTo>
                      <a:pt x="158495" y="52661"/>
                    </a:lnTo>
                    <a:lnTo>
                      <a:pt x="163067" y="56471"/>
                    </a:lnTo>
                    <a:lnTo>
                      <a:pt x="157876" y="63805"/>
                    </a:lnTo>
                    <a:lnTo>
                      <a:pt x="150113" y="69996"/>
                    </a:lnTo>
                    <a:lnTo>
                      <a:pt x="141208" y="75330"/>
                    </a:lnTo>
                    <a:lnTo>
                      <a:pt x="132587" y="80093"/>
                    </a:lnTo>
                    <a:lnTo>
                      <a:pt x="111454" y="92559"/>
                    </a:lnTo>
                    <a:lnTo>
                      <a:pt x="90392" y="104953"/>
                    </a:lnTo>
                    <a:lnTo>
                      <a:pt x="69472" y="117490"/>
                    </a:lnTo>
                    <a:lnTo>
                      <a:pt x="48767" y="130385"/>
                    </a:lnTo>
                    <a:lnTo>
                      <a:pt x="35683" y="138172"/>
                    </a:lnTo>
                    <a:lnTo>
                      <a:pt x="21812" y="146958"/>
                    </a:lnTo>
                    <a:lnTo>
                      <a:pt x="9227" y="157174"/>
                    </a:lnTo>
                    <a:lnTo>
                      <a:pt x="0" y="169247"/>
                    </a:lnTo>
                    <a:lnTo>
                      <a:pt x="7322" y="173057"/>
                    </a:lnTo>
                    <a:lnTo>
                      <a:pt x="16859" y="174009"/>
                    </a:lnTo>
                    <a:lnTo>
                      <a:pt x="27110" y="173533"/>
                    </a:lnTo>
                    <a:lnTo>
                      <a:pt x="36575" y="173057"/>
                    </a:lnTo>
                    <a:lnTo>
                      <a:pt x="61150" y="172521"/>
                    </a:lnTo>
                    <a:lnTo>
                      <a:pt x="85724" y="171057"/>
                    </a:lnTo>
                    <a:lnTo>
                      <a:pt x="110299" y="168878"/>
                    </a:lnTo>
                    <a:lnTo>
                      <a:pt x="134873" y="166199"/>
                    </a:lnTo>
                    <a:lnTo>
                      <a:pt x="159448" y="163389"/>
                    </a:lnTo>
                    <a:lnTo>
                      <a:pt x="184022" y="160865"/>
                    </a:lnTo>
                    <a:lnTo>
                      <a:pt x="208597" y="158912"/>
                    </a:lnTo>
                    <a:lnTo>
                      <a:pt x="233171" y="157817"/>
                    </a:lnTo>
                    <a:lnTo>
                      <a:pt x="232409" y="157817"/>
                    </a:lnTo>
                    <a:lnTo>
                      <a:pt x="214883" y="163151"/>
                    </a:lnTo>
                    <a:lnTo>
                      <a:pt x="213359" y="16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3" name="Google Shape;1043;p31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215793" y="4273270"/>
                <a:ext cx="150736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4" name="Google Shape;1044;p31"/>
            <p:cNvGrpSpPr/>
            <p:nvPr/>
          </p:nvGrpSpPr>
          <p:grpSpPr>
            <a:xfrm>
              <a:off x="9442678" y="4238218"/>
              <a:ext cx="147091" cy="177120"/>
              <a:chOff x="9442678" y="4238218"/>
              <a:chExt cx="147091" cy="177120"/>
            </a:xfrm>
          </p:grpSpPr>
          <p:pic>
            <p:nvPicPr>
              <p:cNvPr id="1045" name="Google Shape;1045;p31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442678" y="4238218"/>
                <a:ext cx="8006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6" name="Google Shape;1046;p31"/>
              <p:cNvSpPr/>
              <p:nvPr/>
            </p:nvSpPr>
            <p:spPr>
              <a:xfrm>
                <a:off x="9565386" y="4365497"/>
                <a:ext cx="3175" cy="38100"/>
              </a:xfrm>
              <a:custGeom>
                <a:rect b="b" l="l" r="r" t="t"/>
                <a:pathLst>
                  <a:path extrusionOk="0" h="38100" w="3175">
                    <a:moveTo>
                      <a:pt x="3048" y="0"/>
                    </a:moveTo>
                    <a:lnTo>
                      <a:pt x="0" y="32004"/>
                    </a:lnTo>
                    <a:lnTo>
                      <a:pt x="0" y="35052"/>
                    </a:lnTo>
                    <a:lnTo>
                      <a:pt x="0" y="381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9566910" y="42793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8" name="Google Shape;1048;p3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646632" y="4142206"/>
              <a:ext cx="255677" cy="2035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9" name="Google Shape;1049;p31"/>
            <p:cNvGrpSpPr/>
            <p:nvPr/>
          </p:nvGrpSpPr>
          <p:grpSpPr>
            <a:xfrm>
              <a:off x="8221954" y="3787876"/>
              <a:ext cx="450392" cy="202742"/>
              <a:chOff x="8221954" y="3787876"/>
              <a:chExt cx="450392" cy="202742"/>
            </a:xfrm>
          </p:grpSpPr>
          <p:pic>
            <p:nvPicPr>
              <p:cNvPr id="1050" name="Google Shape;1050;p3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221954" y="3787876"/>
                <a:ext cx="2949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1" name="Google Shape;1051;p31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537136" y="3794734"/>
                <a:ext cx="135210" cy="195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2" name="Google Shape;1052;p3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829959" y="3677386"/>
              <a:ext cx="453797" cy="2082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3" name="Google Shape;1053;p31"/>
            <p:cNvGrpSpPr/>
            <p:nvPr/>
          </p:nvGrpSpPr>
          <p:grpSpPr>
            <a:xfrm>
              <a:off x="9318949" y="3662146"/>
              <a:ext cx="635056" cy="299040"/>
              <a:chOff x="9318949" y="3662146"/>
              <a:chExt cx="635056" cy="299040"/>
            </a:xfrm>
          </p:grpSpPr>
          <p:pic>
            <p:nvPicPr>
              <p:cNvPr id="1054" name="Google Shape;1054;p31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422866" y="3662146"/>
                <a:ext cx="199694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Google Shape;1055;p31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318949" y="3843502"/>
                <a:ext cx="382860" cy="1176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6" name="Google Shape;1056;p3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745192" y="3787114"/>
                <a:ext cx="208813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7" name="Google Shape;1057;p31"/>
            <p:cNvSpPr/>
            <p:nvPr/>
          </p:nvSpPr>
          <p:spPr>
            <a:xfrm>
              <a:off x="8802623" y="2919222"/>
              <a:ext cx="838200" cy="140335"/>
            </a:xfrm>
            <a:custGeom>
              <a:rect b="b" l="l" r="r" t="t"/>
              <a:pathLst>
                <a:path extrusionOk="0" h="140335" w="838200">
                  <a:moveTo>
                    <a:pt x="0" y="85344"/>
                  </a:moveTo>
                  <a:lnTo>
                    <a:pt x="22264" y="117693"/>
                  </a:lnTo>
                  <a:lnTo>
                    <a:pt x="58483" y="139255"/>
                  </a:lnTo>
                  <a:lnTo>
                    <a:pt x="78486" y="140208"/>
                  </a:lnTo>
                  <a:lnTo>
                    <a:pt x="94118" y="139172"/>
                  </a:lnTo>
                  <a:lnTo>
                    <a:pt x="139446" y="128778"/>
                  </a:lnTo>
                  <a:lnTo>
                    <a:pt x="185737" y="115812"/>
                  </a:lnTo>
                  <a:lnTo>
                    <a:pt x="201168" y="111252"/>
                  </a:lnTo>
                  <a:lnTo>
                    <a:pt x="217765" y="106465"/>
                  </a:lnTo>
                  <a:lnTo>
                    <a:pt x="268986" y="92964"/>
                  </a:lnTo>
                  <a:lnTo>
                    <a:pt x="306800" y="85153"/>
                  </a:lnTo>
                  <a:lnTo>
                    <a:pt x="345186" y="78486"/>
                  </a:lnTo>
                  <a:lnTo>
                    <a:pt x="398014" y="73556"/>
                  </a:lnTo>
                  <a:lnTo>
                    <a:pt x="434709" y="72842"/>
                  </a:lnTo>
                  <a:lnTo>
                    <a:pt x="453866" y="72390"/>
                  </a:lnTo>
                  <a:lnTo>
                    <a:pt x="492252" y="73914"/>
                  </a:lnTo>
                  <a:lnTo>
                    <a:pt x="521208" y="82296"/>
                  </a:lnTo>
                  <a:lnTo>
                    <a:pt x="525018" y="83820"/>
                  </a:lnTo>
                  <a:lnTo>
                    <a:pt x="528828" y="86106"/>
                  </a:lnTo>
                  <a:lnTo>
                    <a:pt x="529590" y="86868"/>
                  </a:lnTo>
                  <a:lnTo>
                    <a:pt x="531114" y="87630"/>
                  </a:lnTo>
                  <a:lnTo>
                    <a:pt x="531114" y="88392"/>
                  </a:lnTo>
                  <a:lnTo>
                    <a:pt x="531876" y="89154"/>
                  </a:lnTo>
                  <a:lnTo>
                    <a:pt x="531114" y="89916"/>
                  </a:lnTo>
                  <a:lnTo>
                    <a:pt x="531114" y="90678"/>
                  </a:lnTo>
                  <a:lnTo>
                    <a:pt x="536269" y="85796"/>
                  </a:lnTo>
                  <a:lnTo>
                    <a:pt x="541496" y="81343"/>
                  </a:lnTo>
                  <a:lnTo>
                    <a:pt x="578072" y="59531"/>
                  </a:lnTo>
                  <a:lnTo>
                    <a:pt x="618672" y="52578"/>
                  </a:lnTo>
                  <a:lnTo>
                    <a:pt x="630936" y="52387"/>
                  </a:lnTo>
                  <a:lnTo>
                    <a:pt x="643199" y="52482"/>
                  </a:lnTo>
                  <a:lnTo>
                    <a:pt x="655320" y="52578"/>
                  </a:lnTo>
                  <a:lnTo>
                    <a:pt x="670750" y="53399"/>
                  </a:lnTo>
                  <a:lnTo>
                    <a:pt x="686181" y="54578"/>
                  </a:lnTo>
                  <a:lnTo>
                    <a:pt x="701611" y="55899"/>
                  </a:lnTo>
                  <a:lnTo>
                    <a:pt x="717042" y="57150"/>
                  </a:lnTo>
                  <a:lnTo>
                    <a:pt x="731781" y="57709"/>
                  </a:lnTo>
                  <a:lnTo>
                    <a:pt x="746379" y="58197"/>
                  </a:lnTo>
                  <a:lnTo>
                    <a:pt x="760976" y="58543"/>
                  </a:lnTo>
                  <a:lnTo>
                    <a:pt x="775716" y="58674"/>
                  </a:lnTo>
                  <a:lnTo>
                    <a:pt x="785431" y="58864"/>
                  </a:lnTo>
                  <a:lnTo>
                    <a:pt x="828294" y="51816"/>
                  </a:lnTo>
                  <a:lnTo>
                    <a:pt x="838200" y="32004"/>
                  </a:lnTo>
                  <a:lnTo>
                    <a:pt x="836676" y="24384"/>
                  </a:lnTo>
                  <a:lnTo>
                    <a:pt x="834771" y="17895"/>
                  </a:lnTo>
                  <a:lnTo>
                    <a:pt x="831723" y="11906"/>
                  </a:lnTo>
                  <a:lnTo>
                    <a:pt x="828103" y="6060"/>
                  </a:lnTo>
                  <a:lnTo>
                    <a:pt x="82448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8" name="Google Shape;1058;p31"/>
            <p:cNvGrpSpPr/>
            <p:nvPr/>
          </p:nvGrpSpPr>
          <p:grpSpPr>
            <a:xfrm>
              <a:off x="7075598" y="2875025"/>
              <a:ext cx="346281" cy="262255"/>
              <a:chOff x="7075598" y="2875025"/>
              <a:chExt cx="346281" cy="262255"/>
            </a:xfrm>
          </p:grpSpPr>
          <p:sp>
            <p:nvSpPr>
              <p:cNvPr id="1059" name="Google Shape;1059;p31"/>
              <p:cNvSpPr/>
              <p:nvPr/>
            </p:nvSpPr>
            <p:spPr>
              <a:xfrm>
                <a:off x="7075598" y="2875025"/>
                <a:ext cx="77470" cy="262255"/>
              </a:xfrm>
              <a:custGeom>
                <a:rect b="b" l="l" r="r" t="t"/>
                <a:pathLst>
                  <a:path extrusionOk="0" h="262255" w="77470">
                    <a:moveTo>
                      <a:pt x="59007" y="16763"/>
                    </a:moveTo>
                    <a:lnTo>
                      <a:pt x="52149" y="10394"/>
                    </a:lnTo>
                    <a:lnTo>
                      <a:pt x="46434" y="5238"/>
                    </a:lnTo>
                    <a:lnTo>
                      <a:pt x="40147" y="1654"/>
                    </a:lnTo>
                    <a:lnTo>
                      <a:pt x="31575" y="0"/>
                    </a:lnTo>
                    <a:lnTo>
                      <a:pt x="21669" y="0"/>
                    </a:lnTo>
                    <a:lnTo>
                      <a:pt x="1345" y="38016"/>
                    </a:lnTo>
                    <a:lnTo>
                      <a:pt x="0" y="55102"/>
                    </a:lnTo>
                    <a:lnTo>
                      <a:pt x="523" y="62674"/>
                    </a:lnTo>
                    <a:lnTo>
                      <a:pt x="19716" y="92821"/>
                    </a:lnTo>
                    <a:lnTo>
                      <a:pt x="23955" y="98297"/>
                    </a:lnTo>
                    <a:lnTo>
                      <a:pt x="27527" y="104048"/>
                    </a:lnTo>
                    <a:lnTo>
                      <a:pt x="30241" y="110013"/>
                    </a:lnTo>
                    <a:lnTo>
                      <a:pt x="32099" y="116407"/>
                    </a:lnTo>
                    <a:lnTo>
                      <a:pt x="33099" y="123443"/>
                    </a:lnTo>
                    <a:lnTo>
                      <a:pt x="32718" y="131623"/>
                    </a:lnTo>
                    <a:lnTo>
                      <a:pt x="11763" y="165353"/>
                    </a:lnTo>
                    <a:lnTo>
                      <a:pt x="6429" y="171449"/>
                    </a:lnTo>
                    <a:lnTo>
                      <a:pt x="5667" y="171449"/>
                    </a:lnTo>
                    <a:lnTo>
                      <a:pt x="5667" y="172211"/>
                    </a:lnTo>
                    <a:lnTo>
                      <a:pt x="11763" y="172973"/>
                    </a:lnTo>
                    <a:lnTo>
                      <a:pt x="17097" y="174497"/>
                    </a:lnTo>
                    <a:lnTo>
                      <a:pt x="23193" y="176021"/>
                    </a:lnTo>
                    <a:lnTo>
                      <a:pt x="44148" y="208121"/>
                    </a:lnTo>
                    <a:lnTo>
                      <a:pt x="45291" y="224789"/>
                    </a:lnTo>
                    <a:lnTo>
                      <a:pt x="45088" y="231886"/>
                    </a:lnTo>
                    <a:lnTo>
                      <a:pt x="44815" y="239267"/>
                    </a:lnTo>
                    <a:lnTo>
                      <a:pt x="44969" y="246649"/>
                    </a:lnTo>
                    <a:lnTo>
                      <a:pt x="46053" y="253745"/>
                    </a:lnTo>
                    <a:lnTo>
                      <a:pt x="47577" y="259079"/>
                    </a:lnTo>
                    <a:lnTo>
                      <a:pt x="52911" y="262127"/>
                    </a:lnTo>
                    <a:lnTo>
                      <a:pt x="59007" y="259841"/>
                    </a:lnTo>
                    <a:lnTo>
                      <a:pt x="64758" y="256317"/>
                    </a:lnTo>
                    <a:lnTo>
                      <a:pt x="69580" y="251078"/>
                    </a:lnTo>
                    <a:lnTo>
                      <a:pt x="73687" y="245268"/>
                    </a:lnTo>
                    <a:lnTo>
                      <a:pt x="77295" y="2400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7155942" y="2950463"/>
                <a:ext cx="71120" cy="83819"/>
              </a:xfrm>
              <a:custGeom>
                <a:rect b="b" l="l" r="r" t="t"/>
                <a:pathLst>
                  <a:path extrusionOk="0" h="83819" w="71120">
                    <a:moveTo>
                      <a:pt x="61722" y="0"/>
                    </a:moveTo>
                    <a:lnTo>
                      <a:pt x="58959" y="10501"/>
                    </a:lnTo>
                    <a:lnTo>
                      <a:pt x="56197" y="21145"/>
                    </a:lnTo>
                    <a:lnTo>
                      <a:pt x="53149" y="31503"/>
                    </a:lnTo>
                    <a:lnTo>
                      <a:pt x="33563" y="66651"/>
                    </a:lnTo>
                    <a:lnTo>
                      <a:pt x="13716" y="83820"/>
                    </a:lnTo>
                    <a:lnTo>
                      <a:pt x="6096" y="82296"/>
                    </a:lnTo>
                    <a:lnTo>
                      <a:pt x="0" y="81534"/>
                    </a:lnTo>
                    <a:lnTo>
                      <a:pt x="1524" y="71628"/>
                    </a:lnTo>
                    <a:lnTo>
                      <a:pt x="1524" y="67056"/>
                    </a:lnTo>
                    <a:lnTo>
                      <a:pt x="1524" y="59436"/>
                    </a:lnTo>
                    <a:lnTo>
                      <a:pt x="6858" y="56388"/>
                    </a:lnTo>
                    <a:lnTo>
                      <a:pt x="13716" y="56388"/>
                    </a:lnTo>
                    <a:lnTo>
                      <a:pt x="20562" y="56114"/>
                    </a:lnTo>
                    <a:lnTo>
                      <a:pt x="60960" y="72390"/>
                    </a:lnTo>
                    <a:lnTo>
                      <a:pt x="64008" y="75438"/>
                    </a:lnTo>
                    <a:lnTo>
                      <a:pt x="67818" y="78486"/>
                    </a:lnTo>
                    <a:lnTo>
                      <a:pt x="70866" y="807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7267956" y="3008375"/>
                <a:ext cx="1904" cy="48260"/>
              </a:xfrm>
              <a:custGeom>
                <a:rect b="b" l="l" r="r" t="t"/>
                <a:pathLst>
                  <a:path extrusionOk="0" h="48260" w="1904">
                    <a:moveTo>
                      <a:pt x="0" y="0"/>
                    </a:moveTo>
                    <a:lnTo>
                      <a:pt x="452" y="8001"/>
                    </a:lnTo>
                    <a:lnTo>
                      <a:pt x="762" y="16002"/>
                    </a:lnTo>
                    <a:lnTo>
                      <a:pt x="1071" y="24003"/>
                    </a:lnTo>
                    <a:lnTo>
                      <a:pt x="1524" y="32004"/>
                    </a:lnTo>
                    <a:lnTo>
                      <a:pt x="1524" y="37338"/>
                    </a:lnTo>
                    <a:lnTo>
                      <a:pt x="1524" y="42672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7325106" y="3019043"/>
                <a:ext cx="26670" cy="53339"/>
              </a:xfrm>
              <a:custGeom>
                <a:rect b="b" l="l" r="r" t="t"/>
                <a:pathLst>
                  <a:path extrusionOk="0" h="53339" w="26670">
                    <a:moveTo>
                      <a:pt x="16764" y="0"/>
                    </a:moveTo>
                    <a:lnTo>
                      <a:pt x="21919" y="7774"/>
                    </a:lnTo>
                    <a:lnTo>
                      <a:pt x="25431" y="14763"/>
                    </a:lnTo>
                    <a:lnTo>
                      <a:pt x="26515" y="22181"/>
                    </a:lnTo>
                    <a:lnTo>
                      <a:pt x="24384" y="31242"/>
                    </a:lnTo>
                    <a:lnTo>
                      <a:pt x="20740" y="37576"/>
                    </a:lnTo>
                    <a:lnTo>
                      <a:pt x="15811" y="43624"/>
                    </a:lnTo>
                    <a:lnTo>
                      <a:pt x="10025" y="48815"/>
                    </a:lnTo>
                    <a:lnTo>
                      <a:pt x="3810" y="52577"/>
                    </a:lnTo>
                    <a:lnTo>
                      <a:pt x="2286" y="52577"/>
                    </a:lnTo>
                    <a:lnTo>
                      <a:pt x="1524" y="53340"/>
                    </a:lnTo>
                    <a:lnTo>
                      <a:pt x="0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399020" y="29740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31"/>
            <p:cNvSpPr/>
            <p:nvPr/>
          </p:nvSpPr>
          <p:spPr>
            <a:xfrm>
              <a:off x="7477506" y="2954273"/>
              <a:ext cx="74929" cy="26035"/>
            </a:xfrm>
            <a:custGeom>
              <a:rect b="b" l="l" r="r" t="t"/>
              <a:pathLst>
                <a:path extrusionOk="0" h="26035" w="74929">
                  <a:moveTo>
                    <a:pt x="22860" y="8382"/>
                  </a:moveTo>
                  <a:lnTo>
                    <a:pt x="17526" y="3048"/>
                  </a:lnTo>
                  <a:lnTo>
                    <a:pt x="5334" y="3048"/>
                  </a:lnTo>
                  <a:lnTo>
                    <a:pt x="0" y="8382"/>
                  </a:lnTo>
                  <a:lnTo>
                    <a:pt x="0" y="21336"/>
                  </a:lnTo>
                  <a:lnTo>
                    <a:pt x="5334" y="25908"/>
                  </a:lnTo>
                  <a:lnTo>
                    <a:pt x="17526" y="25908"/>
                  </a:lnTo>
                  <a:lnTo>
                    <a:pt x="22860" y="21336"/>
                  </a:lnTo>
                  <a:lnTo>
                    <a:pt x="22860" y="14478"/>
                  </a:lnTo>
                  <a:lnTo>
                    <a:pt x="22860" y="8382"/>
                  </a:lnTo>
                  <a:close/>
                </a:path>
                <a:path extrusionOk="0" h="26035" w="74929">
                  <a:moveTo>
                    <a:pt x="74676" y="4572"/>
                  </a:moveTo>
                  <a:lnTo>
                    <a:pt x="69342" y="0"/>
                  </a:lnTo>
                  <a:lnTo>
                    <a:pt x="56388" y="0"/>
                  </a:lnTo>
                  <a:lnTo>
                    <a:pt x="51816" y="4572"/>
                  </a:lnTo>
                  <a:lnTo>
                    <a:pt x="51816" y="17526"/>
                  </a:lnTo>
                  <a:lnTo>
                    <a:pt x="56388" y="22860"/>
                  </a:lnTo>
                  <a:lnTo>
                    <a:pt x="69342" y="22860"/>
                  </a:lnTo>
                  <a:lnTo>
                    <a:pt x="74676" y="17526"/>
                  </a:lnTo>
                  <a:lnTo>
                    <a:pt x="74676" y="11430"/>
                  </a:lnTo>
                  <a:lnTo>
                    <a:pt x="74676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5" name="Google Shape;1065;p3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530885" y="2957296"/>
              <a:ext cx="154355" cy="1097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32"/>
          <p:cNvGrpSpPr/>
          <p:nvPr/>
        </p:nvGrpSpPr>
        <p:grpSpPr>
          <a:xfrm>
            <a:off x="6341133" y="1404133"/>
            <a:ext cx="2264585" cy="451114"/>
            <a:chOff x="6975176" y="2121687"/>
            <a:chExt cx="2491018" cy="681647"/>
          </a:xfrm>
        </p:grpSpPr>
        <p:grpSp>
          <p:nvGrpSpPr>
            <p:cNvPr id="1071" name="Google Shape;1071;p32"/>
            <p:cNvGrpSpPr/>
            <p:nvPr/>
          </p:nvGrpSpPr>
          <p:grpSpPr>
            <a:xfrm>
              <a:off x="6975176" y="2471827"/>
              <a:ext cx="218728" cy="331508"/>
              <a:chOff x="7639024" y="2777464"/>
              <a:chExt cx="160806" cy="209219"/>
            </a:xfrm>
          </p:grpSpPr>
          <p:pic>
            <p:nvPicPr>
              <p:cNvPr id="1072" name="Google Shape;1072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639024" y="2777464"/>
                <a:ext cx="103623" cy="2092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3" name="Google Shape;1073;p32"/>
              <p:cNvSpPr/>
              <p:nvPr/>
            </p:nvSpPr>
            <p:spPr>
              <a:xfrm>
                <a:off x="7781543" y="2913125"/>
                <a:ext cx="6984" cy="62864"/>
              </a:xfrm>
              <a:custGeom>
                <a:rect b="b" l="l" r="r" t="t"/>
                <a:pathLst>
                  <a:path extrusionOk="0" h="62864" w="6984">
                    <a:moveTo>
                      <a:pt x="1524" y="0"/>
                    </a:moveTo>
                    <a:lnTo>
                      <a:pt x="4572" y="38100"/>
                    </a:lnTo>
                    <a:lnTo>
                      <a:pt x="4572" y="43434"/>
                    </a:lnTo>
                    <a:lnTo>
                      <a:pt x="6858" y="55626"/>
                    </a:lnTo>
                    <a:lnTo>
                      <a:pt x="3048" y="60198"/>
                    </a:lnTo>
                    <a:lnTo>
                      <a:pt x="2286" y="61722"/>
                    </a:lnTo>
                    <a:lnTo>
                      <a:pt x="1524" y="62484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2"/>
              <p:cNvSpPr/>
              <p:nvPr/>
            </p:nvSpPr>
            <p:spPr>
              <a:xfrm>
                <a:off x="7776971" y="282244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5" name="Google Shape;107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6902" y="2308862"/>
              <a:ext cx="365153" cy="394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6" name="Google Shape;1076;p32"/>
            <p:cNvGrpSpPr/>
            <p:nvPr/>
          </p:nvGrpSpPr>
          <p:grpSpPr>
            <a:xfrm>
              <a:off x="7754604" y="2465844"/>
              <a:ext cx="101056" cy="100415"/>
              <a:chOff x="8212074" y="2773680"/>
              <a:chExt cx="74295" cy="63373"/>
            </a:xfrm>
          </p:grpSpPr>
          <p:sp>
            <p:nvSpPr>
              <p:cNvPr id="1077" name="Google Shape;1077;p32"/>
              <p:cNvSpPr/>
              <p:nvPr/>
            </p:nvSpPr>
            <p:spPr>
              <a:xfrm>
                <a:off x="8218170" y="2773680"/>
                <a:ext cx="43815" cy="4444"/>
              </a:xfrm>
              <a:custGeom>
                <a:rect b="b" l="l" r="r" t="t"/>
                <a:pathLst>
                  <a:path extrusionOk="0" h="4444" w="43815">
                    <a:moveTo>
                      <a:pt x="0" y="3048"/>
                    </a:moveTo>
                    <a:lnTo>
                      <a:pt x="7762" y="3583"/>
                    </a:lnTo>
                    <a:lnTo>
                      <a:pt x="15240" y="3905"/>
                    </a:lnTo>
                    <a:lnTo>
                      <a:pt x="22717" y="3798"/>
                    </a:lnTo>
                    <a:lnTo>
                      <a:pt x="30480" y="3048"/>
                    </a:lnTo>
                    <a:lnTo>
                      <a:pt x="35052" y="2286"/>
                    </a:lnTo>
                    <a:lnTo>
                      <a:pt x="38862" y="1524"/>
                    </a:lnTo>
                    <a:lnTo>
                      <a:pt x="43434" y="0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2"/>
              <p:cNvSpPr/>
              <p:nvPr/>
            </p:nvSpPr>
            <p:spPr>
              <a:xfrm>
                <a:off x="8212074" y="2830068"/>
                <a:ext cx="74295" cy="6985"/>
              </a:xfrm>
              <a:custGeom>
                <a:rect b="b" l="l" r="r" t="t"/>
                <a:pathLst>
                  <a:path extrusionOk="0" h="6985" w="74295">
                    <a:moveTo>
                      <a:pt x="0" y="6096"/>
                    </a:moveTo>
                    <a:lnTo>
                      <a:pt x="12668" y="6393"/>
                    </a:lnTo>
                    <a:lnTo>
                      <a:pt x="24765" y="6191"/>
                    </a:lnTo>
                    <a:lnTo>
                      <a:pt x="36861" y="5560"/>
                    </a:lnTo>
                    <a:lnTo>
                      <a:pt x="49530" y="4572"/>
                    </a:lnTo>
                    <a:lnTo>
                      <a:pt x="55483" y="3881"/>
                    </a:lnTo>
                    <a:lnTo>
                      <a:pt x="64579" y="3048"/>
                    </a:lnTo>
                    <a:lnTo>
                      <a:pt x="72247" y="2214"/>
                    </a:lnTo>
                    <a:lnTo>
                      <a:pt x="73914" y="1524"/>
                    </a:lnTo>
                    <a:lnTo>
                      <a:pt x="71628" y="762"/>
                    </a:lnTo>
                    <a:lnTo>
                      <a:pt x="69342" y="0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9" name="Google Shape;1079;p32"/>
            <p:cNvSpPr/>
            <p:nvPr/>
          </p:nvSpPr>
          <p:spPr>
            <a:xfrm>
              <a:off x="8174481" y="2388590"/>
              <a:ext cx="14681" cy="180157"/>
            </a:xfrm>
            <a:custGeom>
              <a:rect b="b" l="l" r="r" t="t"/>
              <a:pathLst>
                <a:path extrusionOk="0" h="113664" w="10795">
                  <a:moveTo>
                    <a:pt x="0" y="0"/>
                  </a:moveTo>
                  <a:lnTo>
                    <a:pt x="2250" y="39862"/>
                  </a:lnTo>
                  <a:lnTo>
                    <a:pt x="5500" y="64889"/>
                  </a:lnTo>
                  <a:lnTo>
                    <a:pt x="7048" y="76581"/>
                  </a:lnTo>
                  <a:lnTo>
                    <a:pt x="8310" y="88272"/>
                  </a:lnTo>
                  <a:lnTo>
                    <a:pt x="9144" y="99822"/>
                  </a:lnTo>
                  <a:lnTo>
                    <a:pt x="9144" y="104394"/>
                  </a:lnTo>
                  <a:lnTo>
                    <a:pt x="6096" y="113538"/>
                  </a:lnTo>
                  <a:lnTo>
                    <a:pt x="10668" y="1074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8288495" y="2440508"/>
              <a:ext cx="117448" cy="33214"/>
            </a:xfrm>
            <a:custGeom>
              <a:rect b="b" l="l" r="r" t="t"/>
              <a:pathLst>
                <a:path extrusionOk="0" h="20955" w="86359">
                  <a:moveTo>
                    <a:pt x="0" y="20574"/>
                  </a:moveTo>
                  <a:lnTo>
                    <a:pt x="40386" y="16002"/>
                  </a:lnTo>
                  <a:lnTo>
                    <a:pt x="49660" y="13716"/>
                  </a:lnTo>
                  <a:lnTo>
                    <a:pt x="59150" y="11430"/>
                  </a:lnTo>
                  <a:lnTo>
                    <a:pt x="68782" y="9144"/>
                  </a:lnTo>
                  <a:lnTo>
                    <a:pt x="78486" y="6858"/>
                  </a:lnTo>
                  <a:lnTo>
                    <a:pt x="81534" y="6096"/>
                  </a:lnTo>
                  <a:lnTo>
                    <a:pt x="85344" y="8382"/>
                  </a:lnTo>
                  <a:lnTo>
                    <a:pt x="86106" y="5334"/>
                  </a:lnTo>
                  <a:lnTo>
                    <a:pt x="86106" y="3048"/>
                  </a:lnTo>
                  <a:lnTo>
                    <a:pt x="85344" y="1524"/>
                  </a:lnTo>
                  <a:lnTo>
                    <a:pt x="8534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1" name="Google Shape;1081;p32"/>
            <p:cNvGrpSpPr/>
            <p:nvPr/>
          </p:nvGrpSpPr>
          <p:grpSpPr>
            <a:xfrm>
              <a:off x="8668655" y="2121687"/>
              <a:ext cx="551601" cy="489837"/>
              <a:chOff x="8884062" y="2556484"/>
              <a:chExt cx="405529" cy="309143"/>
            </a:xfrm>
          </p:grpSpPr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896122" y="2556484"/>
                <a:ext cx="393469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3" name="Google Shape;1083;p32"/>
              <p:cNvSpPr/>
              <p:nvPr/>
            </p:nvSpPr>
            <p:spPr>
              <a:xfrm>
                <a:off x="8884062" y="2628138"/>
                <a:ext cx="94615" cy="237489"/>
              </a:xfrm>
              <a:custGeom>
                <a:rect b="b" l="l" r="r" t="t"/>
                <a:pathLst>
                  <a:path extrusionOk="0" h="237489" w="94615">
                    <a:moveTo>
                      <a:pt x="21431" y="0"/>
                    </a:moveTo>
                    <a:lnTo>
                      <a:pt x="3321" y="48006"/>
                    </a:lnTo>
                    <a:lnTo>
                      <a:pt x="273" y="90844"/>
                    </a:lnTo>
                    <a:lnTo>
                      <a:pt x="0" y="115062"/>
                    </a:lnTo>
                    <a:lnTo>
                      <a:pt x="1297" y="139279"/>
                    </a:lnTo>
                    <a:lnTo>
                      <a:pt x="8643" y="181439"/>
                    </a:lnTo>
                    <a:lnTo>
                      <a:pt x="39719" y="227838"/>
                    </a:lnTo>
                    <a:lnTo>
                      <a:pt x="80331" y="236731"/>
                    </a:lnTo>
                    <a:lnTo>
                      <a:pt x="94583" y="2369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32"/>
            <p:cNvGrpSpPr/>
            <p:nvPr/>
          </p:nvGrpSpPr>
          <p:grpSpPr>
            <a:xfrm>
              <a:off x="9283913" y="2255705"/>
              <a:ext cx="182282" cy="247756"/>
              <a:chOff x="9336379" y="2641066"/>
              <a:chExt cx="134011" cy="156362"/>
            </a:xfrm>
          </p:grpSpPr>
          <p:pic>
            <p:nvPicPr>
              <p:cNvPr id="1085" name="Google Shape;1085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36379" y="2641066"/>
                <a:ext cx="78155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6" name="Google Shape;1086;p32"/>
              <p:cNvSpPr/>
              <p:nvPr/>
            </p:nvSpPr>
            <p:spPr>
              <a:xfrm>
                <a:off x="9447276" y="2729484"/>
                <a:ext cx="6350" cy="67944"/>
              </a:xfrm>
              <a:custGeom>
                <a:rect b="b" l="l" r="r" t="t"/>
                <a:pathLst>
                  <a:path extrusionOk="0" h="67944" w="6350">
                    <a:moveTo>
                      <a:pt x="0" y="0"/>
                    </a:moveTo>
                    <a:lnTo>
                      <a:pt x="1464" y="7310"/>
                    </a:lnTo>
                    <a:lnTo>
                      <a:pt x="2571" y="14477"/>
                    </a:lnTo>
                    <a:lnTo>
                      <a:pt x="3536" y="21645"/>
                    </a:lnTo>
                    <a:lnTo>
                      <a:pt x="4572" y="28956"/>
                    </a:lnTo>
                    <a:lnTo>
                      <a:pt x="6096" y="62484"/>
                    </a:lnTo>
                    <a:lnTo>
                      <a:pt x="6096" y="64008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9448800" y="2644140"/>
                <a:ext cx="21590" cy="1905"/>
              </a:xfrm>
              <a:custGeom>
                <a:rect b="b" l="l" r="r" t="t"/>
                <a:pathLst>
                  <a:path extrusionOk="0" h="1905" w="21590">
                    <a:moveTo>
                      <a:pt x="21335" y="0"/>
                    </a:moveTo>
                    <a:lnTo>
                      <a:pt x="8381" y="0"/>
                    </a:lnTo>
                    <a:lnTo>
                      <a:pt x="6857" y="0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88" name="Google Shape;108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2194" y="403412"/>
            <a:ext cx="4406045" cy="2319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32"/>
          <p:cNvGrpSpPr/>
          <p:nvPr/>
        </p:nvGrpSpPr>
        <p:grpSpPr>
          <a:xfrm>
            <a:off x="1039101" y="3207614"/>
            <a:ext cx="1387598" cy="1078544"/>
            <a:chOff x="1143000" y="4846803"/>
            <a:chExt cx="1526342" cy="1629714"/>
          </a:xfrm>
        </p:grpSpPr>
        <p:grpSp>
          <p:nvGrpSpPr>
            <p:cNvPr id="1090" name="Google Shape;1090;p32"/>
            <p:cNvGrpSpPr/>
            <p:nvPr/>
          </p:nvGrpSpPr>
          <p:grpSpPr>
            <a:xfrm>
              <a:off x="2125505" y="6085545"/>
              <a:ext cx="455857" cy="390972"/>
              <a:chOff x="4073626" y="5058130"/>
              <a:chExt cx="335140" cy="246748"/>
            </a:xfrm>
          </p:grpSpPr>
          <p:pic>
            <p:nvPicPr>
              <p:cNvPr id="1091" name="Google Shape;1091;p3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073626" y="5168239"/>
                <a:ext cx="107492" cy="136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2" name="Google Shape;1092;p3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10024" y="5058130"/>
                <a:ext cx="198742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3" name="Google Shape;1093;p32"/>
            <p:cNvSpPr/>
            <p:nvPr/>
          </p:nvSpPr>
          <p:spPr>
            <a:xfrm>
              <a:off x="1143000" y="5146288"/>
              <a:ext cx="221082" cy="371388"/>
            </a:xfrm>
            <a:custGeom>
              <a:rect b="b" l="l" r="r" t="t"/>
              <a:pathLst>
                <a:path extrusionOk="0" h="234314" w="162560">
                  <a:moveTo>
                    <a:pt x="99060" y="0"/>
                  </a:moveTo>
                  <a:lnTo>
                    <a:pt x="96988" y="16454"/>
                  </a:lnTo>
                  <a:lnTo>
                    <a:pt x="95059" y="32766"/>
                  </a:lnTo>
                  <a:lnTo>
                    <a:pt x="92844" y="49077"/>
                  </a:lnTo>
                  <a:lnTo>
                    <a:pt x="83760" y="88939"/>
                  </a:lnTo>
                  <a:lnTo>
                    <a:pt x="68591" y="135183"/>
                  </a:lnTo>
                  <a:lnTo>
                    <a:pt x="51673" y="174700"/>
                  </a:lnTo>
                  <a:lnTo>
                    <a:pt x="22098" y="221742"/>
                  </a:lnTo>
                  <a:lnTo>
                    <a:pt x="17526" y="227076"/>
                  </a:lnTo>
                  <a:lnTo>
                    <a:pt x="12192" y="233934"/>
                  </a:lnTo>
                  <a:lnTo>
                    <a:pt x="3810" y="233934"/>
                  </a:lnTo>
                  <a:lnTo>
                    <a:pt x="3048" y="233934"/>
                  </a:lnTo>
                  <a:lnTo>
                    <a:pt x="3048" y="233172"/>
                  </a:lnTo>
                  <a:lnTo>
                    <a:pt x="2286" y="233172"/>
                  </a:lnTo>
                  <a:lnTo>
                    <a:pt x="762" y="226314"/>
                  </a:lnTo>
                  <a:lnTo>
                    <a:pt x="0" y="220218"/>
                  </a:lnTo>
                  <a:lnTo>
                    <a:pt x="3810" y="214122"/>
                  </a:lnTo>
                  <a:lnTo>
                    <a:pt x="40231" y="200132"/>
                  </a:lnTo>
                  <a:lnTo>
                    <a:pt x="50958" y="200501"/>
                  </a:lnTo>
                  <a:lnTo>
                    <a:pt x="92868" y="209550"/>
                  </a:lnTo>
                  <a:lnTo>
                    <a:pt x="103239" y="212669"/>
                  </a:lnTo>
                  <a:lnTo>
                    <a:pt x="113538" y="215646"/>
                  </a:lnTo>
                  <a:lnTo>
                    <a:pt x="121086" y="217336"/>
                  </a:lnTo>
                  <a:lnTo>
                    <a:pt x="128778" y="218884"/>
                  </a:lnTo>
                  <a:lnTo>
                    <a:pt x="136469" y="220146"/>
                  </a:lnTo>
                  <a:lnTo>
                    <a:pt x="144018" y="220979"/>
                  </a:lnTo>
                  <a:lnTo>
                    <a:pt x="147066" y="220979"/>
                  </a:lnTo>
                  <a:lnTo>
                    <a:pt x="156210" y="220979"/>
                  </a:lnTo>
                  <a:lnTo>
                    <a:pt x="158496" y="222504"/>
                  </a:lnTo>
                  <a:lnTo>
                    <a:pt x="162306" y="225552"/>
                  </a:lnTo>
                  <a:lnTo>
                    <a:pt x="154686" y="224028"/>
                  </a:lnTo>
                  <a:lnTo>
                    <a:pt x="151638" y="2240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32"/>
            <p:cNvGrpSpPr/>
            <p:nvPr/>
          </p:nvGrpSpPr>
          <p:grpSpPr>
            <a:xfrm>
              <a:off x="1516581" y="5032737"/>
              <a:ext cx="586190" cy="663056"/>
              <a:chOff x="3625953" y="4393692"/>
              <a:chExt cx="430959" cy="418464"/>
            </a:xfrm>
          </p:grpSpPr>
          <p:sp>
            <p:nvSpPr>
              <p:cNvPr id="1095" name="Google Shape;1095;p32"/>
              <p:cNvSpPr/>
              <p:nvPr/>
            </p:nvSpPr>
            <p:spPr>
              <a:xfrm>
                <a:off x="3625953" y="4393692"/>
                <a:ext cx="125095" cy="418464"/>
              </a:xfrm>
              <a:custGeom>
                <a:rect b="b" l="l" r="r" t="t"/>
                <a:pathLst>
                  <a:path extrusionOk="0" h="418464" w="125095">
                    <a:moveTo>
                      <a:pt x="46886" y="0"/>
                    </a:moveTo>
                    <a:lnTo>
                      <a:pt x="44600" y="3048"/>
                    </a:lnTo>
                    <a:lnTo>
                      <a:pt x="42314" y="5334"/>
                    </a:lnTo>
                    <a:lnTo>
                      <a:pt x="40790" y="8382"/>
                    </a:lnTo>
                    <a:lnTo>
                      <a:pt x="37266" y="14097"/>
                    </a:lnTo>
                    <a:lnTo>
                      <a:pt x="33742" y="19812"/>
                    </a:lnTo>
                    <a:lnTo>
                      <a:pt x="30503" y="25527"/>
                    </a:lnTo>
                    <a:lnTo>
                      <a:pt x="15620" y="67567"/>
                    </a:lnTo>
                    <a:lnTo>
                      <a:pt x="5262" y="120015"/>
                    </a:lnTo>
                    <a:lnTo>
                      <a:pt x="1928" y="160020"/>
                    </a:lnTo>
                    <a:lnTo>
                      <a:pt x="23" y="202692"/>
                    </a:lnTo>
                    <a:lnTo>
                      <a:pt x="0" y="224099"/>
                    </a:lnTo>
                    <a:lnTo>
                      <a:pt x="404" y="245364"/>
                    </a:lnTo>
                    <a:lnTo>
                      <a:pt x="6619" y="294334"/>
                    </a:lnTo>
                    <a:lnTo>
                      <a:pt x="21169" y="334232"/>
                    </a:lnTo>
                    <a:lnTo>
                      <a:pt x="47744" y="371951"/>
                    </a:lnTo>
                    <a:lnTo>
                      <a:pt x="80605" y="397954"/>
                    </a:lnTo>
                    <a:lnTo>
                      <a:pt x="104036" y="412242"/>
                    </a:lnTo>
                    <a:lnTo>
                      <a:pt x="108608" y="415290"/>
                    </a:lnTo>
                    <a:lnTo>
                      <a:pt x="113942" y="416814"/>
                    </a:lnTo>
                    <a:lnTo>
                      <a:pt x="115466" y="417576"/>
                    </a:lnTo>
                    <a:lnTo>
                      <a:pt x="117752" y="416814"/>
                    </a:lnTo>
                    <a:lnTo>
                      <a:pt x="118514" y="417576"/>
                    </a:lnTo>
                    <a:lnTo>
                      <a:pt x="124610" y="418338"/>
                    </a:lnTo>
                    <a:lnTo>
                      <a:pt x="116228" y="406908"/>
                    </a:lnTo>
                    <a:lnTo>
                      <a:pt x="113942" y="4008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6" name="Google Shape;1096;p3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799890" y="4470628"/>
                <a:ext cx="168274" cy="185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7" name="Google Shape;1097;p3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990568" y="4614646"/>
                <a:ext cx="66344" cy="110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8" name="Google Shape;1098;p32"/>
            <p:cNvGrpSpPr/>
            <p:nvPr/>
          </p:nvGrpSpPr>
          <p:grpSpPr>
            <a:xfrm>
              <a:off x="2223583" y="4846803"/>
              <a:ext cx="445759" cy="1138568"/>
              <a:chOff x="4145730" y="4276343"/>
              <a:chExt cx="327716" cy="718566"/>
            </a:xfrm>
          </p:grpSpPr>
          <p:pic>
            <p:nvPicPr>
              <p:cNvPr id="1099" name="Google Shape;1099;p3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145730" y="4435576"/>
                <a:ext cx="168738" cy="196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0" name="Google Shape;1100;p32"/>
              <p:cNvSpPr/>
              <p:nvPr/>
            </p:nvSpPr>
            <p:spPr>
              <a:xfrm>
                <a:off x="4354067" y="4294631"/>
                <a:ext cx="119379" cy="401954"/>
              </a:xfrm>
              <a:custGeom>
                <a:rect b="b" l="l" r="r" t="t"/>
                <a:pathLst>
                  <a:path extrusionOk="0" h="401954" w="119379">
                    <a:moveTo>
                      <a:pt x="0" y="0"/>
                    </a:moveTo>
                    <a:lnTo>
                      <a:pt x="11084" y="9620"/>
                    </a:lnTo>
                    <a:lnTo>
                      <a:pt x="22383" y="19240"/>
                    </a:lnTo>
                    <a:lnTo>
                      <a:pt x="33539" y="29146"/>
                    </a:lnTo>
                    <a:lnTo>
                      <a:pt x="70389" y="70389"/>
                    </a:lnTo>
                    <a:lnTo>
                      <a:pt x="91440" y="105155"/>
                    </a:lnTo>
                    <a:lnTo>
                      <a:pt x="107061" y="145542"/>
                    </a:lnTo>
                    <a:lnTo>
                      <a:pt x="115824" y="188213"/>
                    </a:lnTo>
                    <a:lnTo>
                      <a:pt x="119062" y="234410"/>
                    </a:lnTo>
                    <a:lnTo>
                      <a:pt x="118395" y="257972"/>
                    </a:lnTo>
                    <a:lnTo>
                      <a:pt x="113776" y="301728"/>
                    </a:lnTo>
                    <a:lnTo>
                      <a:pt x="105870" y="342257"/>
                    </a:lnTo>
                    <a:lnTo>
                      <a:pt x="101346" y="361950"/>
                    </a:lnTo>
                    <a:lnTo>
                      <a:pt x="99250" y="371546"/>
                    </a:lnTo>
                    <a:lnTo>
                      <a:pt x="97155" y="381571"/>
                    </a:lnTo>
                    <a:lnTo>
                      <a:pt x="94488" y="391310"/>
                    </a:lnTo>
                    <a:lnTo>
                      <a:pt x="90678" y="400050"/>
                    </a:lnTo>
                    <a:lnTo>
                      <a:pt x="89916" y="400812"/>
                    </a:lnTo>
                    <a:lnTo>
                      <a:pt x="89154" y="400812"/>
                    </a:lnTo>
                    <a:lnTo>
                      <a:pt x="89154" y="401574"/>
                    </a:lnTo>
                    <a:lnTo>
                      <a:pt x="85344" y="397764"/>
                    </a:lnTo>
                    <a:lnTo>
                      <a:pt x="83058" y="392430"/>
                    </a:lnTo>
                    <a:lnTo>
                      <a:pt x="80772" y="386334"/>
                    </a:lnTo>
                    <a:lnTo>
                      <a:pt x="79248" y="382524"/>
                    </a:lnTo>
                    <a:lnTo>
                      <a:pt x="77724" y="379476"/>
                    </a:lnTo>
                    <a:lnTo>
                      <a:pt x="76200" y="3764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4366652" y="4276343"/>
                <a:ext cx="92710" cy="409575"/>
              </a:xfrm>
              <a:custGeom>
                <a:rect b="b" l="l" r="r" t="t"/>
                <a:pathLst>
                  <a:path extrusionOk="0" h="409575" w="92710">
                    <a:moveTo>
                      <a:pt x="1131" y="0"/>
                    </a:moveTo>
                    <a:lnTo>
                      <a:pt x="0" y="1845"/>
                    </a:lnTo>
                    <a:lnTo>
                      <a:pt x="2940" y="6191"/>
                    </a:lnTo>
                    <a:lnTo>
                      <a:pt x="7453" y="11251"/>
                    </a:lnTo>
                    <a:lnTo>
                      <a:pt x="11037" y="15239"/>
                    </a:lnTo>
                    <a:lnTo>
                      <a:pt x="20704" y="26812"/>
                    </a:lnTo>
                    <a:lnTo>
                      <a:pt x="46851" y="63245"/>
                    </a:lnTo>
                    <a:lnTo>
                      <a:pt x="70854" y="113502"/>
                    </a:lnTo>
                    <a:lnTo>
                      <a:pt x="86475" y="166592"/>
                    </a:lnTo>
                    <a:lnTo>
                      <a:pt x="92309" y="222361"/>
                    </a:lnTo>
                    <a:lnTo>
                      <a:pt x="92571" y="242315"/>
                    </a:lnTo>
                    <a:lnTo>
                      <a:pt x="91690" y="262270"/>
                    </a:lnTo>
                    <a:lnTo>
                      <a:pt x="89523" y="281940"/>
                    </a:lnTo>
                    <a:lnTo>
                      <a:pt x="87427" y="295536"/>
                    </a:lnTo>
                    <a:lnTo>
                      <a:pt x="84760" y="308991"/>
                    </a:lnTo>
                    <a:lnTo>
                      <a:pt x="81807" y="322445"/>
                    </a:lnTo>
                    <a:lnTo>
                      <a:pt x="78855" y="336042"/>
                    </a:lnTo>
                    <a:lnTo>
                      <a:pt x="76461" y="345078"/>
                    </a:lnTo>
                    <a:lnTo>
                      <a:pt x="73997" y="354044"/>
                    </a:lnTo>
                    <a:lnTo>
                      <a:pt x="71675" y="363152"/>
                    </a:lnTo>
                    <a:lnTo>
                      <a:pt x="69711" y="372618"/>
                    </a:lnTo>
                    <a:lnTo>
                      <a:pt x="67425" y="380238"/>
                    </a:lnTo>
                    <a:lnTo>
                      <a:pt x="65139" y="387096"/>
                    </a:lnTo>
                    <a:lnTo>
                      <a:pt x="64377" y="395478"/>
                    </a:lnTo>
                    <a:lnTo>
                      <a:pt x="63615" y="400050"/>
                    </a:lnTo>
                    <a:lnTo>
                      <a:pt x="62853" y="404622"/>
                    </a:lnTo>
                    <a:lnTo>
                      <a:pt x="62091" y="409194"/>
                    </a:lnTo>
                    <a:lnTo>
                      <a:pt x="59805" y="402336"/>
                    </a:lnTo>
                    <a:lnTo>
                      <a:pt x="60567" y="403860"/>
                    </a:lnTo>
                    <a:lnTo>
                      <a:pt x="57519" y="3962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4237481" y="4762499"/>
                <a:ext cx="9525" cy="232410"/>
              </a:xfrm>
              <a:custGeom>
                <a:rect b="b" l="l" r="r" t="t"/>
                <a:pathLst>
                  <a:path extrusionOk="0" h="232410" w="9525">
                    <a:moveTo>
                      <a:pt x="0" y="0"/>
                    </a:moveTo>
                    <a:lnTo>
                      <a:pt x="381" y="14751"/>
                    </a:lnTo>
                    <a:lnTo>
                      <a:pt x="1333" y="29432"/>
                    </a:lnTo>
                    <a:lnTo>
                      <a:pt x="2571" y="44255"/>
                    </a:lnTo>
                    <a:lnTo>
                      <a:pt x="3810" y="59436"/>
                    </a:lnTo>
                    <a:lnTo>
                      <a:pt x="6667" y="104013"/>
                    </a:lnTo>
                    <a:lnTo>
                      <a:pt x="8382" y="148590"/>
                    </a:lnTo>
                    <a:lnTo>
                      <a:pt x="8691" y="166080"/>
                    </a:lnTo>
                    <a:lnTo>
                      <a:pt x="9144" y="183927"/>
                    </a:lnTo>
                    <a:lnTo>
                      <a:pt x="6858" y="223265"/>
                    </a:lnTo>
                    <a:lnTo>
                      <a:pt x="2286" y="232410"/>
                    </a:lnTo>
                    <a:lnTo>
                      <a:pt x="1524" y="232410"/>
                    </a:lnTo>
                    <a:lnTo>
                      <a:pt x="1524" y="231647"/>
                    </a:lnTo>
                    <a:lnTo>
                      <a:pt x="762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3" name="Google Shape;1103;p3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184878" y="4749520"/>
                <a:ext cx="12806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4" name="Google Shape;1104;p32"/>
          <p:cNvGrpSpPr/>
          <p:nvPr/>
        </p:nvGrpSpPr>
        <p:grpSpPr>
          <a:xfrm>
            <a:off x="2915102" y="2855264"/>
            <a:ext cx="5046486" cy="950902"/>
            <a:chOff x="3206580" y="4314391"/>
            <a:chExt cx="5551079" cy="1436842"/>
          </a:xfrm>
        </p:grpSpPr>
        <p:grpSp>
          <p:nvGrpSpPr>
            <p:cNvPr id="1105" name="Google Shape;1105;p32"/>
            <p:cNvGrpSpPr/>
            <p:nvPr/>
          </p:nvGrpSpPr>
          <p:grpSpPr>
            <a:xfrm>
              <a:off x="3206580" y="5129773"/>
              <a:ext cx="131631" cy="114670"/>
              <a:chOff x="4868417" y="4454926"/>
              <a:chExt cx="96773" cy="72370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4868417" y="4454926"/>
                <a:ext cx="67945" cy="4445"/>
              </a:xfrm>
              <a:custGeom>
                <a:rect b="b" l="l" r="r" t="t"/>
                <a:pathLst>
                  <a:path extrusionOk="0" h="4445" w="67945">
                    <a:moveTo>
                      <a:pt x="0" y="3536"/>
                    </a:moveTo>
                    <a:lnTo>
                      <a:pt x="10394" y="3643"/>
                    </a:lnTo>
                    <a:lnTo>
                      <a:pt x="20859" y="3821"/>
                    </a:lnTo>
                    <a:lnTo>
                      <a:pt x="31182" y="3857"/>
                    </a:lnTo>
                    <a:lnTo>
                      <a:pt x="41148" y="3536"/>
                    </a:lnTo>
                    <a:lnTo>
                      <a:pt x="46279" y="2738"/>
                    </a:lnTo>
                    <a:lnTo>
                      <a:pt x="54768" y="1154"/>
                    </a:lnTo>
                    <a:lnTo>
                      <a:pt x="63115" y="0"/>
                    </a:lnTo>
                    <a:lnTo>
                      <a:pt x="67818" y="488"/>
                    </a:lnTo>
                    <a:lnTo>
                      <a:pt x="67818" y="2774"/>
                    </a:lnTo>
                    <a:lnTo>
                      <a:pt x="67056" y="3536"/>
                    </a:lnTo>
                    <a:lnTo>
                      <a:pt x="64769" y="35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4877561" y="4517136"/>
                <a:ext cx="87629" cy="10160"/>
              </a:xfrm>
              <a:custGeom>
                <a:rect b="b" l="l" r="r" t="t"/>
                <a:pathLst>
                  <a:path extrusionOk="0" h="10160" w="87629">
                    <a:moveTo>
                      <a:pt x="0" y="7619"/>
                    </a:moveTo>
                    <a:lnTo>
                      <a:pt x="10191" y="9036"/>
                    </a:lnTo>
                    <a:lnTo>
                      <a:pt x="20383" y="9810"/>
                    </a:lnTo>
                    <a:lnTo>
                      <a:pt x="30861" y="9870"/>
                    </a:lnTo>
                    <a:lnTo>
                      <a:pt x="41910" y="9143"/>
                    </a:lnTo>
                    <a:lnTo>
                      <a:pt x="50494" y="7870"/>
                    </a:lnTo>
                    <a:lnTo>
                      <a:pt x="59150" y="6381"/>
                    </a:lnTo>
                    <a:lnTo>
                      <a:pt x="67948" y="4750"/>
                    </a:lnTo>
                    <a:lnTo>
                      <a:pt x="76962" y="3047"/>
                    </a:lnTo>
                    <a:lnTo>
                      <a:pt x="80010" y="3047"/>
                    </a:lnTo>
                    <a:lnTo>
                      <a:pt x="87630" y="5333"/>
                    </a:lnTo>
                    <a:lnTo>
                      <a:pt x="86106" y="2285"/>
                    </a:lnTo>
                    <a:lnTo>
                      <a:pt x="84582" y="1523"/>
                    </a:lnTo>
                    <a:lnTo>
                      <a:pt x="83820" y="761"/>
                    </a:lnTo>
                    <a:lnTo>
                      <a:pt x="830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8" name="Google Shape;1108;p32"/>
            <p:cNvSpPr/>
            <p:nvPr/>
          </p:nvSpPr>
          <p:spPr>
            <a:xfrm>
              <a:off x="5918063" y="5524203"/>
              <a:ext cx="12954" cy="117758"/>
            </a:xfrm>
            <a:custGeom>
              <a:rect b="b" l="l" r="r" t="t"/>
              <a:pathLst>
                <a:path extrusionOk="0" h="74295" w="9525">
                  <a:moveTo>
                    <a:pt x="0" y="0"/>
                  </a:moveTo>
                  <a:lnTo>
                    <a:pt x="285" y="10132"/>
                  </a:lnTo>
                  <a:lnTo>
                    <a:pt x="1143" y="19335"/>
                  </a:lnTo>
                  <a:lnTo>
                    <a:pt x="2571" y="28396"/>
                  </a:lnTo>
                  <a:lnTo>
                    <a:pt x="4572" y="38100"/>
                  </a:lnTo>
                  <a:lnTo>
                    <a:pt x="5822" y="46112"/>
                  </a:lnTo>
                  <a:lnTo>
                    <a:pt x="7143" y="54197"/>
                  </a:lnTo>
                  <a:lnTo>
                    <a:pt x="8322" y="62424"/>
                  </a:lnTo>
                  <a:lnTo>
                    <a:pt x="9144" y="70866"/>
                  </a:lnTo>
                  <a:lnTo>
                    <a:pt x="9144" y="72390"/>
                  </a:lnTo>
                  <a:lnTo>
                    <a:pt x="9144" y="73152"/>
                  </a:lnTo>
                  <a:lnTo>
                    <a:pt x="9144" y="739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5870385" y="5390182"/>
              <a:ext cx="31088" cy="36233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0" name="Google Shape;1110;p32"/>
            <p:cNvGrpSpPr/>
            <p:nvPr/>
          </p:nvGrpSpPr>
          <p:grpSpPr>
            <a:xfrm>
              <a:off x="6019578" y="5484313"/>
              <a:ext cx="87236" cy="119330"/>
              <a:chOff x="6936486" y="4678679"/>
              <a:chExt cx="64135" cy="75311"/>
            </a:xfrm>
          </p:grpSpPr>
          <p:sp>
            <p:nvSpPr>
              <p:cNvPr id="1111" name="Google Shape;1111;p32"/>
              <p:cNvSpPr/>
              <p:nvPr/>
            </p:nvSpPr>
            <p:spPr>
              <a:xfrm>
                <a:off x="6936486" y="4678679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762"/>
                    </a:moveTo>
                    <a:lnTo>
                      <a:pt x="8334" y="750"/>
                    </a:lnTo>
                    <a:lnTo>
                      <a:pt x="16383" y="666"/>
                    </a:lnTo>
                    <a:lnTo>
                      <a:pt x="24431" y="440"/>
                    </a:lnTo>
                    <a:lnTo>
                      <a:pt x="32766" y="0"/>
                    </a:lnTo>
                    <a:lnTo>
                      <a:pt x="36576" y="0"/>
                    </a:lnTo>
                    <a:lnTo>
                      <a:pt x="42672" y="0"/>
                    </a:lnTo>
                    <a:lnTo>
                      <a:pt x="4572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940296" y="4738115"/>
                <a:ext cx="60325" cy="15875"/>
              </a:xfrm>
              <a:custGeom>
                <a:rect b="b" l="l" r="r" t="t"/>
                <a:pathLst>
                  <a:path extrusionOk="0" h="15875" w="60325">
                    <a:moveTo>
                      <a:pt x="0" y="14477"/>
                    </a:moveTo>
                    <a:lnTo>
                      <a:pt x="10691" y="15680"/>
                    </a:lnTo>
                    <a:lnTo>
                      <a:pt x="19812" y="14954"/>
                    </a:lnTo>
                    <a:lnTo>
                      <a:pt x="28932" y="12656"/>
                    </a:lnTo>
                    <a:lnTo>
                      <a:pt x="39624" y="9143"/>
                    </a:lnTo>
                    <a:lnTo>
                      <a:pt x="50292" y="4571"/>
                    </a:lnTo>
                    <a:lnTo>
                      <a:pt x="53340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6226934" y="5481943"/>
              <a:ext cx="14681" cy="108698"/>
            </a:xfrm>
            <a:custGeom>
              <a:rect b="b" l="l" r="r" t="t"/>
              <a:pathLst>
                <a:path extrusionOk="0" h="68579" w="10795">
                  <a:moveTo>
                    <a:pt x="0" y="0"/>
                  </a:moveTo>
                  <a:lnTo>
                    <a:pt x="2845" y="16013"/>
                  </a:lnTo>
                  <a:lnTo>
                    <a:pt x="6191" y="32099"/>
                  </a:lnTo>
                  <a:lnTo>
                    <a:pt x="9108" y="48327"/>
                  </a:lnTo>
                  <a:lnTo>
                    <a:pt x="10668" y="64769"/>
                  </a:lnTo>
                  <a:lnTo>
                    <a:pt x="10668" y="65532"/>
                  </a:lnTo>
                  <a:lnTo>
                    <a:pt x="10668" y="67056"/>
                  </a:lnTo>
                  <a:lnTo>
                    <a:pt x="10668" y="685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4" name="Google Shape;1114;p3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57156" y="4548585"/>
              <a:ext cx="120560" cy="157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3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132174" y="5152283"/>
              <a:ext cx="187671" cy="29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148757" y="5573741"/>
              <a:ext cx="185598" cy="17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3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36899" y="5059314"/>
              <a:ext cx="145175" cy="336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3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643159" y="5056899"/>
              <a:ext cx="177048" cy="1989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9" name="Google Shape;1119;p32"/>
            <p:cNvGrpSpPr/>
            <p:nvPr/>
          </p:nvGrpSpPr>
          <p:grpSpPr>
            <a:xfrm>
              <a:off x="4922979" y="4751372"/>
              <a:ext cx="272625" cy="542359"/>
              <a:chOff x="6130290" y="4216120"/>
              <a:chExt cx="200430" cy="342290"/>
            </a:xfrm>
          </p:grpSpPr>
          <p:sp>
            <p:nvSpPr>
              <p:cNvPr id="1120" name="Google Shape;1120;p32"/>
              <p:cNvSpPr/>
              <p:nvPr/>
            </p:nvSpPr>
            <p:spPr>
              <a:xfrm>
                <a:off x="6130290" y="4364735"/>
                <a:ext cx="30479" cy="193675"/>
              </a:xfrm>
              <a:custGeom>
                <a:rect b="b" l="l" r="r" t="t"/>
                <a:pathLst>
                  <a:path extrusionOk="0" h="193675" w="30479">
                    <a:moveTo>
                      <a:pt x="0" y="0"/>
                    </a:moveTo>
                    <a:lnTo>
                      <a:pt x="2655" y="14739"/>
                    </a:lnTo>
                    <a:lnTo>
                      <a:pt x="5810" y="29337"/>
                    </a:lnTo>
                    <a:lnTo>
                      <a:pt x="9108" y="43934"/>
                    </a:lnTo>
                    <a:lnTo>
                      <a:pt x="12192" y="58674"/>
                    </a:lnTo>
                    <a:lnTo>
                      <a:pt x="16347" y="82236"/>
                    </a:lnTo>
                    <a:lnTo>
                      <a:pt x="19716" y="106013"/>
                    </a:lnTo>
                    <a:lnTo>
                      <a:pt x="22371" y="129932"/>
                    </a:lnTo>
                    <a:lnTo>
                      <a:pt x="24384" y="153924"/>
                    </a:lnTo>
                    <a:lnTo>
                      <a:pt x="24205" y="160722"/>
                    </a:lnTo>
                    <a:lnTo>
                      <a:pt x="24098" y="172878"/>
                    </a:lnTo>
                    <a:lnTo>
                      <a:pt x="24705" y="184892"/>
                    </a:lnTo>
                    <a:lnTo>
                      <a:pt x="26670" y="191262"/>
                    </a:lnTo>
                    <a:lnTo>
                      <a:pt x="30480" y="193548"/>
                    </a:lnTo>
                    <a:lnTo>
                      <a:pt x="24384" y="192024"/>
                    </a:lnTo>
                    <a:lnTo>
                      <a:pt x="29718" y="1889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2"/>
              <p:cNvSpPr/>
              <p:nvPr/>
            </p:nvSpPr>
            <p:spPr>
              <a:xfrm>
                <a:off x="6195060" y="4367021"/>
                <a:ext cx="15239" cy="190500"/>
              </a:xfrm>
              <a:custGeom>
                <a:rect b="b" l="l" r="r" t="t"/>
                <a:pathLst>
                  <a:path extrusionOk="0" h="190500" w="15239">
                    <a:moveTo>
                      <a:pt x="0" y="0"/>
                    </a:moveTo>
                    <a:lnTo>
                      <a:pt x="1071" y="13025"/>
                    </a:lnTo>
                    <a:lnTo>
                      <a:pt x="2857" y="25908"/>
                    </a:lnTo>
                    <a:lnTo>
                      <a:pt x="4929" y="38790"/>
                    </a:lnTo>
                    <a:lnTo>
                      <a:pt x="6858" y="51816"/>
                    </a:lnTo>
                    <a:lnTo>
                      <a:pt x="12108" y="104965"/>
                    </a:lnTo>
                    <a:lnTo>
                      <a:pt x="13632" y="137410"/>
                    </a:lnTo>
                    <a:lnTo>
                      <a:pt x="14382" y="151923"/>
                    </a:lnTo>
                    <a:lnTo>
                      <a:pt x="14989" y="166294"/>
                    </a:lnTo>
                    <a:lnTo>
                      <a:pt x="15240" y="180594"/>
                    </a:lnTo>
                    <a:lnTo>
                      <a:pt x="15240" y="184404"/>
                    </a:lnTo>
                    <a:lnTo>
                      <a:pt x="15240" y="186690"/>
                    </a:lnTo>
                    <a:lnTo>
                      <a:pt x="15240" y="1905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22" name="Google Shape;1122;p3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189700" y="4216120"/>
                <a:ext cx="141020" cy="109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3" name="Google Shape;1123;p3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370768" y="5015848"/>
              <a:ext cx="189744" cy="233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32"/>
            <p:cNvSpPr/>
            <p:nvPr/>
          </p:nvSpPr>
          <p:spPr>
            <a:xfrm>
              <a:off x="5819598" y="4803385"/>
              <a:ext cx="549248" cy="442849"/>
            </a:xfrm>
            <a:custGeom>
              <a:rect b="b" l="l" r="r" t="t"/>
              <a:pathLst>
                <a:path extrusionOk="0" h="279400" w="403859">
                  <a:moveTo>
                    <a:pt x="289559" y="0"/>
                  </a:moveTo>
                  <a:lnTo>
                    <a:pt x="272414" y="369"/>
                  </a:lnTo>
                  <a:lnTo>
                    <a:pt x="255269" y="666"/>
                  </a:lnTo>
                  <a:lnTo>
                    <a:pt x="238124" y="1393"/>
                  </a:lnTo>
                  <a:lnTo>
                    <a:pt x="196405" y="6572"/>
                  </a:lnTo>
                  <a:lnTo>
                    <a:pt x="147256" y="16764"/>
                  </a:lnTo>
                  <a:lnTo>
                    <a:pt x="122681" y="22860"/>
                  </a:lnTo>
                  <a:lnTo>
                    <a:pt x="106120" y="26574"/>
                  </a:lnTo>
                  <a:lnTo>
                    <a:pt x="89630" y="30861"/>
                  </a:lnTo>
                  <a:lnTo>
                    <a:pt x="73282" y="35718"/>
                  </a:lnTo>
                  <a:lnTo>
                    <a:pt x="57149" y="41148"/>
                  </a:lnTo>
                  <a:lnTo>
                    <a:pt x="48767" y="44958"/>
                  </a:lnTo>
                  <a:lnTo>
                    <a:pt x="54101" y="42672"/>
                  </a:lnTo>
                  <a:lnTo>
                    <a:pt x="51815" y="48006"/>
                  </a:lnTo>
                  <a:lnTo>
                    <a:pt x="89534" y="53899"/>
                  </a:lnTo>
                  <a:lnTo>
                    <a:pt x="145541" y="57626"/>
                  </a:lnTo>
                  <a:lnTo>
                    <a:pt x="167258" y="59043"/>
                  </a:lnTo>
                  <a:lnTo>
                    <a:pt x="188975" y="60960"/>
                  </a:lnTo>
                  <a:lnTo>
                    <a:pt x="206680" y="62519"/>
                  </a:lnTo>
                  <a:lnTo>
                    <a:pt x="224313" y="64865"/>
                  </a:lnTo>
                  <a:lnTo>
                    <a:pt x="266045" y="73485"/>
                  </a:lnTo>
                  <a:lnTo>
                    <a:pt x="279653" y="87630"/>
                  </a:lnTo>
                  <a:lnTo>
                    <a:pt x="274105" y="99393"/>
                  </a:lnTo>
                  <a:lnTo>
                    <a:pt x="263270" y="110299"/>
                  </a:lnTo>
                  <a:lnTo>
                    <a:pt x="250721" y="119776"/>
                  </a:lnTo>
                  <a:lnTo>
                    <a:pt x="240029" y="127254"/>
                  </a:lnTo>
                  <a:lnTo>
                    <a:pt x="212062" y="148720"/>
                  </a:lnTo>
                  <a:lnTo>
                    <a:pt x="153554" y="187368"/>
                  </a:lnTo>
                  <a:lnTo>
                    <a:pt x="100917" y="217622"/>
                  </a:lnTo>
                  <a:lnTo>
                    <a:pt x="55292" y="241196"/>
                  </a:lnTo>
                  <a:lnTo>
                    <a:pt x="32765" y="252984"/>
                  </a:lnTo>
                  <a:lnTo>
                    <a:pt x="23895" y="257627"/>
                  </a:lnTo>
                  <a:lnTo>
                    <a:pt x="14954" y="262699"/>
                  </a:lnTo>
                  <a:lnTo>
                    <a:pt x="6727" y="268628"/>
                  </a:lnTo>
                  <a:lnTo>
                    <a:pt x="0" y="275844"/>
                  </a:lnTo>
                  <a:lnTo>
                    <a:pt x="6000" y="277284"/>
                  </a:lnTo>
                  <a:lnTo>
                    <a:pt x="12572" y="278225"/>
                  </a:lnTo>
                  <a:lnTo>
                    <a:pt x="19716" y="278737"/>
                  </a:lnTo>
                  <a:lnTo>
                    <a:pt x="27431" y="278892"/>
                  </a:lnTo>
                  <a:lnTo>
                    <a:pt x="48910" y="278344"/>
                  </a:lnTo>
                  <a:lnTo>
                    <a:pt x="70103" y="276796"/>
                  </a:lnTo>
                  <a:lnTo>
                    <a:pt x="91297" y="274391"/>
                  </a:lnTo>
                  <a:lnTo>
                    <a:pt x="112775" y="271272"/>
                  </a:lnTo>
                  <a:lnTo>
                    <a:pt x="143636" y="267152"/>
                  </a:lnTo>
                  <a:lnTo>
                    <a:pt x="205358" y="258627"/>
                  </a:lnTo>
                  <a:lnTo>
                    <a:pt x="265485" y="251102"/>
                  </a:lnTo>
                  <a:lnTo>
                    <a:pt x="324302" y="244863"/>
                  </a:lnTo>
                  <a:lnTo>
                    <a:pt x="353567" y="242315"/>
                  </a:lnTo>
                  <a:lnTo>
                    <a:pt x="366140" y="241172"/>
                  </a:lnTo>
                  <a:lnTo>
                    <a:pt x="378713" y="240029"/>
                  </a:lnTo>
                  <a:lnTo>
                    <a:pt x="391286" y="238886"/>
                  </a:lnTo>
                  <a:lnTo>
                    <a:pt x="403859" y="237744"/>
                  </a:lnTo>
                  <a:lnTo>
                    <a:pt x="394596" y="237732"/>
                  </a:lnTo>
                  <a:lnTo>
                    <a:pt x="385190" y="237648"/>
                  </a:lnTo>
                  <a:lnTo>
                    <a:pt x="375785" y="237422"/>
                  </a:lnTo>
                  <a:lnTo>
                    <a:pt x="366521" y="2369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5" name="Google Shape;1125;p32"/>
            <p:cNvGrpSpPr/>
            <p:nvPr/>
          </p:nvGrpSpPr>
          <p:grpSpPr>
            <a:xfrm>
              <a:off x="6483848" y="4786396"/>
              <a:ext cx="258288" cy="286392"/>
              <a:chOff x="7277836" y="4238218"/>
              <a:chExt cx="189890" cy="180746"/>
            </a:xfrm>
          </p:grpSpPr>
          <p:pic>
            <p:nvPicPr>
              <p:cNvPr id="1126" name="Google Shape;1126;p3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277836" y="4238218"/>
                <a:ext cx="126542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7" name="Google Shape;1127;p32"/>
              <p:cNvSpPr/>
              <p:nvPr/>
            </p:nvSpPr>
            <p:spPr>
              <a:xfrm>
                <a:off x="7450073" y="4354829"/>
                <a:ext cx="8890" cy="64135"/>
              </a:xfrm>
              <a:custGeom>
                <a:rect b="b" l="l" r="r" t="t"/>
                <a:pathLst>
                  <a:path extrusionOk="0" h="64135" w="8890">
                    <a:moveTo>
                      <a:pt x="0" y="0"/>
                    </a:moveTo>
                    <a:lnTo>
                      <a:pt x="1166" y="9024"/>
                    </a:lnTo>
                    <a:lnTo>
                      <a:pt x="2476" y="17907"/>
                    </a:lnTo>
                    <a:lnTo>
                      <a:pt x="4071" y="26789"/>
                    </a:lnTo>
                    <a:lnTo>
                      <a:pt x="6096" y="35814"/>
                    </a:lnTo>
                    <a:lnTo>
                      <a:pt x="7620" y="43434"/>
                    </a:lnTo>
                    <a:lnTo>
                      <a:pt x="8382" y="50292"/>
                    </a:lnTo>
                    <a:lnTo>
                      <a:pt x="8382" y="57912"/>
                    </a:lnTo>
                    <a:lnTo>
                      <a:pt x="8382" y="61722"/>
                    </a:lnTo>
                    <a:lnTo>
                      <a:pt x="8382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7464551" y="4291583"/>
                <a:ext cx="3175" cy="3175"/>
              </a:xfrm>
              <a:custGeom>
                <a:rect b="b" l="l" r="r" t="t"/>
                <a:pathLst>
                  <a:path extrusionOk="0" h="3175" w="3175">
                    <a:moveTo>
                      <a:pt x="3048" y="3048"/>
                    </a:moveTo>
                    <a:lnTo>
                      <a:pt x="1524" y="762"/>
                    </a:lnTo>
                    <a:lnTo>
                      <a:pt x="152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9" name="Google Shape;1129;p32"/>
            <p:cNvGrpSpPr/>
            <p:nvPr/>
          </p:nvGrpSpPr>
          <p:grpSpPr>
            <a:xfrm>
              <a:off x="6923532" y="4622113"/>
              <a:ext cx="204541" cy="474906"/>
              <a:chOff x="7601068" y="4134540"/>
              <a:chExt cx="150376" cy="299720"/>
            </a:xfrm>
          </p:grpSpPr>
          <p:sp>
            <p:nvSpPr>
              <p:cNvPr id="1130" name="Google Shape;1130;p32"/>
              <p:cNvSpPr/>
              <p:nvPr/>
            </p:nvSpPr>
            <p:spPr>
              <a:xfrm>
                <a:off x="7601068" y="4134540"/>
                <a:ext cx="87629" cy="299720"/>
              </a:xfrm>
              <a:custGeom>
                <a:rect b="b" l="l" r="r" t="t"/>
                <a:pathLst>
                  <a:path extrusionOk="0" h="299720" w="87629">
                    <a:moveTo>
                      <a:pt x="60078" y="71"/>
                    </a:moveTo>
                    <a:lnTo>
                      <a:pt x="14358" y="40528"/>
                    </a:lnTo>
                    <a:lnTo>
                      <a:pt x="2547" y="93440"/>
                    </a:lnTo>
                    <a:lnTo>
                      <a:pt x="0" y="146875"/>
                    </a:lnTo>
                    <a:lnTo>
                      <a:pt x="642" y="173426"/>
                    </a:lnTo>
                    <a:lnTo>
                      <a:pt x="7500" y="226385"/>
                    </a:lnTo>
                    <a:lnTo>
                      <a:pt x="25931" y="275141"/>
                    </a:lnTo>
                    <a:lnTo>
                      <a:pt x="59495" y="299692"/>
                    </a:lnTo>
                    <a:lnTo>
                      <a:pt x="68460" y="299537"/>
                    </a:lnTo>
                    <a:lnTo>
                      <a:pt x="79890" y="298775"/>
                    </a:lnTo>
                    <a:lnTo>
                      <a:pt x="82176" y="291155"/>
                    </a:lnTo>
                    <a:lnTo>
                      <a:pt x="87510" y="2827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7734299" y="4242815"/>
                <a:ext cx="17145" cy="79375"/>
              </a:xfrm>
              <a:custGeom>
                <a:rect b="b" l="l" r="r" t="t"/>
                <a:pathLst>
                  <a:path extrusionOk="0" h="79375" w="17145">
                    <a:moveTo>
                      <a:pt x="0" y="0"/>
                    </a:moveTo>
                    <a:lnTo>
                      <a:pt x="4572" y="39624"/>
                    </a:lnTo>
                    <a:lnTo>
                      <a:pt x="5929" y="47625"/>
                    </a:lnTo>
                    <a:lnTo>
                      <a:pt x="6858" y="55626"/>
                    </a:lnTo>
                    <a:lnTo>
                      <a:pt x="7786" y="63627"/>
                    </a:lnTo>
                    <a:lnTo>
                      <a:pt x="9144" y="71628"/>
                    </a:lnTo>
                    <a:lnTo>
                      <a:pt x="10668" y="76962"/>
                    </a:lnTo>
                    <a:lnTo>
                      <a:pt x="12192" y="77724"/>
                    </a:lnTo>
                    <a:lnTo>
                      <a:pt x="16764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2" name="Google Shape;1132;p32"/>
            <p:cNvSpPr/>
            <p:nvPr/>
          </p:nvSpPr>
          <p:spPr>
            <a:xfrm>
              <a:off x="7260307" y="4817874"/>
              <a:ext cx="87222" cy="17110"/>
            </a:xfrm>
            <a:custGeom>
              <a:rect b="b" l="l" r="r" t="t"/>
              <a:pathLst>
                <a:path extrusionOk="0" h="10795" w="64134">
                  <a:moveTo>
                    <a:pt x="0" y="10667"/>
                  </a:moveTo>
                  <a:lnTo>
                    <a:pt x="39624" y="7619"/>
                  </a:lnTo>
                  <a:lnTo>
                    <a:pt x="44196" y="6857"/>
                  </a:lnTo>
                  <a:lnTo>
                    <a:pt x="60198" y="6857"/>
                  </a:lnTo>
                  <a:lnTo>
                    <a:pt x="64008" y="3047"/>
                  </a:lnTo>
                  <a:lnTo>
                    <a:pt x="64008" y="1523"/>
                  </a:lnTo>
                  <a:lnTo>
                    <a:pt x="64008" y="761"/>
                  </a:lnTo>
                  <a:lnTo>
                    <a:pt x="6400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3" name="Google Shape;1133;p32"/>
            <p:cNvGrpSpPr/>
            <p:nvPr/>
          </p:nvGrpSpPr>
          <p:grpSpPr>
            <a:xfrm>
              <a:off x="7594484" y="4442294"/>
              <a:ext cx="679442" cy="527268"/>
              <a:chOff x="8094344" y="4021048"/>
              <a:chExt cx="499516" cy="332766"/>
            </a:xfrm>
          </p:grpSpPr>
          <p:pic>
            <p:nvPicPr>
              <p:cNvPr id="1134" name="Google Shape;1134;p3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42706" y="4021048"/>
                <a:ext cx="150926" cy="2743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5" name="Google Shape;1135;p3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316633" y="4132326"/>
                <a:ext cx="174358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6" name="Google Shape;1136;p3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512276" y="4024096"/>
                <a:ext cx="81584" cy="2271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7" name="Google Shape;1137;p32"/>
              <p:cNvSpPr/>
              <p:nvPr/>
            </p:nvSpPr>
            <p:spPr>
              <a:xfrm>
                <a:off x="8094344" y="4093464"/>
                <a:ext cx="176529" cy="260350"/>
              </a:xfrm>
              <a:custGeom>
                <a:rect b="b" l="l" r="r" t="t"/>
                <a:pathLst>
                  <a:path extrusionOk="0" h="260350" w="176529">
                    <a:moveTo>
                      <a:pt x="21717" y="0"/>
                    </a:moveTo>
                    <a:lnTo>
                      <a:pt x="6858" y="36004"/>
                    </a:lnTo>
                    <a:lnTo>
                      <a:pt x="1143" y="75438"/>
                    </a:lnTo>
                    <a:lnTo>
                      <a:pt x="0" y="100798"/>
                    </a:lnTo>
                    <a:lnTo>
                      <a:pt x="571" y="126301"/>
                    </a:lnTo>
                    <a:lnTo>
                      <a:pt x="10287" y="176022"/>
                    </a:lnTo>
                    <a:lnTo>
                      <a:pt x="32385" y="217170"/>
                    </a:lnTo>
                    <a:lnTo>
                      <a:pt x="68199" y="246888"/>
                    </a:lnTo>
                    <a:lnTo>
                      <a:pt x="121443" y="259746"/>
                    </a:lnTo>
                    <a:lnTo>
                      <a:pt x="148673" y="258782"/>
                    </a:lnTo>
                    <a:lnTo>
                      <a:pt x="176403" y="2560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8" name="Google Shape;1138;p32"/>
            <p:cNvGrpSpPr/>
            <p:nvPr/>
          </p:nvGrpSpPr>
          <p:grpSpPr>
            <a:xfrm>
              <a:off x="8352641" y="4530478"/>
              <a:ext cx="227020" cy="249968"/>
              <a:chOff x="8651722" y="4076700"/>
              <a:chExt cx="166902" cy="157758"/>
            </a:xfrm>
          </p:grpSpPr>
          <p:pic>
            <p:nvPicPr>
              <p:cNvPr id="1139" name="Google Shape;1139;p3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651722" y="4082008"/>
                <a:ext cx="8463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0" name="Google Shape;1140;p32"/>
              <p:cNvSpPr/>
              <p:nvPr/>
            </p:nvSpPr>
            <p:spPr>
              <a:xfrm>
                <a:off x="8784335" y="4162806"/>
                <a:ext cx="7620" cy="62229"/>
              </a:xfrm>
              <a:custGeom>
                <a:rect b="b" l="l" r="r" t="t"/>
                <a:pathLst>
                  <a:path extrusionOk="0" h="62229" w="7620">
                    <a:moveTo>
                      <a:pt x="1524" y="0"/>
                    </a:moveTo>
                    <a:lnTo>
                      <a:pt x="3202" y="8453"/>
                    </a:lnTo>
                    <a:lnTo>
                      <a:pt x="4667" y="16764"/>
                    </a:lnTo>
                    <a:lnTo>
                      <a:pt x="5703" y="25074"/>
                    </a:lnTo>
                    <a:lnTo>
                      <a:pt x="6096" y="33528"/>
                    </a:lnTo>
                    <a:lnTo>
                      <a:pt x="6858" y="41148"/>
                    </a:lnTo>
                    <a:lnTo>
                      <a:pt x="7620" y="50292"/>
                    </a:lnTo>
                    <a:lnTo>
                      <a:pt x="3810" y="57912"/>
                    </a:lnTo>
                    <a:lnTo>
                      <a:pt x="1524" y="60198"/>
                    </a:lnTo>
                    <a:lnTo>
                      <a:pt x="1524" y="60960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8795765" y="40767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2" name="Google Shape;1142;p32"/>
            <p:cNvSpPr/>
            <p:nvPr/>
          </p:nvSpPr>
          <p:spPr>
            <a:xfrm>
              <a:off x="8667845" y="4314391"/>
              <a:ext cx="89814" cy="473043"/>
            </a:xfrm>
            <a:custGeom>
              <a:rect b="b" l="l" r="r" t="t"/>
              <a:pathLst>
                <a:path extrusionOk="0" h="298450" w="66040">
                  <a:moveTo>
                    <a:pt x="0" y="0"/>
                  </a:moveTo>
                  <a:lnTo>
                    <a:pt x="34290" y="27431"/>
                  </a:lnTo>
                  <a:lnTo>
                    <a:pt x="56149" y="73830"/>
                  </a:lnTo>
                  <a:lnTo>
                    <a:pt x="65151" y="129254"/>
                  </a:lnTo>
                  <a:lnTo>
                    <a:pt x="65770" y="148863"/>
                  </a:lnTo>
                  <a:lnTo>
                    <a:pt x="65532" y="168401"/>
                  </a:lnTo>
                  <a:lnTo>
                    <a:pt x="59102" y="220158"/>
                  </a:lnTo>
                  <a:lnTo>
                    <a:pt x="43243" y="262413"/>
                  </a:lnTo>
                  <a:lnTo>
                    <a:pt x="15240" y="293751"/>
                  </a:lnTo>
                  <a:lnTo>
                    <a:pt x="8882" y="296346"/>
                  </a:lnTo>
                  <a:lnTo>
                    <a:pt x="1524" y="2979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3"/>
          <p:cNvGrpSpPr/>
          <p:nvPr/>
        </p:nvGrpSpPr>
        <p:grpSpPr>
          <a:xfrm>
            <a:off x="1331561" y="747593"/>
            <a:ext cx="505202" cy="188580"/>
            <a:chOff x="4042374" y="1825275"/>
            <a:chExt cx="375308" cy="200532"/>
          </a:xfrm>
        </p:grpSpPr>
        <p:sp>
          <p:nvSpPr>
            <p:cNvPr id="1148" name="Google Shape;1148;p33"/>
            <p:cNvSpPr/>
            <p:nvPr/>
          </p:nvSpPr>
          <p:spPr>
            <a:xfrm>
              <a:off x="4042374" y="1891188"/>
              <a:ext cx="200025" cy="134619"/>
            </a:xfrm>
            <a:custGeom>
              <a:rect b="b" l="l" r="r" t="t"/>
              <a:pathLst>
                <a:path extrusionOk="0" h="134619" w="200025">
                  <a:moveTo>
                    <a:pt x="35" y="38957"/>
                  </a:moveTo>
                  <a:lnTo>
                    <a:pt x="0" y="51173"/>
                  </a:lnTo>
                  <a:lnTo>
                    <a:pt x="892" y="62960"/>
                  </a:lnTo>
                  <a:lnTo>
                    <a:pt x="2500" y="74747"/>
                  </a:lnTo>
                  <a:lnTo>
                    <a:pt x="4607" y="86963"/>
                  </a:lnTo>
                  <a:lnTo>
                    <a:pt x="6203" y="96797"/>
                  </a:lnTo>
                  <a:lnTo>
                    <a:pt x="7655" y="106775"/>
                  </a:lnTo>
                  <a:lnTo>
                    <a:pt x="9108" y="116752"/>
                  </a:lnTo>
                  <a:lnTo>
                    <a:pt x="10703" y="126587"/>
                  </a:lnTo>
                  <a:lnTo>
                    <a:pt x="11465" y="128873"/>
                  </a:lnTo>
                  <a:lnTo>
                    <a:pt x="12989" y="131921"/>
                  </a:lnTo>
                  <a:lnTo>
                    <a:pt x="13751" y="134207"/>
                  </a:lnTo>
                  <a:lnTo>
                    <a:pt x="13465" y="126337"/>
                  </a:lnTo>
                  <a:lnTo>
                    <a:pt x="12608" y="118681"/>
                  </a:lnTo>
                  <a:lnTo>
                    <a:pt x="11179" y="111168"/>
                  </a:lnTo>
                  <a:lnTo>
                    <a:pt x="9179" y="103727"/>
                  </a:lnTo>
                  <a:lnTo>
                    <a:pt x="5750" y="89308"/>
                  </a:lnTo>
                  <a:lnTo>
                    <a:pt x="2893" y="74675"/>
                  </a:lnTo>
                  <a:lnTo>
                    <a:pt x="1464" y="59900"/>
                  </a:lnTo>
                  <a:lnTo>
                    <a:pt x="2321" y="45053"/>
                  </a:lnTo>
                  <a:lnTo>
                    <a:pt x="38183" y="19931"/>
                  </a:lnTo>
                  <a:lnTo>
                    <a:pt x="48613" y="21050"/>
                  </a:lnTo>
                  <a:lnTo>
                    <a:pt x="86046" y="41052"/>
                  </a:lnTo>
                  <a:lnTo>
                    <a:pt x="112406" y="77604"/>
                  </a:lnTo>
                  <a:lnTo>
                    <a:pt x="114335" y="85439"/>
                  </a:lnTo>
                  <a:lnTo>
                    <a:pt x="114335" y="87725"/>
                  </a:lnTo>
                  <a:lnTo>
                    <a:pt x="114335" y="91535"/>
                  </a:lnTo>
                  <a:lnTo>
                    <a:pt x="114335" y="94583"/>
                  </a:lnTo>
                  <a:lnTo>
                    <a:pt x="108239" y="93059"/>
                  </a:lnTo>
                  <a:lnTo>
                    <a:pt x="108239" y="91535"/>
                  </a:lnTo>
                  <a:lnTo>
                    <a:pt x="105191" y="83915"/>
                  </a:lnTo>
                  <a:lnTo>
                    <a:pt x="102560" y="72687"/>
                  </a:lnTo>
                  <a:lnTo>
                    <a:pt x="101286" y="60959"/>
                  </a:lnTo>
                  <a:lnTo>
                    <a:pt x="101012" y="49089"/>
                  </a:lnTo>
                  <a:lnTo>
                    <a:pt x="101381" y="37433"/>
                  </a:lnTo>
                  <a:lnTo>
                    <a:pt x="126527" y="988"/>
                  </a:lnTo>
                  <a:lnTo>
                    <a:pt x="136052" y="0"/>
                  </a:lnTo>
                  <a:lnTo>
                    <a:pt x="145577" y="583"/>
                  </a:lnTo>
                  <a:lnTo>
                    <a:pt x="180748" y="21776"/>
                  </a:lnTo>
                  <a:lnTo>
                    <a:pt x="198739" y="62293"/>
                  </a:lnTo>
                  <a:lnTo>
                    <a:pt x="199917" y="83474"/>
                  </a:lnTo>
                  <a:lnTo>
                    <a:pt x="199298" y="92582"/>
                  </a:lnTo>
                  <a:lnTo>
                    <a:pt x="197536" y="101548"/>
                  </a:lnTo>
                  <a:lnTo>
                    <a:pt x="194345" y="110585"/>
                  </a:lnTo>
                  <a:lnTo>
                    <a:pt x="194345" y="111347"/>
                  </a:lnTo>
                  <a:lnTo>
                    <a:pt x="188249" y="124301"/>
                  </a:lnTo>
                  <a:lnTo>
                    <a:pt x="185201" y="122015"/>
                  </a:lnTo>
                  <a:lnTo>
                    <a:pt x="185201" y="121253"/>
                  </a:lnTo>
                  <a:lnTo>
                    <a:pt x="185201" y="119729"/>
                  </a:lnTo>
                  <a:lnTo>
                    <a:pt x="185201" y="11896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4276153" y="1913381"/>
              <a:ext cx="5079" cy="77469"/>
            </a:xfrm>
            <a:custGeom>
              <a:rect b="b" l="l" r="r" t="t"/>
              <a:pathLst>
                <a:path extrusionOk="0" h="77469" w="5079">
                  <a:moveTo>
                    <a:pt x="190" y="0"/>
                  </a:moveTo>
                  <a:lnTo>
                    <a:pt x="95" y="8584"/>
                  </a:lnTo>
                  <a:lnTo>
                    <a:pt x="0" y="17240"/>
                  </a:lnTo>
                  <a:lnTo>
                    <a:pt x="190" y="26038"/>
                  </a:lnTo>
                  <a:lnTo>
                    <a:pt x="952" y="35052"/>
                  </a:lnTo>
                  <a:lnTo>
                    <a:pt x="2190" y="42255"/>
                  </a:lnTo>
                  <a:lnTo>
                    <a:pt x="3428" y="49244"/>
                  </a:lnTo>
                  <a:lnTo>
                    <a:pt x="4381" y="56376"/>
                  </a:lnTo>
                  <a:lnTo>
                    <a:pt x="4762" y="64008"/>
                  </a:lnTo>
                  <a:lnTo>
                    <a:pt x="4762" y="67818"/>
                  </a:lnTo>
                  <a:lnTo>
                    <a:pt x="4762" y="72390"/>
                  </a:lnTo>
                  <a:lnTo>
                    <a:pt x="4762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4221861" y="1825275"/>
              <a:ext cx="15239" cy="8255"/>
            </a:xfrm>
            <a:custGeom>
              <a:rect b="b" l="l" r="r" t="t"/>
              <a:pathLst>
                <a:path extrusionOk="0" h="8255" w="15239">
                  <a:moveTo>
                    <a:pt x="14859" y="6572"/>
                  </a:moveTo>
                  <a:lnTo>
                    <a:pt x="2143" y="821"/>
                  </a:lnTo>
                  <a:lnTo>
                    <a:pt x="0" y="0"/>
                  </a:lnTo>
                  <a:lnTo>
                    <a:pt x="2428" y="1321"/>
                  </a:lnTo>
                  <a:lnTo>
                    <a:pt x="3429" y="2000"/>
                  </a:lnTo>
                  <a:lnTo>
                    <a:pt x="8763" y="5048"/>
                  </a:lnTo>
                  <a:lnTo>
                    <a:pt x="11049" y="6572"/>
                  </a:lnTo>
                  <a:lnTo>
                    <a:pt x="14859" y="80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4320528" y="1880854"/>
              <a:ext cx="97154" cy="100964"/>
            </a:xfrm>
            <a:custGeom>
              <a:rect b="b" l="l" r="r" t="t"/>
              <a:pathLst>
                <a:path extrusionOk="0" h="100964" w="97154">
                  <a:moveTo>
                    <a:pt x="14489" y="43957"/>
                  </a:moveTo>
                  <a:lnTo>
                    <a:pt x="14406" y="51387"/>
                  </a:lnTo>
                  <a:lnTo>
                    <a:pt x="14394" y="58816"/>
                  </a:lnTo>
                  <a:lnTo>
                    <a:pt x="14811" y="66246"/>
                  </a:lnTo>
                  <a:lnTo>
                    <a:pt x="16013" y="73675"/>
                  </a:lnTo>
                  <a:lnTo>
                    <a:pt x="17537" y="78247"/>
                  </a:lnTo>
                  <a:lnTo>
                    <a:pt x="19823" y="82819"/>
                  </a:lnTo>
                  <a:lnTo>
                    <a:pt x="22109" y="88153"/>
                  </a:lnTo>
                  <a:lnTo>
                    <a:pt x="22109" y="88915"/>
                  </a:lnTo>
                  <a:lnTo>
                    <a:pt x="22109" y="89677"/>
                  </a:lnTo>
                  <a:lnTo>
                    <a:pt x="16775" y="88153"/>
                  </a:lnTo>
                  <a:lnTo>
                    <a:pt x="14489" y="85867"/>
                  </a:lnTo>
                  <a:lnTo>
                    <a:pt x="11441" y="80533"/>
                  </a:lnTo>
                  <a:lnTo>
                    <a:pt x="6548" y="72044"/>
                  </a:lnTo>
                  <a:lnTo>
                    <a:pt x="3155" y="63484"/>
                  </a:lnTo>
                  <a:lnTo>
                    <a:pt x="1047" y="54494"/>
                  </a:lnTo>
                  <a:lnTo>
                    <a:pt x="11" y="44719"/>
                  </a:lnTo>
                  <a:lnTo>
                    <a:pt x="0" y="34182"/>
                  </a:lnTo>
                  <a:lnTo>
                    <a:pt x="1631" y="24431"/>
                  </a:lnTo>
                  <a:lnTo>
                    <a:pt x="41040" y="0"/>
                  </a:lnTo>
                  <a:lnTo>
                    <a:pt x="50303" y="1285"/>
                  </a:lnTo>
                  <a:lnTo>
                    <a:pt x="91023" y="39004"/>
                  </a:lnTo>
                  <a:lnTo>
                    <a:pt x="96976" y="75390"/>
                  </a:lnTo>
                  <a:lnTo>
                    <a:pt x="95595" y="84343"/>
                  </a:lnTo>
                  <a:lnTo>
                    <a:pt x="92213" y="92725"/>
                  </a:lnTo>
                  <a:lnTo>
                    <a:pt x="88403" y="97297"/>
                  </a:lnTo>
                  <a:lnTo>
                    <a:pt x="87641" y="98821"/>
                  </a:lnTo>
                  <a:lnTo>
                    <a:pt x="83069" y="10034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2" name="Google Shape;11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1" y="1063255"/>
            <a:ext cx="189636" cy="13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952" y="1035310"/>
            <a:ext cx="203179" cy="11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5071" y="1017396"/>
            <a:ext cx="310048" cy="15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766" y="726471"/>
            <a:ext cx="587814" cy="156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33"/>
          <p:cNvGrpSpPr/>
          <p:nvPr/>
        </p:nvGrpSpPr>
        <p:grpSpPr>
          <a:xfrm>
            <a:off x="2498854" y="1266748"/>
            <a:ext cx="553961" cy="557145"/>
            <a:chOff x="4909540" y="2377332"/>
            <a:chExt cx="411530" cy="592455"/>
          </a:xfrm>
        </p:grpSpPr>
        <p:pic>
          <p:nvPicPr>
            <p:cNvPr id="1157" name="Google Shape;1157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09540" y="2381986"/>
              <a:ext cx="171500" cy="145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33"/>
            <p:cNvSpPr/>
            <p:nvPr/>
          </p:nvSpPr>
          <p:spPr>
            <a:xfrm>
              <a:off x="5134356" y="2377332"/>
              <a:ext cx="114300" cy="592455"/>
            </a:xfrm>
            <a:custGeom>
              <a:rect b="b" l="l" r="r" t="t"/>
              <a:pathLst>
                <a:path extrusionOk="0" h="592455" w="114300">
                  <a:moveTo>
                    <a:pt x="71627" y="17633"/>
                  </a:moveTo>
                  <a:lnTo>
                    <a:pt x="30479" y="107"/>
                  </a:lnTo>
                  <a:lnTo>
                    <a:pt x="23217" y="0"/>
                  </a:lnTo>
                  <a:lnTo>
                    <a:pt x="16382" y="392"/>
                  </a:lnTo>
                  <a:lnTo>
                    <a:pt x="10120" y="2357"/>
                  </a:lnTo>
                  <a:lnTo>
                    <a:pt x="4571" y="6965"/>
                  </a:lnTo>
                  <a:lnTo>
                    <a:pt x="1000" y="15382"/>
                  </a:lnTo>
                  <a:lnTo>
                    <a:pt x="0" y="25729"/>
                  </a:lnTo>
                  <a:lnTo>
                    <a:pt x="714" y="36218"/>
                  </a:lnTo>
                  <a:lnTo>
                    <a:pt x="2285" y="45065"/>
                  </a:lnTo>
                  <a:lnTo>
                    <a:pt x="7703" y="71235"/>
                  </a:lnTo>
                  <a:lnTo>
                    <a:pt x="14192" y="97262"/>
                  </a:lnTo>
                  <a:lnTo>
                    <a:pt x="20824" y="123289"/>
                  </a:lnTo>
                  <a:lnTo>
                    <a:pt x="26669" y="149459"/>
                  </a:lnTo>
                  <a:lnTo>
                    <a:pt x="37623" y="220420"/>
                  </a:lnTo>
                  <a:lnTo>
                    <a:pt x="43433" y="291953"/>
                  </a:lnTo>
                  <a:lnTo>
                    <a:pt x="45053" y="360056"/>
                  </a:lnTo>
                  <a:lnTo>
                    <a:pt x="45041" y="393858"/>
                  </a:lnTo>
                  <a:lnTo>
                    <a:pt x="44957" y="427589"/>
                  </a:lnTo>
                  <a:lnTo>
                    <a:pt x="44969" y="453318"/>
                  </a:lnTo>
                  <a:lnTo>
                    <a:pt x="45053" y="479119"/>
                  </a:lnTo>
                  <a:lnTo>
                    <a:pt x="45279" y="505063"/>
                  </a:lnTo>
                  <a:lnTo>
                    <a:pt x="45719" y="531221"/>
                  </a:lnTo>
                  <a:lnTo>
                    <a:pt x="45684" y="543448"/>
                  </a:lnTo>
                  <a:lnTo>
                    <a:pt x="46005" y="555890"/>
                  </a:lnTo>
                  <a:lnTo>
                    <a:pt x="47327" y="568190"/>
                  </a:lnTo>
                  <a:lnTo>
                    <a:pt x="50291" y="579989"/>
                  </a:lnTo>
                  <a:lnTo>
                    <a:pt x="51815" y="586847"/>
                  </a:lnTo>
                  <a:lnTo>
                    <a:pt x="54863" y="590657"/>
                  </a:lnTo>
                  <a:lnTo>
                    <a:pt x="61721" y="591419"/>
                  </a:lnTo>
                  <a:lnTo>
                    <a:pt x="68008" y="591931"/>
                  </a:lnTo>
                  <a:lnTo>
                    <a:pt x="74294" y="592085"/>
                  </a:lnTo>
                  <a:lnTo>
                    <a:pt x="80581" y="591526"/>
                  </a:lnTo>
                  <a:lnTo>
                    <a:pt x="86867" y="589895"/>
                  </a:lnTo>
                  <a:lnTo>
                    <a:pt x="95869" y="585644"/>
                  </a:lnTo>
                  <a:lnTo>
                    <a:pt x="102869" y="579893"/>
                  </a:lnTo>
                  <a:lnTo>
                    <a:pt x="108727" y="572857"/>
                  </a:lnTo>
                  <a:lnTo>
                    <a:pt x="114299" y="56474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9" name="Google Shape;1159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96052" y="2393416"/>
              <a:ext cx="125018" cy="132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0" name="Google Shape;1160;p33"/>
          <p:cNvSpPr/>
          <p:nvPr/>
        </p:nvSpPr>
        <p:spPr>
          <a:xfrm>
            <a:off x="3136944" y="1303328"/>
            <a:ext cx="69180" cy="17907"/>
          </a:xfrm>
          <a:custGeom>
            <a:rect b="b" l="l" r="r" t="t"/>
            <a:pathLst>
              <a:path extrusionOk="0" h="19050" w="51435">
                <a:moveTo>
                  <a:pt x="0" y="0"/>
                </a:moveTo>
                <a:lnTo>
                  <a:pt x="9048" y="4286"/>
                </a:lnTo>
                <a:lnTo>
                  <a:pt x="18097" y="8000"/>
                </a:lnTo>
                <a:lnTo>
                  <a:pt x="27432" y="11144"/>
                </a:lnTo>
                <a:lnTo>
                  <a:pt x="37338" y="13715"/>
                </a:lnTo>
                <a:lnTo>
                  <a:pt x="41148" y="15239"/>
                </a:lnTo>
                <a:lnTo>
                  <a:pt x="47244" y="16763"/>
                </a:lnTo>
                <a:lnTo>
                  <a:pt x="51053" y="18287"/>
                </a:lnTo>
                <a:lnTo>
                  <a:pt x="44958" y="18287"/>
                </a:lnTo>
                <a:lnTo>
                  <a:pt x="39624" y="19049"/>
                </a:lnTo>
                <a:lnTo>
                  <a:pt x="34290" y="18287"/>
                </a:lnTo>
                <a:lnTo>
                  <a:pt x="33528" y="17525"/>
                </a:lnTo>
                <a:lnTo>
                  <a:pt x="31242" y="19049"/>
                </a:lnTo>
                <a:lnTo>
                  <a:pt x="32004" y="17525"/>
                </a:lnTo>
                <a:lnTo>
                  <a:pt x="33528" y="17525"/>
                </a:lnTo>
                <a:lnTo>
                  <a:pt x="34290" y="17525"/>
                </a:lnTo>
                <a:lnTo>
                  <a:pt x="34290" y="1600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33"/>
          <p:cNvGrpSpPr/>
          <p:nvPr/>
        </p:nvGrpSpPr>
        <p:grpSpPr>
          <a:xfrm>
            <a:off x="2894790" y="1443823"/>
            <a:ext cx="249319" cy="148358"/>
            <a:chOff x="5203672" y="2565628"/>
            <a:chExt cx="185216" cy="157760"/>
          </a:xfrm>
        </p:grpSpPr>
        <p:pic>
          <p:nvPicPr>
            <p:cNvPr id="1162" name="Google Shape;1162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03672" y="2565628"/>
              <a:ext cx="185216" cy="109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33"/>
            <p:cNvSpPr/>
            <p:nvPr/>
          </p:nvSpPr>
          <p:spPr>
            <a:xfrm>
              <a:off x="5312664" y="270052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Google Shape;1164;p33"/>
          <p:cNvGrpSpPr/>
          <p:nvPr/>
        </p:nvGrpSpPr>
        <p:grpSpPr>
          <a:xfrm>
            <a:off x="2909151" y="1301242"/>
            <a:ext cx="548832" cy="481568"/>
            <a:chOff x="5214340" y="2414015"/>
            <a:chExt cx="407720" cy="512089"/>
          </a:xfrm>
        </p:grpSpPr>
        <p:sp>
          <p:nvSpPr>
            <p:cNvPr id="1165" name="Google Shape;1165;p33"/>
            <p:cNvSpPr/>
            <p:nvPr/>
          </p:nvSpPr>
          <p:spPr>
            <a:xfrm>
              <a:off x="5298186" y="277520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6" name="Google Shape;1166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14340" y="2839186"/>
              <a:ext cx="186740" cy="86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7" name="Google Shape;1167;p33"/>
            <p:cNvSpPr/>
            <p:nvPr/>
          </p:nvSpPr>
          <p:spPr>
            <a:xfrm>
              <a:off x="5384292" y="2414015"/>
              <a:ext cx="123189" cy="497205"/>
            </a:xfrm>
            <a:custGeom>
              <a:rect b="b" l="l" r="r" t="t"/>
              <a:pathLst>
                <a:path extrusionOk="0" h="497205" w="123189">
                  <a:moveTo>
                    <a:pt x="0" y="16763"/>
                  </a:moveTo>
                  <a:lnTo>
                    <a:pt x="12096" y="13275"/>
                  </a:lnTo>
                  <a:lnTo>
                    <a:pt x="23622" y="10572"/>
                  </a:lnTo>
                  <a:lnTo>
                    <a:pt x="35147" y="8298"/>
                  </a:lnTo>
                  <a:lnTo>
                    <a:pt x="47244" y="6095"/>
                  </a:lnTo>
                  <a:lnTo>
                    <a:pt x="56268" y="4286"/>
                  </a:lnTo>
                  <a:lnTo>
                    <a:pt x="65151" y="2476"/>
                  </a:lnTo>
                  <a:lnTo>
                    <a:pt x="74033" y="952"/>
                  </a:lnTo>
                  <a:lnTo>
                    <a:pt x="83058" y="0"/>
                  </a:lnTo>
                  <a:lnTo>
                    <a:pt x="86868" y="0"/>
                  </a:lnTo>
                  <a:lnTo>
                    <a:pt x="87630" y="0"/>
                  </a:lnTo>
                  <a:lnTo>
                    <a:pt x="89916" y="0"/>
                  </a:lnTo>
                  <a:lnTo>
                    <a:pt x="91118" y="10858"/>
                  </a:lnTo>
                  <a:lnTo>
                    <a:pt x="91535" y="21716"/>
                  </a:lnTo>
                  <a:lnTo>
                    <a:pt x="91523" y="32575"/>
                  </a:lnTo>
                  <a:lnTo>
                    <a:pt x="91440" y="43433"/>
                  </a:lnTo>
                  <a:lnTo>
                    <a:pt x="91225" y="68579"/>
                  </a:lnTo>
                  <a:lnTo>
                    <a:pt x="90868" y="93725"/>
                  </a:lnTo>
                  <a:lnTo>
                    <a:pt x="90797" y="118871"/>
                  </a:lnTo>
                  <a:lnTo>
                    <a:pt x="93356" y="171319"/>
                  </a:lnTo>
                  <a:lnTo>
                    <a:pt x="100333" y="225349"/>
                  </a:lnTo>
                  <a:lnTo>
                    <a:pt x="108132" y="276105"/>
                  </a:lnTo>
                  <a:lnTo>
                    <a:pt x="111442" y="299846"/>
                  </a:lnTo>
                  <a:lnTo>
                    <a:pt x="117348" y="347471"/>
                  </a:lnTo>
                  <a:lnTo>
                    <a:pt x="119919" y="387476"/>
                  </a:lnTo>
                  <a:lnTo>
                    <a:pt x="120884" y="407479"/>
                  </a:lnTo>
                  <a:lnTo>
                    <a:pt x="121920" y="427481"/>
                  </a:lnTo>
                  <a:lnTo>
                    <a:pt x="122039" y="437769"/>
                  </a:lnTo>
                  <a:lnTo>
                    <a:pt x="122301" y="448056"/>
                  </a:lnTo>
                  <a:lnTo>
                    <a:pt x="122562" y="458343"/>
                  </a:lnTo>
                  <a:lnTo>
                    <a:pt x="122682" y="468629"/>
                  </a:lnTo>
                  <a:lnTo>
                    <a:pt x="122682" y="470915"/>
                  </a:lnTo>
                  <a:lnTo>
                    <a:pt x="122682" y="473201"/>
                  </a:lnTo>
                  <a:lnTo>
                    <a:pt x="122682" y="476249"/>
                  </a:lnTo>
                  <a:lnTo>
                    <a:pt x="115824" y="476249"/>
                  </a:lnTo>
                  <a:lnTo>
                    <a:pt x="109728" y="476249"/>
                  </a:lnTo>
                  <a:lnTo>
                    <a:pt x="102870" y="478535"/>
                  </a:lnTo>
                  <a:lnTo>
                    <a:pt x="91106" y="483322"/>
                  </a:lnTo>
                  <a:lnTo>
                    <a:pt x="79629" y="489394"/>
                  </a:lnTo>
                  <a:lnTo>
                    <a:pt x="68151" y="494609"/>
                  </a:lnTo>
                  <a:lnTo>
                    <a:pt x="56388" y="496823"/>
                  </a:lnTo>
                  <a:lnTo>
                    <a:pt x="54864" y="496823"/>
                  </a:lnTo>
                  <a:lnTo>
                    <a:pt x="53340" y="496823"/>
                  </a:lnTo>
                  <a:lnTo>
                    <a:pt x="51816" y="49606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8" name="Google Shape;1168;p3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2762" y="2526004"/>
              <a:ext cx="79298" cy="173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9" name="Google Shape;1169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0535" y="1352435"/>
            <a:ext cx="102801" cy="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6267" y="458475"/>
            <a:ext cx="83001" cy="7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33"/>
          <p:cNvSpPr/>
          <p:nvPr/>
        </p:nvSpPr>
        <p:spPr>
          <a:xfrm>
            <a:off x="5451005" y="963678"/>
            <a:ext cx="25622" cy="65659"/>
          </a:xfrm>
          <a:custGeom>
            <a:rect b="b" l="l" r="r" t="t"/>
            <a:pathLst>
              <a:path extrusionOk="0" h="69850" w="19050">
                <a:moveTo>
                  <a:pt x="0" y="0"/>
                </a:moveTo>
                <a:lnTo>
                  <a:pt x="2976" y="10287"/>
                </a:lnTo>
                <a:lnTo>
                  <a:pt x="6096" y="20574"/>
                </a:lnTo>
                <a:lnTo>
                  <a:pt x="9215" y="30861"/>
                </a:lnTo>
                <a:lnTo>
                  <a:pt x="12192" y="41148"/>
                </a:lnTo>
                <a:lnTo>
                  <a:pt x="13680" y="48125"/>
                </a:lnTo>
                <a:lnTo>
                  <a:pt x="14954" y="55245"/>
                </a:lnTo>
                <a:lnTo>
                  <a:pt x="16371" y="62364"/>
                </a:lnTo>
                <a:lnTo>
                  <a:pt x="18288" y="69342"/>
                </a:lnTo>
                <a:lnTo>
                  <a:pt x="19050" y="6934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3"/>
          <p:cNvSpPr/>
          <p:nvPr/>
        </p:nvSpPr>
        <p:spPr>
          <a:xfrm>
            <a:off x="5438695" y="887722"/>
            <a:ext cx="30745" cy="22682"/>
          </a:xfrm>
          <a:custGeom>
            <a:rect b="b" l="l" r="r" t="t"/>
            <a:pathLst>
              <a:path extrusionOk="0" h="24130" w="22859">
                <a:moveTo>
                  <a:pt x="0" y="5333"/>
                </a:moveTo>
                <a:lnTo>
                  <a:pt x="0" y="18287"/>
                </a:lnTo>
                <a:lnTo>
                  <a:pt x="4571" y="23621"/>
                </a:lnTo>
                <a:lnTo>
                  <a:pt x="17525" y="23621"/>
                </a:lnTo>
                <a:lnTo>
                  <a:pt x="22859" y="18287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3" name="Google Shape;1173;p33"/>
          <p:cNvGrpSpPr/>
          <p:nvPr/>
        </p:nvGrpSpPr>
        <p:grpSpPr>
          <a:xfrm>
            <a:off x="5547327" y="921460"/>
            <a:ext cx="231337" cy="103211"/>
            <a:chOff x="7174204" y="2010156"/>
            <a:chExt cx="171857" cy="109752"/>
          </a:xfrm>
        </p:grpSpPr>
        <p:pic>
          <p:nvPicPr>
            <p:cNvPr id="1174" name="Google Shape;1174;p3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174204" y="2024608"/>
              <a:ext cx="114350" cy="9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5" name="Google Shape;1175;p33"/>
            <p:cNvSpPr/>
            <p:nvPr/>
          </p:nvSpPr>
          <p:spPr>
            <a:xfrm>
              <a:off x="7336536" y="2010156"/>
              <a:ext cx="9525" cy="92710"/>
            </a:xfrm>
            <a:custGeom>
              <a:rect b="b" l="l" r="r" t="t"/>
              <a:pathLst>
                <a:path extrusionOk="0" h="92710" w="9525">
                  <a:moveTo>
                    <a:pt x="0" y="0"/>
                  </a:moveTo>
                  <a:lnTo>
                    <a:pt x="5143" y="40397"/>
                  </a:lnTo>
                  <a:lnTo>
                    <a:pt x="9001" y="82605"/>
                  </a:lnTo>
                  <a:lnTo>
                    <a:pt x="9144" y="9220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6" name="Google Shape;1176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22624" y="745101"/>
            <a:ext cx="168288" cy="16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45189" y="975040"/>
            <a:ext cx="154611" cy="107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p33"/>
          <p:cNvGrpSpPr/>
          <p:nvPr/>
        </p:nvGrpSpPr>
        <p:grpSpPr>
          <a:xfrm>
            <a:off x="4235424" y="695705"/>
            <a:ext cx="292031" cy="194958"/>
            <a:chOff x="6199606" y="1770100"/>
            <a:chExt cx="216946" cy="207314"/>
          </a:xfrm>
        </p:grpSpPr>
        <p:pic>
          <p:nvPicPr>
            <p:cNvPr id="1179" name="Google Shape;1179;p3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99606" y="1770100"/>
              <a:ext cx="83870" cy="20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3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06381" y="1770100"/>
              <a:ext cx="110171" cy="1326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1" name="Google Shape;1181;p33"/>
          <p:cNvGrpSpPr/>
          <p:nvPr/>
        </p:nvGrpSpPr>
        <p:grpSpPr>
          <a:xfrm>
            <a:off x="4610849" y="532413"/>
            <a:ext cx="244157" cy="298272"/>
            <a:chOff x="6478523" y="1596459"/>
            <a:chExt cx="181381" cy="317176"/>
          </a:xfrm>
        </p:grpSpPr>
        <p:sp>
          <p:nvSpPr>
            <p:cNvPr id="1182" name="Google Shape;1182;p33"/>
            <p:cNvSpPr/>
            <p:nvPr/>
          </p:nvSpPr>
          <p:spPr>
            <a:xfrm>
              <a:off x="6478523" y="1734311"/>
              <a:ext cx="12700" cy="165100"/>
            </a:xfrm>
            <a:custGeom>
              <a:rect b="b" l="l" r="r" t="t"/>
              <a:pathLst>
                <a:path extrusionOk="0" h="165100" w="12700">
                  <a:moveTo>
                    <a:pt x="0" y="0"/>
                  </a:moveTo>
                  <a:lnTo>
                    <a:pt x="2035" y="38790"/>
                  </a:lnTo>
                  <a:lnTo>
                    <a:pt x="4631" y="68389"/>
                  </a:lnTo>
                  <a:lnTo>
                    <a:pt x="6000" y="84963"/>
                  </a:lnTo>
                  <a:lnTo>
                    <a:pt x="7227" y="101536"/>
                  </a:lnTo>
                  <a:lnTo>
                    <a:pt x="8382" y="118110"/>
                  </a:lnTo>
                  <a:lnTo>
                    <a:pt x="8870" y="129873"/>
                  </a:lnTo>
                  <a:lnTo>
                    <a:pt x="9429" y="141351"/>
                  </a:lnTo>
                  <a:lnTo>
                    <a:pt x="10417" y="152828"/>
                  </a:lnTo>
                  <a:lnTo>
                    <a:pt x="12192" y="1645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3" name="Google Shape;1183;p3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28790" y="1596459"/>
              <a:ext cx="131114" cy="11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33"/>
            <p:cNvSpPr/>
            <p:nvPr/>
          </p:nvSpPr>
          <p:spPr>
            <a:xfrm>
              <a:off x="6538245" y="1751075"/>
              <a:ext cx="9525" cy="162560"/>
            </a:xfrm>
            <a:custGeom>
              <a:rect b="b" l="l" r="r" t="t"/>
              <a:pathLst>
                <a:path extrusionOk="0" h="162560" w="9525">
                  <a:moveTo>
                    <a:pt x="476" y="0"/>
                  </a:moveTo>
                  <a:lnTo>
                    <a:pt x="0" y="15275"/>
                  </a:lnTo>
                  <a:lnTo>
                    <a:pt x="666" y="29622"/>
                  </a:lnTo>
                  <a:lnTo>
                    <a:pt x="2190" y="43826"/>
                  </a:lnTo>
                  <a:lnTo>
                    <a:pt x="4286" y="58674"/>
                  </a:lnTo>
                  <a:lnTo>
                    <a:pt x="6286" y="74556"/>
                  </a:lnTo>
                  <a:lnTo>
                    <a:pt x="7715" y="90297"/>
                  </a:lnTo>
                  <a:lnTo>
                    <a:pt x="8572" y="106037"/>
                  </a:lnTo>
                  <a:lnTo>
                    <a:pt x="8858" y="121920"/>
                  </a:lnTo>
                  <a:lnTo>
                    <a:pt x="9036" y="132087"/>
                  </a:lnTo>
                  <a:lnTo>
                    <a:pt x="8572" y="142113"/>
                  </a:lnTo>
                  <a:lnTo>
                    <a:pt x="7679" y="152138"/>
                  </a:lnTo>
                  <a:lnTo>
                    <a:pt x="6572" y="1623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5" name="Google Shape;1185;p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42205" y="665563"/>
            <a:ext cx="134439" cy="12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33"/>
          <p:cNvSpPr/>
          <p:nvPr/>
        </p:nvSpPr>
        <p:spPr>
          <a:xfrm>
            <a:off x="5386382" y="595307"/>
            <a:ext cx="469741" cy="242341"/>
          </a:xfrm>
          <a:custGeom>
            <a:rect b="b" l="l" r="r" t="t"/>
            <a:pathLst>
              <a:path extrusionOk="0" h="257810" w="349250">
                <a:moveTo>
                  <a:pt x="297942" y="59"/>
                </a:moveTo>
                <a:lnTo>
                  <a:pt x="256365" y="1023"/>
                </a:lnTo>
                <a:lnTo>
                  <a:pt x="201358" y="15109"/>
                </a:lnTo>
                <a:lnTo>
                  <a:pt x="161544" y="30539"/>
                </a:lnTo>
                <a:lnTo>
                  <a:pt x="149768" y="35063"/>
                </a:lnTo>
                <a:lnTo>
                  <a:pt x="137064" y="39874"/>
                </a:lnTo>
                <a:lnTo>
                  <a:pt x="124789" y="45541"/>
                </a:lnTo>
                <a:lnTo>
                  <a:pt x="114300" y="52637"/>
                </a:lnTo>
                <a:lnTo>
                  <a:pt x="114300" y="53399"/>
                </a:lnTo>
                <a:lnTo>
                  <a:pt x="114300" y="54161"/>
                </a:lnTo>
                <a:lnTo>
                  <a:pt x="153924" y="57209"/>
                </a:lnTo>
                <a:lnTo>
                  <a:pt x="176212" y="57685"/>
                </a:lnTo>
                <a:lnTo>
                  <a:pt x="198501" y="58162"/>
                </a:lnTo>
                <a:lnTo>
                  <a:pt x="220789" y="58924"/>
                </a:lnTo>
                <a:lnTo>
                  <a:pt x="243078" y="60257"/>
                </a:lnTo>
                <a:lnTo>
                  <a:pt x="257520" y="61079"/>
                </a:lnTo>
                <a:lnTo>
                  <a:pt x="274034" y="62257"/>
                </a:lnTo>
                <a:lnTo>
                  <a:pt x="290119" y="65293"/>
                </a:lnTo>
                <a:lnTo>
                  <a:pt x="303276" y="71687"/>
                </a:lnTo>
                <a:lnTo>
                  <a:pt x="305038" y="80069"/>
                </a:lnTo>
                <a:lnTo>
                  <a:pt x="296799" y="89023"/>
                </a:lnTo>
                <a:lnTo>
                  <a:pt x="285702" y="96547"/>
                </a:lnTo>
                <a:lnTo>
                  <a:pt x="278892" y="100643"/>
                </a:lnTo>
                <a:lnTo>
                  <a:pt x="255079" y="115788"/>
                </a:lnTo>
                <a:lnTo>
                  <a:pt x="230695" y="130361"/>
                </a:lnTo>
                <a:lnTo>
                  <a:pt x="206025" y="144363"/>
                </a:lnTo>
                <a:lnTo>
                  <a:pt x="181356" y="157793"/>
                </a:lnTo>
                <a:lnTo>
                  <a:pt x="145792" y="177403"/>
                </a:lnTo>
                <a:lnTo>
                  <a:pt x="110013" y="196369"/>
                </a:lnTo>
                <a:lnTo>
                  <a:pt x="74092" y="214907"/>
                </a:lnTo>
                <a:lnTo>
                  <a:pt x="38100" y="233231"/>
                </a:lnTo>
                <a:lnTo>
                  <a:pt x="28074" y="238005"/>
                </a:lnTo>
                <a:lnTo>
                  <a:pt x="16764" y="243423"/>
                </a:lnTo>
                <a:lnTo>
                  <a:pt x="6596" y="249840"/>
                </a:lnTo>
                <a:lnTo>
                  <a:pt x="0" y="257615"/>
                </a:lnTo>
                <a:lnTo>
                  <a:pt x="17478" y="256829"/>
                </a:lnTo>
                <a:lnTo>
                  <a:pt x="34671" y="254758"/>
                </a:lnTo>
                <a:lnTo>
                  <a:pt x="51863" y="251829"/>
                </a:lnTo>
                <a:lnTo>
                  <a:pt x="69342" y="248471"/>
                </a:lnTo>
                <a:lnTo>
                  <a:pt x="124789" y="238124"/>
                </a:lnTo>
                <a:lnTo>
                  <a:pt x="180308" y="227992"/>
                </a:lnTo>
                <a:lnTo>
                  <a:pt x="235969" y="218574"/>
                </a:lnTo>
                <a:lnTo>
                  <a:pt x="291846" y="210371"/>
                </a:lnTo>
                <a:lnTo>
                  <a:pt x="305121" y="208228"/>
                </a:lnTo>
                <a:lnTo>
                  <a:pt x="318611" y="206371"/>
                </a:lnTo>
                <a:lnTo>
                  <a:pt x="332243" y="204799"/>
                </a:lnTo>
                <a:lnTo>
                  <a:pt x="345948" y="203513"/>
                </a:lnTo>
                <a:lnTo>
                  <a:pt x="346710" y="203513"/>
                </a:lnTo>
                <a:lnTo>
                  <a:pt x="348234" y="203513"/>
                </a:lnTo>
                <a:lnTo>
                  <a:pt x="348996" y="203513"/>
                </a:lnTo>
                <a:lnTo>
                  <a:pt x="341376" y="206561"/>
                </a:lnTo>
                <a:lnTo>
                  <a:pt x="334518" y="209609"/>
                </a:lnTo>
                <a:lnTo>
                  <a:pt x="326898" y="212657"/>
                </a:lnTo>
                <a:lnTo>
                  <a:pt x="319004" y="215586"/>
                </a:lnTo>
                <a:lnTo>
                  <a:pt x="312896" y="217801"/>
                </a:lnTo>
                <a:lnTo>
                  <a:pt x="307502" y="219729"/>
                </a:lnTo>
                <a:lnTo>
                  <a:pt x="301752" y="221801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981419" y="611820"/>
            <a:ext cx="248117" cy="191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33"/>
          <p:cNvSpPr/>
          <p:nvPr/>
        </p:nvSpPr>
        <p:spPr>
          <a:xfrm>
            <a:off x="6376986" y="501494"/>
            <a:ext cx="134090" cy="348589"/>
          </a:xfrm>
          <a:custGeom>
            <a:rect b="b" l="l" r="r" t="t"/>
            <a:pathLst>
              <a:path extrusionOk="0" h="370839" w="99695">
                <a:moveTo>
                  <a:pt x="69532" y="0"/>
                </a:moveTo>
                <a:lnTo>
                  <a:pt x="55828" y="5798"/>
                </a:lnTo>
                <a:lnTo>
                  <a:pt x="47339" y="14382"/>
                </a:lnTo>
                <a:lnTo>
                  <a:pt x="41564" y="26253"/>
                </a:lnTo>
                <a:lnTo>
                  <a:pt x="36004" y="41910"/>
                </a:lnTo>
                <a:lnTo>
                  <a:pt x="25765" y="70306"/>
                </a:lnTo>
                <a:lnTo>
                  <a:pt x="9858" y="128813"/>
                </a:lnTo>
                <a:lnTo>
                  <a:pt x="1238" y="188571"/>
                </a:lnTo>
                <a:lnTo>
                  <a:pt x="0" y="219075"/>
                </a:lnTo>
                <a:lnTo>
                  <a:pt x="1333" y="249578"/>
                </a:lnTo>
                <a:lnTo>
                  <a:pt x="10417" y="298453"/>
                </a:lnTo>
                <a:lnTo>
                  <a:pt x="26205" y="335482"/>
                </a:lnTo>
                <a:lnTo>
                  <a:pt x="61245" y="367855"/>
                </a:lnTo>
                <a:lnTo>
                  <a:pt x="75997" y="370570"/>
                </a:lnTo>
                <a:lnTo>
                  <a:pt x="90106" y="367284"/>
                </a:lnTo>
                <a:lnTo>
                  <a:pt x="93154" y="364998"/>
                </a:lnTo>
                <a:lnTo>
                  <a:pt x="96202" y="361950"/>
                </a:lnTo>
                <a:lnTo>
                  <a:pt x="99250" y="35890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33"/>
          <p:cNvSpPr/>
          <p:nvPr/>
        </p:nvSpPr>
        <p:spPr>
          <a:xfrm>
            <a:off x="6629575" y="631907"/>
            <a:ext cx="4270" cy="82372"/>
          </a:xfrm>
          <a:custGeom>
            <a:rect b="b" l="l" r="r" t="t"/>
            <a:pathLst>
              <a:path extrusionOk="0" h="87630" w="3175">
                <a:moveTo>
                  <a:pt x="0" y="0"/>
                </a:moveTo>
                <a:lnTo>
                  <a:pt x="678" y="11882"/>
                </a:lnTo>
                <a:lnTo>
                  <a:pt x="1428" y="23622"/>
                </a:lnTo>
                <a:lnTo>
                  <a:pt x="2035" y="35361"/>
                </a:lnTo>
                <a:lnTo>
                  <a:pt x="2286" y="47244"/>
                </a:lnTo>
                <a:lnTo>
                  <a:pt x="2190" y="57090"/>
                </a:lnTo>
                <a:lnTo>
                  <a:pt x="2095" y="67151"/>
                </a:lnTo>
                <a:lnTo>
                  <a:pt x="2286" y="77354"/>
                </a:lnTo>
                <a:lnTo>
                  <a:pt x="3048" y="8763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33"/>
          <p:cNvSpPr/>
          <p:nvPr/>
        </p:nvSpPr>
        <p:spPr>
          <a:xfrm>
            <a:off x="6787538" y="656271"/>
            <a:ext cx="111882" cy="6566"/>
          </a:xfrm>
          <a:custGeom>
            <a:rect b="b" l="l" r="r" t="t"/>
            <a:pathLst>
              <a:path extrusionOk="0" h="6985" w="83184">
                <a:moveTo>
                  <a:pt x="0" y="6096"/>
                </a:moveTo>
                <a:lnTo>
                  <a:pt x="10298" y="6631"/>
                </a:lnTo>
                <a:lnTo>
                  <a:pt x="20669" y="6953"/>
                </a:lnTo>
                <a:lnTo>
                  <a:pt x="31182" y="6846"/>
                </a:lnTo>
                <a:lnTo>
                  <a:pt x="41910" y="6096"/>
                </a:lnTo>
                <a:lnTo>
                  <a:pt x="52089" y="5464"/>
                </a:lnTo>
                <a:lnTo>
                  <a:pt x="62769" y="4476"/>
                </a:lnTo>
                <a:lnTo>
                  <a:pt x="73306" y="2774"/>
                </a:lnTo>
                <a:lnTo>
                  <a:pt x="83058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33"/>
          <p:cNvGrpSpPr/>
          <p:nvPr/>
        </p:nvGrpSpPr>
        <p:grpSpPr>
          <a:xfrm>
            <a:off x="7148312" y="445619"/>
            <a:ext cx="681324" cy="288449"/>
            <a:chOff x="8363557" y="1504162"/>
            <a:chExt cx="506147" cy="306730"/>
          </a:xfrm>
        </p:grpSpPr>
        <p:pic>
          <p:nvPicPr>
            <p:cNvPr id="1192" name="Google Shape;1192;p3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88832" y="1504162"/>
              <a:ext cx="304088" cy="24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33"/>
            <p:cNvSpPr/>
            <p:nvPr/>
          </p:nvSpPr>
          <p:spPr>
            <a:xfrm>
              <a:off x="8729472" y="1680972"/>
              <a:ext cx="3175" cy="63500"/>
            </a:xfrm>
            <a:custGeom>
              <a:rect b="b" l="l" r="r" t="t"/>
              <a:pathLst>
                <a:path extrusionOk="0" h="63500" w="3175">
                  <a:moveTo>
                    <a:pt x="3048" y="0"/>
                  </a:moveTo>
                  <a:lnTo>
                    <a:pt x="750" y="41790"/>
                  </a:lnTo>
                  <a:lnTo>
                    <a:pt x="666" y="48387"/>
                  </a:lnTo>
                  <a:lnTo>
                    <a:pt x="440" y="54983"/>
                  </a:lnTo>
                  <a:lnTo>
                    <a:pt x="0" y="61722"/>
                  </a:lnTo>
                  <a:lnTo>
                    <a:pt x="0" y="62484"/>
                  </a:lnTo>
                  <a:lnTo>
                    <a:pt x="0" y="6324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724138" y="1626870"/>
              <a:ext cx="7620" cy="18414"/>
            </a:xfrm>
            <a:custGeom>
              <a:rect b="b" l="l" r="r" t="t"/>
              <a:pathLst>
                <a:path extrusionOk="0" h="18414" w="7620">
                  <a:moveTo>
                    <a:pt x="7620" y="18287"/>
                  </a:moveTo>
                  <a:lnTo>
                    <a:pt x="1524" y="7619"/>
                  </a:lnTo>
                  <a:lnTo>
                    <a:pt x="0" y="9905"/>
                  </a:lnTo>
                  <a:lnTo>
                    <a:pt x="76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5" name="Google Shape;1195;p3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776690" y="1510258"/>
              <a:ext cx="93014" cy="233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33"/>
            <p:cNvSpPr/>
            <p:nvPr/>
          </p:nvSpPr>
          <p:spPr>
            <a:xfrm>
              <a:off x="8363557" y="1576578"/>
              <a:ext cx="160654" cy="234314"/>
            </a:xfrm>
            <a:custGeom>
              <a:rect b="b" l="l" r="r" t="t"/>
              <a:pathLst>
                <a:path extrusionOk="0" h="234314" w="160654">
                  <a:moveTo>
                    <a:pt x="3964" y="0"/>
                  </a:moveTo>
                  <a:lnTo>
                    <a:pt x="1119" y="17597"/>
                  </a:lnTo>
                  <a:lnTo>
                    <a:pt x="59" y="35052"/>
                  </a:lnTo>
                  <a:lnTo>
                    <a:pt x="0" y="52506"/>
                  </a:lnTo>
                  <a:lnTo>
                    <a:pt x="154" y="70104"/>
                  </a:lnTo>
                  <a:lnTo>
                    <a:pt x="7774" y="133826"/>
                  </a:lnTo>
                  <a:lnTo>
                    <a:pt x="35968" y="191262"/>
                  </a:lnTo>
                  <a:lnTo>
                    <a:pt x="77783" y="221742"/>
                  </a:lnTo>
                  <a:lnTo>
                    <a:pt x="128170" y="233933"/>
                  </a:lnTo>
                  <a:lnTo>
                    <a:pt x="136171" y="233933"/>
                  </a:lnTo>
                  <a:lnTo>
                    <a:pt x="144172" y="233933"/>
                  </a:lnTo>
                  <a:lnTo>
                    <a:pt x="152173" y="233933"/>
                  </a:lnTo>
                  <a:lnTo>
                    <a:pt x="160174" y="2339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3"/>
          <p:cNvGrpSpPr/>
          <p:nvPr/>
        </p:nvGrpSpPr>
        <p:grpSpPr>
          <a:xfrm>
            <a:off x="7901356" y="365386"/>
            <a:ext cx="425199" cy="381580"/>
            <a:chOff x="8922994" y="1418844"/>
            <a:chExt cx="315875" cy="405764"/>
          </a:xfrm>
        </p:grpSpPr>
        <p:pic>
          <p:nvPicPr>
            <p:cNvPr id="1198" name="Google Shape;1198;p3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922994" y="1548358"/>
              <a:ext cx="77012" cy="163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9" name="Google Shape;1199;p33"/>
            <p:cNvSpPr/>
            <p:nvPr/>
          </p:nvSpPr>
          <p:spPr>
            <a:xfrm>
              <a:off x="9032748" y="1645158"/>
              <a:ext cx="4445" cy="67944"/>
            </a:xfrm>
            <a:custGeom>
              <a:rect b="b" l="l" r="r" t="t"/>
              <a:pathLst>
                <a:path extrusionOk="0" h="67944" w="4445">
                  <a:moveTo>
                    <a:pt x="1524" y="0"/>
                  </a:moveTo>
                  <a:lnTo>
                    <a:pt x="3905" y="40826"/>
                  </a:lnTo>
                  <a:lnTo>
                    <a:pt x="4000" y="47910"/>
                  </a:lnTo>
                  <a:lnTo>
                    <a:pt x="3810" y="54852"/>
                  </a:lnTo>
                  <a:lnTo>
                    <a:pt x="3048" y="61722"/>
                  </a:lnTo>
                  <a:lnTo>
                    <a:pt x="2286" y="67056"/>
                  </a:lnTo>
                  <a:lnTo>
                    <a:pt x="1524" y="65532"/>
                  </a:lnTo>
                  <a:lnTo>
                    <a:pt x="0" y="678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9032748" y="1531620"/>
              <a:ext cx="22859" cy="22859"/>
            </a:xfrm>
            <a:custGeom>
              <a:rect b="b" l="l" r="r" t="t"/>
              <a:pathLst>
                <a:path extrusionOk="0" h="22859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9107424" y="1418844"/>
              <a:ext cx="131445" cy="405764"/>
            </a:xfrm>
            <a:custGeom>
              <a:rect b="b" l="l" r="r" t="t"/>
              <a:pathLst>
                <a:path extrusionOk="0" h="405764" w="131445">
                  <a:moveTo>
                    <a:pt x="20574" y="0"/>
                  </a:moveTo>
                  <a:lnTo>
                    <a:pt x="53911" y="22764"/>
                  </a:lnTo>
                  <a:lnTo>
                    <a:pt x="81534" y="51815"/>
                  </a:lnTo>
                  <a:lnTo>
                    <a:pt x="104775" y="89725"/>
                  </a:lnTo>
                  <a:lnTo>
                    <a:pt x="121158" y="131063"/>
                  </a:lnTo>
                  <a:lnTo>
                    <a:pt x="129825" y="175831"/>
                  </a:lnTo>
                  <a:lnTo>
                    <a:pt x="131123" y="198786"/>
                  </a:lnTo>
                  <a:lnTo>
                    <a:pt x="131064" y="221742"/>
                  </a:lnTo>
                  <a:lnTo>
                    <a:pt x="123444" y="266414"/>
                  </a:lnTo>
                  <a:lnTo>
                    <a:pt x="106680" y="309372"/>
                  </a:lnTo>
                  <a:lnTo>
                    <a:pt x="79724" y="350520"/>
                  </a:lnTo>
                  <a:lnTo>
                    <a:pt x="44196" y="384810"/>
                  </a:lnTo>
                  <a:lnTo>
                    <a:pt x="12263" y="402812"/>
                  </a:lnTo>
                  <a:lnTo>
                    <a:pt x="0" y="4053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2" name="Google Shape;1202;p33"/>
          <p:cNvSpPr/>
          <p:nvPr/>
        </p:nvSpPr>
        <p:spPr>
          <a:xfrm>
            <a:off x="2154290" y="406773"/>
            <a:ext cx="310028" cy="1310792"/>
          </a:xfrm>
          <a:custGeom>
            <a:rect b="b" l="l" r="r" t="t"/>
            <a:pathLst>
              <a:path extrusionOk="0" h="1394460" w="230504">
                <a:moveTo>
                  <a:pt x="154686" y="13858"/>
                </a:moveTo>
                <a:lnTo>
                  <a:pt x="112014" y="3190"/>
                </a:lnTo>
                <a:lnTo>
                  <a:pt x="66794" y="619"/>
                </a:lnTo>
                <a:lnTo>
                  <a:pt x="51816" y="142"/>
                </a:lnTo>
                <a:lnTo>
                  <a:pt x="14478" y="19192"/>
                </a:lnTo>
                <a:lnTo>
                  <a:pt x="13716" y="26812"/>
                </a:lnTo>
                <a:lnTo>
                  <a:pt x="11691" y="39624"/>
                </a:lnTo>
                <a:lnTo>
                  <a:pt x="7620" y="78628"/>
                </a:lnTo>
                <a:lnTo>
                  <a:pt x="4667" y="123967"/>
                </a:lnTo>
                <a:lnTo>
                  <a:pt x="2286" y="169306"/>
                </a:lnTo>
                <a:lnTo>
                  <a:pt x="964" y="209871"/>
                </a:lnTo>
                <a:lnTo>
                  <a:pt x="285" y="250364"/>
                </a:lnTo>
                <a:lnTo>
                  <a:pt x="35" y="290714"/>
                </a:lnTo>
                <a:lnTo>
                  <a:pt x="0" y="330850"/>
                </a:lnTo>
                <a:lnTo>
                  <a:pt x="238" y="370843"/>
                </a:lnTo>
                <a:lnTo>
                  <a:pt x="762" y="410765"/>
                </a:lnTo>
                <a:lnTo>
                  <a:pt x="1285" y="450544"/>
                </a:lnTo>
                <a:lnTo>
                  <a:pt x="1524" y="490108"/>
                </a:lnTo>
                <a:lnTo>
                  <a:pt x="1964" y="533995"/>
                </a:lnTo>
                <a:lnTo>
                  <a:pt x="2190" y="577738"/>
                </a:lnTo>
                <a:lnTo>
                  <a:pt x="2274" y="621482"/>
                </a:lnTo>
                <a:lnTo>
                  <a:pt x="2286" y="665368"/>
                </a:lnTo>
                <a:lnTo>
                  <a:pt x="2190" y="708921"/>
                </a:lnTo>
                <a:lnTo>
                  <a:pt x="2095" y="752617"/>
                </a:lnTo>
                <a:lnTo>
                  <a:pt x="2286" y="796313"/>
                </a:lnTo>
                <a:lnTo>
                  <a:pt x="3048" y="839866"/>
                </a:lnTo>
                <a:lnTo>
                  <a:pt x="4949" y="892359"/>
                </a:lnTo>
                <a:lnTo>
                  <a:pt x="7839" y="944705"/>
                </a:lnTo>
                <a:lnTo>
                  <a:pt x="11606" y="996942"/>
                </a:lnTo>
                <a:lnTo>
                  <a:pt x="16142" y="1049105"/>
                </a:lnTo>
                <a:lnTo>
                  <a:pt x="21336" y="1101232"/>
                </a:lnTo>
                <a:lnTo>
                  <a:pt x="29718" y="1174384"/>
                </a:lnTo>
                <a:lnTo>
                  <a:pt x="33980" y="1210960"/>
                </a:lnTo>
                <a:lnTo>
                  <a:pt x="38100" y="1247536"/>
                </a:lnTo>
                <a:lnTo>
                  <a:pt x="42100" y="1290875"/>
                </a:lnTo>
                <a:lnTo>
                  <a:pt x="44958" y="1333642"/>
                </a:lnTo>
                <a:lnTo>
                  <a:pt x="46482" y="1379362"/>
                </a:lnTo>
                <a:lnTo>
                  <a:pt x="46482" y="1384696"/>
                </a:lnTo>
                <a:lnTo>
                  <a:pt x="46482" y="1389268"/>
                </a:lnTo>
                <a:lnTo>
                  <a:pt x="46482" y="1393840"/>
                </a:lnTo>
                <a:lnTo>
                  <a:pt x="65341" y="1393709"/>
                </a:lnTo>
                <a:lnTo>
                  <a:pt x="84201" y="1393364"/>
                </a:lnTo>
                <a:lnTo>
                  <a:pt x="103060" y="1392876"/>
                </a:lnTo>
                <a:lnTo>
                  <a:pt x="121920" y="1392316"/>
                </a:lnTo>
                <a:lnTo>
                  <a:pt x="149113" y="1392269"/>
                </a:lnTo>
                <a:lnTo>
                  <a:pt x="176022" y="1391935"/>
                </a:lnTo>
                <a:lnTo>
                  <a:pt x="202930" y="1391031"/>
                </a:lnTo>
                <a:lnTo>
                  <a:pt x="230124" y="13892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33"/>
          <p:cNvSpPr/>
          <p:nvPr/>
        </p:nvSpPr>
        <p:spPr>
          <a:xfrm>
            <a:off x="8086119" y="352985"/>
            <a:ext cx="462909" cy="838047"/>
          </a:xfrm>
          <a:custGeom>
            <a:rect b="b" l="l" r="r" t="t"/>
            <a:pathLst>
              <a:path extrusionOk="0" h="891539" w="344170">
                <a:moveTo>
                  <a:pt x="242315" y="12382"/>
                </a:moveTo>
                <a:lnTo>
                  <a:pt x="255650" y="7929"/>
                </a:lnTo>
                <a:lnTo>
                  <a:pt x="267842" y="4762"/>
                </a:lnTo>
                <a:lnTo>
                  <a:pt x="280034" y="2738"/>
                </a:lnTo>
                <a:lnTo>
                  <a:pt x="293369" y="1714"/>
                </a:lnTo>
                <a:lnTo>
                  <a:pt x="303014" y="857"/>
                </a:lnTo>
                <a:lnTo>
                  <a:pt x="313943" y="0"/>
                </a:lnTo>
                <a:lnTo>
                  <a:pt x="324873" y="0"/>
                </a:lnTo>
                <a:lnTo>
                  <a:pt x="334517" y="1714"/>
                </a:lnTo>
                <a:lnTo>
                  <a:pt x="340613" y="4000"/>
                </a:lnTo>
                <a:lnTo>
                  <a:pt x="340613" y="13144"/>
                </a:lnTo>
                <a:lnTo>
                  <a:pt x="341375" y="17716"/>
                </a:lnTo>
                <a:lnTo>
                  <a:pt x="343340" y="30991"/>
                </a:lnTo>
                <a:lnTo>
                  <a:pt x="343947" y="44481"/>
                </a:lnTo>
                <a:lnTo>
                  <a:pt x="343840" y="58114"/>
                </a:lnTo>
                <a:lnTo>
                  <a:pt x="343661" y="71818"/>
                </a:lnTo>
                <a:lnTo>
                  <a:pt x="343233" y="95702"/>
                </a:lnTo>
                <a:lnTo>
                  <a:pt x="341375" y="119443"/>
                </a:lnTo>
                <a:lnTo>
                  <a:pt x="338947" y="143184"/>
                </a:lnTo>
                <a:lnTo>
                  <a:pt x="336803" y="167068"/>
                </a:lnTo>
                <a:lnTo>
                  <a:pt x="334922" y="197238"/>
                </a:lnTo>
                <a:lnTo>
                  <a:pt x="333755" y="227266"/>
                </a:lnTo>
                <a:lnTo>
                  <a:pt x="333160" y="257294"/>
                </a:lnTo>
                <a:lnTo>
                  <a:pt x="332993" y="287464"/>
                </a:lnTo>
                <a:lnTo>
                  <a:pt x="333232" y="321183"/>
                </a:lnTo>
                <a:lnTo>
                  <a:pt x="333755" y="354901"/>
                </a:lnTo>
                <a:lnTo>
                  <a:pt x="334279" y="388620"/>
                </a:lnTo>
                <a:lnTo>
                  <a:pt x="334517" y="422338"/>
                </a:lnTo>
                <a:lnTo>
                  <a:pt x="333946" y="493490"/>
                </a:lnTo>
                <a:lnTo>
                  <a:pt x="327659" y="564070"/>
                </a:lnTo>
                <a:lnTo>
                  <a:pt x="321063" y="603373"/>
                </a:lnTo>
                <a:lnTo>
                  <a:pt x="313181" y="642461"/>
                </a:lnTo>
                <a:lnTo>
                  <a:pt x="304728" y="681406"/>
                </a:lnTo>
                <a:lnTo>
                  <a:pt x="296417" y="720280"/>
                </a:lnTo>
                <a:lnTo>
                  <a:pt x="287845" y="764952"/>
                </a:lnTo>
                <a:lnTo>
                  <a:pt x="282701" y="810196"/>
                </a:lnTo>
                <a:lnTo>
                  <a:pt x="281201" y="850701"/>
                </a:lnTo>
                <a:lnTo>
                  <a:pt x="281177" y="864298"/>
                </a:lnTo>
                <a:lnTo>
                  <a:pt x="281177" y="872680"/>
                </a:lnTo>
                <a:lnTo>
                  <a:pt x="281177" y="881062"/>
                </a:lnTo>
                <a:lnTo>
                  <a:pt x="281939" y="888682"/>
                </a:lnTo>
                <a:lnTo>
                  <a:pt x="281939" y="889444"/>
                </a:lnTo>
                <a:lnTo>
                  <a:pt x="281939" y="890206"/>
                </a:lnTo>
                <a:lnTo>
                  <a:pt x="275081" y="887920"/>
                </a:lnTo>
                <a:lnTo>
                  <a:pt x="268985" y="884110"/>
                </a:lnTo>
                <a:lnTo>
                  <a:pt x="262889" y="881824"/>
                </a:lnTo>
                <a:lnTo>
                  <a:pt x="218420" y="873144"/>
                </a:lnTo>
                <a:lnTo>
                  <a:pt x="177534" y="872478"/>
                </a:lnTo>
                <a:lnTo>
                  <a:pt x="152114" y="873918"/>
                </a:lnTo>
                <a:lnTo>
                  <a:pt x="126837" y="876645"/>
                </a:lnTo>
                <a:lnTo>
                  <a:pt x="101345" y="880300"/>
                </a:lnTo>
                <a:lnTo>
                  <a:pt x="75973" y="884539"/>
                </a:lnTo>
                <a:lnTo>
                  <a:pt x="50958" y="887920"/>
                </a:lnTo>
                <a:lnTo>
                  <a:pt x="25800" y="890158"/>
                </a:lnTo>
                <a:lnTo>
                  <a:pt x="0" y="8909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33"/>
          <p:cNvGrpSpPr/>
          <p:nvPr/>
        </p:nvGrpSpPr>
        <p:grpSpPr>
          <a:xfrm>
            <a:off x="4468297" y="2137495"/>
            <a:ext cx="120010" cy="201002"/>
            <a:chOff x="6372605" y="3303269"/>
            <a:chExt cx="89154" cy="213741"/>
          </a:xfrm>
        </p:grpSpPr>
        <p:sp>
          <p:nvSpPr>
            <p:cNvPr id="1205" name="Google Shape;1205;p33"/>
            <p:cNvSpPr/>
            <p:nvPr/>
          </p:nvSpPr>
          <p:spPr>
            <a:xfrm>
              <a:off x="6372605" y="3303269"/>
              <a:ext cx="13335" cy="205104"/>
            </a:xfrm>
            <a:custGeom>
              <a:rect b="b" l="l" r="r" t="t"/>
              <a:pathLst>
                <a:path extrusionOk="0" h="205104" w="13335">
                  <a:moveTo>
                    <a:pt x="0" y="0"/>
                  </a:moveTo>
                  <a:lnTo>
                    <a:pt x="23" y="15311"/>
                  </a:lnTo>
                  <a:lnTo>
                    <a:pt x="190" y="30480"/>
                  </a:lnTo>
                  <a:lnTo>
                    <a:pt x="642" y="45648"/>
                  </a:lnTo>
                  <a:lnTo>
                    <a:pt x="1524" y="60960"/>
                  </a:lnTo>
                  <a:lnTo>
                    <a:pt x="2238" y="79807"/>
                  </a:lnTo>
                  <a:lnTo>
                    <a:pt x="3238" y="98583"/>
                  </a:lnTo>
                  <a:lnTo>
                    <a:pt x="4524" y="117217"/>
                  </a:lnTo>
                  <a:lnTo>
                    <a:pt x="6096" y="135636"/>
                  </a:lnTo>
                  <a:lnTo>
                    <a:pt x="7239" y="149352"/>
                  </a:lnTo>
                  <a:lnTo>
                    <a:pt x="8382" y="163068"/>
                  </a:lnTo>
                  <a:lnTo>
                    <a:pt x="9525" y="176784"/>
                  </a:lnTo>
                  <a:lnTo>
                    <a:pt x="10668" y="190500"/>
                  </a:lnTo>
                  <a:lnTo>
                    <a:pt x="11430" y="195072"/>
                  </a:lnTo>
                  <a:lnTo>
                    <a:pt x="12192" y="200406"/>
                  </a:lnTo>
                  <a:lnTo>
                    <a:pt x="12954" y="204978"/>
                  </a:lnTo>
                  <a:lnTo>
                    <a:pt x="12954" y="199644"/>
                  </a:lnTo>
                  <a:lnTo>
                    <a:pt x="12954" y="194310"/>
                  </a:lnTo>
                  <a:lnTo>
                    <a:pt x="12192" y="188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6438899" y="3313175"/>
              <a:ext cx="22860" cy="203835"/>
            </a:xfrm>
            <a:custGeom>
              <a:rect b="b" l="l" r="r" t="t"/>
              <a:pathLst>
                <a:path extrusionOk="0" h="203835" w="22860">
                  <a:moveTo>
                    <a:pt x="0" y="0"/>
                  </a:moveTo>
                  <a:lnTo>
                    <a:pt x="535" y="12203"/>
                  </a:lnTo>
                  <a:lnTo>
                    <a:pt x="2000" y="23907"/>
                  </a:lnTo>
                  <a:lnTo>
                    <a:pt x="4179" y="35468"/>
                  </a:lnTo>
                  <a:lnTo>
                    <a:pt x="6858" y="47244"/>
                  </a:lnTo>
                  <a:lnTo>
                    <a:pt x="11239" y="68520"/>
                  </a:lnTo>
                  <a:lnTo>
                    <a:pt x="18002" y="111644"/>
                  </a:lnTo>
                  <a:lnTo>
                    <a:pt x="20859" y="161544"/>
                  </a:lnTo>
                  <a:lnTo>
                    <a:pt x="21336" y="194310"/>
                  </a:lnTo>
                  <a:lnTo>
                    <a:pt x="21336" y="198882"/>
                  </a:lnTo>
                  <a:lnTo>
                    <a:pt x="21336" y="203454"/>
                  </a:lnTo>
                  <a:lnTo>
                    <a:pt x="21336" y="197358"/>
                  </a:lnTo>
                  <a:lnTo>
                    <a:pt x="22098" y="192024"/>
                  </a:lnTo>
                  <a:lnTo>
                    <a:pt x="22860" y="1859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7" name="Google Shape;1207;p33"/>
          <p:cNvSpPr/>
          <p:nvPr/>
        </p:nvSpPr>
        <p:spPr>
          <a:xfrm>
            <a:off x="4690933" y="2135261"/>
            <a:ext cx="19642" cy="199364"/>
          </a:xfrm>
          <a:custGeom>
            <a:rect b="b" l="l" r="r" t="t"/>
            <a:pathLst>
              <a:path extrusionOk="0" h="212089" w="14604">
                <a:moveTo>
                  <a:pt x="0" y="0"/>
                </a:moveTo>
                <a:lnTo>
                  <a:pt x="2250" y="44684"/>
                </a:lnTo>
                <a:lnTo>
                  <a:pt x="7512" y="90987"/>
                </a:lnTo>
                <a:lnTo>
                  <a:pt x="10572" y="122682"/>
                </a:lnTo>
                <a:lnTo>
                  <a:pt x="12918" y="154376"/>
                </a:lnTo>
                <a:lnTo>
                  <a:pt x="14478" y="185928"/>
                </a:lnTo>
                <a:lnTo>
                  <a:pt x="14478" y="192226"/>
                </a:lnTo>
                <a:lnTo>
                  <a:pt x="14478" y="198596"/>
                </a:lnTo>
                <a:lnTo>
                  <a:pt x="14478" y="205108"/>
                </a:lnTo>
                <a:lnTo>
                  <a:pt x="14478" y="211836"/>
                </a:lnTo>
                <a:lnTo>
                  <a:pt x="10668" y="204215"/>
                </a:lnTo>
                <a:lnTo>
                  <a:pt x="7620" y="197358"/>
                </a:lnTo>
                <a:lnTo>
                  <a:pt x="3810" y="19050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3"/>
          <p:cNvSpPr/>
          <p:nvPr/>
        </p:nvSpPr>
        <p:spPr>
          <a:xfrm>
            <a:off x="2674401" y="2710662"/>
            <a:ext cx="304051" cy="704939"/>
          </a:xfrm>
          <a:custGeom>
            <a:rect b="b" l="l" r="r" t="t"/>
            <a:pathLst>
              <a:path extrusionOk="0" h="749935" w="226060">
                <a:moveTo>
                  <a:pt x="206454" y="0"/>
                </a:moveTo>
                <a:lnTo>
                  <a:pt x="159305" y="7393"/>
                </a:lnTo>
                <a:lnTo>
                  <a:pt x="117169" y="22336"/>
                </a:lnTo>
                <a:lnTo>
                  <a:pt x="65948" y="41671"/>
                </a:lnTo>
                <a:lnTo>
                  <a:pt x="40338" y="51054"/>
                </a:lnTo>
                <a:lnTo>
                  <a:pt x="2238" y="72390"/>
                </a:lnTo>
                <a:lnTo>
                  <a:pt x="0" y="87618"/>
                </a:lnTo>
                <a:lnTo>
                  <a:pt x="2047" y="104489"/>
                </a:lnTo>
                <a:lnTo>
                  <a:pt x="6096" y="120931"/>
                </a:lnTo>
                <a:lnTo>
                  <a:pt x="9858" y="134874"/>
                </a:lnTo>
                <a:lnTo>
                  <a:pt x="23056" y="186470"/>
                </a:lnTo>
                <a:lnTo>
                  <a:pt x="35888" y="238030"/>
                </a:lnTo>
                <a:lnTo>
                  <a:pt x="47988" y="289700"/>
                </a:lnTo>
                <a:lnTo>
                  <a:pt x="58992" y="341625"/>
                </a:lnTo>
                <a:lnTo>
                  <a:pt x="68532" y="393954"/>
                </a:lnTo>
                <a:lnTo>
                  <a:pt x="75866" y="439804"/>
                </a:lnTo>
                <a:lnTo>
                  <a:pt x="82057" y="485870"/>
                </a:lnTo>
                <a:lnTo>
                  <a:pt x="87391" y="532078"/>
                </a:lnTo>
                <a:lnTo>
                  <a:pt x="92154" y="578358"/>
                </a:lnTo>
                <a:lnTo>
                  <a:pt x="97583" y="652557"/>
                </a:lnTo>
                <a:lnTo>
                  <a:pt x="100191" y="689479"/>
                </a:lnTo>
                <a:lnTo>
                  <a:pt x="103584" y="726186"/>
                </a:lnTo>
                <a:lnTo>
                  <a:pt x="103584" y="727710"/>
                </a:lnTo>
                <a:lnTo>
                  <a:pt x="103584" y="740664"/>
                </a:lnTo>
                <a:lnTo>
                  <a:pt x="105108" y="742950"/>
                </a:lnTo>
                <a:lnTo>
                  <a:pt x="106632" y="745236"/>
                </a:lnTo>
                <a:lnTo>
                  <a:pt x="117300" y="745236"/>
                </a:lnTo>
                <a:lnTo>
                  <a:pt x="118824" y="745236"/>
                </a:lnTo>
                <a:lnTo>
                  <a:pt x="145565" y="748295"/>
                </a:lnTo>
                <a:lnTo>
                  <a:pt x="172164" y="749712"/>
                </a:lnTo>
                <a:lnTo>
                  <a:pt x="198762" y="749843"/>
                </a:lnTo>
                <a:lnTo>
                  <a:pt x="225504" y="749046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3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447615" y="4256266"/>
            <a:ext cx="270862" cy="2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780979" y="4313591"/>
            <a:ext cx="200085" cy="1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570540" y="4245518"/>
            <a:ext cx="209575" cy="177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33"/>
          <p:cNvGrpSpPr/>
          <p:nvPr/>
        </p:nvGrpSpPr>
        <p:grpSpPr>
          <a:xfrm>
            <a:off x="3935902" y="4288657"/>
            <a:ext cx="377584" cy="199258"/>
            <a:chOff x="5977102" y="5590768"/>
            <a:chExt cx="280502" cy="211886"/>
          </a:xfrm>
        </p:grpSpPr>
        <p:pic>
          <p:nvPicPr>
            <p:cNvPr id="1213" name="Google Shape;1213;p3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77102" y="5590768"/>
              <a:ext cx="132638" cy="211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3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139718" y="5606960"/>
              <a:ext cx="117886" cy="11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5" name="Google Shape;1215;p3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712035" y="2940654"/>
            <a:ext cx="585892" cy="161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33"/>
          <p:cNvGrpSpPr/>
          <p:nvPr/>
        </p:nvGrpSpPr>
        <p:grpSpPr>
          <a:xfrm>
            <a:off x="2916967" y="2874870"/>
            <a:ext cx="464868" cy="161255"/>
            <a:chOff x="5220150" y="4087367"/>
            <a:chExt cx="345344" cy="171475"/>
          </a:xfrm>
        </p:grpSpPr>
        <p:pic>
          <p:nvPicPr>
            <p:cNvPr id="1217" name="Google Shape;1217;p3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220150" y="4138586"/>
              <a:ext cx="215982" cy="120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Google Shape;1218;p33"/>
            <p:cNvSpPr/>
            <p:nvPr/>
          </p:nvSpPr>
          <p:spPr>
            <a:xfrm>
              <a:off x="5385815" y="4087367"/>
              <a:ext cx="12700" cy="9525"/>
            </a:xfrm>
            <a:custGeom>
              <a:rect b="b" l="l" r="r" t="t"/>
              <a:pathLst>
                <a:path extrusionOk="0" h="9525" w="12700">
                  <a:moveTo>
                    <a:pt x="12191" y="9144"/>
                  </a:moveTo>
                  <a:lnTo>
                    <a:pt x="7619" y="6096"/>
                  </a:lnTo>
                  <a:lnTo>
                    <a:pt x="4571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9" name="Google Shape;1219;p3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462181" y="4119441"/>
              <a:ext cx="103313" cy="1081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0" name="Google Shape;1220;p3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083699" y="3153474"/>
            <a:ext cx="194188" cy="13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3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975962" y="3093999"/>
            <a:ext cx="191880" cy="11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33"/>
          <p:cNvGrpSpPr/>
          <p:nvPr/>
        </p:nvGrpSpPr>
        <p:grpSpPr>
          <a:xfrm>
            <a:off x="4016973" y="2894219"/>
            <a:ext cx="156422" cy="107248"/>
            <a:chOff x="6037325" y="4107942"/>
            <a:chExt cx="116204" cy="114045"/>
          </a:xfrm>
        </p:grpSpPr>
        <p:sp>
          <p:nvSpPr>
            <p:cNvPr id="1223" name="Google Shape;1223;p33"/>
            <p:cNvSpPr/>
            <p:nvPr/>
          </p:nvSpPr>
          <p:spPr>
            <a:xfrm>
              <a:off x="6083331" y="4107942"/>
              <a:ext cx="6985" cy="94614"/>
            </a:xfrm>
            <a:custGeom>
              <a:rect b="b" l="l" r="r" t="t"/>
              <a:pathLst>
                <a:path extrusionOk="0" h="94614" w="6985">
                  <a:moveTo>
                    <a:pt x="2762" y="0"/>
                  </a:moveTo>
                  <a:lnTo>
                    <a:pt x="202" y="13001"/>
                  </a:lnTo>
                  <a:lnTo>
                    <a:pt x="0" y="24574"/>
                  </a:lnTo>
                  <a:lnTo>
                    <a:pt x="1369" y="36433"/>
                  </a:lnTo>
                  <a:lnTo>
                    <a:pt x="3524" y="50292"/>
                  </a:lnTo>
                  <a:lnTo>
                    <a:pt x="4643" y="60448"/>
                  </a:lnTo>
                  <a:lnTo>
                    <a:pt x="5619" y="70389"/>
                  </a:lnTo>
                  <a:lnTo>
                    <a:pt x="6310" y="80188"/>
                  </a:lnTo>
                  <a:lnTo>
                    <a:pt x="6572" y="89916"/>
                  </a:lnTo>
                  <a:lnTo>
                    <a:pt x="6572" y="91440"/>
                  </a:lnTo>
                  <a:lnTo>
                    <a:pt x="6572" y="92964"/>
                  </a:lnTo>
                  <a:lnTo>
                    <a:pt x="6572" y="944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6037325" y="4213098"/>
              <a:ext cx="116204" cy="8889"/>
            </a:xfrm>
            <a:custGeom>
              <a:rect b="b" l="l" r="r" t="t"/>
              <a:pathLst>
                <a:path extrusionOk="0" h="8889" w="116204">
                  <a:moveTo>
                    <a:pt x="0" y="6096"/>
                  </a:moveTo>
                  <a:lnTo>
                    <a:pt x="15406" y="7798"/>
                  </a:lnTo>
                  <a:lnTo>
                    <a:pt x="30099" y="8286"/>
                  </a:lnTo>
                  <a:lnTo>
                    <a:pt x="44791" y="7489"/>
                  </a:lnTo>
                  <a:lnTo>
                    <a:pt x="60198" y="5334"/>
                  </a:lnTo>
                  <a:lnTo>
                    <a:pt x="72651" y="3643"/>
                  </a:lnTo>
                  <a:lnTo>
                    <a:pt x="84963" y="2095"/>
                  </a:lnTo>
                  <a:lnTo>
                    <a:pt x="97274" y="833"/>
                  </a:lnTo>
                  <a:lnTo>
                    <a:pt x="109728" y="0"/>
                  </a:lnTo>
                  <a:lnTo>
                    <a:pt x="114300" y="0"/>
                  </a:lnTo>
                  <a:lnTo>
                    <a:pt x="115823" y="0"/>
                  </a:lnTo>
                  <a:lnTo>
                    <a:pt x="114300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5" name="Google Shape;1225;p33"/>
          <p:cNvGrpSpPr/>
          <p:nvPr/>
        </p:nvGrpSpPr>
        <p:grpSpPr>
          <a:xfrm>
            <a:off x="4334910" y="2682793"/>
            <a:ext cx="644225" cy="352607"/>
            <a:chOff x="6273520" y="3883126"/>
            <a:chExt cx="478586" cy="374954"/>
          </a:xfrm>
        </p:grpSpPr>
        <p:pic>
          <p:nvPicPr>
            <p:cNvPr id="1226" name="Google Shape;1226;p3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273520" y="4052290"/>
              <a:ext cx="96062" cy="205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3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395535" y="4045432"/>
              <a:ext cx="133543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3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57746" y="3883126"/>
              <a:ext cx="194360" cy="3155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9" name="Google Shape;1229;p3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6576" y="2799491"/>
            <a:ext cx="129310" cy="12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33"/>
          <p:cNvSpPr/>
          <p:nvPr/>
        </p:nvSpPr>
        <p:spPr>
          <a:xfrm>
            <a:off x="5403821" y="2752221"/>
            <a:ext cx="474864" cy="195186"/>
          </a:xfrm>
          <a:custGeom>
            <a:rect b="b" l="l" r="r" t="t"/>
            <a:pathLst>
              <a:path extrusionOk="0" h="207645" w="353059">
                <a:moveTo>
                  <a:pt x="279653" y="16763"/>
                </a:moveTo>
                <a:lnTo>
                  <a:pt x="275724" y="7500"/>
                </a:lnTo>
                <a:lnTo>
                  <a:pt x="271652" y="2666"/>
                </a:lnTo>
                <a:lnTo>
                  <a:pt x="265295" y="690"/>
                </a:lnTo>
                <a:lnTo>
                  <a:pt x="254507" y="0"/>
                </a:lnTo>
                <a:lnTo>
                  <a:pt x="236589" y="702"/>
                </a:lnTo>
                <a:lnTo>
                  <a:pt x="184403" y="10667"/>
                </a:lnTo>
                <a:lnTo>
                  <a:pt x="145351" y="24002"/>
                </a:lnTo>
                <a:lnTo>
                  <a:pt x="109727" y="44195"/>
                </a:lnTo>
                <a:lnTo>
                  <a:pt x="107441" y="48005"/>
                </a:lnTo>
                <a:lnTo>
                  <a:pt x="105917" y="48767"/>
                </a:lnTo>
                <a:lnTo>
                  <a:pt x="144017" y="58673"/>
                </a:lnTo>
                <a:lnTo>
                  <a:pt x="160019" y="59435"/>
                </a:lnTo>
                <a:lnTo>
                  <a:pt x="176021" y="59626"/>
                </a:lnTo>
                <a:lnTo>
                  <a:pt x="192023" y="59531"/>
                </a:lnTo>
                <a:lnTo>
                  <a:pt x="208025" y="59435"/>
                </a:lnTo>
                <a:lnTo>
                  <a:pt x="218455" y="59174"/>
                </a:lnTo>
                <a:lnTo>
                  <a:pt x="229742" y="59054"/>
                </a:lnTo>
                <a:lnTo>
                  <a:pt x="241030" y="60078"/>
                </a:lnTo>
                <a:lnTo>
                  <a:pt x="251459" y="63245"/>
                </a:lnTo>
                <a:lnTo>
                  <a:pt x="252221" y="64007"/>
                </a:lnTo>
                <a:lnTo>
                  <a:pt x="252983" y="64769"/>
                </a:lnTo>
                <a:lnTo>
                  <a:pt x="220979" y="92963"/>
                </a:lnTo>
                <a:lnTo>
                  <a:pt x="196143" y="106739"/>
                </a:lnTo>
                <a:lnTo>
                  <a:pt x="145327" y="132290"/>
                </a:lnTo>
                <a:lnTo>
                  <a:pt x="95511" y="156102"/>
                </a:lnTo>
                <a:lnTo>
                  <a:pt x="71246" y="167354"/>
                </a:lnTo>
                <a:lnTo>
                  <a:pt x="46982" y="178748"/>
                </a:lnTo>
                <a:lnTo>
                  <a:pt x="22859" y="190499"/>
                </a:lnTo>
                <a:lnTo>
                  <a:pt x="16287" y="193619"/>
                </a:lnTo>
                <a:lnTo>
                  <a:pt x="10286" y="196595"/>
                </a:lnTo>
                <a:lnTo>
                  <a:pt x="4857" y="200144"/>
                </a:lnTo>
                <a:lnTo>
                  <a:pt x="0" y="204977"/>
                </a:lnTo>
                <a:lnTo>
                  <a:pt x="13549" y="207430"/>
                </a:lnTo>
                <a:lnTo>
                  <a:pt x="28384" y="207454"/>
                </a:lnTo>
                <a:lnTo>
                  <a:pt x="43505" y="206049"/>
                </a:lnTo>
                <a:lnTo>
                  <a:pt x="57911" y="204215"/>
                </a:lnTo>
                <a:lnTo>
                  <a:pt x="93916" y="199084"/>
                </a:lnTo>
                <a:lnTo>
                  <a:pt x="129920" y="192309"/>
                </a:lnTo>
                <a:lnTo>
                  <a:pt x="165925" y="184820"/>
                </a:lnTo>
                <a:lnTo>
                  <a:pt x="201929" y="177545"/>
                </a:lnTo>
                <a:lnTo>
                  <a:pt x="231767" y="171711"/>
                </a:lnTo>
                <a:lnTo>
                  <a:pt x="261746" y="165734"/>
                </a:lnTo>
                <a:lnTo>
                  <a:pt x="291726" y="159758"/>
                </a:lnTo>
                <a:lnTo>
                  <a:pt x="321563" y="153923"/>
                </a:lnTo>
                <a:lnTo>
                  <a:pt x="329553" y="152673"/>
                </a:lnTo>
                <a:lnTo>
                  <a:pt x="337470" y="151352"/>
                </a:lnTo>
                <a:lnTo>
                  <a:pt x="345245" y="150173"/>
                </a:lnTo>
                <a:lnTo>
                  <a:pt x="352805" y="149351"/>
                </a:lnTo>
                <a:lnTo>
                  <a:pt x="346067" y="149732"/>
                </a:lnTo>
                <a:lnTo>
                  <a:pt x="339470" y="150685"/>
                </a:lnTo>
                <a:lnTo>
                  <a:pt x="332874" y="151923"/>
                </a:lnTo>
                <a:lnTo>
                  <a:pt x="326135" y="153161"/>
                </a:lnTo>
                <a:lnTo>
                  <a:pt x="321563" y="153161"/>
                </a:lnTo>
                <a:lnTo>
                  <a:pt x="317753" y="153923"/>
                </a:lnTo>
                <a:lnTo>
                  <a:pt x="313181" y="153923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1" name="Google Shape;1231;p33"/>
          <p:cNvGrpSpPr/>
          <p:nvPr/>
        </p:nvGrpSpPr>
        <p:grpSpPr>
          <a:xfrm>
            <a:off x="5430425" y="2984501"/>
            <a:ext cx="282588" cy="141908"/>
            <a:chOff x="7087361" y="4203953"/>
            <a:chExt cx="209931" cy="150902"/>
          </a:xfrm>
        </p:grpSpPr>
        <p:pic>
          <p:nvPicPr>
            <p:cNvPr id="1232" name="Google Shape;1232;p3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144486" y="4275342"/>
              <a:ext cx="106730" cy="7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3" name="Google Shape;1233;p33"/>
            <p:cNvSpPr/>
            <p:nvPr/>
          </p:nvSpPr>
          <p:spPr>
            <a:xfrm>
              <a:off x="7291577" y="4276343"/>
              <a:ext cx="5715" cy="71754"/>
            </a:xfrm>
            <a:custGeom>
              <a:rect b="b" l="l" r="r" t="t"/>
              <a:pathLst>
                <a:path extrusionOk="0" h="71754" w="5715">
                  <a:moveTo>
                    <a:pt x="0" y="0"/>
                  </a:moveTo>
                  <a:lnTo>
                    <a:pt x="2119" y="10060"/>
                  </a:lnTo>
                  <a:lnTo>
                    <a:pt x="3810" y="19907"/>
                  </a:lnTo>
                  <a:lnTo>
                    <a:pt x="4929" y="29896"/>
                  </a:lnTo>
                  <a:lnTo>
                    <a:pt x="5334" y="40386"/>
                  </a:lnTo>
                  <a:lnTo>
                    <a:pt x="5643" y="48375"/>
                  </a:lnTo>
                  <a:lnTo>
                    <a:pt x="5524" y="56292"/>
                  </a:lnTo>
                  <a:lnTo>
                    <a:pt x="5119" y="64067"/>
                  </a:lnTo>
                  <a:lnTo>
                    <a:pt x="4572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7101077" y="4302251"/>
              <a:ext cx="5079" cy="48895"/>
            </a:xfrm>
            <a:custGeom>
              <a:rect b="b" l="l" r="r" t="t"/>
              <a:pathLst>
                <a:path extrusionOk="0" h="48895" w="5079">
                  <a:moveTo>
                    <a:pt x="0" y="0"/>
                  </a:moveTo>
                  <a:lnTo>
                    <a:pt x="142" y="7310"/>
                  </a:lnTo>
                  <a:lnTo>
                    <a:pt x="571" y="14477"/>
                  </a:lnTo>
                  <a:lnTo>
                    <a:pt x="1285" y="21645"/>
                  </a:lnTo>
                  <a:lnTo>
                    <a:pt x="2286" y="28956"/>
                  </a:lnTo>
                  <a:lnTo>
                    <a:pt x="3048" y="35052"/>
                  </a:lnTo>
                  <a:lnTo>
                    <a:pt x="3810" y="41148"/>
                  </a:lnTo>
                  <a:lnTo>
                    <a:pt x="4572" y="47244"/>
                  </a:lnTo>
                  <a:lnTo>
                    <a:pt x="4572" y="48006"/>
                  </a:lnTo>
                  <a:lnTo>
                    <a:pt x="4572" y="487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7087361" y="420395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6" name="Google Shape;1236;p3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516008" y="2596222"/>
            <a:ext cx="89347" cy="92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7" name="Google Shape;1237;p33"/>
          <p:cNvGrpSpPr/>
          <p:nvPr/>
        </p:nvGrpSpPr>
        <p:grpSpPr>
          <a:xfrm>
            <a:off x="5973691" y="2735135"/>
            <a:ext cx="254068" cy="161590"/>
            <a:chOff x="7490946" y="3938778"/>
            <a:chExt cx="188744" cy="171831"/>
          </a:xfrm>
        </p:grpSpPr>
        <p:pic>
          <p:nvPicPr>
            <p:cNvPr id="1238" name="Google Shape;1238;p3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490946" y="3965422"/>
              <a:ext cx="130602" cy="13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9" name="Google Shape;1239;p33"/>
            <p:cNvSpPr/>
            <p:nvPr/>
          </p:nvSpPr>
          <p:spPr>
            <a:xfrm>
              <a:off x="7659624" y="4059174"/>
              <a:ext cx="1270" cy="51435"/>
            </a:xfrm>
            <a:custGeom>
              <a:rect b="b" l="l" r="r" t="t"/>
              <a:pathLst>
                <a:path extrusionOk="0" h="51435" w="1270">
                  <a:moveTo>
                    <a:pt x="0" y="0"/>
                  </a:moveTo>
                  <a:lnTo>
                    <a:pt x="762" y="41148"/>
                  </a:lnTo>
                  <a:lnTo>
                    <a:pt x="762" y="45720"/>
                  </a:lnTo>
                  <a:lnTo>
                    <a:pt x="762" y="5105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7677150" y="3938778"/>
              <a:ext cx="2540" cy="16510"/>
            </a:xfrm>
            <a:custGeom>
              <a:rect b="b" l="l" r="r" t="t"/>
              <a:pathLst>
                <a:path extrusionOk="0" h="16510" w="2540">
                  <a:moveTo>
                    <a:pt x="2285" y="16001"/>
                  </a:moveTo>
                  <a:lnTo>
                    <a:pt x="1523" y="10667"/>
                  </a:lnTo>
                  <a:lnTo>
                    <a:pt x="761" y="5333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33"/>
          <p:cNvGrpSpPr/>
          <p:nvPr/>
        </p:nvGrpSpPr>
        <p:grpSpPr>
          <a:xfrm>
            <a:off x="6488954" y="2626212"/>
            <a:ext cx="190357" cy="316492"/>
            <a:chOff x="7873746" y="3822954"/>
            <a:chExt cx="141414" cy="336550"/>
          </a:xfrm>
        </p:grpSpPr>
        <p:sp>
          <p:nvSpPr>
            <p:cNvPr id="1242" name="Google Shape;1242;p33"/>
            <p:cNvSpPr/>
            <p:nvPr/>
          </p:nvSpPr>
          <p:spPr>
            <a:xfrm>
              <a:off x="7873746" y="3822954"/>
              <a:ext cx="86359" cy="336550"/>
            </a:xfrm>
            <a:custGeom>
              <a:rect b="b" l="l" r="r" t="t"/>
              <a:pathLst>
                <a:path extrusionOk="0" h="336550" w="86359">
                  <a:moveTo>
                    <a:pt x="44196" y="0"/>
                  </a:moveTo>
                  <a:lnTo>
                    <a:pt x="17942" y="38576"/>
                  </a:lnTo>
                  <a:lnTo>
                    <a:pt x="7393" y="92106"/>
                  </a:lnTo>
                  <a:lnTo>
                    <a:pt x="750" y="160782"/>
                  </a:lnTo>
                  <a:lnTo>
                    <a:pt x="0" y="195834"/>
                  </a:lnTo>
                  <a:lnTo>
                    <a:pt x="583" y="224575"/>
                  </a:lnTo>
                  <a:lnTo>
                    <a:pt x="11465" y="280916"/>
                  </a:lnTo>
                  <a:lnTo>
                    <a:pt x="32563" y="319206"/>
                  </a:lnTo>
                  <a:lnTo>
                    <a:pt x="59305" y="336018"/>
                  </a:lnTo>
                  <a:lnTo>
                    <a:pt x="74676" y="335280"/>
                  </a:lnTo>
                  <a:lnTo>
                    <a:pt x="78486" y="332994"/>
                  </a:lnTo>
                  <a:lnTo>
                    <a:pt x="82296" y="330708"/>
                  </a:lnTo>
                  <a:lnTo>
                    <a:pt x="86106" y="3276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8001190" y="3950970"/>
              <a:ext cx="13970" cy="89535"/>
            </a:xfrm>
            <a:custGeom>
              <a:rect b="b" l="l" r="r" t="t"/>
              <a:pathLst>
                <a:path extrusionOk="0" h="89535" w="13970">
                  <a:moveTo>
                    <a:pt x="2857" y="0"/>
                  </a:moveTo>
                  <a:lnTo>
                    <a:pt x="714" y="11822"/>
                  </a:lnTo>
                  <a:lnTo>
                    <a:pt x="0" y="22002"/>
                  </a:lnTo>
                  <a:lnTo>
                    <a:pt x="714" y="32039"/>
                  </a:lnTo>
                  <a:lnTo>
                    <a:pt x="2857" y="43434"/>
                  </a:lnTo>
                  <a:lnTo>
                    <a:pt x="5036" y="53709"/>
                  </a:lnTo>
                  <a:lnTo>
                    <a:pt x="7143" y="63912"/>
                  </a:lnTo>
                  <a:lnTo>
                    <a:pt x="9394" y="73973"/>
                  </a:lnTo>
                  <a:lnTo>
                    <a:pt x="12001" y="83820"/>
                  </a:lnTo>
                  <a:lnTo>
                    <a:pt x="12001" y="85344"/>
                  </a:lnTo>
                  <a:lnTo>
                    <a:pt x="12763" y="87630"/>
                  </a:lnTo>
                  <a:lnTo>
                    <a:pt x="13525" y="891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4" name="Google Shape;1244;p33"/>
          <p:cNvSpPr/>
          <p:nvPr/>
        </p:nvSpPr>
        <p:spPr>
          <a:xfrm>
            <a:off x="6853185" y="2759387"/>
            <a:ext cx="105050" cy="10147"/>
          </a:xfrm>
          <a:custGeom>
            <a:rect b="b" l="l" r="r" t="t"/>
            <a:pathLst>
              <a:path extrusionOk="0" h="10795" w="78104">
                <a:moveTo>
                  <a:pt x="0" y="9906"/>
                </a:moveTo>
                <a:lnTo>
                  <a:pt x="12453" y="10191"/>
                </a:lnTo>
                <a:lnTo>
                  <a:pt x="24764" y="9906"/>
                </a:lnTo>
                <a:lnTo>
                  <a:pt x="37076" y="9048"/>
                </a:lnTo>
                <a:lnTo>
                  <a:pt x="49530" y="7620"/>
                </a:lnTo>
                <a:lnTo>
                  <a:pt x="56935" y="6965"/>
                </a:lnTo>
                <a:lnTo>
                  <a:pt x="64198" y="5810"/>
                </a:lnTo>
                <a:lnTo>
                  <a:pt x="71175" y="3655"/>
                </a:lnTo>
                <a:lnTo>
                  <a:pt x="77724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33"/>
          <p:cNvGrpSpPr/>
          <p:nvPr/>
        </p:nvGrpSpPr>
        <p:grpSpPr>
          <a:xfrm>
            <a:off x="7122874" y="2357234"/>
            <a:ext cx="1238225" cy="628802"/>
            <a:chOff x="8344662" y="3536930"/>
            <a:chExt cx="919861" cy="668654"/>
          </a:xfrm>
        </p:grpSpPr>
        <p:sp>
          <p:nvSpPr>
            <p:cNvPr id="1246" name="Google Shape;1246;p33"/>
            <p:cNvSpPr/>
            <p:nvPr/>
          </p:nvSpPr>
          <p:spPr>
            <a:xfrm>
              <a:off x="8344662" y="3820667"/>
              <a:ext cx="159384" cy="269875"/>
            </a:xfrm>
            <a:custGeom>
              <a:rect b="b" l="l" r="r" t="t"/>
              <a:pathLst>
                <a:path extrusionOk="0" h="269875" w="159384">
                  <a:moveTo>
                    <a:pt x="0" y="0"/>
                  </a:moveTo>
                  <a:lnTo>
                    <a:pt x="476" y="19419"/>
                  </a:lnTo>
                  <a:lnTo>
                    <a:pt x="952" y="38766"/>
                  </a:lnTo>
                  <a:lnTo>
                    <a:pt x="1714" y="57971"/>
                  </a:lnTo>
                  <a:lnTo>
                    <a:pt x="3048" y="76962"/>
                  </a:lnTo>
                  <a:lnTo>
                    <a:pt x="4786" y="105179"/>
                  </a:lnTo>
                  <a:lnTo>
                    <a:pt x="11406" y="161615"/>
                  </a:lnTo>
                  <a:lnTo>
                    <a:pt x="27348" y="211526"/>
                  </a:lnTo>
                  <a:lnTo>
                    <a:pt x="56328" y="248340"/>
                  </a:lnTo>
                  <a:lnTo>
                    <a:pt x="97214" y="267045"/>
                  </a:lnTo>
                  <a:lnTo>
                    <a:pt x="117824" y="269271"/>
                  </a:lnTo>
                  <a:lnTo>
                    <a:pt x="138576" y="269069"/>
                  </a:lnTo>
                  <a:lnTo>
                    <a:pt x="159258" y="26822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7" name="Google Shape;1247;p3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398738" y="3766540"/>
              <a:ext cx="128828" cy="24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3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557234" y="3757396"/>
              <a:ext cx="457987" cy="252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Google Shape;1249;p33"/>
            <p:cNvSpPr/>
            <p:nvPr/>
          </p:nvSpPr>
          <p:spPr>
            <a:xfrm>
              <a:off x="9066276" y="3681983"/>
              <a:ext cx="111125" cy="292100"/>
            </a:xfrm>
            <a:custGeom>
              <a:rect b="b" l="l" r="r" t="t"/>
              <a:pathLst>
                <a:path extrusionOk="0" h="292100" w="111125">
                  <a:moveTo>
                    <a:pt x="0" y="0"/>
                  </a:moveTo>
                  <a:lnTo>
                    <a:pt x="45755" y="31075"/>
                  </a:lnTo>
                  <a:lnTo>
                    <a:pt x="72759" y="66020"/>
                  </a:lnTo>
                  <a:lnTo>
                    <a:pt x="95214" y="108525"/>
                  </a:lnTo>
                  <a:lnTo>
                    <a:pt x="107858" y="150316"/>
                  </a:lnTo>
                  <a:lnTo>
                    <a:pt x="110775" y="170783"/>
                  </a:lnTo>
                  <a:lnTo>
                    <a:pt x="110692" y="191392"/>
                  </a:lnTo>
                  <a:lnTo>
                    <a:pt x="95726" y="234362"/>
                  </a:lnTo>
                  <a:lnTo>
                    <a:pt x="58674" y="274939"/>
                  </a:lnTo>
                  <a:lnTo>
                    <a:pt x="29718" y="291084"/>
                  </a:lnTo>
                  <a:lnTo>
                    <a:pt x="28194" y="291846"/>
                  </a:lnTo>
                  <a:lnTo>
                    <a:pt x="23622" y="2910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9074658" y="3536930"/>
              <a:ext cx="189865" cy="668654"/>
            </a:xfrm>
            <a:custGeom>
              <a:rect b="b" l="l" r="r" t="t"/>
              <a:pathLst>
                <a:path extrusionOk="0" h="668654" w="189865">
                  <a:moveTo>
                    <a:pt x="87629" y="10941"/>
                  </a:moveTo>
                  <a:lnTo>
                    <a:pt x="100762" y="8036"/>
                  </a:lnTo>
                  <a:lnTo>
                    <a:pt x="113252" y="5988"/>
                  </a:lnTo>
                  <a:lnTo>
                    <a:pt x="125884" y="4512"/>
                  </a:lnTo>
                  <a:lnTo>
                    <a:pt x="139445" y="3321"/>
                  </a:lnTo>
                  <a:lnTo>
                    <a:pt x="146351" y="2214"/>
                  </a:lnTo>
                  <a:lnTo>
                    <a:pt x="154685" y="750"/>
                  </a:lnTo>
                  <a:lnTo>
                    <a:pt x="163020" y="0"/>
                  </a:lnTo>
                  <a:lnTo>
                    <a:pt x="169925" y="1035"/>
                  </a:lnTo>
                  <a:lnTo>
                    <a:pt x="174497" y="2559"/>
                  </a:lnTo>
                  <a:lnTo>
                    <a:pt x="173735" y="14751"/>
                  </a:lnTo>
                  <a:lnTo>
                    <a:pt x="174497" y="18561"/>
                  </a:lnTo>
                  <a:lnTo>
                    <a:pt x="175640" y="41540"/>
                  </a:lnTo>
                  <a:lnTo>
                    <a:pt x="176783" y="64662"/>
                  </a:lnTo>
                  <a:lnTo>
                    <a:pt x="177926" y="87784"/>
                  </a:lnTo>
                  <a:lnTo>
                    <a:pt x="179069" y="110763"/>
                  </a:lnTo>
                  <a:lnTo>
                    <a:pt x="180665" y="152483"/>
                  </a:lnTo>
                  <a:lnTo>
                    <a:pt x="182117" y="194202"/>
                  </a:lnTo>
                  <a:lnTo>
                    <a:pt x="183570" y="235922"/>
                  </a:lnTo>
                  <a:lnTo>
                    <a:pt x="185165" y="277641"/>
                  </a:lnTo>
                  <a:lnTo>
                    <a:pt x="186737" y="317075"/>
                  </a:lnTo>
                  <a:lnTo>
                    <a:pt x="188023" y="356508"/>
                  </a:lnTo>
                  <a:lnTo>
                    <a:pt x="189023" y="395942"/>
                  </a:lnTo>
                  <a:lnTo>
                    <a:pt x="189737" y="435375"/>
                  </a:lnTo>
                  <a:lnTo>
                    <a:pt x="189714" y="465546"/>
                  </a:lnTo>
                  <a:lnTo>
                    <a:pt x="189095" y="525601"/>
                  </a:lnTo>
                  <a:lnTo>
                    <a:pt x="187499" y="575321"/>
                  </a:lnTo>
                  <a:lnTo>
                    <a:pt x="185213" y="614707"/>
                  </a:lnTo>
                  <a:lnTo>
                    <a:pt x="181606" y="654510"/>
                  </a:lnTo>
                  <a:lnTo>
                    <a:pt x="180593" y="660927"/>
                  </a:lnTo>
                  <a:lnTo>
                    <a:pt x="180593" y="663213"/>
                  </a:lnTo>
                  <a:lnTo>
                    <a:pt x="181355" y="663213"/>
                  </a:lnTo>
                  <a:lnTo>
                    <a:pt x="180593" y="663975"/>
                  </a:lnTo>
                  <a:lnTo>
                    <a:pt x="176783" y="663213"/>
                  </a:lnTo>
                  <a:lnTo>
                    <a:pt x="175259" y="662451"/>
                  </a:lnTo>
                  <a:lnTo>
                    <a:pt x="171449" y="660927"/>
                  </a:lnTo>
                  <a:lnTo>
                    <a:pt x="160579" y="657844"/>
                  </a:lnTo>
                  <a:lnTo>
                    <a:pt x="149637" y="656260"/>
                  </a:lnTo>
                  <a:lnTo>
                    <a:pt x="138553" y="655677"/>
                  </a:lnTo>
                  <a:lnTo>
                    <a:pt x="127253" y="655593"/>
                  </a:lnTo>
                  <a:lnTo>
                    <a:pt x="100869" y="657189"/>
                  </a:lnTo>
                  <a:lnTo>
                    <a:pt x="75056" y="660927"/>
                  </a:lnTo>
                  <a:lnTo>
                    <a:pt x="49244" y="665237"/>
                  </a:lnTo>
                  <a:lnTo>
                    <a:pt x="22859" y="668547"/>
                  </a:lnTo>
                  <a:lnTo>
                    <a:pt x="10667" y="668547"/>
                  </a:lnTo>
                  <a:lnTo>
                    <a:pt x="6857" y="668547"/>
                  </a:lnTo>
                  <a:lnTo>
                    <a:pt x="0" y="66549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1" name="Google Shape;1251;p33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716394" y="3249493"/>
            <a:ext cx="572300" cy="16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2" name="Google Shape;1252;p33"/>
          <p:cNvGrpSpPr/>
          <p:nvPr/>
        </p:nvGrpSpPr>
        <p:grpSpPr>
          <a:xfrm>
            <a:off x="1749080" y="3443112"/>
            <a:ext cx="6434564" cy="127790"/>
            <a:chOff x="4352543" y="4691634"/>
            <a:chExt cx="4780153" cy="135889"/>
          </a:xfrm>
        </p:grpSpPr>
        <p:sp>
          <p:nvSpPr>
            <p:cNvPr id="1253" name="Google Shape;1253;p33"/>
            <p:cNvSpPr/>
            <p:nvPr/>
          </p:nvSpPr>
          <p:spPr>
            <a:xfrm>
              <a:off x="4352543" y="4766310"/>
              <a:ext cx="392429" cy="16510"/>
            </a:xfrm>
            <a:custGeom>
              <a:rect b="b" l="l" r="r" t="t"/>
              <a:pathLst>
                <a:path extrusionOk="0" h="16510" w="392429">
                  <a:moveTo>
                    <a:pt x="0" y="1523"/>
                  </a:moveTo>
                  <a:lnTo>
                    <a:pt x="15894" y="3726"/>
                  </a:lnTo>
                  <a:lnTo>
                    <a:pt x="31718" y="4857"/>
                  </a:lnTo>
                  <a:lnTo>
                    <a:pt x="47684" y="5274"/>
                  </a:lnTo>
                  <a:lnTo>
                    <a:pt x="64008" y="5333"/>
                  </a:lnTo>
                  <a:lnTo>
                    <a:pt x="93273" y="5333"/>
                  </a:lnTo>
                  <a:lnTo>
                    <a:pt x="122682" y="5333"/>
                  </a:lnTo>
                  <a:lnTo>
                    <a:pt x="152090" y="5333"/>
                  </a:lnTo>
                  <a:lnTo>
                    <a:pt x="181356" y="5333"/>
                  </a:lnTo>
                  <a:lnTo>
                    <a:pt x="210383" y="5750"/>
                  </a:lnTo>
                  <a:lnTo>
                    <a:pt x="239268" y="5810"/>
                  </a:lnTo>
                  <a:lnTo>
                    <a:pt x="268152" y="5441"/>
                  </a:lnTo>
                  <a:lnTo>
                    <a:pt x="314884" y="3869"/>
                  </a:lnTo>
                  <a:lnTo>
                    <a:pt x="367284" y="761"/>
                  </a:lnTo>
                  <a:lnTo>
                    <a:pt x="373380" y="761"/>
                  </a:lnTo>
                  <a:lnTo>
                    <a:pt x="379476" y="0"/>
                  </a:lnTo>
                  <a:lnTo>
                    <a:pt x="385572" y="0"/>
                  </a:lnTo>
                  <a:lnTo>
                    <a:pt x="392430" y="0"/>
                  </a:lnTo>
                  <a:lnTo>
                    <a:pt x="382524" y="761"/>
                  </a:lnTo>
                  <a:lnTo>
                    <a:pt x="381000" y="1523"/>
                  </a:lnTo>
                  <a:lnTo>
                    <a:pt x="372891" y="5929"/>
                  </a:lnTo>
                  <a:lnTo>
                    <a:pt x="365283" y="9905"/>
                  </a:lnTo>
                  <a:lnTo>
                    <a:pt x="357532" y="13311"/>
                  </a:lnTo>
                  <a:lnTo>
                    <a:pt x="348996" y="1600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4386071" y="4691634"/>
              <a:ext cx="4746625" cy="135889"/>
            </a:xfrm>
            <a:custGeom>
              <a:rect b="b" l="l" r="r" t="t"/>
              <a:pathLst>
                <a:path extrusionOk="0" h="135889" w="4746625">
                  <a:moveTo>
                    <a:pt x="0" y="134874"/>
                  </a:moveTo>
                  <a:lnTo>
                    <a:pt x="40290" y="134397"/>
                  </a:lnTo>
                  <a:lnTo>
                    <a:pt x="80010" y="128778"/>
                  </a:lnTo>
                  <a:lnTo>
                    <a:pt x="105048" y="124360"/>
                  </a:lnTo>
                  <a:lnTo>
                    <a:pt x="130016" y="120300"/>
                  </a:lnTo>
                  <a:lnTo>
                    <a:pt x="180594" y="113538"/>
                  </a:lnTo>
                  <a:lnTo>
                    <a:pt x="244697" y="107632"/>
                  </a:lnTo>
                  <a:lnTo>
                    <a:pt x="309372" y="102870"/>
                  </a:lnTo>
                  <a:lnTo>
                    <a:pt x="346519" y="99476"/>
                  </a:lnTo>
                  <a:lnTo>
                    <a:pt x="420814" y="93547"/>
                  </a:lnTo>
                  <a:lnTo>
                    <a:pt x="499098" y="89320"/>
                  </a:lnTo>
                  <a:lnTo>
                    <a:pt x="540162" y="87630"/>
                  </a:lnTo>
                  <a:lnTo>
                    <a:pt x="581084" y="86510"/>
                  </a:lnTo>
                  <a:lnTo>
                    <a:pt x="621792" y="86106"/>
                  </a:lnTo>
                  <a:lnTo>
                    <a:pt x="668798" y="85721"/>
                  </a:lnTo>
                  <a:lnTo>
                    <a:pt x="715658" y="85411"/>
                  </a:lnTo>
                  <a:lnTo>
                    <a:pt x="762408" y="85063"/>
                  </a:lnTo>
                  <a:lnTo>
                    <a:pt x="809085" y="84569"/>
                  </a:lnTo>
                  <a:lnTo>
                    <a:pt x="855726" y="83820"/>
                  </a:lnTo>
                  <a:lnTo>
                    <a:pt x="907732" y="82426"/>
                  </a:lnTo>
                  <a:lnTo>
                    <a:pt x="959738" y="80676"/>
                  </a:lnTo>
                  <a:lnTo>
                    <a:pt x="1011745" y="78783"/>
                  </a:lnTo>
                  <a:lnTo>
                    <a:pt x="1063752" y="76962"/>
                  </a:lnTo>
                  <a:lnTo>
                    <a:pt x="1117925" y="75283"/>
                  </a:lnTo>
                  <a:lnTo>
                    <a:pt x="1171956" y="73818"/>
                  </a:lnTo>
                  <a:lnTo>
                    <a:pt x="1225986" y="72782"/>
                  </a:lnTo>
                  <a:lnTo>
                    <a:pt x="1280160" y="72390"/>
                  </a:lnTo>
                  <a:lnTo>
                    <a:pt x="1336155" y="72068"/>
                  </a:lnTo>
                  <a:lnTo>
                    <a:pt x="1392078" y="72104"/>
                  </a:lnTo>
                  <a:lnTo>
                    <a:pt x="1447859" y="72282"/>
                  </a:lnTo>
                  <a:lnTo>
                    <a:pt x="1503426" y="72390"/>
                  </a:lnTo>
                  <a:lnTo>
                    <a:pt x="1551425" y="72530"/>
                  </a:lnTo>
                  <a:lnTo>
                    <a:pt x="1599389" y="72780"/>
                  </a:lnTo>
                  <a:lnTo>
                    <a:pt x="1647279" y="72883"/>
                  </a:lnTo>
                  <a:lnTo>
                    <a:pt x="1695059" y="72585"/>
                  </a:lnTo>
                  <a:lnTo>
                    <a:pt x="1742694" y="71628"/>
                  </a:lnTo>
                  <a:lnTo>
                    <a:pt x="1794357" y="69927"/>
                  </a:lnTo>
                  <a:lnTo>
                    <a:pt x="1846021" y="67714"/>
                  </a:lnTo>
                  <a:lnTo>
                    <a:pt x="1897684" y="65208"/>
                  </a:lnTo>
                  <a:lnTo>
                    <a:pt x="1949348" y="62630"/>
                  </a:lnTo>
                  <a:lnTo>
                    <a:pt x="2001012" y="60198"/>
                  </a:lnTo>
                  <a:lnTo>
                    <a:pt x="2055495" y="57866"/>
                  </a:lnTo>
                  <a:lnTo>
                    <a:pt x="2109978" y="55513"/>
                  </a:lnTo>
                  <a:lnTo>
                    <a:pt x="2164460" y="53244"/>
                  </a:lnTo>
                  <a:lnTo>
                    <a:pt x="2218943" y="51166"/>
                  </a:lnTo>
                  <a:lnTo>
                    <a:pt x="2273427" y="49385"/>
                  </a:lnTo>
                  <a:lnTo>
                    <a:pt x="2327910" y="48006"/>
                  </a:lnTo>
                  <a:lnTo>
                    <a:pt x="2378202" y="46640"/>
                  </a:lnTo>
                  <a:lnTo>
                    <a:pt x="2428494" y="45311"/>
                  </a:lnTo>
                  <a:lnTo>
                    <a:pt x="2478786" y="44055"/>
                  </a:lnTo>
                  <a:lnTo>
                    <a:pt x="2529078" y="42909"/>
                  </a:lnTo>
                  <a:lnTo>
                    <a:pt x="2579370" y="41910"/>
                  </a:lnTo>
                  <a:lnTo>
                    <a:pt x="2630805" y="40826"/>
                  </a:lnTo>
                  <a:lnTo>
                    <a:pt x="2682240" y="39849"/>
                  </a:lnTo>
                  <a:lnTo>
                    <a:pt x="2733675" y="38957"/>
                  </a:lnTo>
                  <a:lnTo>
                    <a:pt x="2785110" y="38128"/>
                  </a:lnTo>
                  <a:lnTo>
                    <a:pt x="2836545" y="37341"/>
                  </a:lnTo>
                  <a:lnTo>
                    <a:pt x="2887980" y="36576"/>
                  </a:lnTo>
                  <a:lnTo>
                    <a:pt x="2940177" y="35810"/>
                  </a:lnTo>
                  <a:lnTo>
                    <a:pt x="2992374" y="35023"/>
                  </a:lnTo>
                  <a:lnTo>
                    <a:pt x="3044571" y="34194"/>
                  </a:lnTo>
                  <a:lnTo>
                    <a:pt x="3096768" y="33302"/>
                  </a:lnTo>
                  <a:lnTo>
                    <a:pt x="3148965" y="32325"/>
                  </a:lnTo>
                  <a:lnTo>
                    <a:pt x="3201162" y="31242"/>
                  </a:lnTo>
                  <a:lnTo>
                    <a:pt x="3252283" y="29870"/>
                  </a:lnTo>
                  <a:lnTo>
                    <a:pt x="3303257" y="28498"/>
                  </a:lnTo>
                  <a:lnTo>
                    <a:pt x="3354122" y="27127"/>
                  </a:lnTo>
                  <a:lnTo>
                    <a:pt x="3404914" y="25755"/>
                  </a:lnTo>
                  <a:lnTo>
                    <a:pt x="3455670" y="24384"/>
                  </a:lnTo>
                  <a:lnTo>
                    <a:pt x="3507807" y="22972"/>
                  </a:lnTo>
                  <a:lnTo>
                    <a:pt x="3559838" y="21731"/>
                  </a:lnTo>
                  <a:lnTo>
                    <a:pt x="3611784" y="20574"/>
                  </a:lnTo>
                  <a:lnTo>
                    <a:pt x="3663667" y="19416"/>
                  </a:lnTo>
                  <a:lnTo>
                    <a:pt x="3715508" y="18175"/>
                  </a:lnTo>
                  <a:lnTo>
                    <a:pt x="3767328" y="16764"/>
                  </a:lnTo>
                  <a:lnTo>
                    <a:pt x="3815711" y="15776"/>
                  </a:lnTo>
                  <a:lnTo>
                    <a:pt x="3863986" y="14715"/>
                  </a:lnTo>
                  <a:lnTo>
                    <a:pt x="3912223" y="13691"/>
                  </a:lnTo>
                  <a:lnTo>
                    <a:pt x="3960498" y="12813"/>
                  </a:lnTo>
                  <a:lnTo>
                    <a:pt x="4008882" y="12192"/>
                  </a:lnTo>
                  <a:lnTo>
                    <a:pt x="4060698" y="11457"/>
                  </a:lnTo>
                  <a:lnTo>
                    <a:pt x="4112514" y="10772"/>
                  </a:lnTo>
                  <a:lnTo>
                    <a:pt x="4164329" y="10131"/>
                  </a:lnTo>
                  <a:lnTo>
                    <a:pt x="4216145" y="9528"/>
                  </a:lnTo>
                  <a:lnTo>
                    <a:pt x="4267961" y="8956"/>
                  </a:lnTo>
                  <a:lnTo>
                    <a:pt x="4319777" y="8410"/>
                  </a:lnTo>
                  <a:lnTo>
                    <a:pt x="4371593" y="7882"/>
                  </a:lnTo>
                  <a:lnTo>
                    <a:pt x="4423409" y="7367"/>
                  </a:lnTo>
                  <a:lnTo>
                    <a:pt x="4475226" y="6858"/>
                  </a:lnTo>
                  <a:lnTo>
                    <a:pt x="4511802" y="6417"/>
                  </a:lnTo>
                  <a:lnTo>
                    <a:pt x="4548378" y="6191"/>
                  </a:lnTo>
                  <a:lnTo>
                    <a:pt x="4584954" y="6107"/>
                  </a:lnTo>
                  <a:lnTo>
                    <a:pt x="4621530" y="6096"/>
                  </a:lnTo>
                  <a:lnTo>
                    <a:pt x="4652629" y="5893"/>
                  </a:lnTo>
                  <a:lnTo>
                    <a:pt x="4684014" y="5619"/>
                  </a:lnTo>
                  <a:lnTo>
                    <a:pt x="4715398" y="5774"/>
                  </a:lnTo>
                  <a:lnTo>
                    <a:pt x="4746498" y="6858"/>
                  </a:lnTo>
                  <a:lnTo>
                    <a:pt x="4740163" y="7727"/>
                  </a:lnTo>
                  <a:lnTo>
                    <a:pt x="4732972" y="8096"/>
                  </a:lnTo>
                  <a:lnTo>
                    <a:pt x="4725495" y="8036"/>
                  </a:lnTo>
                  <a:lnTo>
                    <a:pt x="4718304" y="7620"/>
                  </a:lnTo>
                  <a:lnTo>
                    <a:pt x="4701266" y="6965"/>
                  </a:lnTo>
                  <a:lnTo>
                    <a:pt x="4687728" y="5810"/>
                  </a:lnTo>
                  <a:lnTo>
                    <a:pt x="4675762" y="3655"/>
                  </a:lnTo>
                  <a:lnTo>
                    <a:pt x="4663440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34"/>
          <p:cNvGrpSpPr/>
          <p:nvPr/>
        </p:nvGrpSpPr>
        <p:grpSpPr>
          <a:xfrm>
            <a:off x="2216844" y="610690"/>
            <a:ext cx="497052" cy="163105"/>
            <a:chOff x="4445101" y="1797557"/>
            <a:chExt cx="370990" cy="193574"/>
          </a:xfrm>
        </p:grpSpPr>
        <p:pic>
          <p:nvPicPr>
            <p:cNvPr id="1260" name="Google Shape;126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5101" y="1859826"/>
              <a:ext cx="181121" cy="131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" name="Google Shape;1261;p34"/>
            <p:cNvSpPr/>
            <p:nvPr/>
          </p:nvSpPr>
          <p:spPr>
            <a:xfrm>
              <a:off x="4658867" y="1878329"/>
              <a:ext cx="6350" cy="80010"/>
            </a:xfrm>
            <a:custGeom>
              <a:rect b="b" l="l" r="r" t="t"/>
              <a:pathLst>
                <a:path extrusionOk="0" h="80010" w="6350">
                  <a:moveTo>
                    <a:pt x="0" y="0"/>
                  </a:moveTo>
                  <a:lnTo>
                    <a:pt x="571" y="8572"/>
                  </a:lnTo>
                  <a:lnTo>
                    <a:pt x="1143" y="17145"/>
                  </a:lnTo>
                  <a:lnTo>
                    <a:pt x="1714" y="25717"/>
                  </a:lnTo>
                  <a:lnTo>
                    <a:pt x="2286" y="34290"/>
                  </a:lnTo>
                  <a:lnTo>
                    <a:pt x="3095" y="44565"/>
                  </a:lnTo>
                  <a:lnTo>
                    <a:pt x="4191" y="54768"/>
                  </a:lnTo>
                  <a:lnTo>
                    <a:pt x="5286" y="64829"/>
                  </a:lnTo>
                  <a:lnTo>
                    <a:pt x="6096" y="74676"/>
                  </a:lnTo>
                  <a:lnTo>
                    <a:pt x="6096" y="76962"/>
                  </a:lnTo>
                  <a:lnTo>
                    <a:pt x="6096" y="78486"/>
                  </a:lnTo>
                  <a:lnTo>
                    <a:pt x="6096" y="800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4620005" y="179755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3" name="Google Shape;126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8183" y="1839311"/>
              <a:ext cx="97908" cy="129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4" name="Google Shape;1264;p34"/>
          <p:cNvSpPr/>
          <p:nvPr/>
        </p:nvSpPr>
        <p:spPr>
          <a:xfrm>
            <a:off x="3453594" y="901490"/>
            <a:ext cx="701993" cy="119836"/>
          </a:xfrm>
          <a:custGeom>
            <a:rect b="b" l="l" r="r" t="t"/>
            <a:pathLst>
              <a:path extrusionOk="0" h="142239" w="523875">
                <a:moveTo>
                  <a:pt x="0" y="92201"/>
                </a:moveTo>
                <a:lnTo>
                  <a:pt x="38100" y="115823"/>
                </a:lnTo>
                <a:lnTo>
                  <a:pt x="79248" y="121157"/>
                </a:lnTo>
                <a:lnTo>
                  <a:pt x="92011" y="119550"/>
                </a:lnTo>
                <a:lnTo>
                  <a:pt x="140029" y="102084"/>
                </a:lnTo>
                <a:lnTo>
                  <a:pt x="152114" y="96583"/>
                </a:lnTo>
                <a:lnTo>
                  <a:pt x="164341" y="91368"/>
                </a:lnTo>
                <a:lnTo>
                  <a:pt x="176784" y="86867"/>
                </a:lnTo>
                <a:lnTo>
                  <a:pt x="192559" y="82927"/>
                </a:lnTo>
                <a:lnTo>
                  <a:pt x="208692" y="81629"/>
                </a:lnTo>
                <a:lnTo>
                  <a:pt x="224682" y="83331"/>
                </a:lnTo>
                <a:lnTo>
                  <a:pt x="259461" y="99917"/>
                </a:lnTo>
                <a:lnTo>
                  <a:pt x="288226" y="126587"/>
                </a:lnTo>
                <a:lnTo>
                  <a:pt x="299466" y="140969"/>
                </a:lnTo>
                <a:lnTo>
                  <a:pt x="300228" y="141731"/>
                </a:lnTo>
                <a:lnTo>
                  <a:pt x="302514" y="134873"/>
                </a:lnTo>
                <a:lnTo>
                  <a:pt x="304800" y="128777"/>
                </a:lnTo>
                <a:lnTo>
                  <a:pt x="329505" y="98036"/>
                </a:lnTo>
                <a:lnTo>
                  <a:pt x="374439" y="76973"/>
                </a:lnTo>
                <a:lnTo>
                  <a:pt x="410718" y="73723"/>
                </a:lnTo>
                <a:lnTo>
                  <a:pt x="422671" y="74461"/>
                </a:lnTo>
                <a:lnTo>
                  <a:pt x="434340" y="76199"/>
                </a:lnTo>
                <a:lnTo>
                  <a:pt x="443364" y="77569"/>
                </a:lnTo>
                <a:lnTo>
                  <a:pt x="452247" y="79152"/>
                </a:lnTo>
                <a:lnTo>
                  <a:pt x="461129" y="80593"/>
                </a:lnTo>
                <a:lnTo>
                  <a:pt x="470154" y="81533"/>
                </a:lnTo>
                <a:lnTo>
                  <a:pt x="479298" y="81533"/>
                </a:lnTo>
                <a:lnTo>
                  <a:pt x="486156" y="82295"/>
                </a:lnTo>
                <a:lnTo>
                  <a:pt x="512064" y="51053"/>
                </a:lnTo>
                <a:lnTo>
                  <a:pt x="523494" y="22097"/>
                </a:lnTo>
                <a:lnTo>
                  <a:pt x="523208" y="15109"/>
                </a:lnTo>
                <a:lnTo>
                  <a:pt x="520636" y="9620"/>
                </a:lnTo>
                <a:lnTo>
                  <a:pt x="516636" y="4845"/>
                </a:lnTo>
                <a:lnTo>
                  <a:pt x="512064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5" name="Google Shape;1265;p34"/>
          <p:cNvGrpSpPr/>
          <p:nvPr/>
        </p:nvGrpSpPr>
        <p:grpSpPr>
          <a:xfrm>
            <a:off x="5482635" y="498968"/>
            <a:ext cx="210132" cy="139647"/>
            <a:chOff x="6882644" y="1664969"/>
            <a:chExt cx="156838" cy="165734"/>
          </a:xfrm>
        </p:grpSpPr>
        <p:pic>
          <p:nvPicPr>
            <p:cNvPr id="1266" name="Google Shape;1266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82644" y="1665706"/>
              <a:ext cx="103397" cy="159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7" name="Google Shape;1267;p34"/>
            <p:cNvSpPr/>
            <p:nvPr/>
          </p:nvSpPr>
          <p:spPr>
            <a:xfrm>
              <a:off x="7023353" y="1775459"/>
              <a:ext cx="10159" cy="55244"/>
            </a:xfrm>
            <a:custGeom>
              <a:rect b="b" l="l" r="r" t="t"/>
              <a:pathLst>
                <a:path extrusionOk="0" h="55244" w="10159">
                  <a:moveTo>
                    <a:pt x="9905" y="0"/>
                  </a:moveTo>
                  <a:lnTo>
                    <a:pt x="8060" y="9465"/>
                  </a:lnTo>
                  <a:lnTo>
                    <a:pt x="6000" y="18573"/>
                  </a:lnTo>
                  <a:lnTo>
                    <a:pt x="3798" y="27539"/>
                  </a:lnTo>
                  <a:lnTo>
                    <a:pt x="1523" y="36576"/>
                  </a:lnTo>
                  <a:lnTo>
                    <a:pt x="0" y="43434"/>
                  </a:lnTo>
                  <a:lnTo>
                    <a:pt x="0" y="48768"/>
                  </a:lnTo>
                  <a:lnTo>
                    <a:pt x="0" y="5486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7028687" y="1664969"/>
              <a:ext cx="10795" cy="21589"/>
            </a:xfrm>
            <a:custGeom>
              <a:rect b="b" l="l" r="r" t="t"/>
              <a:pathLst>
                <a:path extrusionOk="0" h="21589" w="10795">
                  <a:moveTo>
                    <a:pt x="10668" y="21336"/>
                  </a:moveTo>
                  <a:lnTo>
                    <a:pt x="6858" y="13716"/>
                  </a:lnTo>
                  <a:lnTo>
                    <a:pt x="1524" y="762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9" name="Google Shape;1269;p34"/>
          <p:cNvSpPr/>
          <p:nvPr/>
        </p:nvSpPr>
        <p:spPr>
          <a:xfrm>
            <a:off x="5882445" y="423811"/>
            <a:ext cx="126784" cy="231114"/>
          </a:xfrm>
          <a:custGeom>
            <a:rect b="b" l="l" r="r" t="t"/>
            <a:pathLst>
              <a:path extrusionOk="0" h="274319" w="94615">
                <a:moveTo>
                  <a:pt x="42588" y="0"/>
                </a:moveTo>
                <a:lnTo>
                  <a:pt x="23919" y="34480"/>
                </a:lnTo>
                <a:lnTo>
                  <a:pt x="12108" y="72390"/>
                </a:lnTo>
                <a:lnTo>
                  <a:pt x="1726" y="137731"/>
                </a:lnTo>
                <a:lnTo>
                  <a:pt x="0" y="171616"/>
                </a:lnTo>
                <a:lnTo>
                  <a:pt x="2202" y="204215"/>
                </a:lnTo>
                <a:lnTo>
                  <a:pt x="23848" y="255436"/>
                </a:lnTo>
                <a:lnTo>
                  <a:pt x="65353" y="274224"/>
                </a:lnTo>
                <a:lnTo>
                  <a:pt x="79914" y="273998"/>
                </a:lnTo>
                <a:lnTo>
                  <a:pt x="94404" y="273558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34"/>
          <p:cNvSpPr/>
          <p:nvPr/>
        </p:nvSpPr>
        <p:spPr>
          <a:xfrm>
            <a:off x="6122247" y="493792"/>
            <a:ext cx="14438" cy="80248"/>
          </a:xfrm>
          <a:custGeom>
            <a:rect b="b" l="l" r="r" t="t"/>
            <a:pathLst>
              <a:path extrusionOk="0" h="95250" w="10795">
                <a:moveTo>
                  <a:pt x="0" y="0"/>
                </a:moveTo>
                <a:lnTo>
                  <a:pt x="7715" y="42541"/>
                </a:lnTo>
                <a:lnTo>
                  <a:pt x="9906" y="76200"/>
                </a:lnTo>
                <a:lnTo>
                  <a:pt x="10215" y="85653"/>
                </a:lnTo>
                <a:lnTo>
                  <a:pt x="10668" y="9525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34"/>
          <p:cNvSpPr/>
          <p:nvPr/>
        </p:nvSpPr>
        <p:spPr>
          <a:xfrm>
            <a:off x="6288656" y="505991"/>
            <a:ext cx="115721" cy="9094"/>
          </a:xfrm>
          <a:custGeom>
            <a:rect b="b" l="l" r="r" t="t"/>
            <a:pathLst>
              <a:path extrusionOk="0" h="10794" w="86359">
                <a:moveTo>
                  <a:pt x="0" y="9906"/>
                </a:moveTo>
                <a:lnTo>
                  <a:pt x="11644" y="10632"/>
                </a:lnTo>
                <a:lnTo>
                  <a:pt x="22860" y="10572"/>
                </a:lnTo>
                <a:lnTo>
                  <a:pt x="34075" y="9798"/>
                </a:lnTo>
                <a:lnTo>
                  <a:pt x="45720" y="8382"/>
                </a:lnTo>
                <a:lnTo>
                  <a:pt x="55887" y="6536"/>
                </a:lnTo>
                <a:lnTo>
                  <a:pt x="65913" y="4476"/>
                </a:lnTo>
                <a:lnTo>
                  <a:pt x="75938" y="2274"/>
                </a:lnTo>
                <a:lnTo>
                  <a:pt x="86106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2" name="Google Shape;127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3013" y="332619"/>
            <a:ext cx="440078" cy="2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8362" y="350596"/>
            <a:ext cx="92970" cy="163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4"/>
          <p:cNvSpPr/>
          <p:nvPr/>
        </p:nvSpPr>
        <p:spPr>
          <a:xfrm>
            <a:off x="6528569" y="407116"/>
            <a:ext cx="91896" cy="207039"/>
          </a:xfrm>
          <a:custGeom>
            <a:rect b="b" l="l" r="r" t="t"/>
            <a:pathLst>
              <a:path extrusionOk="0" h="245744" w="68579">
                <a:moveTo>
                  <a:pt x="0" y="0"/>
                </a:moveTo>
                <a:lnTo>
                  <a:pt x="1393" y="40505"/>
                </a:lnTo>
                <a:lnTo>
                  <a:pt x="1583" y="79569"/>
                </a:lnTo>
                <a:lnTo>
                  <a:pt x="2000" y="104679"/>
                </a:lnTo>
                <a:lnTo>
                  <a:pt x="5334" y="154686"/>
                </a:lnTo>
                <a:lnTo>
                  <a:pt x="13430" y="197358"/>
                </a:lnTo>
                <a:lnTo>
                  <a:pt x="35814" y="233172"/>
                </a:lnTo>
                <a:lnTo>
                  <a:pt x="60459" y="244316"/>
                </a:lnTo>
                <a:lnTo>
                  <a:pt x="68580" y="245364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9875" y="382719"/>
            <a:ext cx="194679" cy="167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6" name="Google Shape;1276;p34"/>
          <p:cNvGrpSpPr/>
          <p:nvPr/>
        </p:nvGrpSpPr>
        <p:grpSpPr>
          <a:xfrm>
            <a:off x="7451673" y="261818"/>
            <a:ext cx="381827" cy="485290"/>
            <a:chOff x="8352281" y="1383518"/>
            <a:chExt cx="284988" cy="575944"/>
          </a:xfrm>
        </p:grpSpPr>
        <p:sp>
          <p:nvSpPr>
            <p:cNvPr id="1277" name="Google Shape;1277;p34"/>
            <p:cNvSpPr/>
            <p:nvPr/>
          </p:nvSpPr>
          <p:spPr>
            <a:xfrm>
              <a:off x="8352281" y="1472946"/>
              <a:ext cx="99059" cy="295275"/>
            </a:xfrm>
            <a:custGeom>
              <a:rect b="b" l="l" r="r" t="t"/>
              <a:pathLst>
                <a:path extrusionOk="0" h="295275" w="99059">
                  <a:moveTo>
                    <a:pt x="11429" y="0"/>
                  </a:moveTo>
                  <a:lnTo>
                    <a:pt x="42386" y="25526"/>
                  </a:lnTo>
                  <a:lnTo>
                    <a:pt x="69341" y="55625"/>
                  </a:lnTo>
                  <a:lnTo>
                    <a:pt x="93535" y="103346"/>
                  </a:lnTo>
                  <a:lnTo>
                    <a:pt x="98917" y="129670"/>
                  </a:lnTo>
                  <a:lnTo>
                    <a:pt x="98297" y="156210"/>
                  </a:lnTo>
                  <a:lnTo>
                    <a:pt x="78962" y="204406"/>
                  </a:lnTo>
                  <a:lnTo>
                    <a:pt x="48767" y="246888"/>
                  </a:lnTo>
                  <a:lnTo>
                    <a:pt x="13192" y="283642"/>
                  </a:lnTo>
                  <a:lnTo>
                    <a:pt x="0" y="29489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8408669" y="1383518"/>
              <a:ext cx="228600" cy="575944"/>
            </a:xfrm>
            <a:custGeom>
              <a:rect b="b" l="l" r="r" t="t"/>
              <a:pathLst>
                <a:path extrusionOk="0" h="575944" w="228600">
                  <a:moveTo>
                    <a:pt x="121157" y="5607"/>
                  </a:moveTo>
                  <a:lnTo>
                    <a:pt x="134433" y="4822"/>
                  </a:lnTo>
                  <a:lnTo>
                    <a:pt x="147923" y="4464"/>
                  </a:lnTo>
                  <a:lnTo>
                    <a:pt x="161555" y="4107"/>
                  </a:lnTo>
                  <a:lnTo>
                    <a:pt x="175259" y="3321"/>
                  </a:lnTo>
                  <a:lnTo>
                    <a:pt x="186475" y="2214"/>
                  </a:lnTo>
                  <a:lnTo>
                    <a:pt x="198119" y="750"/>
                  </a:lnTo>
                  <a:lnTo>
                    <a:pt x="209764" y="0"/>
                  </a:lnTo>
                  <a:lnTo>
                    <a:pt x="220979" y="1035"/>
                  </a:lnTo>
                  <a:lnTo>
                    <a:pt x="226552" y="4286"/>
                  </a:lnTo>
                  <a:lnTo>
                    <a:pt x="228409" y="10465"/>
                  </a:lnTo>
                  <a:lnTo>
                    <a:pt x="228266" y="17645"/>
                  </a:lnTo>
                  <a:lnTo>
                    <a:pt x="227837" y="23895"/>
                  </a:lnTo>
                  <a:lnTo>
                    <a:pt x="226694" y="43314"/>
                  </a:lnTo>
                  <a:lnTo>
                    <a:pt x="223837" y="62662"/>
                  </a:lnTo>
                  <a:lnTo>
                    <a:pt x="220122" y="81867"/>
                  </a:lnTo>
                  <a:lnTo>
                    <a:pt x="216407" y="100857"/>
                  </a:lnTo>
                  <a:lnTo>
                    <a:pt x="212252" y="130575"/>
                  </a:lnTo>
                  <a:lnTo>
                    <a:pt x="206228" y="190011"/>
                  </a:lnTo>
                  <a:lnTo>
                    <a:pt x="202322" y="252305"/>
                  </a:lnTo>
                  <a:lnTo>
                    <a:pt x="200251" y="317456"/>
                  </a:lnTo>
                  <a:lnTo>
                    <a:pt x="199643" y="350031"/>
                  </a:lnTo>
                  <a:lnTo>
                    <a:pt x="198631" y="375058"/>
                  </a:lnTo>
                  <a:lnTo>
                    <a:pt x="197834" y="399942"/>
                  </a:lnTo>
                  <a:lnTo>
                    <a:pt x="197179" y="424826"/>
                  </a:lnTo>
                  <a:lnTo>
                    <a:pt x="196595" y="449853"/>
                  </a:lnTo>
                  <a:lnTo>
                    <a:pt x="196465" y="466998"/>
                  </a:lnTo>
                  <a:lnTo>
                    <a:pt x="196119" y="484143"/>
                  </a:lnTo>
                  <a:lnTo>
                    <a:pt x="195631" y="501288"/>
                  </a:lnTo>
                  <a:lnTo>
                    <a:pt x="195071" y="518433"/>
                  </a:lnTo>
                  <a:lnTo>
                    <a:pt x="194786" y="530994"/>
                  </a:lnTo>
                  <a:lnTo>
                    <a:pt x="189737" y="570249"/>
                  </a:lnTo>
                  <a:lnTo>
                    <a:pt x="187451" y="575583"/>
                  </a:lnTo>
                  <a:lnTo>
                    <a:pt x="186689" y="573297"/>
                  </a:lnTo>
                  <a:lnTo>
                    <a:pt x="186689" y="571011"/>
                  </a:lnTo>
                  <a:lnTo>
                    <a:pt x="185927" y="569487"/>
                  </a:lnTo>
                  <a:lnTo>
                    <a:pt x="148399" y="551640"/>
                  </a:lnTo>
                  <a:lnTo>
                    <a:pt x="128015" y="550152"/>
                  </a:lnTo>
                  <a:lnTo>
                    <a:pt x="107632" y="550521"/>
                  </a:lnTo>
                  <a:lnTo>
                    <a:pt x="88391" y="551961"/>
                  </a:lnTo>
                  <a:lnTo>
                    <a:pt x="69889" y="555247"/>
                  </a:lnTo>
                  <a:lnTo>
                    <a:pt x="51815" y="559962"/>
                  </a:lnTo>
                  <a:lnTo>
                    <a:pt x="33742" y="565249"/>
                  </a:lnTo>
                  <a:lnTo>
                    <a:pt x="15239" y="570249"/>
                  </a:lnTo>
                  <a:lnTo>
                    <a:pt x="7619" y="571773"/>
                  </a:lnTo>
                  <a:lnTo>
                    <a:pt x="5333" y="572535"/>
                  </a:lnTo>
                  <a:lnTo>
                    <a:pt x="0" y="57177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9" name="Google Shape;127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60215" y="852673"/>
            <a:ext cx="201920" cy="13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5945" y="568248"/>
            <a:ext cx="182810" cy="14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48405" y="792482"/>
            <a:ext cx="220584" cy="92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34"/>
          <p:cNvGrpSpPr/>
          <p:nvPr/>
        </p:nvGrpSpPr>
        <p:grpSpPr>
          <a:xfrm>
            <a:off x="3662981" y="438594"/>
            <a:ext cx="687152" cy="299243"/>
            <a:chOff x="5524474" y="1593316"/>
            <a:chExt cx="512877" cy="355142"/>
          </a:xfrm>
        </p:grpSpPr>
        <p:pic>
          <p:nvPicPr>
            <p:cNvPr id="1283" name="Google Shape;1283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4474" y="1730476"/>
              <a:ext cx="87680" cy="217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48978" y="1593316"/>
              <a:ext cx="388373" cy="3200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5" name="Google Shape;1285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27505" y="537430"/>
            <a:ext cx="138911" cy="124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34"/>
          <p:cNvSpPr/>
          <p:nvPr/>
        </p:nvSpPr>
        <p:spPr>
          <a:xfrm>
            <a:off x="3102208" y="393112"/>
            <a:ext cx="256492" cy="601861"/>
          </a:xfrm>
          <a:custGeom>
            <a:rect b="b" l="l" r="r" t="t"/>
            <a:pathLst>
              <a:path extrusionOk="0" h="714375" w="191770">
                <a:moveTo>
                  <a:pt x="163972" y="15859"/>
                </a:moveTo>
                <a:lnTo>
                  <a:pt x="115204" y="2143"/>
                </a:lnTo>
                <a:lnTo>
                  <a:pt x="67198" y="0"/>
                </a:lnTo>
                <a:lnTo>
                  <a:pt x="51196" y="619"/>
                </a:lnTo>
                <a:lnTo>
                  <a:pt x="10810" y="15097"/>
                </a:lnTo>
                <a:lnTo>
                  <a:pt x="142" y="61579"/>
                </a:lnTo>
                <a:lnTo>
                  <a:pt x="0" y="87284"/>
                </a:lnTo>
                <a:lnTo>
                  <a:pt x="714" y="112918"/>
                </a:lnTo>
                <a:lnTo>
                  <a:pt x="2285" y="138410"/>
                </a:lnTo>
                <a:lnTo>
                  <a:pt x="4714" y="163687"/>
                </a:lnTo>
                <a:lnTo>
                  <a:pt x="8572" y="200144"/>
                </a:lnTo>
                <a:lnTo>
                  <a:pt x="12144" y="236458"/>
                </a:lnTo>
                <a:lnTo>
                  <a:pt x="15430" y="272772"/>
                </a:lnTo>
                <a:lnTo>
                  <a:pt x="18430" y="309229"/>
                </a:lnTo>
                <a:lnTo>
                  <a:pt x="21693" y="345364"/>
                </a:lnTo>
                <a:lnTo>
                  <a:pt x="26789" y="418207"/>
                </a:lnTo>
                <a:lnTo>
                  <a:pt x="29229" y="485763"/>
                </a:lnTo>
                <a:lnTo>
                  <a:pt x="30158" y="548318"/>
                </a:lnTo>
                <a:lnTo>
                  <a:pt x="30622" y="579739"/>
                </a:lnTo>
                <a:lnTo>
                  <a:pt x="30718" y="625459"/>
                </a:lnTo>
                <a:lnTo>
                  <a:pt x="31384" y="671179"/>
                </a:lnTo>
                <a:lnTo>
                  <a:pt x="36718" y="711565"/>
                </a:lnTo>
                <a:lnTo>
                  <a:pt x="38242" y="713851"/>
                </a:lnTo>
                <a:lnTo>
                  <a:pt x="39004" y="713089"/>
                </a:lnTo>
                <a:lnTo>
                  <a:pt x="41290" y="713089"/>
                </a:lnTo>
                <a:lnTo>
                  <a:pt x="49077" y="712112"/>
                </a:lnTo>
                <a:lnTo>
                  <a:pt x="57292" y="709850"/>
                </a:lnTo>
                <a:lnTo>
                  <a:pt x="65508" y="707302"/>
                </a:lnTo>
                <a:lnTo>
                  <a:pt x="73294" y="705469"/>
                </a:lnTo>
                <a:lnTo>
                  <a:pt x="92154" y="703552"/>
                </a:lnTo>
                <a:lnTo>
                  <a:pt x="111013" y="703278"/>
                </a:lnTo>
                <a:lnTo>
                  <a:pt x="129873" y="704290"/>
                </a:lnTo>
                <a:lnTo>
                  <a:pt x="148732" y="706231"/>
                </a:lnTo>
                <a:lnTo>
                  <a:pt x="162365" y="707683"/>
                </a:lnTo>
                <a:lnTo>
                  <a:pt x="172640" y="708707"/>
                </a:lnTo>
                <a:lnTo>
                  <a:pt x="181629" y="709445"/>
                </a:lnTo>
                <a:lnTo>
                  <a:pt x="191404" y="71004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7" name="Google Shape;1287;p34"/>
          <p:cNvGrpSpPr/>
          <p:nvPr/>
        </p:nvGrpSpPr>
        <p:grpSpPr>
          <a:xfrm>
            <a:off x="5001460" y="353269"/>
            <a:ext cx="354772" cy="300623"/>
            <a:chOff x="6523481" y="1492053"/>
            <a:chExt cx="264795" cy="356780"/>
          </a:xfrm>
        </p:grpSpPr>
        <p:pic>
          <p:nvPicPr>
            <p:cNvPr id="1288" name="Google Shape;1288;p3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79082" y="1492053"/>
              <a:ext cx="94538" cy="110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34"/>
            <p:cNvSpPr/>
            <p:nvPr/>
          </p:nvSpPr>
          <p:spPr>
            <a:xfrm>
              <a:off x="6523481" y="1620869"/>
              <a:ext cx="264795" cy="227964"/>
            </a:xfrm>
            <a:custGeom>
              <a:rect b="b" l="l" r="r" t="t"/>
              <a:pathLst>
                <a:path extrusionOk="0" h="227964" w="264795">
                  <a:moveTo>
                    <a:pt x="256031" y="666"/>
                  </a:moveTo>
                  <a:lnTo>
                    <a:pt x="244149" y="154"/>
                  </a:lnTo>
                  <a:lnTo>
                    <a:pt x="232409" y="0"/>
                  </a:lnTo>
                  <a:lnTo>
                    <a:pt x="220670" y="559"/>
                  </a:lnTo>
                  <a:lnTo>
                    <a:pt x="170497" y="12001"/>
                  </a:lnTo>
                  <a:lnTo>
                    <a:pt x="133349" y="25812"/>
                  </a:lnTo>
                  <a:lnTo>
                    <a:pt x="119991" y="30849"/>
                  </a:lnTo>
                  <a:lnTo>
                    <a:pt x="105346" y="36957"/>
                  </a:lnTo>
                  <a:lnTo>
                    <a:pt x="91559" y="44350"/>
                  </a:lnTo>
                  <a:lnTo>
                    <a:pt x="80771" y="53244"/>
                  </a:lnTo>
                  <a:lnTo>
                    <a:pt x="78485" y="57816"/>
                  </a:lnTo>
                  <a:lnTo>
                    <a:pt x="77723" y="58578"/>
                  </a:lnTo>
                  <a:lnTo>
                    <a:pt x="117919" y="65377"/>
                  </a:lnTo>
                  <a:lnTo>
                    <a:pt x="131063" y="65436"/>
                  </a:lnTo>
                  <a:lnTo>
                    <a:pt x="149340" y="65674"/>
                  </a:lnTo>
                  <a:lnTo>
                    <a:pt x="203453" y="66960"/>
                  </a:lnTo>
                  <a:lnTo>
                    <a:pt x="223599" y="72747"/>
                  </a:lnTo>
                  <a:lnTo>
                    <a:pt x="222503" y="79152"/>
                  </a:lnTo>
                  <a:lnTo>
                    <a:pt x="209311" y="92178"/>
                  </a:lnTo>
                  <a:lnTo>
                    <a:pt x="192976" y="103917"/>
                  </a:lnTo>
                  <a:lnTo>
                    <a:pt x="175783" y="114514"/>
                  </a:lnTo>
                  <a:lnTo>
                    <a:pt x="160019" y="124110"/>
                  </a:lnTo>
                  <a:lnTo>
                    <a:pt x="134052" y="140184"/>
                  </a:lnTo>
                  <a:lnTo>
                    <a:pt x="107727" y="155543"/>
                  </a:lnTo>
                  <a:lnTo>
                    <a:pt x="81260" y="170616"/>
                  </a:lnTo>
                  <a:lnTo>
                    <a:pt x="54863" y="185832"/>
                  </a:lnTo>
                  <a:lnTo>
                    <a:pt x="41255" y="192702"/>
                  </a:lnTo>
                  <a:lnTo>
                    <a:pt x="25431" y="200787"/>
                  </a:lnTo>
                  <a:lnTo>
                    <a:pt x="10608" y="210157"/>
                  </a:lnTo>
                  <a:lnTo>
                    <a:pt x="0" y="220884"/>
                  </a:lnTo>
                  <a:lnTo>
                    <a:pt x="0" y="222408"/>
                  </a:lnTo>
                  <a:lnTo>
                    <a:pt x="0" y="223932"/>
                  </a:lnTo>
                  <a:lnTo>
                    <a:pt x="0" y="225456"/>
                  </a:lnTo>
                  <a:lnTo>
                    <a:pt x="17395" y="227195"/>
                  </a:lnTo>
                  <a:lnTo>
                    <a:pt x="35147" y="227933"/>
                  </a:lnTo>
                  <a:lnTo>
                    <a:pt x="53042" y="227814"/>
                  </a:lnTo>
                  <a:lnTo>
                    <a:pt x="70865" y="226980"/>
                  </a:lnTo>
                  <a:lnTo>
                    <a:pt x="109037" y="223277"/>
                  </a:lnTo>
                  <a:lnTo>
                    <a:pt x="147065" y="218503"/>
                  </a:lnTo>
                  <a:lnTo>
                    <a:pt x="185094" y="213586"/>
                  </a:lnTo>
                  <a:lnTo>
                    <a:pt x="223265" y="209454"/>
                  </a:lnTo>
                  <a:lnTo>
                    <a:pt x="233552" y="208442"/>
                  </a:lnTo>
                  <a:lnTo>
                    <a:pt x="243839" y="207645"/>
                  </a:lnTo>
                  <a:lnTo>
                    <a:pt x="254126" y="206990"/>
                  </a:lnTo>
                  <a:lnTo>
                    <a:pt x="264413" y="206406"/>
                  </a:lnTo>
                  <a:lnTo>
                    <a:pt x="259032" y="212038"/>
                  </a:lnTo>
                  <a:lnTo>
                    <a:pt x="251650" y="216598"/>
                  </a:lnTo>
                  <a:lnTo>
                    <a:pt x="243411" y="220444"/>
                  </a:lnTo>
                  <a:lnTo>
                    <a:pt x="235457" y="22393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0" name="Google Shape;1290;p34"/>
          <p:cNvSpPr/>
          <p:nvPr/>
        </p:nvSpPr>
        <p:spPr>
          <a:xfrm>
            <a:off x="4986998" y="781428"/>
            <a:ext cx="10211" cy="60988"/>
          </a:xfrm>
          <a:custGeom>
            <a:rect b="b" l="l" r="r" t="t"/>
            <a:pathLst>
              <a:path extrusionOk="0" h="72389" w="7620">
                <a:moveTo>
                  <a:pt x="6857" y="0"/>
                </a:moveTo>
                <a:lnTo>
                  <a:pt x="5286" y="12120"/>
                </a:lnTo>
                <a:lnTo>
                  <a:pt x="4000" y="24384"/>
                </a:lnTo>
                <a:lnTo>
                  <a:pt x="3000" y="36647"/>
                </a:lnTo>
                <a:lnTo>
                  <a:pt x="2285" y="48768"/>
                </a:lnTo>
                <a:lnTo>
                  <a:pt x="2285" y="53340"/>
                </a:lnTo>
                <a:lnTo>
                  <a:pt x="0" y="69342"/>
                </a:lnTo>
                <a:lnTo>
                  <a:pt x="5333" y="72390"/>
                </a:lnTo>
                <a:lnTo>
                  <a:pt x="6095" y="72390"/>
                </a:lnTo>
                <a:lnTo>
                  <a:pt x="6857" y="72390"/>
                </a:lnTo>
                <a:lnTo>
                  <a:pt x="7619" y="7239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1" name="Google Shape;1291;p34"/>
          <p:cNvGrpSpPr/>
          <p:nvPr/>
        </p:nvGrpSpPr>
        <p:grpSpPr>
          <a:xfrm>
            <a:off x="4982058" y="717028"/>
            <a:ext cx="267829" cy="110782"/>
            <a:chOff x="6509004" y="1923764"/>
            <a:chExt cx="199902" cy="131476"/>
          </a:xfrm>
        </p:grpSpPr>
        <p:sp>
          <p:nvSpPr>
            <p:cNvPr id="1292" name="Google Shape;1292;p34"/>
            <p:cNvSpPr/>
            <p:nvPr/>
          </p:nvSpPr>
          <p:spPr>
            <a:xfrm>
              <a:off x="6509004" y="1923764"/>
              <a:ext cx="24765" cy="5080"/>
            </a:xfrm>
            <a:custGeom>
              <a:rect b="b" l="l" r="r" t="t"/>
              <a:pathLst>
                <a:path extrusionOk="0" h="5080" w="24765">
                  <a:moveTo>
                    <a:pt x="0" y="4857"/>
                  </a:moveTo>
                  <a:lnTo>
                    <a:pt x="8524" y="1821"/>
                  </a:lnTo>
                  <a:lnTo>
                    <a:pt x="14478" y="0"/>
                  </a:lnTo>
                  <a:lnTo>
                    <a:pt x="19288" y="35"/>
                  </a:lnTo>
                  <a:lnTo>
                    <a:pt x="24384" y="2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6569964" y="1991106"/>
              <a:ext cx="52704" cy="5714"/>
            </a:xfrm>
            <a:custGeom>
              <a:rect b="b" l="l" r="r" t="t"/>
              <a:pathLst>
                <a:path extrusionOk="0" h="5714" w="52704">
                  <a:moveTo>
                    <a:pt x="0" y="3810"/>
                  </a:moveTo>
                  <a:lnTo>
                    <a:pt x="8786" y="4000"/>
                  </a:lnTo>
                  <a:lnTo>
                    <a:pt x="17145" y="3619"/>
                  </a:lnTo>
                  <a:lnTo>
                    <a:pt x="25503" y="2952"/>
                  </a:lnTo>
                  <a:lnTo>
                    <a:pt x="34290" y="2286"/>
                  </a:lnTo>
                  <a:lnTo>
                    <a:pt x="41148" y="1524"/>
                  </a:lnTo>
                  <a:lnTo>
                    <a:pt x="48768" y="0"/>
                  </a:lnTo>
                  <a:lnTo>
                    <a:pt x="52577" y="533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6589014" y="2036826"/>
              <a:ext cx="74295" cy="18414"/>
            </a:xfrm>
            <a:custGeom>
              <a:rect b="b" l="l" r="r" t="t"/>
              <a:pathLst>
                <a:path extrusionOk="0" h="18414" w="74295">
                  <a:moveTo>
                    <a:pt x="2285" y="6858"/>
                  </a:moveTo>
                  <a:lnTo>
                    <a:pt x="1523" y="10668"/>
                  </a:lnTo>
                  <a:lnTo>
                    <a:pt x="761" y="14478"/>
                  </a:lnTo>
                  <a:lnTo>
                    <a:pt x="0" y="17526"/>
                  </a:lnTo>
                  <a:lnTo>
                    <a:pt x="8703" y="18037"/>
                  </a:lnTo>
                  <a:lnTo>
                    <a:pt x="17621" y="18192"/>
                  </a:lnTo>
                  <a:lnTo>
                    <a:pt x="26681" y="17633"/>
                  </a:lnTo>
                  <a:lnTo>
                    <a:pt x="35813" y="16002"/>
                  </a:lnTo>
                  <a:lnTo>
                    <a:pt x="45839" y="13073"/>
                  </a:lnTo>
                  <a:lnTo>
                    <a:pt x="55435" y="9144"/>
                  </a:lnTo>
                  <a:lnTo>
                    <a:pt x="64746" y="4643"/>
                  </a:lnTo>
                  <a:lnTo>
                    <a:pt x="73913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6705731" y="1981200"/>
              <a:ext cx="3175" cy="67310"/>
            </a:xfrm>
            <a:custGeom>
              <a:rect b="b" l="l" r="r" t="t"/>
              <a:pathLst>
                <a:path extrusionOk="0" h="67310" w="3175">
                  <a:moveTo>
                    <a:pt x="1393" y="0"/>
                  </a:moveTo>
                  <a:lnTo>
                    <a:pt x="738" y="9846"/>
                  </a:lnTo>
                  <a:lnTo>
                    <a:pt x="154" y="19907"/>
                  </a:lnTo>
                  <a:lnTo>
                    <a:pt x="0" y="30110"/>
                  </a:lnTo>
                  <a:lnTo>
                    <a:pt x="631" y="40386"/>
                  </a:lnTo>
                  <a:lnTo>
                    <a:pt x="1309" y="47124"/>
                  </a:lnTo>
                  <a:lnTo>
                    <a:pt x="2059" y="53721"/>
                  </a:lnTo>
                  <a:lnTo>
                    <a:pt x="2666" y="60317"/>
                  </a:lnTo>
                  <a:lnTo>
                    <a:pt x="2917" y="6705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34"/>
          <p:cNvGrpSpPr/>
          <p:nvPr/>
        </p:nvGrpSpPr>
        <p:grpSpPr>
          <a:xfrm>
            <a:off x="2456155" y="1198156"/>
            <a:ext cx="5435615" cy="2109826"/>
            <a:chOff x="2701744" y="1810450"/>
            <a:chExt cx="5979116" cy="3188012"/>
          </a:xfrm>
        </p:grpSpPr>
        <p:pic>
          <p:nvPicPr>
            <p:cNvPr id="1297" name="Google Shape;1297;p3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01744" y="1942397"/>
              <a:ext cx="655905" cy="2666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8" name="Google Shape;1298;p34"/>
            <p:cNvGrpSpPr/>
            <p:nvPr/>
          </p:nvGrpSpPr>
          <p:grpSpPr>
            <a:xfrm>
              <a:off x="3807037" y="1875383"/>
              <a:ext cx="558222" cy="244549"/>
              <a:chOff x="5373598" y="2545816"/>
              <a:chExt cx="378764" cy="192074"/>
            </a:xfrm>
          </p:grpSpPr>
          <p:pic>
            <p:nvPicPr>
              <p:cNvPr id="1299" name="Google Shape;1299;p3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73598" y="2613634"/>
                <a:ext cx="154711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0" name="Google Shape;1300;p3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54954" y="2595346"/>
                <a:ext cx="73964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1" name="Google Shape;1301;p34"/>
              <p:cNvSpPr/>
              <p:nvPr/>
            </p:nvSpPr>
            <p:spPr>
              <a:xfrm>
                <a:off x="5659374" y="2602229"/>
                <a:ext cx="1904" cy="0"/>
              </a:xfrm>
              <a:custGeom>
                <a:rect b="b" l="l" r="r" t="t"/>
                <a:pathLst>
                  <a:path extrusionOk="0" h="120000" w="1904">
                    <a:moveTo>
                      <a:pt x="0" y="0"/>
                    </a:moveTo>
                    <a:lnTo>
                      <a:pt x="762" y="0"/>
                    </a:lnTo>
                    <a:lnTo>
                      <a:pt x="152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2" name="Google Shape;1302;p3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88304" y="2545816"/>
                <a:ext cx="64058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3" name="Google Shape;1303;p3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115600" y="2361523"/>
              <a:ext cx="264822" cy="21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3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653517" y="1810450"/>
              <a:ext cx="223832" cy="18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3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31004" y="2301370"/>
              <a:ext cx="205583" cy="197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6" name="Google Shape;1306;p34"/>
            <p:cNvSpPr/>
            <p:nvPr/>
          </p:nvSpPr>
          <p:spPr>
            <a:xfrm>
              <a:off x="5184733" y="2241251"/>
              <a:ext cx="417733" cy="333719"/>
            </a:xfrm>
            <a:custGeom>
              <a:rect b="b" l="l" r="r" t="t"/>
              <a:pathLst>
                <a:path extrusionOk="0" h="262255" w="283209">
                  <a:moveTo>
                    <a:pt x="272034" y="0"/>
                  </a:moveTo>
                  <a:lnTo>
                    <a:pt x="268224" y="762"/>
                  </a:lnTo>
                  <a:lnTo>
                    <a:pt x="264414" y="762"/>
                  </a:lnTo>
                  <a:lnTo>
                    <a:pt x="249555" y="2000"/>
                  </a:lnTo>
                  <a:lnTo>
                    <a:pt x="204978" y="11430"/>
                  </a:lnTo>
                  <a:lnTo>
                    <a:pt x="144494" y="29051"/>
                  </a:lnTo>
                  <a:lnTo>
                    <a:pt x="84582" y="49530"/>
                  </a:lnTo>
                  <a:lnTo>
                    <a:pt x="77724" y="51816"/>
                  </a:lnTo>
                  <a:lnTo>
                    <a:pt x="73914" y="54102"/>
                  </a:lnTo>
                  <a:lnTo>
                    <a:pt x="70104" y="57150"/>
                  </a:lnTo>
                  <a:lnTo>
                    <a:pt x="81664" y="60495"/>
                  </a:lnTo>
                  <a:lnTo>
                    <a:pt x="139636" y="67567"/>
                  </a:lnTo>
                  <a:lnTo>
                    <a:pt x="184213" y="70782"/>
                  </a:lnTo>
                  <a:lnTo>
                    <a:pt x="206502" y="72390"/>
                  </a:lnTo>
                  <a:lnTo>
                    <a:pt x="259972" y="77854"/>
                  </a:lnTo>
                  <a:lnTo>
                    <a:pt x="281178" y="83058"/>
                  </a:lnTo>
                  <a:lnTo>
                    <a:pt x="281940" y="83058"/>
                  </a:lnTo>
                  <a:lnTo>
                    <a:pt x="253746" y="105918"/>
                  </a:lnTo>
                  <a:lnTo>
                    <a:pt x="234184" y="116538"/>
                  </a:lnTo>
                  <a:lnTo>
                    <a:pt x="214407" y="126873"/>
                  </a:lnTo>
                  <a:lnTo>
                    <a:pt x="194488" y="137207"/>
                  </a:lnTo>
                  <a:lnTo>
                    <a:pt x="174498" y="147828"/>
                  </a:lnTo>
                  <a:lnTo>
                    <a:pt x="124206" y="174212"/>
                  </a:lnTo>
                  <a:lnTo>
                    <a:pt x="73914" y="201168"/>
                  </a:lnTo>
                  <a:lnTo>
                    <a:pt x="39909" y="220313"/>
                  </a:lnTo>
                  <a:lnTo>
                    <a:pt x="7620" y="242316"/>
                  </a:lnTo>
                  <a:lnTo>
                    <a:pt x="0" y="257556"/>
                  </a:lnTo>
                  <a:lnTo>
                    <a:pt x="13025" y="260413"/>
                  </a:lnTo>
                  <a:lnTo>
                    <a:pt x="25908" y="261556"/>
                  </a:lnTo>
                  <a:lnTo>
                    <a:pt x="38790" y="261842"/>
                  </a:lnTo>
                  <a:lnTo>
                    <a:pt x="51816" y="262128"/>
                  </a:lnTo>
                  <a:lnTo>
                    <a:pt x="77854" y="261413"/>
                  </a:lnTo>
                  <a:lnTo>
                    <a:pt x="103536" y="258699"/>
                  </a:lnTo>
                  <a:lnTo>
                    <a:pt x="129075" y="254841"/>
                  </a:lnTo>
                  <a:lnTo>
                    <a:pt x="154686" y="250697"/>
                  </a:lnTo>
                  <a:lnTo>
                    <a:pt x="176414" y="247257"/>
                  </a:lnTo>
                  <a:lnTo>
                    <a:pt x="198215" y="243744"/>
                  </a:lnTo>
                  <a:lnTo>
                    <a:pt x="220158" y="240089"/>
                  </a:lnTo>
                  <a:lnTo>
                    <a:pt x="242316" y="236220"/>
                  </a:lnTo>
                  <a:lnTo>
                    <a:pt x="252043" y="234624"/>
                  </a:lnTo>
                  <a:lnTo>
                    <a:pt x="261842" y="233172"/>
                  </a:lnTo>
                  <a:lnTo>
                    <a:pt x="271783" y="231719"/>
                  </a:lnTo>
                  <a:lnTo>
                    <a:pt x="281940" y="230124"/>
                  </a:lnTo>
                  <a:lnTo>
                    <a:pt x="274879" y="230516"/>
                  </a:lnTo>
                  <a:lnTo>
                    <a:pt x="268319" y="231552"/>
                  </a:lnTo>
                  <a:lnTo>
                    <a:pt x="261901" y="233017"/>
                  </a:lnTo>
                  <a:lnTo>
                    <a:pt x="255270" y="23469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7" name="Google Shape;1307;p34"/>
            <p:cNvGrpSpPr/>
            <p:nvPr/>
          </p:nvGrpSpPr>
          <p:grpSpPr>
            <a:xfrm>
              <a:off x="5243444" y="2649611"/>
              <a:ext cx="333166" cy="185464"/>
              <a:chOff x="6348221" y="3153917"/>
              <a:chExt cx="226059" cy="145668"/>
            </a:xfrm>
          </p:grpSpPr>
          <p:sp>
            <p:nvSpPr>
              <p:cNvPr id="1308" name="Google Shape;1308;p34"/>
              <p:cNvSpPr/>
              <p:nvPr/>
            </p:nvSpPr>
            <p:spPr>
              <a:xfrm>
                <a:off x="6372605" y="3227831"/>
                <a:ext cx="3810" cy="71754"/>
              </a:xfrm>
              <a:custGeom>
                <a:rect b="b" l="l" r="r" t="t"/>
                <a:pathLst>
                  <a:path extrusionOk="0" h="71754" w="3810">
                    <a:moveTo>
                      <a:pt x="2286" y="0"/>
                    </a:moveTo>
                    <a:lnTo>
                      <a:pt x="1285" y="11441"/>
                    </a:lnTo>
                    <a:lnTo>
                      <a:pt x="571" y="22955"/>
                    </a:lnTo>
                    <a:lnTo>
                      <a:pt x="142" y="34611"/>
                    </a:lnTo>
                    <a:lnTo>
                      <a:pt x="0" y="46482"/>
                    </a:lnTo>
                    <a:lnTo>
                      <a:pt x="23" y="51161"/>
                    </a:lnTo>
                    <a:lnTo>
                      <a:pt x="190" y="59912"/>
                    </a:lnTo>
                    <a:lnTo>
                      <a:pt x="642" y="68234"/>
                    </a:lnTo>
                    <a:lnTo>
                      <a:pt x="1524" y="71628"/>
                    </a:lnTo>
                    <a:lnTo>
                      <a:pt x="3048" y="71628"/>
                    </a:lnTo>
                    <a:lnTo>
                      <a:pt x="3810" y="70866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4"/>
              <p:cNvSpPr/>
              <p:nvPr/>
            </p:nvSpPr>
            <p:spPr>
              <a:xfrm>
                <a:off x="6348221" y="315391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4"/>
              <p:cNvSpPr/>
              <p:nvPr/>
            </p:nvSpPr>
            <p:spPr>
              <a:xfrm>
                <a:off x="6429755" y="3211829"/>
                <a:ext cx="41910" cy="5080"/>
              </a:xfrm>
              <a:custGeom>
                <a:rect b="b" l="l" r="r" t="t"/>
                <a:pathLst>
                  <a:path extrusionOk="0" h="5080" w="41910">
                    <a:moveTo>
                      <a:pt x="0" y="4572"/>
                    </a:moveTo>
                    <a:lnTo>
                      <a:pt x="8584" y="3643"/>
                    </a:lnTo>
                    <a:lnTo>
                      <a:pt x="17240" y="2286"/>
                    </a:lnTo>
                    <a:lnTo>
                      <a:pt x="26038" y="928"/>
                    </a:lnTo>
                    <a:lnTo>
                      <a:pt x="35052" y="0"/>
                    </a:lnTo>
                    <a:lnTo>
                      <a:pt x="40386" y="0"/>
                    </a:lnTo>
                    <a:lnTo>
                      <a:pt x="41910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4"/>
              <p:cNvSpPr/>
              <p:nvPr/>
            </p:nvSpPr>
            <p:spPr>
              <a:xfrm>
                <a:off x="6451091" y="3261359"/>
                <a:ext cx="60959" cy="15239"/>
              </a:xfrm>
              <a:custGeom>
                <a:rect b="b" l="l" r="r" t="t"/>
                <a:pathLst>
                  <a:path extrusionOk="0" h="15239" w="60959">
                    <a:moveTo>
                      <a:pt x="0" y="13715"/>
                    </a:moveTo>
                    <a:lnTo>
                      <a:pt x="11941" y="14823"/>
                    </a:lnTo>
                    <a:lnTo>
                      <a:pt x="22383" y="14573"/>
                    </a:lnTo>
                    <a:lnTo>
                      <a:pt x="32682" y="12751"/>
                    </a:lnTo>
                    <a:lnTo>
                      <a:pt x="44196" y="9143"/>
                    </a:lnTo>
                    <a:lnTo>
                      <a:pt x="53340" y="4571"/>
                    </a:lnTo>
                    <a:lnTo>
                      <a:pt x="55626" y="3809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4"/>
              <p:cNvSpPr/>
              <p:nvPr/>
            </p:nvSpPr>
            <p:spPr>
              <a:xfrm>
                <a:off x="6569201" y="3190493"/>
                <a:ext cx="5079" cy="86995"/>
              </a:xfrm>
              <a:custGeom>
                <a:rect b="b" l="l" r="r" t="t"/>
                <a:pathLst>
                  <a:path extrusionOk="0" h="86995" w="5079">
                    <a:moveTo>
                      <a:pt x="0" y="0"/>
                    </a:moveTo>
                    <a:lnTo>
                      <a:pt x="1250" y="12584"/>
                    </a:lnTo>
                    <a:lnTo>
                      <a:pt x="2571" y="25241"/>
                    </a:lnTo>
                    <a:lnTo>
                      <a:pt x="3750" y="38040"/>
                    </a:lnTo>
                    <a:lnTo>
                      <a:pt x="4572" y="51053"/>
                    </a:lnTo>
                    <a:lnTo>
                      <a:pt x="4572" y="59757"/>
                    </a:lnTo>
                    <a:lnTo>
                      <a:pt x="4572" y="68675"/>
                    </a:lnTo>
                    <a:lnTo>
                      <a:pt x="4572" y="77735"/>
                    </a:lnTo>
                    <a:lnTo>
                      <a:pt x="4572" y="8686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3" name="Google Shape;1313;p3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346548" y="2080165"/>
              <a:ext cx="122341" cy="120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4" name="Google Shape;1314;p34"/>
            <p:cNvSpPr/>
            <p:nvPr/>
          </p:nvSpPr>
          <p:spPr>
            <a:xfrm>
              <a:off x="5867516" y="2392602"/>
              <a:ext cx="166718" cy="22625"/>
            </a:xfrm>
            <a:custGeom>
              <a:rect b="b" l="l" r="r" t="t"/>
              <a:pathLst>
                <a:path extrusionOk="0" h="17780" w="113029">
                  <a:moveTo>
                    <a:pt x="0" y="16763"/>
                  </a:moveTo>
                  <a:lnTo>
                    <a:pt x="3810" y="16763"/>
                  </a:lnTo>
                  <a:lnTo>
                    <a:pt x="6858" y="17525"/>
                  </a:lnTo>
                  <a:lnTo>
                    <a:pt x="10668" y="16763"/>
                  </a:lnTo>
                  <a:lnTo>
                    <a:pt x="21538" y="15942"/>
                  </a:lnTo>
                  <a:lnTo>
                    <a:pt x="32480" y="14763"/>
                  </a:lnTo>
                  <a:lnTo>
                    <a:pt x="43564" y="13442"/>
                  </a:lnTo>
                  <a:lnTo>
                    <a:pt x="54864" y="12191"/>
                  </a:lnTo>
                  <a:lnTo>
                    <a:pt x="65841" y="11037"/>
                  </a:lnTo>
                  <a:lnTo>
                    <a:pt x="76962" y="9810"/>
                  </a:lnTo>
                  <a:lnTo>
                    <a:pt x="88082" y="8441"/>
                  </a:lnTo>
                  <a:lnTo>
                    <a:pt x="99060" y="6857"/>
                  </a:lnTo>
                  <a:lnTo>
                    <a:pt x="99822" y="6857"/>
                  </a:lnTo>
                  <a:lnTo>
                    <a:pt x="111252" y="6857"/>
                  </a:lnTo>
                  <a:lnTo>
                    <a:pt x="112014" y="6095"/>
                  </a:lnTo>
                  <a:lnTo>
                    <a:pt x="112776" y="5333"/>
                  </a:lnTo>
                  <a:lnTo>
                    <a:pt x="112014" y="761"/>
                  </a:lnTo>
                  <a:lnTo>
                    <a:pt x="11201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5" name="Google Shape;1315;p34"/>
            <p:cNvGrpSpPr/>
            <p:nvPr/>
          </p:nvGrpSpPr>
          <p:grpSpPr>
            <a:xfrm>
              <a:off x="6151935" y="2252794"/>
              <a:ext cx="286411" cy="221719"/>
              <a:chOff x="6964654" y="2842234"/>
              <a:chExt cx="194335" cy="174143"/>
            </a:xfrm>
          </p:grpSpPr>
          <p:pic>
            <p:nvPicPr>
              <p:cNvPr id="1316" name="Google Shape;1316;p3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64654" y="2842234"/>
                <a:ext cx="120446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7" name="Google Shape;1317;p34"/>
              <p:cNvSpPr/>
              <p:nvPr/>
            </p:nvSpPr>
            <p:spPr>
              <a:xfrm>
                <a:off x="7124700" y="2945892"/>
                <a:ext cx="5715" cy="70485"/>
              </a:xfrm>
              <a:custGeom>
                <a:rect b="b" l="l" r="r" t="t"/>
                <a:pathLst>
                  <a:path extrusionOk="0" h="70485" w="5715">
                    <a:moveTo>
                      <a:pt x="0" y="0"/>
                    </a:moveTo>
                    <a:lnTo>
                      <a:pt x="1143" y="10739"/>
                    </a:lnTo>
                    <a:lnTo>
                      <a:pt x="2286" y="21336"/>
                    </a:lnTo>
                    <a:lnTo>
                      <a:pt x="3429" y="31932"/>
                    </a:lnTo>
                    <a:lnTo>
                      <a:pt x="4572" y="42672"/>
                    </a:lnTo>
                    <a:lnTo>
                      <a:pt x="5334" y="51053"/>
                    </a:lnTo>
                    <a:lnTo>
                      <a:pt x="5334" y="59436"/>
                    </a:lnTo>
                    <a:lnTo>
                      <a:pt x="5334" y="67818"/>
                    </a:lnTo>
                    <a:lnTo>
                      <a:pt x="5334" y="68580"/>
                    </a:lnTo>
                    <a:lnTo>
                      <a:pt x="5334" y="69342"/>
                    </a:lnTo>
                    <a:lnTo>
                      <a:pt x="5334" y="701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4"/>
              <p:cNvSpPr/>
              <p:nvPr/>
            </p:nvSpPr>
            <p:spPr>
              <a:xfrm>
                <a:off x="7136130" y="286740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9" name="Google Shape;1319;p3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72723" y="2216996"/>
              <a:ext cx="225797" cy="225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0" name="Google Shape;1320;p34"/>
            <p:cNvGrpSpPr/>
            <p:nvPr/>
          </p:nvGrpSpPr>
          <p:grpSpPr>
            <a:xfrm>
              <a:off x="6875281" y="2195547"/>
              <a:ext cx="218360" cy="227085"/>
              <a:chOff x="7455954" y="2797276"/>
              <a:chExt cx="148171" cy="178358"/>
            </a:xfrm>
          </p:grpSpPr>
          <p:pic>
            <p:nvPicPr>
              <p:cNvPr id="1321" name="Google Shape;1321;p3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455954" y="2797276"/>
                <a:ext cx="87109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2" name="Google Shape;1322;p34"/>
              <p:cNvSpPr/>
              <p:nvPr/>
            </p:nvSpPr>
            <p:spPr>
              <a:xfrm>
                <a:off x="7587234" y="2894837"/>
                <a:ext cx="6984" cy="56514"/>
              </a:xfrm>
              <a:custGeom>
                <a:rect b="b" l="l" r="r" t="t"/>
                <a:pathLst>
                  <a:path extrusionOk="0" h="56514" w="6984">
                    <a:moveTo>
                      <a:pt x="0" y="0"/>
                    </a:moveTo>
                    <a:lnTo>
                      <a:pt x="5334" y="38862"/>
                    </a:lnTo>
                    <a:lnTo>
                      <a:pt x="6858" y="47244"/>
                    </a:lnTo>
                    <a:lnTo>
                      <a:pt x="3048" y="54102"/>
                    </a:lnTo>
                    <a:lnTo>
                      <a:pt x="2286" y="55626"/>
                    </a:lnTo>
                    <a:lnTo>
                      <a:pt x="1524" y="56388"/>
                    </a:lnTo>
                    <a:lnTo>
                      <a:pt x="0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34"/>
              <p:cNvSpPr/>
              <p:nvPr/>
            </p:nvSpPr>
            <p:spPr>
              <a:xfrm>
                <a:off x="7593330" y="2818637"/>
                <a:ext cx="10795" cy="11430"/>
              </a:xfrm>
              <a:custGeom>
                <a:rect b="b" l="l" r="r" t="t"/>
                <a:pathLst>
                  <a:path extrusionOk="0" h="11430" w="10795">
                    <a:moveTo>
                      <a:pt x="10668" y="11429"/>
                    </a:moveTo>
                    <a:lnTo>
                      <a:pt x="6858" y="7619"/>
                    </a:lnTo>
                    <a:lnTo>
                      <a:pt x="3048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24" name="Google Shape;1324;p3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304264" y="2239278"/>
              <a:ext cx="114620" cy="108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3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267662" y="2145638"/>
              <a:ext cx="194792" cy="179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34"/>
            <p:cNvGrpSpPr/>
            <p:nvPr/>
          </p:nvGrpSpPr>
          <p:grpSpPr>
            <a:xfrm>
              <a:off x="7001397" y="4455098"/>
              <a:ext cx="1019335" cy="543364"/>
              <a:chOff x="7541035" y="4571974"/>
              <a:chExt cx="691637" cy="426770"/>
            </a:xfrm>
          </p:grpSpPr>
          <p:pic>
            <p:nvPicPr>
              <p:cNvPr id="1327" name="Google Shape;1327;p3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541035" y="4605527"/>
                <a:ext cx="141473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8" name="Google Shape;1328;p3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711414" y="4571974"/>
                <a:ext cx="24846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9" name="Google Shape;1329;p3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721439" y="4795265"/>
                <a:ext cx="324543" cy="203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0" name="Google Shape;1330;p3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075650" y="4805146"/>
                <a:ext cx="157022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1" name="Google Shape;1331;p34"/>
            <p:cNvGrpSpPr/>
            <p:nvPr/>
          </p:nvGrpSpPr>
          <p:grpSpPr>
            <a:xfrm>
              <a:off x="7706210" y="2235357"/>
              <a:ext cx="125406" cy="88285"/>
              <a:chOff x="8019288" y="2828543"/>
              <a:chExt cx="85090" cy="69341"/>
            </a:xfrm>
          </p:grpSpPr>
          <p:sp>
            <p:nvSpPr>
              <p:cNvPr id="1332" name="Google Shape;1332;p34"/>
              <p:cNvSpPr/>
              <p:nvPr/>
            </p:nvSpPr>
            <p:spPr>
              <a:xfrm>
                <a:off x="8029956" y="2828543"/>
                <a:ext cx="59054" cy="3810"/>
              </a:xfrm>
              <a:custGeom>
                <a:rect b="b" l="l" r="r" t="t"/>
                <a:pathLst>
                  <a:path extrusionOk="0" h="3810" w="59054">
                    <a:moveTo>
                      <a:pt x="0" y="3048"/>
                    </a:moveTo>
                    <a:lnTo>
                      <a:pt x="9810" y="3464"/>
                    </a:lnTo>
                    <a:lnTo>
                      <a:pt x="19050" y="3524"/>
                    </a:lnTo>
                    <a:lnTo>
                      <a:pt x="28289" y="3155"/>
                    </a:lnTo>
                    <a:lnTo>
                      <a:pt x="38100" y="2286"/>
                    </a:lnTo>
                    <a:lnTo>
                      <a:pt x="44958" y="1524"/>
                    </a:lnTo>
                    <a:lnTo>
                      <a:pt x="51816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34"/>
              <p:cNvSpPr/>
              <p:nvPr/>
            </p:nvSpPr>
            <p:spPr>
              <a:xfrm>
                <a:off x="8019288" y="2890265"/>
                <a:ext cx="85090" cy="7619"/>
              </a:xfrm>
              <a:custGeom>
                <a:rect b="b" l="l" r="r" t="t"/>
                <a:pathLst>
                  <a:path extrusionOk="0" h="7619" w="85090">
                    <a:moveTo>
                      <a:pt x="0" y="6858"/>
                    </a:moveTo>
                    <a:lnTo>
                      <a:pt x="12549" y="7250"/>
                    </a:lnTo>
                    <a:lnTo>
                      <a:pt x="24384" y="7143"/>
                    </a:lnTo>
                    <a:lnTo>
                      <a:pt x="36218" y="6322"/>
                    </a:lnTo>
                    <a:lnTo>
                      <a:pt x="48768" y="4572"/>
                    </a:lnTo>
                    <a:lnTo>
                      <a:pt x="56328" y="3440"/>
                    </a:lnTo>
                    <a:lnTo>
                      <a:pt x="64103" y="2381"/>
                    </a:lnTo>
                    <a:lnTo>
                      <a:pt x="72020" y="1464"/>
                    </a:lnTo>
                    <a:lnTo>
                      <a:pt x="80010" y="762"/>
                    </a:lnTo>
                    <a:lnTo>
                      <a:pt x="84582" y="0"/>
                    </a:lnTo>
                    <a:lnTo>
                      <a:pt x="70866" y="762"/>
                    </a:lnTo>
                    <a:lnTo>
                      <a:pt x="65532" y="7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34" name="Google Shape;1334;p3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971155" y="2718556"/>
              <a:ext cx="4709705" cy="1806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5" name="Google Shape;1335;p34"/>
          <p:cNvGrpSpPr/>
          <p:nvPr/>
        </p:nvGrpSpPr>
        <p:grpSpPr>
          <a:xfrm>
            <a:off x="2451076" y="3512906"/>
            <a:ext cx="4310866" cy="1163242"/>
            <a:chOff x="4751806" y="5308091"/>
            <a:chExt cx="2694965" cy="964946"/>
          </a:xfrm>
        </p:grpSpPr>
        <p:pic>
          <p:nvPicPr>
            <p:cNvPr id="1336" name="Google Shape;1336;p3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751806" y="5385790"/>
              <a:ext cx="292944" cy="2149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7" name="Google Shape;1337;p34"/>
            <p:cNvGrpSpPr/>
            <p:nvPr/>
          </p:nvGrpSpPr>
          <p:grpSpPr>
            <a:xfrm>
              <a:off x="5360168" y="5369788"/>
              <a:ext cx="596410" cy="189264"/>
              <a:chOff x="5360168" y="5369788"/>
              <a:chExt cx="596410" cy="189264"/>
            </a:xfrm>
          </p:grpSpPr>
          <p:pic>
            <p:nvPicPr>
              <p:cNvPr id="1338" name="Google Shape;1338;p34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360168" y="5450429"/>
                <a:ext cx="148355" cy="103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9" name="Google Shape;1339;p3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528760" y="5369788"/>
                <a:ext cx="427818" cy="1892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0" name="Google Shape;1340;p34"/>
            <p:cNvGrpSpPr/>
            <p:nvPr/>
          </p:nvGrpSpPr>
          <p:grpSpPr>
            <a:xfrm>
              <a:off x="6209728" y="5308091"/>
              <a:ext cx="579691" cy="187706"/>
              <a:chOff x="6209728" y="5308091"/>
              <a:chExt cx="579691" cy="187706"/>
            </a:xfrm>
          </p:grpSpPr>
          <p:sp>
            <p:nvSpPr>
              <p:cNvPr id="1341" name="Google Shape;1341;p34"/>
              <p:cNvSpPr/>
              <p:nvPr/>
            </p:nvSpPr>
            <p:spPr>
              <a:xfrm>
                <a:off x="6209728" y="5394197"/>
                <a:ext cx="61595" cy="101600"/>
              </a:xfrm>
              <a:custGeom>
                <a:rect b="b" l="l" r="r" t="t"/>
                <a:pathLst>
                  <a:path extrusionOk="0" h="101600" w="61595">
                    <a:moveTo>
                      <a:pt x="1333" y="0"/>
                    </a:moveTo>
                    <a:lnTo>
                      <a:pt x="1238" y="15430"/>
                    </a:lnTo>
                    <a:lnTo>
                      <a:pt x="1143" y="30861"/>
                    </a:lnTo>
                    <a:lnTo>
                      <a:pt x="1333" y="46291"/>
                    </a:lnTo>
                    <a:lnTo>
                      <a:pt x="2095" y="61722"/>
                    </a:lnTo>
                    <a:lnTo>
                      <a:pt x="2095" y="67056"/>
                    </a:lnTo>
                    <a:lnTo>
                      <a:pt x="2095" y="71628"/>
                    </a:lnTo>
                    <a:lnTo>
                      <a:pt x="2857" y="76962"/>
                    </a:lnTo>
                    <a:lnTo>
                      <a:pt x="595" y="39469"/>
                    </a:lnTo>
                    <a:lnTo>
                      <a:pt x="0" y="29241"/>
                    </a:lnTo>
                    <a:lnTo>
                      <a:pt x="261" y="18871"/>
                    </a:lnTo>
                    <a:lnTo>
                      <a:pt x="2095" y="9144"/>
                    </a:lnTo>
                    <a:lnTo>
                      <a:pt x="4381" y="3047"/>
                    </a:lnTo>
                    <a:lnTo>
                      <a:pt x="13525" y="1523"/>
                    </a:lnTo>
                    <a:lnTo>
                      <a:pt x="19621" y="4571"/>
                    </a:lnTo>
                    <a:lnTo>
                      <a:pt x="47208" y="41850"/>
                    </a:lnTo>
                    <a:lnTo>
                      <a:pt x="57769" y="79474"/>
                    </a:lnTo>
                    <a:lnTo>
                      <a:pt x="58293" y="86772"/>
                    </a:lnTo>
                    <a:lnTo>
                      <a:pt x="59102" y="93928"/>
                    </a:lnTo>
                    <a:lnTo>
                      <a:pt x="60769" y="100583"/>
                    </a:lnTo>
                    <a:lnTo>
                      <a:pt x="61531" y="100583"/>
                    </a:lnTo>
                    <a:lnTo>
                      <a:pt x="61531" y="10134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34"/>
              <p:cNvSpPr/>
              <p:nvPr/>
            </p:nvSpPr>
            <p:spPr>
              <a:xfrm>
                <a:off x="6296870" y="5394959"/>
                <a:ext cx="57785" cy="91439"/>
              </a:xfrm>
              <a:custGeom>
                <a:rect b="b" l="l" r="r" t="t"/>
                <a:pathLst>
                  <a:path extrusionOk="0" h="91439" w="57785">
                    <a:moveTo>
                      <a:pt x="20109" y="0"/>
                    </a:moveTo>
                    <a:lnTo>
                      <a:pt x="2964" y="44255"/>
                    </a:lnTo>
                    <a:lnTo>
                      <a:pt x="0" y="68056"/>
                    </a:lnTo>
                    <a:lnTo>
                      <a:pt x="202" y="76771"/>
                    </a:lnTo>
                    <a:lnTo>
                      <a:pt x="2547" y="84629"/>
                    </a:lnTo>
                    <a:lnTo>
                      <a:pt x="8679" y="89916"/>
                    </a:lnTo>
                    <a:lnTo>
                      <a:pt x="18418" y="90868"/>
                    </a:lnTo>
                    <a:lnTo>
                      <a:pt x="27158" y="87820"/>
                    </a:lnTo>
                    <a:lnTo>
                      <a:pt x="54399" y="56197"/>
                    </a:lnTo>
                    <a:lnTo>
                      <a:pt x="57447" y="33527"/>
                    </a:lnTo>
                    <a:lnTo>
                      <a:pt x="55709" y="24372"/>
                    </a:lnTo>
                    <a:lnTo>
                      <a:pt x="21633" y="9144"/>
                    </a:lnTo>
                    <a:lnTo>
                      <a:pt x="16299" y="6858"/>
                    </a:lnTo>
                    <a:lnTo>
                      <a:pt x="16299" y="6096"/>
                    </a:lnTo>
                    <a:lnTo>
                      <a:pt x="16299" y="53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4"/>
              <p:cNvSpPr/>
              <p:nvPr/>
            </p:nvSpPr>
            <p:spPr>
              <a:xfrm>
                <a:off x="6392418" y="5343905"/>
                <a:ext cx="6350" cy="120014"/>
              </a:xfrm>
              <a:custGeom>
                <a:rect b="b" l="l" r="r" t="t"/>
                <a:pathLst>
                  <a:path extrusionOk="0" h="120014" w="6350">
                    <a:moveTo>
                      <a:pt x="0" y="0"/>
                    </a:moveTo>
                    <a:lnTo>
                      <a:pt x="1524" y="41910"/>
                    </a:lnTo>
                    <a:lnTo>
                      <a:pt x="4095" y="72771"/>
                    </a:lnTo>
                    <a:lnTo>
                      <a:pt x="5274" y="88201"/>
                    </a:lnTo>
                    <a:lnTo>
                      <a:pt x="6096" y="103632"/>
                    </a:lnTo>
                    <a:lnTo>
                      <a:pt x="6096" y="112014"/>
                    </a:lnTo>
                    <a:lnTo>
                      <a:pt x="6096" y="114300"/>
                    </a:lnTo>
                    <a:lnTo>
                      <a:pt x="6096" y="1196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4"/>
              <p:cNvSpPr/>
              <p:nvPr/>
            </p:nvSpPr>
            <p:spPr>
              <a:xfrm>
                <a:off x="6373368" y="5389625"/>
                <a:ext cx="71754" cy="21589"/>
              </a:xfrm>
              <a:custGeom>
                <a:rect b="b" l="l" r="r" t="t"/>
                <a:pathLst>
                  <a:path extrusionOk="0" h="21589" w="71754">
                    <a:moveTo>
                      <a:pt x="0" y="21336"/>
                    </a:moveTo>
                    <a:lnTo>
                      <a:pt x="42862" y="9763"/>
                    </a:lnTo>
                    <a:lnTo>
                      <a:pt x="67056" y="1524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4"/>
              <p:cNvSpPr/>
              <p:nvPr/>
            </p:nvSpPr>
            <p:spPr>
              <a:xfrm>
                <a:off x="6445758" y="5388863"/>
                <a:ext cx="87629" cy="71754"/>
              </a:xfrm>
              <a:custGeom>
                <a:rect b="b" l="l" r="r" t="t"/>
                <a:pathLst>
                  <a:path extrusionOk="0" h="71754" w="87629">
                    <a:moveTo>
                      <a:pt x="43434" y="44957"/>
                    </a:moveTo>
                    <a:lnTo>
                      <a:pt x="42517" y="36516"/>
                    </a:lnTo>
                    <a:lnTo>
                      <a:pt x="41814" y="28289"/>
                    </a:lnTo>
                    <a:lnTo>
                      <a:pt x="40969" y="20204"/>
                    </a:lnTo>
                    <a:lnTo>
                      <a:pt x="39624" y="12191"/>
                    </a:lnTo>
                    <a:lnTo>
                      <a:pt x="38862" y="6857"/>
                    </a:lnTo>
                    <a:lnTo>
                      <a:pt x="37338" y="761"/>
                    </a:lnTo>
                    <a:lnTo>
                      <a:pt x="6977" y="24848"/>
                    </a:lnTo>
                    <a:lnTo>
                      <a:pt x="0" y="64769"/>
                    </a:lnTo>
                    <a:lnTo>
                      <a:pt x="1524" y="70865"/>
                    </a:lnTo>
                    <a:lnTo>
                      <a:pt x="12954" y="71627"/>
                    </a:lnTo>
                    <a:lnTo>
                      <a:pt x="21728" y="70925"/>
                    </a:lnTo>
                    <a:lnTo>
                      <a:pt x="48387" y="33718"/>
                    </a:lnTo>
                    <a:lnTo>
                      <a:pt x="52578" y="12191"/>
                    </a:lnTo>
                    <a:lnTo>
                      <a:pt x="52578" y="8381"/>
                    </a:lnTo>
                    <a:lnTo>
                      <a:pt x="52578" y="6095"/>
                    </a:lnTo>
                    <a:lnTo>
                      <a:pt x="53340" y="8381"/>
                    </a:lnTo>
                    <a:lnTo>
                      <a:pt x="54102" y="15239"/>
                    </a:lnTo>
                    <a:lnTo>
                      <a:pt x="54102" y="18287"/>
                    </a:lnTo>
                    <a:lnTo>
                      <a:pt x="55995" y="26836"/>
                    </a:lnTo>
                    <a:lnTo>
                      <a:pt x="76962" y="62483"/>
                    </a:lnTo>
                    <a:lnTo>
                      <a:pt x="87630" y="6324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34"/>
              <p:cNvSpPr/>
              <p:nvPr/>
            </p:nvSpPr>
            <p:spPr>
              <a:xfrm>
                <a:off x="6544008" y="5321807"/>
                <a:ext cx="27304" cy="128270"/>
              </a:xfrm>
              <a:custGeom>
                <a:rect b="b" l="l" r="r" t="t"/>
                <a:pathLst>
                  <a:path extrusionOk="0" h="128270" w="27304">
                    <a:moveTo>
                      <a:pt x="10715" y="0"/>
                    </a:moveTo>
                    <a:lnTo>
                      <a:pt x="4762" y="14728"/>
                    </a:lnTo>
                    <a:lnTo>
                      <a:pt x="1381" y="28098"/>
                    </a:lnTo>
                    <a:lnTo>
                      <a:pt x="0" y="41898"/>
                    </a:lnTo>
                    <a:lnTo>
                      <a:pt x="47" y="57912"/>
                    </a:lnTo>
                    <a:lnTo>
                      <a:pt x="12049" y="104096"/>
                    </a:lnTo>
                    <a:lnTo>
                      <a:pt x="24431" y="124968"/>
                    </a:lnTo>
                    <a:lnTo>
                      <a:pt x="26717" y="1280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34"/>
              <p:cNvSpPr/>
              <p:nvPr/>
            </p:nvSpPr>
            <p:spPr>
              <a:xfrm>
                <a:off x="6536436" y="5366765"/>
                <a:ext cx="90804" cy="67310"/>
              </a:xfrm>
              <a:custGeom>
                <a:rect b="b" l="l" r="r" t="t"/>
                <a:pathLst>
                  <a:path extrusionOk="0" h="67310" w="90804">
                    <a:moveTo>
                      <a:pt x="6096" y="42671"/>
                    </a:moveTo>
                    <a:lnTo>
                      <a:pt x="3048" y="32765"/>
                    </a:lnTo>
                    <a:lnTo>
                      <a:pt x="0" y="32003"/>
                    </a:lnTo>
                    <a:lnTo>
                      <a:pt x="2286" y="25907"/>
                    </a:lnTo>
                    <a:lnTo>
                      <a:pt x="17145" y="20573"/>
                    </a:lnTo>
                    <a:lnTo>
                      <a:pt x="32004" y="15811"/>
                    </a:lnTo>
                    <a:lnTo>
                      <a:pt x="46863" y="11334"/>
                    </a:lnTo>
                    <a:lnTo>
                      <a:pt x="61722" y="6857"/>
                    </a:lnTo>
                    <a:lnTo>
                      <a:pt x="67460" y="4607"/>
                    </a:lnTo>
                    <a:lnTo>
                      <a:pt x="73914" y="2000"/>
                    </a:lnTo>
                    <a:lnTo>
                      <a:pt x="80367" y="107"/>
                    </a:lnTo>
                    <a:lnTo>
                      <a:pt x="86106" y="0"/>
                    </a:lnTo>
                    <a:lnTo>
                      <a:pt x="86868" y="761"/>
                    </a:lnTo>
                    <a:lnTo>
                      <a:pt x="87630" y="1523"/>
                    </a:lnTo>
                    <a:lnTo>
                      <a:pt x="87499" y="9524"/>
                    </a:lnTo>
                    <a:lnTo>
                      <a:pt x="87153" y="17525"/>
                    </a:lnTo>
                    <a:lnTo>
                      <a:pt x="86665" y="25526"/>
                    </a:lnTo>
                    <a:lnTo>
                      <a:pt x="86106" y="33527"/>
                    </a:lnTo>
                    <a:lnTo>
                      <a:pt x="85570" y="40290"/>
                    </a:lnTo>
                    <a:lnTo>
                      <a:pt x="85248" y="47624"/>
                    </a:lnTo>
                    <a:lnTo>
                      <a:pt x="85355" y="54959"/>
                    </a:lnTo>
                    <a:lnTo>
                      <a:pt x="86106" y="61721"/>
                    </a:lnTo>
                    <a:lnTo>
                      <a:pt x="87630" y="65531"/>
                    </a:lnTo>
                    <a:lnTo>
                      <a:pt x="87630" y="66293"/>
                    </a:lnTo>
                    <a:lnTo>
                      <a:pt x="90678" y="6705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34"/>
              <p:cNvSpPr/>
              <p:nvPr/>
            </p:nvSpPr>
            <p:spPr>
              <a:xfrm>
                <a:off x="6620256" y="530809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8287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34"/>
              <p:cNvSpPr/>
              <p:nvPr/>
            </p:nvSpPr>
            <p:spPr>
              <a:xfrm>
                <a:off x="6670357" y="5353811"/>
                <a:ext cx="27940" cy="60325"/>
              </a:xfrm>
              <a:custGeom>
                <a:rect b="b" l="l" r="r" t="t"/>
                <a:pathLst>
                  <a:path extrusionOk="0" h="60325" w="27940">
                    <a:moveTo>
                      <a:pt x="1714" y="23622"/>
                    </a:moveTo>
                    <a:lnTo>
                      <a:pt x="857" y="29932"/>
                    </a:lnTo>
                    <a:lnTo>
                      <a:pt x="0" y="36957"/>
                    </a:lnTo>
                    <a:lnTo>
                      <a:pt x="0" y="43981"/>
                    </a:lnTo>
                    <a:lnTo>
                      <a:pt x="1714" y="50292"/>
                    </a:lnTo>
                    <a:lnTo>
                      <a:pt x="4762" y="56388"/>
                    </a:lnTo>
                    <a:lnTo>
                      <a:pt x="8572" y="57912"/>
                    </a:lnTo>
                    <a:lnTo>
                      <a:pt x="14668" y="58674"/>
                    </a:lnTo>
                    <a:lnTo>
                      <a:pt x="22288" y="60198"/>
                    </a:lnTo>
                    <a:lnTo>
                      <a:pt x="24574" y="52578"/>
                    </a:lnTo>
                    <a:lnTo>
                      <a:pt x="26098" y="46482"/>
                    </a:lnTo>
                    <a:lnTo>
                      <a:pt x="27384" y="39040"/>
                    </a:lnTo>
                    <a:lnTo>
                      <a:pt x="27812" y="30956"/>
                    </a:lnTo>
                    <a:lnTo>
                      <a:pt x="27384" y="23014"/>
                    </a:lnTo>
                    <a:lnTo>
                      <a:pt x="26098" y="16002"/>
                    </a:lnTo>
                    <a:lnTo>
                      <a:pt x="24574" y="9906"/>
                    </a:lnTo>
                    <a:lnTo>
                      <a:pt x="20002" y="2286"/>
                    </a:lnTo>
                    <a:lnTo>
                      <a:pt x="14668" y="0"/>
                    </a:lnTo>
                    <a:lnTo>
                      <a:pt x="13906" y="0"/>
                    </a:lnTo>
                    <a:lnTo>
                      <a:pt x="1314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34"/>
              <p:cNvSpPr/>
              <p:nvPr/>
            </p:nvSpPr>
            <p:spPr>
              <a:xfrm>
                <a:off x="6728460" y="5340095"/>
                <a:ext cx="60959" cy="75564"/>
              </a:xfrm>
              <a:custGeom>
                <a:rect b="b" l="l" r="r" t="t"/>
                <a:pathLst>
                  <a:path extrusionOk="0" h="75564" w="60959">
                    <a:moveTo>
                      <a:pt x="0" y="20574"/>
                    </a:moveTo>
                    <a:lnTo>
                      <a:pt x="11" y="28015"/>
                    </a:lnTo>
                    <a:lnTo>
                      <a:pt x="95" y="35528"/>
                    </a:lnTo>
                    <a:lnTo>
                      <a:pt x="321" y="43183"/>
                    </a:lnTo>
                    <a:lnTo>
                      <a:pt x="762" y="51054"/>
                    </a:lnTo>
                    <a:lnTo>
                      <a:pt x="762" y="56388"/>
                    </a:lnTo>
                    <a:lnTo>
                      <a:pt x="1524" y="62484"/>
                    </a:lnTo>
                    <a:lnTo>
                      <a:pt x="1524" y="67818"/>
                    </a:lnTo>
                    <a:lnTo>
                      <a:pt x="0" y="62484"/>
                    </a:lnTo>
                    <a:lnTo>
                      <a:pt x="0" y="56388"/>
                    </a:lnTo>
                    <a:lnTo>
                      <a:pt x="0" y="50292"/>
                    </a:lnTo>
                    <a:lnTo>
                      <a:pt x="1643" y="40409"/>
                    </a:lnTo>
                    <a:lnTo>
                      <a:pt x="27908" y="4095"/>
                    </a:lnTo>
                    <a:lnTo>
                      <a:pt x="42671" y="0"/>
                    </a:lnTo>
                    <a:lnTo>
                      <a:pt x="53340" y="0"/>
                    </a:lnTo>
                    <a:lnTo>
                      <a:pt x="57912" y="7620"/>
                    </a:lnTo>
                    <a:lnTo>
                      <a:pt x="59436" y="16764"/>
                    </a:lnTo>
                    <a:lnTo>
                      <a:pt x="60638" y="27039"/>
                    </a:lnTo>
                    <a:lnTo>
                      <a:pt x="59912" y="37242"/>
                    </a:lnTo>
                    <a:lnTo>
                      <a:pt x="57614" y="47303"/>
                    </a:lnTo>
                    <a:lnTo>
                      <a:pt x="54102" y="57150"/>
                    </a:lnTo>
                    <a:lnTo>
                      <a:pt x="49530" y="66294"/>
                    </a:lnTo>
                    <a:lnTo>
                      <a:pt x="48768" y="69342"/>
                    </a:lnTo>
                    <a:lnTo>
                      <a:pt x="44196" y="7543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51" name="Google Shape;1351;p3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903926" y="5874232"/>
              <a:ext cx="213434" cy="249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2" name="Google Shape;1352;p34"/>
            <p:cNvGrpSpPr/>
            <p:nvPr/>
          </p:nvGrpSpPr>
          <p:grpSpPr>
            <a:xfrm>
              <a:off x="6277355" y="6031992"/>
              <a:ext cx="84201" cy="74295"/>
              <a:chOff x="6277355" y="6031992"/>
              <a:chExt cx="84201" cy="74295"/>
            </a:xfrm>
          </p:grpSpPr>
          <p:sp>
            <p:nvSpPr>
              <p:cNvPr id="1353" name="Google Shape;1353;p34"/>
              <p:cNvSpPr/>
              <p:nvPr/>
            </p:nvSpPr>
            <p:spPr>
              <a:xfrm>
                <a:off x="6277355" y="6031992"/>
                <a:ext cx="55245" cy="3810"/>
              </a:xfrm>
              <a:custGeom>
                <a:rect b="b" l="l" r="r" t="t"/>
                <a:pathLst>
                  <a:path extrusionOk="0" h="3810" w="55245">
                    <a:moveTo>
                      <a:pt x="0" y="1523"/>
                    </a:moveTo>
                    <a:lnTo>
                      <a:pt x="8572" y="1643"/>
                    </a:lnTo>
                    <a:lnTo>
                      <a:pt x="17145" y="1904"/>
                    </a:lnTo>
                    <a:lnTo>
                      <a:pt x="25717" y="2166"/>
                    </a:lnTo>
                    <a:lnTo>
                      <a:pt x="34290" y="2285"/>
                    </a:lnTo>
                    <a:lnTo>
                      <a:pt x="39624" y="2285"/>
                    </a:lnTo>
                    <a:lnTo>
                      <a:pt x="49530" y="3809"/>
                    </a:lnTo>
                    <a:lnTo>
                      <a:pt x="54102" y="1523"/>
                    </a:lnTo>
                    <a:lnTo>
                      <a:pt x="54102" y="761"/>
                    </a:lnTo>
                    <a:lnTo>
                      <a:pt x="54864" y="76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34"/>
              <p:cNvSpPr/>
              <p:nvPr/>
            </p:nvSpPr>
            <p:spPr>
              <a:xfrm>
                <a:off x="6291071" y="6089142"/>
                <a:ext cx="70485" cy="17145"/>
              </a:xfrm>
              <a:custGeom>
                <a:rect b="b" l="l" r="r" t="t"/>
                <a:pathLst>
                  <a:path extrusionOk="0" h="17145" w="70485">
                    <a:moveTo>
                      <a:pt x="0" y="10667"/>
                    </a:moveTo>
                    <a:lnTo>
                      <a:pt x="13954" y="15275"/>
                    </a:lnTo>
                    <a:lnTo>
                      <a:pt x="24764" y="16668"/>
                    </a:lnTo>
                    <a:lnTo>
                      <a:pt x="35575" y="15061"/>
                    </a:lnTo>
                    <a:lnTo>
                      <a:pt x="49530" y="10667"/>
                    </a:lnTo>
                    <a:lnTo>
                      <a:pt x="57912" y="7619"/>
                    </a:lnTo>
                    <a:lnTo>
                      <a:pt x="63246" y="5333"/>
                    </a:lnTo>
                    <a:lnTo>
                      <a:pt x="7010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55" name="Google Shape;1355;p3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606514" y="5946622"/>
              <a:ext cx="137210" cy="20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3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840043" y="5951194"/>
              <a:ext cx="129995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7" name="Google Shape;1357;p34"/>
            <p:cNvGrpSpPr/>
            <p:nvPr/>
          </p:nvGrpSpPr>
          <p:grpSpPr>
            <a:xfrm>
              <a:off x="5647181" y="5773292"/>
              <a:ext cx="1799590" cy="499745"/>
              <a:chOff x="5647181" y="5773292"/>
              <a:chExt cx="1799590" cy="499745"/>
            </a:xfrm>
          </p:grpSpPr>
          <p:pic>
            <p:nvPicPr>
              <p:cNvPr id="1358" name="Google Shape;1358;p34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7034758" y="5955766"/>
                <a:ext cx="165404" cy="1860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9" name="Google Shape;1359;p34"/>
              <p:cNvSpPr/>
              <p:nvPr/>
            </p:nvSpPr>
            <p:spPr>
              <a:xfrm>
                <a:off x="5647181" y="5773292"/>
                <a:ext cx="1799590" cy="499745"/>
              </a:xfrm>
              <a:custGeom>
                <a:rect b="b" l="l" r="r" t="t"/>
                <a:pathLst>
                  <a:path extrusionOk="0" h="499745" w="1799590">
                    <a:moveTo>
                      <a:pt x="55625" y="484250"/>
                    </a:moveTo>
                    <a:lnTo>
                      <a:pt x="52542" y="470070"/>
                    </a:lnTo>
                    <a:lnTo>
                      <a:pt x="49244" y="455961"/>
                    </a:lnTo>
                    <a:lnTo>
                      <a:pt x="46089" y="441709"/>
                    </a:lnTo>
                    <a:lnTo>
                      <a:pt x="40409" y="400800"/>
                    </a:lnTo>
                    <a:lnTo>
                      <a:pt x="36361" y="347912"/>
                    </a:lnTo>
                    <a:lnTo>
                      <a:pt x="34099" y="287333"/>
                    </a:lnTo>
                    <a:lnTo>
                      <a:pt x="33718" y="253269"/>
                    </a:lnTo>
                    <a:lnTo>
                      <a:pt x="34194" y="219063"/>
                    </a:lnTo>
                    <a:lnTo>
                      <a:pt x="38957" y="153138"/>
                    </a:lnTo>
                    <a:lnTo>
                      <a:pt x="49529" y="89844"/>
                    </a:lnTo>
                    <a:lnTo>
                      <a:pt x="60840" y="52673"/>
                    </a:lnTo>
                    <a:lnTo>
                      <a:pt x="79247" y="30860"/>
                    </a:lnTo>
                    <a:lnTo>
                      <a:pt x="88391" y="33146"/>
                    </a:lnTo>
                    <a:lnTo>
                      <a:pt x="94487" y="33146"/>
                    </a:lnTo>
                    <a:lnTo>
                      <a:pt x="104084" y="33289"/>
                    </a:lnTo>
                    <a:lnTo>
                      <a:pt x="113537" y="33718"/>
                    </a:lnTo>
                    <a:lnTo>
                      <a:pt x="122991" y="34432"/>
                    </a:lnTo>
                    <a:lnTo>
                      <a:pt x="132587" y="35432"/>
                    </a:lnTo>
                    <a:lnTo>
                      <a:pt x="151328" y="36885"/>
                    </a:lnTo>
                    <a:lnTo>
                      <a:pt x="169925" y="37909"/>
                    </a:lnTo>
                    <a:lnTo>
                      <a:pt x="188523" y="38647"/>
                    </a:lnTo>
                    <a:lnTo>
                      <a:pt x="207263" y="39242"/>
                    </a:lnTo>
                    <a:lnTo>
                      <a:pt x="236851" y="40243"/>
                    </a:lnTo>
                    <a:lnTo>
                      <a:pt x="266223" y="40957"/>
                    </a:lnTo>
                    <a:lnTo>
                      <a:pt x="295453" y="41386"/>
                    </a:lnTo>
                    <a:lnTo>
                      <a:pt x="324611" y="41528"/>
                    </a:lnTo>
                    <a:lnTo>
                      <a:pt x="362902" y="41755"/>
                    </a:lnTo>
                    <a:lnTo>
                      <a:pt x="401192" y="42195"/>
                    </a:lnTo>
                    <a:lnTo>
                      <a:pt x="439483" y="42493"/>
                    </a:lnTo>
                    <a:lnTo>
                      <a:pt x="477773" y="42290"/>
                    </a:lnTo>
                    <a:lnTo>
                      <a:pt x="523945" y="41108"/>
                    </a:lnTo>
                    <a:lnTo>
                      <a:pt x="570079" y="39413"/>
                    </a:lnTo>
                    <a:lnTo>
                      <a:pt x="616141" y="37243"/>
                    </a:lnTo>
                    <a:lnTo>
                      <a:pt x="662092" y="34634"/>
                    </a:lnTo>
                    <a:lnTo>
                      <a:pt x="707897" y="31622"/>
                    </a:lnTo>
                    <a:lnTo>
                      <a:pt x="761047" y="27753"/>
                    </a:lnTo>
                    <a:lnTo>
                      <a:pt x="814196" y="24098"/>
                    </a:lnTo>
                    <a:lnTo>
                      <a:pt x="867346" y="20585"/>
                    </a:lnTo>
                    <a:lnTo>
                      <a:pt x="920495" y="17144"/>
                    </a:lnTo>
                    <a:lnTo>
                      <a:pt x="974788" y="13977"/>
                    </a:lnTo>
                    <a:lnTo>
                      <a:pt x="1029081" y="11239"/>
                    </a:lnTo>
                    <a:lnTo>
                      <a:pt x="1083373" y="8786"/>
                    </a:lnTo>
                    <a:lnTo>
                      <a:pt x="1137666" y="6476"/>
                    </a:lnTo>
                    <a:lnTo>
                      <a:pt x="1187386" y="4464"/>
                    </a:lnTo>
                    <a:lnTo>
                      <a:pt x="1237107" y="2952"/>
                    </a:lnTo>
                    <a:lnTo>
                      <a:pt x="1286827" y="1869"/>
                    </a:lnTo>
                    <a:lnTo>
                      <a:pt x="1336548" y="1142"/>
                    </a:lnTo>
                    <a:lnTo>
                      <a:pt x="1386828" y="500"/>
                    </a:lnTo>
                    <a:lnTo>
                      <a:pt x="1437036" y="0"/>
                    </a:lnTo>
                    <a:lnTo>
                      <a:pt x="1487102" y="71"/>
                    </a:lnTo>
                    <a:lnTo>
                      <a:pt x="1536954" y="1142"/>
                    </a:lnTo>
                    <a:lnTo>
                      <a:pt x="1595247" y="3619"/>
                    </a:lnTo>
                    <a:lnTo>
                      <a:pt x="1653539" y="7238"/>
                    </a:lnTo>
                    <a:lnTo>
                      <a:pt x="1672280" y="8941"/>
                    </a:lnTo>
                    <a:lnTo>
                      <a:pt x="1690877" y="10572"/>
                    </a:lnTo>
                    <a:lnTo>
                      <a:pt x="1709475" y="12061"/>
                    </a:lnTo>
                    <a:lnTo>
                      <a:pt x="1728215" y="13334"/>
                    </a:lnTo>
                    <a:lnTo>
                      <a:pt x="1738062" y="14061"/>
                    </a:lnTo>
                    <a:lnTo>
                      <a:pt x="1775459" y="24764"/>
                    </a:lnTo>
                    <a:lnTo>
                      <a:pt x="1776221" y="29336"/>
                    </a:lnTo>
                    <a:lnTo>
                      <a:pt x="1777876" y="37576"/>
                    </a:lnTo>
                    <a:lnTo>
                      <a:pt x="1778603" y="46100"/>
                    </a:lnTo>
                    <a:lnTo>
                      <a:pt x="1778900" y="54625"/>
                    </a:lnTo>
                    <a:lnTo>
                      <a:pt x="1779270" y="62864"/>
                    </a:lnTo>
                    <a:lnTo>
                      <a:pt x="1780305" y="80581"/>
                    </a:lnTo>
                    <a:lnTo>
                      <a:pt x="1781270" y="98297"/>
                    </a:lnTo>
                    <a:lnTo>
                      <a:pt x="1782377" y="116014"/>
                    </a:lnTo>
                    <a:lnTo>
                      <a:pt x="1783842" y="133730"/>
                    </a:lnTo>
                    <a:lnTo>
                      <a:pt x="1785997" y="155900"/>
                    </a:lnTo>
                    <a:lnTo>
                      <a:pt x="1787937" y="177926"/>
                    </a:lnTo>
                    <a:lnTo>
                      <a:pt x="1791462" y="222122"/>
                    </a:lnTo>
                    <a:lnTo>
                      <a:pt x="1794605" y="266795"/>
                    </a:lnTo>
                    <a:lnTo>
                      <a:pt x="1796033" y="312038"/>
                    </a:lnTo>
                    <a:lnTo>
                      <a:pt x="1796593" y="336613"/>
                    </a:lnTo>
                    <a:lnTo>
                      <a:pt x="1797081" y="361187"/>
                    </a:lnTo>
                    <a:lnTo>
                      <a:pt x="1797427" y="385762"/>
                    </a:lnTo>
                    <a:lnTo>
                      <a:pt x="1797558" y="410336"/>
                    </a:lnTo>
                    <a:lnTo>
                      <a:pt x="1798177" y="425469"/>
                    </a:lnTo>
                    <a:lnTo>
                      <a:pt x="1799082" y="442245"/>
                    </a:lnTo>
                    <a:lnTo>
                      <a:pt x="1798843" y="458878"/>
                    </a:lnTo>
                    <a:lnTo>
                      <a:pt x="1796033" y="473582"/>
                    </a:lnTo>
                    <a:lnTo>
                      <a:pt x="1759743" y="489965"/>
                    </a:lnTo>
                    <a:lnTo>
                      <a:pt x="1738883" y="490346"/>
                    </a:lnTo>
                    <a:lnTo>
                      <a:pt x="1718190" y="490787"/>
                    </a:lnTo>
                    <a:lnTo>
                      <a:pt x="1697354" y="491013"/>
                    </a:lnTo>
                    <a:lnTo>
                      <a:pt x="1676519" y="491097"/>
                    </a:lnTo>
                    <a:lnTo>
                      <a:pt x="1655826" y="491108"/>
                    </a:lnTo>
                    <a:lnTo>
                      <a:pt x="1624524" y="490644"/>
                    </a:lnTo>
                    <a:lnTo>
                      <a:pt x="1593437" y="490251"/>
                    </a:lnTo>
                    <a:lnTo>
                      <a:pt x="1562492" y="489715"/>
                    </a:lnTo>
                    <a:lnTo>
                      <a:pt x="1531620" y="488822"/>
                    </a:lnTo>
                    <a:lnTo>
                      <a:pt x="1494924" y="487251"/>
                    </a:lnTo>
                    <a:lnTo>
                      <a:pt x="1458086" y="485965"/>
                    </a:lnTo>
                    <a:lnTo>
                      <a:pt x="1384554" y="484250"/>
                    </a:lnTo>
                    <a:lnTo>
                      <a:pt x="1332547" y="483250"/>
                    </a:lnTo>
                    <a:lnTo>
                      <a:pt x="1280541" y="482536"/>
                    </a:lnTo>
                    <a:lnTo>
                      <a:pt x="1228534" y="482107"/>
                    </a:lnTo>
                    <a:lnTo>
                      <a:pt x="1176528" y="481964"/>
                    </a:lnTo>
                    <a:lnTo>
                      <a:pt x="1130224" y="481631"/>
                    </a:lnTo>
                    <a:lnTo>
                      <a:pt x="1083849" y="481012"/>
                    </a:lnTo>
                    <a:lnTo>
                      <a:pt x="1037332" y="480679"/>
                    </a:lnTo>
                    <a:lnTo>
                      <a:pt x="990600" y="481202"/>
                    </a:lnTo>
                    <a:lnTo>
                      <a:pt x="943748" y="482715"/>
                    </a:lnTo>
                    <a:lnTo>
                      <a:pt x="896969" y="484727"/>
                    </a:lnTo>
                    <a:lnTo>
                      <a:pt x="850332" y="486882"/>
                    </a:lnTo>
                    <a:lnTo>
                      <a:pt x="803910" y="488822"/>
                    </a:lnTo>
                    <a:lnTo>
                      <a:pt x="760606" y="489954"/>
                    </a:lnTo>
                    <a:lnTo>
                      <a:pt x="717518" y="491013"/>
                    </a:lnTo>
                    <a:lnTo>
                      <a:pt x="674572" y="491930"/>
                    </a:lnTo>
                    <a:lnTo>
                      <a:pt x="631697" y="492632"/>
                    </a:lnTo>
                    <a:lnTo>
                      <a:pt x="592383" y="493073"/>
                    </a:lnTo>
                    <a:lnTo>
                      <a:pt x="553211" y="493299"/>
                    </a:lnTo>
                    <a:lnTo>
                      <a:pt x="514040" y="493383"/>
                    </a:lnTo>
                    <a:lnTo>
                      <a:pt x="474725" y="493394"/>
                    </a:lnTo>
                    <a:lnTo>
                      <a:pt x="437590" y="493966"/>
                    </a:lnTo>
                    <a:lnTo>
                      <a:pt x="363604" y="495109"/>
                    </a:lnTo>
                    <a:lnTo>
                      <a:pt x="294905" y="496490"/>
                    </a:lnTo>
                    <a:lnTo>
                      <a:pt x="231207" y="498681"/>
                    </a:lnTo>
                    <a:lnTo>
                      <a:pt x="199643" y="499490"/>
                    </a:lnTo>
                    <a:lnTo>
                      <a:pt x="177355" y="499490"/>
                    </a:lnTo>
                    <a:lnTo>
                      <a:pt x="155066" y="499490"/>
                    </a:lnTo>
                    <a:lnTo>
                      <a:pt x="132778" y="499490"/>
                    </a:lnTo>
                    <a:lnTo>
                      <a:pt x="110489" y="499490"/>
                    </a:lnTo>
                    <a:lnTo>
                      <a:pt x="96321" y="499455"/>
                    </a:lnTo>
                    <a:lnTo>
                      <a:pt x="82295" y="499205"/>
                    </a:lnTo>
                    <a:lnTo>
                      <a:pt x="68270" y="498526"/>
                    </a:lnTo>
                    <a:lnTo>
                      <a:pt x="54101" y="497205"/>
                    </a:lnTo>
                    <a:lnTo>
                      <a:pt x="45767" y="496073"/>
                    </a:lnTo>
                    <a:lnTo>
                      <a:pt x="37718" y="495014"/>
                    </a:lnTo>
                    <a:lnTo>
                      <a:pt x="29670" y="494097"/>
                    </a:lnTo>
                    <a:lnTo>
                      <a:pt x="21335" y="493394"/>
                    </a:lnTo>
                    <a:lnTo>
                      <a:pt x="19049" y="492633"/>
                    </a:lnTo>
                    <a:lnTo>
                      <a:pt x="15239" y="491870"/>
                    </a:lnTo>
                    <a:lnTo>
                      <a:pt x="12191" y="491870"/>
                    </a:lnTo>
                    <a:lnTo>
                      <a:pt x="10667" y="491870"/>
                    </a:lnTo>
                    <a:lnTo>
                      <a:pt x="9905" y="493394"/>
                    </a:lnTo>
                    <a:lnTo>
                      <a:pt x="8381" y="494156"/>
                    </a:lnTo>
                    <a:lnTo>
                      <a:pt x="4571" y="494156"/>
                    </a:lnTo>
                    <a:lnTo>
                      <a:pt x="3047" y="494156"/>
                    </a:lnTo>
                    <a:lnTo>
                      <a:pt x="0" y="49339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7"/>
          <p:cNvGrpSpPr/>
          <p:nvPr/>
        </p:nvGrpSpPr>
        <p:grpSpPr>
          <a:xfrm>
            <a:off x="692725" y="1260742"/>
            <a:ext cx="7694132" cy="2670700"/>
            <a:chOff x="1137640" y="2136622"/>
            <a:chExt cx="6085204" cy="2577896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4552162" y="2136622"/>
              <a:ext cx="1273352" cy="443890"/>
              <a:chOff x="4552162" y="2136622"/>
              <a:chExt cx="1273352" cy="443890"/>
            </a:xfrm>
          </p:grpSpPr>
          <p:sp>
            <p:nvSpPr>
              <p:cNvPr id="208" name="Google Shape;208;p17"/>
              <p:cNvSpPr/>
              <p:nvPr/>
            </p:nvSpPr>
            <p:spPr>
              <a:xfrm>
                <a:off x="4601717" y="2441448"/>
                <a:ext cx="1106170" cy="139064"/>
              </a:xfrm>
              <a:custGeom>
                <a:rect b="b" l="l" r="r" t="t"/>
                <a:pathLst>
                  <a:path extrusionOk="0" h="139064" w="1106170">
                    <a:moveTo>
                      <a:pt x="0" y="138684"/>
                    </a:moveTo>
                    <a:lnTo>
                      <a:pt x="20014" y="135516"/>
                    </a:lnTo>
                    <a:lnTo>
                      <a:pt x="40100" y="132778"/>
                    </a:lnTo>
                    <a:lnTo>
                      <a:pt x="60328" y="130325"/>
                    </a:lnTo>
                    <a:lnTo>
                      <a:pt x="80772" y="128016"/>
                    </a:lnTo>
                    <a:lnTo>
                      <a:pt x="120193" y="123313"/>
                    </a:lnTo>
                    <a:lnTo>
                      <a:pt x="159543" y="118395"/>
                    </a:lnTo>
                    <a:lnTo>
                      <a:pt x="198751" y="113335"/>
                    </a:lnTo>
                    <a:lnTo>
                      <a:pt x="237744" y="108204"/>
                    </a:lnTo>
                    <a:lnTo>
                      <a:pt x="287976" y="101670"/>
                    </a:lnTo>
                    <a:lnTo>
                      <a:pt x="338102" y="95052"/>
                    </a:lnTo>
                    <a:lnTo>
                      <a:pt x="388143" y="88392"/>
                    </a:lnTo>
                    <a:lnTo>
                      <a:pt x="438121" y="81731"/>
                    </a:lnTo>
                    <a:lnTo>
                      <a:pt x="488057" y="75113"/>
                    </a:lnTo>
                    <a:lnTo>
                      <a:pt x="537972" y="68580"/>
                    </a:lnTo>
                    <a:lnTo>
                      <a:pt x="590013" y="62020"/>
                    </a:lnTo>
                    <a:lnTo>
                      <a:pt x="641945" y="55241"/>
                    </a:lnTo>
                    <a:lnTo>
                      <a:pt x="693840" y="48390"/>
                    </a:lnTo>
                    <a:lnTo>
                      <a:pt x="745772" y="41611"/>
                    </a:lnTo>
                    <a:lnTo>
                      <a:pt x="797814" y="35052"/>
                    </a:lnTo>
                    <a:lnTo>
                      <a:pt x="848796" y="28205"/>
                    </a:lnTo>
                    <a:lnTo>
                      <a:pt x="899921" y="21431"/>
                    </a:lnTo>
                    <a:lnTo>
                      <a:pt x="951047" y="14799"/>
                    </a:lnTo>
                    <a:lnTo>
                      <a:pt x="1002030" y="8382"/>
                    </a:lnTo>
                    <a:lnTo>
                      <a:pt x="1053846" y="2762"/>
                    </a:lnTo>
                    <a:lnTo>
                      <a:pt x="1105662" y="0"/>
                    </a:lnTo>
                    <a:lnTo>
                      <a:pt x="1095470" y="2012"/>
                    </a:lnTo>
                    <a:lnTo>
                      <a:pt x="1085278" y="3524"/>
                    </a:lnTo>
                    <a:lnTo>
                      <a:pt x="1074801" y="4607"/>
                    </a:lnTo>
                    <a:lnTo>
                      <a:pt x="1063752" y="53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9" name="Google Shape;209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2162" y="2196058"/>
                <a:ext cx="115779" cy="2042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" name="Google Shape;210;p17"/>
              <p:cNvSpPr/>
              <p:nvPr/>
            </p:nvSpPr>
            <p:spPr>
              <a:xfrm>
                <a:off x="4701063" y="2292858"/>
                <a:ext cx="52704" cy="82550"/>
              </a:xfrm>
              <a:custGeom>
                <a:rect b="b" l="l" r="r" t="t"/>
                <a:pathLst>
                  <a:path extrusionOk="0" h="82550" w="52704">
                    <a:moveTo>
                      <a:pt x="3524" y="17525"/>
                    </a:moveTo>
                    <a:lnTo>
                      <a:pt x="297" y="30432"/>
                    </a:lnTo>
                    <a:lnTo>
                      <a:pt x="0" y="40195"/>
                    </a:lnTo>
                    <a:lnTo>
                      <a:pt x="2988" y="49672"/>
                    </a:lnTo>
                    <a:lnTo>
                      <a:pt x="34004" y="82295"/>
                    </a:lnTo>
                    <a:lnTo>
                      <a:pt x="41028" y="81498"/>
                    </a:lnTo>
                    <a:lnTo>
                      <a:pt x="46196" y="77628"/>
                    </a:lnTo>
                    <a:lnTo>
                      <a:pt x="49649" y="71901"/>
                    </a:lnTo>
                    <a:lnTo>
                      <a:pt x="51530" y="65531"/>
                    </a:lnTo>
                    <a:lnTo>
                      <a:pt x="52673" y="54840"/>
                    </a:lnTo>
                    <a:lnTo>
                      <a:pt x="51530" y="44576"/>
                    </a:lnTo>
                    <a:lnTo>
                      <a:pt x="29051" y="13430"/>
                    </a:lnTo>
                    <a:lnTo>
                      <a:pt x="13430" y="3809"/>
                    </a:lnTo>
                    <a:lnTo>
                      <a:pt x="7334" y="0"/>
                    </a:lnTo>
                    <a:lnTo>
                      <a:pt x="9620" y="2285"/>
                    </a:lnTo>
                    <a:lnTo>
                      <a:pt x="14192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4790884" y="2233981"/>
                <a:ext cx="74929" cy="139064"/>
              </a:xfrm>
              <a:custGeom>
                <a:rect b="b" l="l" r="r" t="t"/>
                <a:pathLst>
                  <a:path extrusionOk="0" h="139064" w="74929">
                    <a:moveTo>
                      <a:pt x="48577" y="27634"/>
                    </a:moveTo>
                    <a:lnTo>
                      <a:pt x="17144" y="0"/>
                    </a:lnTo>
                    <a:lnTo>
                      <a:pt x="11810" y="3155"/>
                    </a:lnTo>
                    <a:lnTo>
                      <a:pt x="7905" y="8453"/>
                    </a:lnTo>
                    <a:lnTo>
                      <a:pt x="5143" y="14680"/>
                    </a:lnTo>
                    <a:lnTo>
                      <a:pt x="1785" y="25026"/>
                    </a:lnTo>
                    <a:lnTo>
                      <a:pt x="0" y="36873"/>
                    </a:lnTo>
                    <a:lnTo>
                      <a:pt x="214" y="48863"/>
                    </a:lnTo>
                    <a:lnTo>
                      <a:pt x="29432" y="80641"/>
                    </a:lnTo>
                    <a:lnTo>
                      <a:pt x="57149" y="86403"/>
                    </a:lnTo>
                    <a:lnTo>
                      <a:pt x="65912" y="88201"/>
                    </a:lnTo>
                    <a:lnTo>
                      <a:pt x="72961" y="91642"/>
                    </a:lnTo>
                    <a:lnTo>
                      <a:pt x="74914" y="97762"/>
                    </a:lnTo>
                    <a:lnTo>
                      <a:pt x="71437" y="104024"/>
                    </a:lnTo>
                    <a:lnTo>
                      <a:pt x="65674" y="109430"/>
                    </a:lnTo>
                    <a:lnTo>
                      <a:pt x="60769" y="112978"/>
                    </a:lnTo>
                    <a:lnTo>
                      <a:pt x="51768" y="119776"/>
                    </a:lnTo>
                    <a:lnTo>
                      <a:pt x="41338" y="126789"/>
                    </a:lnTo>
                    <a:lnTo>
                      <a:pt x="30337" y="132802"/>
                    </a:lnTo>
                    <a:lnTo>
                      <a:pt x="19621" y="136600"/>
                    </a:lnTo>
                    <a:lnTo>
                      <a:pt x="10477" y="138886"/>
                    </a:lnTo>
                    <a:lnTo>
                      <a:pt x="9715" y="136600"/>
                    </a:lnTo>
                    <a:lnTo>
                      <a:pt x="8953" y="1305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4871632" y="2243994"/>
                <a:ext cx="74295" cy="122555"/>
              </a:xfrm>
              <a:custGeom>
                <a:rect b="b" l="l" r="r" t="t"/>
                <a:pathLst>
                  <a:path extrusionOk="0" h="122555" w="74295">
                    <a:moveTo>
                      <a:pt x="40981" y="14573"/>
                    </a:moveTo>
                    <a:lnTo>
                      <a:pt x="38766" y="7715"/>
                    </a:lnTo>
                    <a:lnTo>
                      <a:pt x="35837" y="2571"/>
                    </a:lnTo>
                    <a:lnTo>
                      <a:pt x="30908" y="0"/>
                    </a:lnTo>
                    <a:lnTo>
                      <a:pt x="22693" y="857"/>
                    </a:lnTo>
                    <a:lnTo>
                      <a:pt x="0" y="37242"/>
                    </a:lnTo>
                    <a:lnTo>
                      <a:pt x="785" y="45624"/>
                    </a:lnTo>
                    <a:lnTo>
                      <a:pt x="39754" y="70139"/>
                    </a:lnTo>
                    <a:lnTo>
                      <a:pt x="50125" y="71723"/>
                    </a:lnTo>
                    <a:lnTo>
                      <a:pt x="56280" y="72866"/>
                    </a:lnTo>
                    <a:lnTo>
                      <a:pt x="63365" y="74580"/>
                    </a:lnTo>
                    <a:lnTo>
                      <a:pt x="69734" y="77723"/>
                    </a:lnTo>
                    <a:lnTo>
                      <a:pt x="73747" y="83153"/>
                    </a:lnTo>
                    <a:lnTo>
                      <a:pt x="72354" y="90618"/>
                    </a:lnTo>
                    <a:lnTo>
                      <a:pt x="38409" y="117728"/>
                    </a:lnTo>
                    <a:lnTo>
                      <a:pt x="21931" y="122015"/>
                    </a:lnTo>
                    <a:lnTo>
                      <a:pt x="17359" y="122015"/>
                    </a:lnTo>
                    <a:lnTo>
                      <a:pt x="20407" y="109061"/>
                    </a:lnTo>
                    <a:lnTo>
                      <a:pt x="20407" y="10677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4975097" y="2276094"/>
                <a:ext cx="19050" cy="74294"/>
              </a:xfrm>
              <a:custGeom>
                <a:rect b="b" l="l" r="r" t="t"/>
                <a:pathLst>
                  <a:path extrusionOk="0" h="74294" w="19050">
                    <a:moveTo>
                      <a:pt x="0" y="0"/>
                    </a:moveTo>
                    <a:lnTo>
                      <a:pt x="11430" y="40386"/>
                    </a:lnTo>
                    <a:lnTo>
                      <a:pt x="14382" y="58007"/>
                    </a:lnTo>
                    <a:lnTo>
                      <a:pt x="16252" y="66424"/>
                    </a:lnTo>
                    <a:lnTo>
                      <a:pt x="19050" y="739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4949951" y="216712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5031485" y="2230374"/>
                <a:ext cx="72389" cy="123189"/>
              </a:xfrm>
              <a:custGeom>
                <a:rect b="b" l="l" r="r" t="t"/>
                <a:pathLst>
                  <a:path extrusionOk="0" h="123189" w="72389">
                    <a:moveTo>
                      <a:pt x="0" y="0"/>
                    </a:moveTo>
                    <a:lnTo>
                      <a:pt x="4071" y="42862"/>
                    </a:lnTo>
                    <a:lnTo>
                      <a:pt x="11882" y="89082"/>
                    </a:lnTo>
                    <a:lnTo>
                      <a:pt x="15240" y="102107"/>
                    </a:lnTo>
                    <a:lnTo>
                      <a:pt x="16764" y="108966"/>
                    </a:lnTo>
                    <a:lnTo>
                      <a:pt x="17526" y="111252"/>
                    </a:lnTo>
                    <a:lnTo>
                      <a:pt x="17585" y="102810"/>
                    </a:lnTo>
                    <a:lnTo>
                      <a:pt x="18002" y="94583"/>
                    </a:lnTo>
                    <a:lnTo>
                      <a:pt x="35373" y="56411"/>
                    </a:lnTo>
                    <a:lnTo>
                      <a:pt x="49911" y="52054"/>
                    </a:lnTo>
                    <a:lnTo>
                      <a:pt x="56388" y="52958"/>
                    </a:lnTo>
                    <a:lnTo>
                      <a:pt x="62293" y="55578"/>
                    </a:lnTo>
                    <a:lnTo>
                      <a:pt x="67056" y="60197"/>
                    </a:lnTo>
                    <a:lnTo>
                      <a:pt x="70318" y="66651"/>
                    </a:lnTo>
                    <a:lnTo>
                      <a:pt x="72009" y="74104"/>
                    </a:lnTo>
                    <a:lnTo>
                      <a:pt x="71985" y="81843"/>
                    </a:lnTo>
                    <a:lnTo>
                      <a:pt x="49744" y="113371"/>
                    </a:lnTo>
                    <a:lnTo>
                      <a:pt x="32004" y="122682"/>
                    </a:lnTo>
                    <a:lnTo>
                      <a:pt x="29718" y="121157"/>
                    </a:lnTo>
                    <a:lnTo>
                      <a:pt x="23622" y="1158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5124449" y="2198370"/>
                <a:ext cx="107950" cy="138430"/>
              </a:xfrm>
              <a:custGeom>
                <a:rect b="b" l="l" r="r" t="t"/>
                <a:pathLst>
                  <a:path extrusionOk="0" h="138430" w="107950">
                    <a:moveTo>
                      <a:pt x="0" y="0"/>
                    </a:moveTo>
                    <a:lnTo>
                      <a:pt x="4572" y="49530"/>
                    </a:lnTo>
                    <a:lnTo>
                      <a:pt x="14644" y="96250"/>
                    </a:lnTo>
                    <a:lnTo>
                      <a:pt x="38350" y="135683"/>
                    </a:lnTo>
                    <a:lnTo>
                      <a:pt x="48768" y="137922"/>
                    </a:lnTo>
                    <a:lnTo>
                      <a:pt x="59412" y="134874"/>
                    </a:lnTo>
                    <a:lnTo>
                      <a:pt x="82355" y="96309"/>
                    </a:lnTo>
                    <a:lnTo>
                      <a:pt x="82748" y="53709"/>
                    </a:lnTo>
                    <a:lnTo>
                      <a:pt x="49637" y="75461"/>
                    </a:lnTo>
                    <a:lnTo>
                      <a:pt x="54125" y="113942"/>
                    </a:lnTo>
                    <a:lnTo>
                      <a:pt x="95250" y="135635"/>
                    </a:lnTo>
                    <a:lnTo>
                      <a:pt x="99060" y="135635"/>
                    </a:lnTo>
                    <a:lnTo>
                      <a:pt x="102870" y="135635"/>
                    </a:lnTo>
                    <a:lnTo>
                      <a:pt x="107442" y="1356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17" name="Google Shape;217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13806" y="2136622"/>
                <a:ext cx="105968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43346" y="2159482"/>
                <a:ext cx="182168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9" name="Google Shape;219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98746" y="2849092"/>
              <a:ext cx="408709" cy="160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57062" y="3101314"/>
              <a:ext cx="329711" cy="19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22" y="2858998"/>
              <a:ext cx="130352" cy="1669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17"/>
            <p:cNvGrpSpPr/>
            <p:nvPr/>
          </p:nvGrpSpPr>
          <p:grpSpPr>
            <a:xfrm>
              <a:off x="6317597" y="3917702"/>
              <a:ext cx="469561" cy="356380"/>
              <a:chOff x="6317597" y="3917702"/>
              <a:chExt cx="469561" cy="356380"/>
            </a:xfrm>
          </p:grpSpPr>
          <p:pic>
            <p:nvPicPr>
              <p:cNvPr id="223" name="Google Shape;223;p1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317597" y="4036288"/>
                <a:ext cx="83608" cy="237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439541" y="4050004"/>
                <a:ext cx="116327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1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97751" y="3917702"/>
                <a:ext cx="189407" cy="315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17"/>
            <p:cNvGrpSpPr/>
            <p:nvPr/>
          </p:nvGrpSpPr>
          <p:grpSpPr>
            <a:xfrm>
              <a:off x="6852665" y="4054602"/>
              <a:ext cx="77089" cy="63245"/>
              <a:chOff x="6852665" y="4054602"/>
              <a:chExt cx="77089" cy="63245"/>
            </a:xfrm>
          </p:grpSpPr>
          <p:sp>
            <p:nvSpPr>
              <p:cNvPr id="227" name="Google Shape;227;p17"/>
              <p:cNvSpPr/>
              <p:nvPr/>
            </p:nvSpPr>
            <p:spPr>
              <a:xfrm>
                <a:off x="6852665" y="4054602"/>
                <a:ext cx="55879" cy="8889"/>
              </a:xfrm>
              <a:custGeom>
                <a:rect b="b" l="l" r="r" t="t"/>
                <a:pathLst>
                  <a:path extrusionOk="0" h="8889" w="55879">
                    <a:moveTo>
                      <a:pt x="0" y="3048"/>
                    </a:moveTo>
                    <a:lnTo>
                      <a:pt x="9596" y="3464"/>
                    </a:lnTo>
                    <a:lnTo>
                      <a:pt x="19050" y="3524"/>
                    </a:lnTo>
                    <a:lnTo>
                      <a:pt x="28503" y="3155"/>
                    </a:lnTo>
                    <a:lnTo>
                      <a:pt x="38100" y="2286"/>
                    </a:lnTo>
                    <a:lnTo>
                      <a:pt x="41148" y="2286"/>
                    </a:lnTo>
                    <a:lnTo>
                      <a:pt x="53340" y="0"/>
                    </a:lnTo>
                    <a:lnTo>
                      <a:pt x="55626" y="3048"/>
                    </a:lnTo>
                    <a:lnTo>
                      <a:pt x="55626" y="5334"/>
                    </a:lnTo>
                    <a:lnTo>
                      <a:pt x="55626" y="6858"/>
                    </a:lnTo>
                    <a:lnTo>
                      <a:pt x="55626" y="83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854189" y="4102608"/>
                <a:ext cx="75565" cy="15239"/>
              </a:xfrm>
              <a:custGeom>
                <a:rect b="b" l="l" r="r" t="t"/>
                <a:pathLst>
                  <a:path extrusionOk="0" h="15239" w="75565">
                    <a:moveTo>
                      <a:pt x="0" y="15239"/>
                    </a:moveTo>
                    <a:lnTo>
                      <a:pt x="38040" y="9989"/>
                    </a:lnTo>
                    <a:lnTo>
                      <a:pt x="67056" y="2285"/>
                    </a:lnTo>
                    <a:lnTo>
                      <a:pt x="7543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17"/>
            <p:cNvSpPr/>
            <p:nvPr/>
          </p:nvSpPr>
          <p:spPr>
            <a:xfrm>
              <a:off x="7000017" y="4005071"/>
              <a:ext cx="12700" cy="120014"/>
            </a:xfrm>
            <a:custGeom>
              <a:rect b="b" l="l" r="r" t="t"/>
              <a:pathLst>
                <a:path extrusionOk="0" h="120014" w="12700">
                  <a:moveTo>
                    <a:pt x="1238" y="0"/>
                  </a:moveTo>
                  <a:lnTo>
                    <a:pt x="0" y="12311"/>
                  </a:lnTo>
                  <a:lnTo>
                    <a:pt x="476" y="23622"/>
                  </a:lnTo>
                  <a:lnTo>
                    <a:pt x="2095" y="34932"/>
                  </a:lnTo>
                  <a:lnTo>
                    <a:pt x="4286" y="47244"/>
                  </a:lnTo>
                  <a:lnTo>
                    <a:pt x="6977" y="63246"/>
                  </a:lnTo>
                  <a:lnTo>
                    <a:pt x="9239" y="79248"/>
                  </a:lnTo>
                  <a:lnTo>
                    <a:pt x="10929" y="95250"/>
                  </a:lnTo>
                  <a:lnTo>
                    <a:pt x="11906" y="111252"/>
                  </a:lnTo>
                  <a:lnTo>
                    <a:pt x="11906" y="116586"/>
                  </a:lnTo>
                  <a:lnTo>
                    <a:pt x="12668" y="117348"/>
                  </a:lnTo>
                  <a:lnTo>
                    <a:pt x="10382" y="1196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17"/>
            <p:cNvGrpSpPr/>
            <p:nvPr/>
          </p:nvGrpSpPr>
          <p:grpSpPr>
            <a:xfrm>
              <a:off x="6054090" y="3441192"/>
              <a:ext cx="621029" cy="320166"/>
              <a:chOff x="6054090" y="3441192"/>
              <a:chExt cx="621029" cy="320166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6142482" y="3560826"/>
                <a:ext cx="107314" cy="116204"/>
              </a:xfrm>
              <a:custGeom>
                <a:rect b="b" l="l" r="r" t="t"/>
                <a:pathLst>
                  <a:path extrusionOk="0" h="116204" w="107314">
                    <a:moveTo>
                      <a:pt x="0" y="35813"/>
                    </a:moveTo>
                    <a:lnTo>
                      <a:pt x="10668" y="83819"/>
                    </a:lnTo>
                    <a:lnTo>
                      <a:pt x="34111" y="116204"/>
                    </a:lnTo>
                    <a:lnTo>
                      <a:pt x="40290" y="114680"/>
                    </a:lnTo>
                    <a:lnTo>
                      <a:pt x="62186" y="73342"/>
                    </a:lnTo>
                    <a:lnTo>
                      <a:pt x="63674" y="33968"/>
                    </a:lnTo>
                    <a:lnTo>
                      <a:pt x="63246" y="25145"/>
                    </a:lnTo>
                    <a:lnTo>
                      <a:pt x="62484" y="28955"/>
                    </a:lnTo>
                    <a:lnTo>
                      <a:pt x="63246" y="36575"/>
                    </a:lnTo>
                    <a:lnTo>
                      <a:pt x="65532" y="41909"/>
                    </a:lnTo>
                    <a:lnTo>
                      <a:pt x="68699" y="50458"/>
                    </a:lnTo>
                    <a:lnTo>
                      <a:pt x="96012" y="83057"/>
                    </a:lnTo>
                    <a:lnTo>
                      <a:pt x="101346" y="77723"/>
                    </a:lnTo>
                    <a:lnTo>
                      <a:pt x="104751" y="71616"/>
                    </a:lnTo>
                    <a:lnTo>
                      <a:pt x="106298" y="64293"/>
                    </a:lnTo>
                    <a:lnTo>
                      <a:pt x="106703" y="56828"/>
                    </a:lnTo>
                    <a:lnTo>
                      <a:pt x="106680" y="50291"/>
                    </a:lnTo>
                    <a:lnTo>
                      <a:pt x="99060" y="8381"/>
                    </a:lnTo>
                    <a:lnTo>
                      <a:pt x="98297" y="4571"/>
                    </a:lnTo>
                    <a:lnTo>
                      <a:pt x="9677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217920" y="3441192"/>
                <a:ext cx="55245" cy="93345"/>
              </a:xfrm>
              <a:custGeom>
                <a:rect b="b" l="l" r="r" t="t"/>
                <a:pathLst>
                  <a:path extrusionOk="0" h="93345" w="55245">
                    <a:moveTo>
                      <a:pt x="0" y="16001"/>
                    </a:moveTo>
                    <a:lnTo>
                      <a:pt x="37338" y="6857"/>
                    </a:lnTo>
                    <a:lnTo>
                      <a:pt x="43434" y="4571"/>
                    </a:lnTo>
                    <a:lnTo>
                      <a:pt x="49530" y="2285"/>
                    </a:lnTo>
                    <a:lnTo>
                      <a:pt x="54864" y="0"/>
                    </a:lnTo>
                    <a:lnTo>
                      <a:pt x="48006" y="0"/>
                    </a:lnTo>
                    <a:lnTo>
                      <a:pt x="43434" y="2285"/>
                    </a:lnTo>
                    <a:lnTo>
                      <a:pt x="23931" y="39183"/>
                    </a:lnTo>
                    <a:lnTo>
                      <a:pt x="24765" y="48291"/>
                    </a:lnTo>
                    <a:lnTo>
                      <a:pt x="39254" y="86546"/>
                    </a:lnTo>
                    <a:lnTo>
                      <a:pt x="42672" y="9296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300978" y="3554242"/>
                <a:ext cx="45720" cy="80010"/>
              </a:xfrm>
              <a:custGeom>
                <a:rect b="b" l="l" r="r" t="t"/>
                <a:pathLst>
                  <a:path extrusionOk="0" h="80010" w="45720">
                    <a:moveTo>
                      <a:pt x="0" y="10394"/>
                    </a:moveTo>
                    <a:lnTo>
                      <a:pt x="8239" y="5310"/>
                    </a:lnTo>
                    <a:lnTo>
                      <a:pt x="15620" y="1726"/>
                    </a:lnTo>
                    <a:lnTo>
                      <a:pt x="23574" y="0"/>
                    </a:lnTo>
                    <a:lnTo>
                      <a:pt x="33528" y="488"/>
                    </a:lnTo>
                    <a:lnTo>
                      <a:pt x="40255" y="3309"/>
                    </a:lnTo>
                    <a:lnTo>
                      <a:pt x="43910" y="8774"/>
                    </a:lnTo>
                    <a:lnTo>
                      <a:pt x="45422" y="15811"/>
                    </a:lnTo>
                    <a:lnTo>
                      <a:pt x="45720" y="23348"/>
                    </a:lnTo>
                    <a:lnTo>
                      <a:pt x="45327" y="33813"/>
                    </a:lnTo>
                    <a:lnTo>
                      <a:pt x="43148" y="43636"/>
                    </a:lnTo>
                    <a:lnTo>
                      <a:pt x="39397" y="53030"/>
                    </a:lnTo>
                    <a:lnTo>
                      <a:pt x="34290" y="62210"/>
                    </a:lnTo>
                    <a:lnTo>
                      <a:pt x="33528" y="62972"/>
                    </a:lnTo>
                    <a:lnTo>
                      <a:pt x="24384" y="79736"/>
                    </a:lnTo>
                    <a:lnTo>
                      <a:pt x="21336" y="78974"/>
                    </a:lnTo>
                    <a:lnTo>
                      <a:pt x="21336" y="77450"/>
                    </a:lnTo>
                    <a:lnTo>
                      <a:pt x="21336" y="75926"/>
                    </a:lnTo>
                    <a:lnTo>
                      <a:pt x="21336" y="751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349746" y="3546348"/>
                <a:ext cx="48260" cy="78739"/>
              </a:xfrm>
              <a:custGeom>
                <a:rect b="b" l="l" r="r" t="t"/>
                <a:pathLst>
                  <a:path extrusionOk="0" h="78739" w="48260">
                    <a:moveTo>
                      <a:pt x="6096" y="0"/>
                    </a:moveTo>
                    <a:lnTo>
                      <a:pt x="3214" y="9941"/>
                    </a:lnTo>
                    <a:lnTo>
                      <a:pt x="1333" y="19526"/>
                    </a:lnTo>
                    <a:lnTo>
                      <a:pt x="309" y="29253"/>
                    </a:lnTo>
                    <a:lnTo>
                      <a:pt x="0" y="39624"/>
                    </a:lnTo>
                    <a:lnTo>
                      <a:pt x="666" y="49399"/>
                    </a:lnTo>
                    <a:lnTo>
                      <a:pt x="28479" y="78295"/>
                    </a:lnTo>
                    <a:lnTo>
                      <a:pt x="35492" y="77581"/>
                    </a:lnTo>
                    <a:lnTo>
                      <a:pt x="41148" y="75437"/>
                    </a:lnTo>
                    <a:lnTo>
                      <a:pt x="43434" y="73913"/>
                    </a:lnTo>
                    <a:lnTo>
                      <a:pt x="45720" y="72389"/>
                    </a:lnTo>
                    <a:lnTo>
                      <a:pt x="48006" y="708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418516" y="3593592"/>
                <a:ext cx="4445" cy="55879"/>
              </a:xfrm>
              <a:custGeom>
                <a:rect b="b" l="l" r="r" t="t"/>
                <a:pathLst>
                  <a:path extrusionOk="0" h="55879" w="4445">
                    <a:moveTo>
                      <a:pt x="2095" y="0"/>
                    </a:moveTo>
                    <a:lnTo>
                      <a:pt x="690" y="8179"/>
                    </a:lnTo>
                    <a:lnTo>
                      <a:pt x="0" y="15144"/>
                    </a:lnTo>
                    <a:lnTo>
                      <a:pt x="166" y="21967"/>
                    </a:lnTo>
                    <a:lnTo>
                      <a:pt x="1333" y="29718"/>
                    </a:lnTo>
                    <a:lnTo>
                      <a:pt x="3619" y="37338"/>
                    </a:lnTo>
                    <a:lnTo>
                      <a:pt x="4381" y="44958"/>
                    </a:lnTo>
                    <a:lnTo>
                      <a:pt x="4381" y="52577"/>
                    </a:lnTo>
                    <a:lnTo>
                      <a:pt x="4381" y="53340"/>
                    </a:lnTo>
                    <a:lnTo>
                      <a:pt x="4381" y="54864"/>
                    </a:lnTo>
                    <a:lnTo>
                      <a:pt x="4381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416040" y="35212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456426" y="3464052"/>
                <a:ext cx="67309" cy="203200"/>
              </a:xfrm>
              <a:custGeom>
                <a:rect b="b" l="l" r="r" t="t"/>
                <a:pathLst>
                  <a:path extrusionOk="0" h="203200" w="67309">
                    <a:moveTo>
                      <a:pt x="0" y="0"/>
                    </a:moveTo>
                    <a:lnTo>
                      <a:pt x="38862" y="25907"/>
                    </a:lnTo>
                    <a:lnTo>
                      <a:pt x="62650" y="68770"/>
                    </a:lnTo>
                    <a:lnTo>
                      <a:pt x="66686" y="103953"/>
                    </a:lnTo>
                    <a:lnTo>
                      <a:pt x="65627" y="122205"/>
                    </a:lnTo>
                    <a:lnTo>
                      <a:pt x="51649" y="171295"/>
                    </a:lnTo>
                    <a:lnTo>
                      <a:pt x="37218" y="192893"/>
                    </a:lnTo>
                    <a:lnTo>
                      <a:pt x="27432" y="2026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054090" y="3590544"/>
                <a:ext cx="189864" cy="170814"/>
              </a:xfrm>
              <a:custGeom>
                <a:rect b="b" l="l" r="r" t="t"/>
                <a:pathLst>
                  <a:path extrusionOk="0" h="170814" w="189864">
                    <a:moveTo>
                      <a:pt x="0" y="0"/>
                    </a:moveTo>
                    <a:lnTo>
                      <a:pt x="6286" y="38385"/>
                    </a:lnTo>
                    <a:lnTo>
                      <a:pt x="18288" y="76200"/>
                    </a:lnTo>
                    <a:lnTo>
                      <a:pt x="38766" y="119157"/>
                    </a:lnTo>
                    <a:lnTo>
                      <a:pt x="70104" y="154685"/>
                    </a:lnTo>
                    <a:lnTo>
                      <a:pt x="114776" y="170688"/>
                    </a:lnTo>
                    <a:lnTo>
                      <a:pt x="138791" y="170545"/>
                    </a:lnTo>
                    <a:lnTo>
                      <a:pt x="162306" y="166115"/>
                    </a:lnTo>
                    <a:lnTo>
                      <a:pt x="169164" y="163710"/>
                    </a:lnTo>
                    <a:lnTo>
                      <a:pt x="176022" y="161162"/>
                    </a:lnTo>
                    <a:lnTo>
                      <a:pt x="182880" y="158615"/>
                    </a:lnTo>
                    <a:lnTo>
                      <a:pt x="189738" y="1562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558534" y="3505200"/>
                <a:ext cx="69850" cy="139064"/>
              </a:xfrm>
              <a:custGeom>
                <a:rect b="b" l="l" r="r" t="t"/>
                <a:pathLst>
                  <a:path extrusionOk="0" h="139064" w="69850">
                    <a:moveTo>
                      <a:pt x="0" y="14477"/>
                    </a:moveTo>
                    <a:lnTo>
                      <a:pt x="10668" y="54863"/>
                    </a:lnTo>
                    <a:lnTo>
                      <a:pt x="29527" y="67294"/>
                    </a:lnTo>
                    <a:lnTo>
                      <a:pt x="37338" y="67055"/>
                    </a:lnTo>
                    <a:lnTo>
                      <a:pt x="58423" y="32158"/>
                    </a:lnTo>
                    <a:lnTo>
                      <a:pt x="58769" y="23717"/>
                    </a:lnTo>
                    <a:lnTo>
                      <a:pt x="58114" y="15418"/>
                    </a:lnTo>
                    <a:lnTo>
                      <a:pt x="56388" y="7619"/>
                    </a:lnTo>
                    <a:lnTo>
                      <a:pt x="54102" y="3047"/>
                    </a:lnTo>
                    <a:lnTo>
                      <a:pt x="54102" y="2285"/>
                    </a:lnTo>
                    <a:lnTo>
                      <a:pt x="52577" y="0"/>
                    </a:lnTo>
                    <a:lnTo>
                      <a:pt x="51816" y="3809"/>
                    </a:lnTo>
                    <a:lnTo>
                      <a:pt x="51053" y="15239"/>
                    </a:lnTo>
                    <a:lnTo>
                      <a:pt x="51816" y="21335"/>
                    </a:lnTo>
                    <a:lnTo>
                      <a:pt x="53590" y="36885"/>
                    </a:lnTo>
                    <a:lnTo>
                      <a:pt x="56292" y="52577"/>
                    </a:lnTo>
                    <a:lnTo>
                      <a:pt x="59424" y="68270"/>
                    </a:lnTo>
                    <a:lnTo>
                      <a:pt x="62484" y="83819"/>
                    </a:lnTo>
                    <a:lnTo>
                      <a:pt x="65020" y="93976"/>
                    </a:lnTo>
                    <a:lnTo>
                      <a:pt x="67913" y="106775"/>
                    </a:lnTo>
                    <a:lnTo>
                      <a:pt x="69234" y="119717"/>
                    </a:lnTo>
                    <a:lnTo>
                      <a:pt x="67056" y="130301"/>
                    </a:lnTo>
                    <a:lnTo>
                      <a:pt x="61126" y="135469"/>
                    </a:lnTo>
                    <a:lnTo>
                      <a:pt x="53340" y="137921"/>
                    </a:lnTo>
                    <a:lnTo>
                      <a:pt x="44981" y="138660"/>
                    </a:lnTo>
                    <a:lnTo>
                      <a:pt x="37338" y="138683"/>
                    </a:lnTo>
                    <a:lnTo>
                      <a:pt x="27432" y="138683"/>
                    </a:lnTo>
                    <a:lnTo>
                      <a:pt x="25146" y="134111"/>
                    </a:lnTo>
                    <a:lnTo>
                      <a:pt x="24384" y="124967"/>
                    </a:lnTo>
                    <a:lnTo>
                      <a:pt x="24384" y="122681"/>
                    </a:lnTo>
                    <a:lnTo>
                      <a:pt x="24384" y="121157"/>
                    </a:lnTo>
                    <a:lnTo>
                      <a:pt x="24384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6664452" y="3601974"/>
                <a:ext cx="3175" cy="64770"/>
              </a:xfrm>
              <a:custGeom>
                <a:rect b="b" l="l" r="r" t="t"/>
                <a:pathLst>
                  <a:path extrusionOk="0" h="64770" w="3175">
                    <a:moveTo>
                      <a:pt x="761" y="0"/>
                    </a:moveTo>
                    <a:lnTo>
                      <a:pt x="3119" y="41910"/>
                    </a:lnTo>
                    <a:lnTo>
                      <a:pt x="3047" y="48768"/>
                    </a:lnTo>
                    <a:lnTo>
                      <a:pt x="2405" y="55626"/>
                    </a:lnTo>
                    <a:lnTo>
                      <a:pt x="761" y="62484"/>
                    </a:lnTo>
                    <a:lnTo>
                      <a:pt x="761" y="64008"/>
                    </a:lnTo>
                    <a:lnTo>
                      <a:pt x="761" y="64769"/>
                    </a:lnTo>
                    <a:lnTo>
                      <a:pt x="0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6652260" y="350672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2" name="Google Shape;242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21398" y="3467074"/>
              <a:ext cx="141020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99528" y="3403828"/>
              <a:ext cx="123316" cy="18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37640" y="2295880"/>
              <a:ext cx="2445308" cy="24186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979" y="732640"/>
            <a:ext cx="148190" cy="137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5" name="Google Shape;1365;p35"/>
          <p:cNvGrpSpPr/>
          <p:nvPr/>
        </p:nvGrpSpPr>
        <p:grpSpPr>
          <a:xfrm>
            <a:off x="2715205" y="749816"/>
            <a:ext cx="130426" cy="78039"/>
            <a:chOff x="4743449" y="2028443"/>
            <a:chExt cx="106679" cy="79502"/>
          </a:xfrm>
        </p:grpSpPr>
        <p:sp>
          <p:nvSpPr>
            <p:cNvPr id="1366" name="Google Shape;1366;p35"/>
            <p:cNvSpPr/>
            <p:nvPr/>
          </p:nvSpPr>
          <p:spPr>
            <a:xfrm>
              <a:off x="4743449" y="2028443"/>
              <a:ext cx="83820" cy="7619"/>
            </a:xfrm>
            <a:custGeom>
              <a:rect b="b" l="l" r="r" t="t"/>
              <a:pathLst>
                <a:path extrusionOk="0" h="7619" w="83820">
                  <a:moveTo>
                    <a:pt x="0" y="0"/>
                  </a:moveTo>
                  <a:lnTo>
                    <a:pt x="11977" y="4083"/>
                  </a:lnTo>
                  <a:lnTo>
                    <a:pt x="22669" y="6381"/>
                  </a:lnTo>
                  <a:lnTo>
                    <a:pt x="33647" y="7393"/>
                  </a:lnTo>
                  <a:lnTo>
                    <a:pt x="46482" y="7619"/>
                  </a:lnTo>
                  <a:lnTo>
                    <a:pt x="55637" y="7512"/>
                  </a:lnTo>
                  <a:lnTo>
                    <a:pt x="64865" y="7334"/>
                  </a:lnTo>
                  <a:lnTo>
                    <a:pt x="74235" y="7298"/>
                  </a:lnTo>
                  <a:lnTo>
                    <a:pt x="83820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4781549" y="2097785"/>
              <a:ext cx="68579" cy="10160"/>
            </a:xfrm>
            <a:custGeom>
              <a:rect b="b" l="l" r="r" t="t"/>
              <a:pathLst>
                <a:path extrusionOk="0" h="10160" w="68579">
                  <a:moveTo>
                    <a:pt x="0" y="6858"/>
                  </a:moveTo>
                  <a:lnTo>
                    <a:pt x="13918" y="9822"/>
                  </a:lnTo>
                  <a:lnTo>
                    <a:pt x="26765" y="10001"/>
                  </a:lnTo>
                  <a:lnTo>
                    <a:pt x="39754" y="8036"/>
                  </a:lnTo>
                  <a:lnTo>
                    <a:pt x="54102" y="4572"/>
                  </a:lnTo>
                  <a:lnTo>
                    <a:pt x="58674" y="3048"/>
                  </a:lnTo>
                  <a:lnTo>
                    <a:pt x="63246" y="152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8" name="Google Shape;13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105" y="669061"/>
            <a:ext cx="141669" cy="21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35"/>
          <p:cNvGrpSpPr/>
          <p:nvPr/>
        </p:nvGrpSpPr>
        <p:grpSpPr>
          <a:xfrm>
            <a:off x="5680606" y="711861"/>
            <a:ext cx="69095" cy="71438"/>
            <a:chOff x="7168896" y="1989581"/>
            <a:chExt cx="56515" cy="72770"/>
          </a:xfrm>
        </p:grpSpPr>
        <p:sp>
          <p:nvSpPr>
            <p:cNvPr id="1370" name="Google Shape;1370;p35"/>
            <p:cNvSpPr/>
            <p:nvPr/>
          </p:nvSpPr>
          <p:spPr>
            <a:xfrm>
              <a:off x="7172706" y="1989581"/>
              <a:ext cx="45084" cy="3175"/>
            </a:xfrm>
            <a:custGeom>
              <a:rect b="b" l="l" r="r" t="t"/>
              <a:pathLst>
                <a:path extrusionOk="0" h="3175" w="45084">
                  <a:moveTo>
                    <a:pt x="0" y="0"/>
                  </a:moveTo>
                  <a:lnTo>
                    <a:pt x="8453" y="1000"/>
                  </a:lnTo>
                  <a:lnTo>
                    <a:pt x="16764" y="1714"/>
                  </a:lnTo>
                  <a:lnTo>
                    <a:pt x="25074" y="2143"/>
                  </a:lnTo>
                  <a:lnTo>
                    <a:pt x="33528" y="2285"/>
                  </a:lnTo>
                  <a:lnTo>
                    <a:pt x="38100" y="2285"/>
                  </a:lnTo>
                  <a:lnTo>
                    <a:pt x="41148" y="2285"/>
                  </a:lnTo>
                  <a:lnTo>
                    <a:pt x="44958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7168896" y="2045207"/>
              <a:ext cx="56515" cy="17144"/>
            </a:xfrm>
            <a:custGeom>
              <a:rect b="b" l="l" r="r" t="t"/>
              <a:pathLst>
                <a:path extrusionOk="0" h="17144" w="56515">
                  <a:moveTo>
                    <a:pt x="0" y="16763"/>
                  </a:moveTo>
                  <a:lnTo>
                    <a:pt x="41148" y="10667"/>
                  </a:lnTo>
                  <a:lnTo>
                    <a:pt x="49530" y="6095"/>
                  </a:lnTo>
                  <a:lnTo>
                    <a:pt x="52577" y="5333"/>
                  </a:lnTo>
                  <a:lnTo>
                    <a:pt x="5638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2" name="Google Shape;1372;p35"/>
          <p:cNvGrpSpPr/>
          <p:nvPr/>
        </p:nvGrpSpPr>
        <p:grpSpPr>
          <a:xfrm>
            <a:off x="5996343" y="490241"/>
            <a:ext cx="174864" cy="132043"/>
            <a:chOff x="7427188" y="1764004"/>
            <a:chExt cx="143026" cy="134518"/>
          </a:xfrm>
        </p:grpSpPr>
        <p:pic>
          <p:nvPicPr>
            <p:cNvPr id="1373" name="Google Shape;1373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7188" y="1764004"/>
              <a:ext cx="90800" cy="122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4" name="Google Shape;1374;p35"/>
            <p:cNvSpPr/>
            <p:nvPr/>
          </p:nvSpPr>
          <p:spPr>
            <a:xfrm>
              <a:off x="7565135" y="1831847"/>
              <a:ext cx="5079" cy="66675"/>
            </a:xfrm>
            <a:custGeom>
              <a:rect b="b" l="l" r="r" t="t"/>
              <a:pathLst>
                <a:path extrusionOk="0" h="66675" w="5079">
                  <a:moveTo>
                    <a:pt x="0" y="0"/>
                  </a:moveTo>
                  <a:lnTo>
                    <a:pt x="809" y="8334"/>
                  </a:lnTo>
                  <a:lnTo>
                    <a:pt x="1905" y="16383"/>
                  </a:lnTo>
                  <a:lnTo>
                    <a:pt x="3000" y="24431"/>
                  </a:lnTo>
                  <a:lnTo>
                    <a:pt x="3810" y="32766"/>
                  </a:lnTo>
                  <a:lnTo>
                    <a:pt x="4345" y="41219"/>
                  </a:lnTo>
                  <a:lnTo>
                    <a:pt x="4667" y="49530"/>
                  </a:lnTo>
                  <a:lnTo>
                    <a:pt x="4560" y="57840"/>
                  </a:lnTo>
                  <a:lnTo>
                    <a:pt x="3810" y="662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35"/>
          <p:cNvGrpSpPr/>
          <p:nvPr/>
        </p:nvGrpSpPr>
        <p:grpSpPr>
          <a:xfrm>
            <a:off x="7084477" y="335342"/>
            <a:ext cx="440222" cy="941824"/>
            <a:chOff x="8317204" y="1606200"/>
            <a:chExt cx="360070" cy="959478"/>
          </a:xfrm>
        </p:grpSpPr>
        <p:pic>
          <p:nvPicPr>
            <p:cNvPr id="1376" name="Google Shape;1376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17204" y="2375890"/>
              <a:ext cx="85073" cy="15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40648" y="2460472"/>
              <a:ext cx="78536" cy="10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35"/>
            <p:cNvSpPr/>
            <p:nvPr/>
          </p:nvSpPr>
          <p:spPr>
            <a:xfrm>
              <a:off x="8427720" y="1606200"/>
              <a:ext cx="249554" cy="920750"/>
            </a:xfrm>
            <a:custGeom>
              <a:rect b="b" l="l" r="r" t="t"/>
              <a:pathLst>
                <a:path extrusionOk="0" h="920750" w="249554">
                  <a:moveTo>
                    <a:pt x="0" y="34385"/>
                  </a:moveTo>
                  <a:lnTo>
                    <a:pt x="38099" y="11525"/>
                  </a:lnTo>
                  <a:lnTo>
                    <a:pt x="85677" y="3059"/>
                  </a:lnTo>
                  <a:lnTo>
                    <a:pt x="130968" y="0"/>
                  </a:lnTo>
                  <a:lnTo>
                    <a:pt x="145506" y="440"/>
                  </a:lnTo>
                  <a:lnTo>
                    <a:pt x="178308" y="26765"/>
                  </a:lnTo>
                  <a:lnTo>
                    <a:pt x="178915" y="54768"/>
                  </a:lnTo>
                  <a:lnTo>
                    <a:pt x="178022" y="82772"/>
                  </a:lnTo>
                  <a:lnTo>
                    <a:pt x="176700" y="110775"/>
                  </a:lnTo>
                  <a:lnTo>
                    <a:pt x="176022" y="138779"/>
                  </a:lnTo>
                  <a:lnTo>
                    <a:pt x="177831" y="207740"/>
                  </a:lnTo>
                  <a:lnTo>
                    <a:pt x="183642" y="276701"/>
                  </a:lnTo>
                  <a:lnTo>
                    <a:pt x="189487" y="321837"/>
                  </a:lnTo>
                  <a:lnTo>
                    <a:pt x="195548" y="366902"/>
                  </a:lnTo>
                  <a:lnTo>
                    <a:pt x="201751" y="411825"/>
                  </a:lnTo>
                  <a:lnTo>
                    <a:pt x="208026" y="456533"/>
                  </a:lnTo>
                  <a:lnTo>
                    <a:pt x="212467" y="492085"/>
                  </a:lnTo>
                  <a:lnTo>
                    <a:pt x="216693" y="527780"/>
                  </a:lnTo>
                  <a:lnTo>
                    <a:pt x="220777" y="563475"/>
                  </a:lnTo>
                  <a:lnTo>
                    <a:pt x="224790" y="599027"/>
                  </a:lnTo>
                  <a:lnTo>
                    <a:pt x="228099" y="628173"/>
                  </a:lnTo>
                  <a:lnTo>
                    <a:pt x="231267" y="657320"/>
                  </a:lnTo>
                  <a:lnTo>
                    <a:pt x="234434" y="686466"/>
                  </a:lnTo>
                  <a:lnTo>
                    <a:pt x="237744" y="715613"/>
                  </a:lnTo>
                  <a:lnTo>
                    <a:pt x="240065" y="737342"/>
                  </a:lnTo>
                  <a:lnTo>
                    <a:pt x="241458" y="759142"/>
                  </a:lnTo>
                  <a:lnTo>
                    <a:pt x="242137" y="781085"/>
                  </a:lnTo>
                  <a:lnTo>
                    <a:pt x="242316" y="803243"/>
                  </a:lnTo>
                  <a:lnTo>
                    <a:pt x="242435" y="814673"/>
                  </a:lnTo>
                  <a:lnTo>
                    <a:pt x="242697" y="826103"/>
                  </a:lnTo>
                  <a:lnTo>
                    <a:pt x="242958" y="837533"/>
                  </a:lnTo>
                  <a:lnTo>
                    <a:pt x="243078" y="848963"/>
                  </a:lnTo>
                  <a:lnTo>
                    <a:pt x="242982" y="856845"/>
                  </a:lnTo>
                  <a:lnTo>
                    <a:pt x="242887" y="864584"/>
                  </a:lnTo>
                  <a:lnTo>
                    <a:pt x="243078" y="872323"/>
                  </a:lnTo>
                  <a:lnTo>
                    <a:pt x="243840" y="880205"/>
                  </a:lnTo>
                  <a:lnTo>
                    <a:pt x="244602" y="884015"/>
                  </a:lnTo>
                  <a:lnTo>
                    <a:pt x="245364" y="889349"/>
                  </a:lnTo>
                  <a:lnTo>
                    <a:pt x="246126" y="893159"/>
                  </a:lnTo>
                  <a:lnTo>
                    <a:pt x="247650" y="896207"/>
                  </a:lnTo>
                  <a:lnTo>
                    <a:pt x="248412" y="897731"/>
                  </a:lnTo>
                  <a:lnTo>
                    <a:pt x="248412" y="900779"/>
                  </a:lnTo>
                  <a:lnTo>
                    <a:pt x="248412" y="903827"/>
                  </a:lnTo>
                  <a:lnTo>
                    <a:pt x="249174" y="906113"/>
                  </a:lnTo>
                  <a:lnTo>
                    <a:pt x="249174" y="908399"/>
                  </a:lnTo>
                  <a:lnTo>
                    <a:pt x="249174" y="910685"/>
                  </a:lnTo>
                  <a:lnTo>
                    <a:pt x="249174" y="912971"/>
                  </a:lnTo>
                  <a:lnTo>
                    <a:pt x="249174" y="914495"/>
                  </a:lnTo>
                  <a:lnTo>
                    <a:pt x="243840" y="916019"/>
                  </a:lnTo>
                  <a:lnTo>
                    <a:pt x="238506" y="916781"/>
                  </a:lnTo>
                  <a:lnTo>
                    <a:pt x="232410" y="917543"/>
                  </a:lnTo>
                  <a:lnTo>
                    <a:pt x="225051" y="918948"/>
                  </a:lnTo>
                  <a:lnTo>
                    <a:pt x="216408" y="920210"/>
                  </a:lnTo>
                  <a:lnTo>
                    <a:pt x="207764" y="920329"/>
                  </a:lnTo>
                  <a:lnTo>
                    <a:pt x="200406" y="918305"/>
                  </a:lnTo>
                  <a:lnTo>
                    <a:pt x="198120" y="916019"/>
                  </a:lnTo>
                  <a:lnTo>
                    <a:pt x="195072" y="913733"/>
                  </a:lnTo>
                  <a:lnTo>
                    <a:pt x="192786" y="9114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9" name="Google Shape;137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2424" y="597253"/>
            <a:ext cx="159370" cy="14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9989" y="613709"/>
            <a:ext cx="112788" cy="79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35"/>
          <p:cNvGrpSpPr/>
          <p:nvPr/>
        </p:nvGrpSpPr>
        <p:grpSpPr>
          <a:xfrm>
            <a:off x="8150852" y="263338"/>
            <a:ext cx="566012" cy="923026"/>
            <a:chOff x="9189422" y="1532846"/>
            <a:chExt cx="462958" cy="940328"/>
          </a:xfrm>
        </p:grpSpPr>
        <p:sp>
          <p:nvSpPr>
            <p:cNvPr id="1382" name="Google Shape;1382;p35"/>
            <p:cNvSpPr/>
            <p:nvPr/>
          </p:nvSpPr>
          <p:spPr>
            <a:xfrm>
              <a:off x="9189422" y="1565124"/>
              <a:ext cx="110490" cy="908050"/>
            </a:xfrm>
            <a:custGeom>
              <a:rect b="b" l="l" r="r" t="t"/>
              <a:pathLst>
                <a:path extrusionOk="0" h="908050" w="110490">
                  <a:moveTo>
                    <a:pt x="108501" y="22883"/>
                  </a:moveTo>
                  <a:lnTo>
                    <a:pt x="108501" y="7643"/>
                  </a:lnTo>
                  <a:lnTo>
                    <a:pt x="110025" y="8405"/>
                  </a:lnTo>
                  <a:lnTo>
                    <a:pt x="94785" y="5357"/>
                  </a:lnTo>
                  <a:lnTo>
                    <a:pt x="76533" y="2428"/>
                  </a:lnTo>
                  <a:lnTo>
                    <a:pt x="55637" y="214"/>
                  </a:lnTo>
                  <a:lnTo>
                    <a:pt x="34885" y="0"/>
                  </a:lnTo>
                  <a:lnTo>
                    <a:pt x="17061" y="3071"/>
                  </a:lnTo>
                  <a:lnTo>
                    <a:pt x="0" y="49649"/>
                  </a:lnTo>
                  <a:lnTo>
                    <a:pt x="11" y="70127"/>
                  </a:lnTo>
                  <a:lnTo>
                    <a:pt x="1821" y="110513"/>
                  </a:lnTo>
                  <a:lnTo>
                    <a:pt x="7631" y="177188"/>
                  </a:lnTo>
                  <a:lnTo>
                    <a:pt x="10929" y="210597"/>
                  </a:lnTo>
                  <a:lnTo>
                    <a:pt x="14013" y="243863"/>
                  </a:lnTo>
                  <a:lnTo>
                    <a:pt x="19347" y="316634"/>
                  </a:lnTo>
                  <a:lnTo>
                    <a:pt x="22395" y="389405"/>
                  </a:lnTo>
                  <a:lnTo>
                    <a:pt x="23502" y="428958"/>
                  </a:lnTo>
                  <a:lnTo>
                    <a:pt x="24395" y="468653"/>
                  </a:lnTo>
                  <a:lnTo>
                    <a:pt x="24860" y="508349"/>
                  </a:lnTo>
                  <a:lnTo>
                    <a:pt x="24681" y="547901"/>
                  </a:lnTo>
                  <a:lnTo>
                    <a:pt x="23431" y="586192"/>
                  </a:lnTo>
                  <a:lnTo>
                    <a:pt x="22109" y="624482"/>
                  </a:lnTo>
                  <a:lnTo>
                    <a:pt x="20931" y="662773"/>
                  </a:lnTo>
                  <a:lnTo>
                    <a:pt x="20109" y="701063"/>
                  </a:lnTo>
                  <a:lnTo>
                    <a:pt x="19538" y="727233"/>
                  </a:lnTo>
                  <a:lnTo>
                    <a:pt x="18966" y="753260"/>
                  </a:lnTo>
                  <a:lnTo>
                    <a:pt x="18395" y="779287"/>
                  </a:lnTo>
                  <a:lnTo>
                    <a:pt x="17823" y="805457"/>
                  </a:lnTo>
                  <a:lnTo>
                    <a:pt x="17109" y="820769"/>
                  </a:lnTo>
                  <a:lnTo>
                    <a:pt x="16109" y="835937"/>
                  </a:lnTo>
                  <a:lnTo>
                    <a:pt x="14823" y="851106"/>
                  </a:lnTo>
                  <a:lnTo>
                    <a:pt x="13251" y="866417"/>
                  </a:lnTo>
                  <a:lnTo>
                    <a:pt x="12489" y="874037"/>
                  </a:lnTo>
                  <a:lnTo>
                    <a:pt x="10203" y="882419"/>
                  </a:lnTo>
                  <a:lnTo>
                    <a:pt x="7917" y="890039"/>
                  </a:lnTo>
                  <a:lnTo>
                    <a:pt x="6393" y="894611"/>
                  </a:lnTo>
                  <a:lnTo>
                    <a:pt x="4869" y="897659"/>
                  </a:lnTo>
                  <a:lnTo>
                    <a:pt x="4869" y="902231"/>
                  </a:lnTo>
                  <a:lnTo>
                    <a:pt x="4869" y="902993"/>
                  </a:lnTo>
                  <a:lnTo>
                    <a:pt x="9441" y="902993"/>
                  </a:lnTo>
                  <a:lnTo>
                    <a:pt x="14775" y="903755"/>
                  </a:lnTo>
                  <a:lnTo>
                    <a:pt x="20109" y="903755"/>
                  </a:lnTo>
                  <a:lnTo>
                    <a:pt x="28670" y="903767"/>
                  </a:lnTo>
                  <a:lnTo>
                    <a:pt x="70401" y="905660"/>
                  </a:lnTo>
                  <a:lnTo>
                    <a:pt x="78712" y="906232"/>
                  </a:lnTo>
                  <a:lnTo>
                    <a:pt x="87165" y="906803"/>
                  </a:lnTo>
                  <a:lnTo>
                    <a:pt x="90975" y="907565"/>
                  </a:lnTo>
                  <a:lnTo>
                    <a:pt x="91737" y="907565"/>
                  </a:lnTo>
                  <a:lnTo>
                    <a:pt x="94023" y="90756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9336786" y="1888997"/>
              <a:ext cx="28575" cy="251460"/>
            </a:xfrm>
            <a:custGeom>
              <a:rect b="b" l="l" r="r" t="t"/>
              <a:pathLst>
                <a:path extrusionOk="0" h="251460" w="28575">
                  <a:moveTo>
                    <a:pt x="22860" y="141732"/>
                  </a:moveTo>
                  <a:lnTo>
                    <a:pt x="17526" y="136398"/>
                  </a:lnTo>
                  <a:lnTo>
                    <a:pt x="4572" y="136398"/>
                  </a:lnTo>
                  <a:lnTo>
                    <a:pt x="0" y="141732"/>
                  </a:lnTo>
                  <a:lnTo>
                    <a:pt x="0" y="153924"/>
                  </a:lnTo>
                  <a:lnTo>
                    <a:pt x="4572" y="159258"/>
                  </a:lnTo>
                  <a:lnTo>
                    <a:pt x="17526" y="159258"/>
                  </a:lnTo>
                  <a:lnTo>
                    <a:pt x="22860" y="153924"/>
                  </a:lnTo>
                  <a:lnTo>
                    <a:pt x="22860" y="147828"/>
                  </a:lnTo>
                  <a:lnTo>
                    <a:pt x="22860" y="141732"/>
                  </a:lnTo>
                  <a:close/>
                </a:path>
                <a:path extrusionOk="0" h="251460" w="28575">
                  <a:moveTo>
                    <a:pt x="25146" y="233934"/>
                  </a:moveTo>
                  <a:lnTo>
                    <a:pt x="20574" y="228600"/>
                  </a:lnTo>
                  <a:lnTo>
                    <a:pt x="7620" y="228600"/>
                  </a:lnTo>
                  <a:lnTo>
                    <a:pt x="2286" y="233934"/>
                  </a:lnTo>
                  <a:lnTo>
                    <a:pt x="2286" y="246888"/>
                  </a:lnTo>
                  <a:lnTo>
                    <a:pt x="7620" y="251460"/>
                  </a:lnTo>
                  <a:lnTo>
                    <a:pt x="20574" y="251460"/>
                  </a:lnTo>
                  <a:lnTo>
                    <a:pt x="25146" y="246888"/>
                  </a:lnTo>
                  <a:lnTo>
                    <a:pt x="25146" y="240030"/>
                  </a:lnTo>
                  <a:lnTo>
                    <a:pt x="25146" y="233934"/>
                  </a:lnTo>
                  <a:close/>
                </a:path>
                <a:path extrusionOk="0" h="251460" w="28575">
                  <a:moveTo>
                    <a:pt x="28194" y="4572"/>
                  </a:moveTo>
                  <a:lnTo>
                    <a:pt x="22860" y="0"/>
                  </a:lnTo>
                  <a:lnTo>
                    <a:pt x="9906" y="0"/>
                  </a:lnTo>
                  <a:lnTo>
                    <a:pt x="5334" y="4572"/>
                  </a:lnTo>
                  <a:lnTo>
                    <a:pt x="5334" y="17526"/>
                  </a:lnTo>
                  <a:lnTo>
                    <a:pt x="9906" y="22860"/>
                  </a:lnTo>
                  <a:lnTo>
                    <a:pt x="22860" y="22860"/>
                  </a:lnTo>
                  <a:lnTo>
                    <a:pt x="28194" y="17526"/>
                  </a:lnTo>
                  <a:lnTo>
                    <a:pt x="28194" y="11430"/>
                  </a:lnTo>
                  <a:lnTo>
                    <a:pt x="28194" y="457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4" name="Google Shape;1384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81896" y="2274544"/>
              <a:ext cx="204266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35"/>
            <p:cNvSpPr/>
            <p:nvPr/>
          </p:nvSpPr>
          <p:spPr>
            <a:xfrm>
              <a:off x="9256430" y="1620012"/>
              <a:ext cx="96520" cy="102235"/>
            </a:xfrm>
            <a:custGeom>
              <a:rect b="b" l="l" r="r" t="t"/>
              <a:pathLst>
                <a:path extrusionOk="0" h="102235" w="96520">
                  <a:moveTo>
                    <a:pt x="86451" y="0"/>
                  </a:moveTo>
                  <a:lnTo>
                    <a:pt x="78378" y="13716"/>
                  </a:lnTo>
                  <a:lnTo>
                    <a:pt x="71020" y="27432"/>
                  </a:lnTo>
                  <a:lnTo>
                    <a:pt x="63948" y="41148"/>
                  </a:lnTo>
                  <a:lnTo>
                    <a:pt x="56733" y="54864"/>
                  </a:lnTo>
                  <a:lnTo>
                    <a:pt x="31587" y="91440"/>
                  </a:lnTo>
                  <a:lnTo>
                    <a:pt x="17776" y="97536"/>
                  </a:lnTo>
                  <a:lnTo>
                    <a:pt x="11120" y="95726"/>
                  </a:lnTo>
                  <a:lnTo>
                    <a:pt x="5679" y="89916"/>
                  </a:lnTo>
                  <a:lnTo>
                    <a:pt x="2928" y="83891"/>
                  </a:lnTo>
                  <a:lnTo>
                    <a:pt x="821" y="76009"/>
                  </a:lnTo>
                  <a:lnTo>
                    <a:pt x="0" y="67841"/>
                  </a:lnTo>
                  <a:lnTo>
                    <a:pt x="1107" y="60960"/>
                  </a:lnTo>
                  <a:lnTo>
                    <a:pt x="6357" y="55876"/>
                  </a:lnTo>
                  <a:lnTo>
                    <a:pt x="13966" y="54578"/>
                  </a:lnTo>
                  <a:lnTo>
                    <a:pt x="22002" y="55709"/>
                  </a:lnTo>
                  <a:lnTo>
                    <a:pt x="58543" y="76771"/>
                  </a:lnTo>
                  <a:lnTo>
                    <a:pt x="79879" y="93821"/>
                  </a:lnTo>
                  <a:lnTo>
                    <a:pt x="86487" y="98714"/>
                  </a:lnTo>
                  <a:lnTo>
                    <a:pt x="93309" y="102107"/>
                  </a:lnTo>
                  <a:lnTo>
                    <a:pt x="94071" y="102107"/>
                  </a:lnTo>
                  <a:lnTo>
                    <a:pt x="95595" y="102107"/>
                  </a:lnTo>
                  <a:lnTo>
                    <a:pt x="96357" y="10210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9385553" y="1674114"/>
              <a:ext cx="2540" cy="66039"/>
            </a:xfrm>
            <a:custGeom>
              <a:rect b="b" l="l" r="r" t="t"/>
              <a:pathLst>
                <a:path extrusionOk="0" h="66039" w="2540">
                  <a:moveTo>
                    <a:pt x="0" y="0"/>
                  </a:moveTo>
                  <a:lnTo>
                    <a:pt x="452" y="12132"/>
                  </a:lnTo>
                  <a:lnTo>
                    <a:pt x="762" y="24479"/>
                  </a:lnTo>
                  <a:lnTo>
                    <a:pt x="1071" y="36968"/>
                  </a:lnTo>
                  <a:lnTo>
                    <a:pt x="1524" y="49530"/>
                  </a:lnTo>
                  <a:lnTo>
                    <a:pt x="2286" y="57150"/>
                  </a:lnTo>
                  <a:lnTo>
                    <a:pt x="2286" y="60198"/>
                  </a:lnTo>
                  <a:lnTo>
                    <a:pt x="2286" y="6553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9481565" y="1532846"/>
              <a:ext cx="170815" cy="900430"/>
            </a:xfrm>
            <a:custGeom>
              <a:rect b="b" l="l" r="r" t="t"/>
              <a:pathLst>
                <a:path extrusionOk="0" h="900430" w="170815">
                  <a:moveTo>
                    <a:pt x="0" y="23157"/>
                  </a:moveTo>
                  <a:lnTo>
                    <a:pt x="13596" y="17585"/>
                  </a:lnTo>
                  <a:lnTo>
                    <a:pt x="26479" y="14013"/>
                  </a:lnTo>
                  <a:lnTo>
                    <a:pt x="39647" y="11584"/>
                  </a:lnTo>
                  <a:lnTo>
                    <a:pt x="54102" y="9441"/>
                  </a:lnTo>
                  <a:lnTo>
                    <a:pt x="69532" y="6941"/>
                  </a:lnTo>
                  <a:lnTo>
                    <a:pt x="84963" y="4298"/>
                  </a:lnTo>
                  <a:lnTo>
                    <a:pt x="100393" y="1940"/>
                  </a:lnTo>
                  <a:lnTo>
                    <a:pt x="115823" y="297"/>
                  </a:lnTo>
                  <a:lnTo>
                    <a:pt x="123503" y="0"/>
                  </a:lnTo>
                  <a:lnTo>
                    <a:pt x="130968" y="202"/>
                  </a:lnTo>
                  <a:lnTo>
                    <a:pt x="137148" y="2547"/>
                  </a:lnTo>
                  <a:lnTo>
                    <a:pt x="140970" y="8679"/>
                  </a:lnTo>
                  <a:lnTo>
                    <a:pt x="143577" y="22788"/>
                  </a:lnTo>
                  <a:lnTo>
                    <a:pt x="144113" y="38111"/>
                  </a:lnTo>
                  <a:lnTo>
                    <a:pt x="143648" y="53578"/>
                  </a:lnTo>
                  <a:lnTo>
                    <a:pt x="143256" y="68115"/>
                  </a:lnTo>
                  <a:lnTo>
                    <a:pt x="142779" y="98536"/>
                  </a:lnTo>
                  <a:lnTo>
                    <a:pt x="141732" y="129170"/>
                  </a:lnTo>
                  <a:lnTo>
                    <a:pt x="140684" y="159948"/>
                  </a:lnTo>
                  <a:lnTo>
                    <a:pt x="140208" y="190797"/>
                  </a:lnTo>
                  <a:lnTo>
                    <a:pt x="140398" y="231255"/>
                  </a:lnTo>
                  <a:lnTo>
                    <a:pt x="141160" y="271569"/>
                  </a:lnTo>
                  <a:lnTo>
                    <a:pt x="142779" y="311884"/>
                  </a:lnTo>
                  <a:lnTo>
                    <a:pt x="145542" y="352341"/>
                  </a:lnTo>
                  <a:lnTo>
                    <a:pt x="149340" y="394049"/>
                  </a:lnTo>
                  <a:lnTo>
                    <a:pt x="153638" y="435685"/>
                  </a:lnTo>
                  <a:lnTo>
                    <a:pt x="158079" y="477178"/>
                  </a:lnTo>
                  <a:lnTo>
                    <a:pt x="162306" y="518457"/>
                  </a:lnTo>
                  <a:lnTo>
                    <a:pt x="167544" y="593514"/>
                  </a:lnTo>
                  <a:lnTo>
                    <a:pt x="169926" y="668571"/>
                  </a:lnTo>
                  <a:lnTo>
                    <a:pt x="170187" y="692908"/>
                  </a:lnTo>
                  <a:lnTo>
                    <a:pt x="169735" y="716958"/>
                  </a:lnTo>
                  <a:lnTo>
                    <a:pt x="168425" y="741009"/>
                  </a:lnTo>
                  <a:lnTo>
                    <a:pt x="166116" y="765345"/>
                  </a:lnTo>
                  <a:lnTo>
                    <a:pt x="164734" y="781335"/>
                  </a:lnTo>
                  <a:lnTo>
                    <a:pt x="163068" y="797254"/>
                  </a:lnTo>
                  <a:lnTo>
                    <a:pt x="161401" y="813030"/>
                  </a:lnTo>
                  <a:lnTo>
                    <a:pt x="160020" y="828591"/>
                  </a:lnTo>
                  <a:lnTo>
                    <a:pt x="159341" y="836009"/>
                  </a:lnTo>
                  <a:lnTo>
                    <a:pt x="158591" y="843355"/>
                  </a:lnTo>
                  <a:lnTo>
                    <a:pt x="157984" y="850558"/>
                  </a:lnTo>
                  <a:lnTo>
                    <a:pt x="157734" y="857547"/>
                  </a:lnTo>
                  <a:lnTo>
                    <a:pt x="157734" y="862881"/>
                  </a:lnTo>
                  <a:lnTo>
                    <a:pt x="156210" y="867453"/>
                  </a:lnTo>
                  <a:lnTo>
                    <a:pt x="156210" y="872787"/>
                  </a:lnTo>
                  <a:lnTo>
                    <a:pt x="156210" y="875073"/>
                  </a:lnTo>
                  <a:lnTo>
                    <a:pt x="156210" y="876597"/>
                  </a:lnTo>
                  <a:lnTo>
                    <a:pt x="155448" y="878121"/>
                  </a:lnTo>
                  <a:lnTo>
                    <a:pt x="155448" y="878883"/>
                  </a:lnTo>
                  <a:lnTo>
                    <a:pt x="143125" y="878943"/>
                  </a:lnTo>
                  <a:lnTo>
                    <a:pt x="90297" y="886932"/>
                  </a:lnTo>
                  <a:lnTo>
                    <a:pt x="56007" y="895981"/>
                  </a:lnTo>
                  <a:lnTo>
                    <a:pt x="38862" y="9002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8" name="Google Shape;1388;p35"/>
          <p:cNvSpPr/>
          <p:nvPr/>
        </p:nvSpPr>
        <p:spPr>
          <a:xfrm>
            <a:off x="4622987" y="565113"/>
            <a:ext cx="34155" cy="196025"/>
          </a:xfrm>
          <a:custGeom>
            <a:rect b="b" l="l" r="r" t="t"/>
            <a:pathLst>
              <a:path extrusionOk="0" h="200025" w="27939">
                <a:moveTo>
                  <a:pt x="202" y="0"/>
                </a:moveTo>
                <a:lnTo>
                  <a:pt x="4167" y="47148"/>
                </a:lnTo>
                <a:lnTo>
                  <a:pt x="18109" y="101822"/>
                </a:lnTo>
                <a:lnTo>
                  <a:pt x="22824" y="121217"/>
                </a:lnTo>
                <a:lnTo>
                  <a:pt x="26110" y="140970"/>
                </a:lnTo>
                <a:lnTo>
                  <a:pt x="27693" y="155817"/>
                </a:lnTo>
                <a:lnTo>
                  <a:pt x="27920" y="170592"/>
                </a:lnTo>
                <a:lnTo>
                  <a:pt x="26860" y="185225"/>
                </a:lnTo>
                <a:lnTo>
                  <a:pt x="24586" y="19964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08613" y="878500"/>
            <a:ext cx="287003" cy="136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35"/>
          <p:cNvGrpSpPr/>
          <p:nvPr/>
        </p:nvGrpSpPr>
        <p:grpSpPr>
          <a:xfrm>
            <a:off x="4662289" y="444640"/>
            <a:ext cx="316439" cy="913781"/>
            <a:chOff x="6336029" y="1717547"/>
            <a:chExt cx="258825" cy="930910"/>
          </a:xfrm>
        </p:grpSpPr>
        <p:sp>
          <p:nvSpPr>
            <p:cNvPr id="1391" name="Google Shape;1391;p35"/>
            <p:cNvSpPr/>
            <p:nvPr/>
          </p:nvSpPr>
          <p:spPr>
            <a:xfrm>
              <a:off x="6336029" y="2446781"/>
              <a:ext cx="30479" cy="198119"/>
            </a:xfrm>
            <a:custGeom>
              <a:rect b="b" l="l" r="r" t="t"/>
              <a:pathLst>
                <a:path extrusionOk="0" h="198119" w="30479">
                  <a:moveTo>
                    <a:pt x="0" y="0"/>
                  </a:moveTo>
                  <a:lnTo>
                    <a:pt x="14478" y="46482"/>
                  </a:lnTo>
                  <a:lnTo>
                    <a:pt x="21871" y="101988"/>
                  </a:lnTo>
                  <a:lnTo>
                    <a:pt x="24765" y="136398"/>
                  </a:lnTo>
                  <a:lnTo>
                    <a:pt x="25908" y="152400"/>
                  </a:lnTo>
                  <a:lnTo>
                    <a:pt x="27051" y="168402"/>
                  </a:lnTo>
                  <a:lnTo>
                    <a:pt x="28194" y="184404"/>
                  </a:lnTo>
                  <a:lnTo>
                    <a:pt x="28956" y="189738"/>
                  </a:lnTo>
                  <a:lnTo>
                    <a:pt x="30480" y="198120"/>
                  </a:lnTo>
                  <a:lnTo>
                    <a:pt x="30480" y="192786"/>
                  </a:lnTo>
                  <a:lnTo>
                    <a:pt x="30480" y="189738"/>
                  </a:lnTo>
                  <a:lnTo>
                    <a:pt x="30480" y="186690"/>
                  </a:lnTo>
                  <a:lnTo>
                    <a:pt x="30480" y="1836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6425945" y="1717547"/>
              <a:ext cx="168909" cy="930910"/>
            </a:xfrm>
            <a:custGeom>
              <a:rect b="b" l="l" r="r" t="t"/>
              <a:pathLst>
                <a:path extrusionOk="0" h="930910" w="168909">
                  <a:moveTo>
                    <a:pt x="0" y="18287"/>
                  </a:moveTo>
                  <a:lnTo>
                    <a:pt x="48006" y="12191"/>
                  </a:lnTo>
                  <a:lnTo>
                    <a:pt x="62650" y="7393"/>
                  </a:lnTo>
                  <a:lnTo>
                    <a:pt x="77152" y="3524"/>
                  </a:lnTo>
                  <a:lnTo>
                    <a:pt x="91940" y="940"/>
                  </a:lnTo>
                  <a:lnTo>
                    <a:pt x="107442" y="0"/>
                  </a:lnTo>
                  <a:lnTo>
                    <a:pt x="116335" y="1190"/>
                  </a:lnTo>
                  <a:lnTo>
                    <a:pt x="131445" y="40100"/>
                  </a:lnTo>
                  <a:lnTo>
                    <a:pt x="134016" y="78771"/>
                  </a:lnTo>
                  <a:lnTo>
                    <a:pt x="134874" y="97535"/>
                  </a:lnTo>
                  <a:lnTo>
                    <a:pt x="137171" y="127242"/>
                  </a:lnTo>
                  <a:lnTo>
                    <a:pt x="139541" y="156876"/>
                  </a:lnTo>
                  <a:lnTo>
                    <a:pt x="142053" y="186368"/>
                  </a:lnTo>
                  <a:lnTo>
                    <a:pt x="144780" y="215645"/>
                  </a:lnTo>
                  <a:lnTo>
                    <a:pt x="147601" y="251198"/>
                  </a:lnTo>
                  <a:lnTo>
                    <a:pt x="152388" y="322587"/>
                  </a:lnTo>
                  <a:lnTo>
                    <a:pt x="154924" y="397001"/>
                  </a:lnTo>
                  <a:lnTo>
                    <a:pt x="155638" y="435863"/>
                  </a:lnTo>
                  <a:lnTo>
                    <a:pt x="156067" y="474725"/>
                  </a:lnTo>
                  <a:lnTo>
                    <a:pt x="156210" y="513588"/>
                  </a:lnTo>
                  <a:lnTo>
                    <a:pt x="156471" y="549592"/>
                  </a:lnTo>
                  <a:lnTo>
                    <a:pt x="158138" y="621601"/>
                  </a:lnTo>
                  <a:lnTo>
                    <a:pt x="160758" y="702754"/>
                  </a:lnTo>
                  <a:lnTo>
                    <a:pt x="162687" y="747903"/>
                  </a:lnTo>
                  <a:lnTo>
                    <a:pt x="164615" y="793051"/>
                  </a:lnTo>
                  <a:lnTo>
                    <a:pt x="166116" y="838200"/>
                  </a:lnTo>
                  <a:lnTo>
                    <a:pt x="166235" y="854904"/>
                  </a:lnTo>
                  <a:lnTo>
                    <a:pt x="166497" y="871823"/>
                  </a:lnTo>
                  <a:lnTo>
                    <a:pt x="166758" y="888884"/>
                  </a:lnTo>
                  <a:lnTo>
                    <a:pt x="166878" y="906018"/>
                  </a:lnTo>
                  <a:lnTo>
                    <a:pt x="166878" y="912876"/>
                  </a:lnTo>
                  <a:lnTo>
                    <a:pt x="166878" y="919734"/>
                  </a:lnTo>
                  <a:lnTo>
                    <a:pt x="167640" y="926591"/>
                  </a:lnTo>
                  <a:lnTo>
                    <a:pt x="168402" y="928116"/>
                  </a:lnTo>
                  <a:lnTo>
                    <a:pt x="168402" y="928878"/>
                  </a:lnTo>
                  <a:lnTo>
                    <a:pt x="168402" y="930401"/>
                  </a:lnTo>
                  <a:lnTo>
                    <a:pt x="163830" y="928878"/>
                  </a:lnTo>
                  <a:lnTo>
                    <a:pt x="160020" y="926591"/>
                  </a:lnTo>
                  <a:lnTo>
                    <a:pt x="155448" y="925068"/>
                  </a:lnTo>
                  <a:lnTo>
                    <a:pt x="146292" y="922865"/>
                  </a:lnTo>
                  <a:lnTo>
                    <a:pt x="137064" y="921734"/>
                  </a:lnTo>
                  <a:lnTo>
                    <a:pt x="127694" y="921317"/>
                  </a:lnTo>
                  <a:lnTo>
                    <a:pt x="118110" y="921257"/>
                  </a:lnTo>
                  <a:lnTo>
                    <a:pt x="111382" y="922043"/>
                  </a:lnTo>
                  <a:lnTo>
                    <a:pt x="101441" y="923544"/>
                  </a:lnTo>
                  <a:lnTo>
                    <a:pt x="91642" y="924472"/>
                  </a:lnTo>
                  <a:lnTo>
                    <a:pt x="85344" y="923544"/>
                  </a:lnTo>
                  <a:lnTo>
                    <a:pt x="85344" y="922019"/>
                  </a:lnTo>
                  <a:lnTo>
                    <a:pt x="85344" y="921257"/>
                  </a:lnTo>
                  <a:lnTo>
                    <a:pt x="85344" y="91973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3" name="Google Shape;1393;p35"/>
          <p:cNvSpPr/>
          <p:nvPr/>
        </p:nvSpPr>
        <p:spPr>
          <a:xfrm>
            <a:off x="4041899" y="915925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5"/>
          <p:cNvSpPr/>
          <p:nvPr/>
        </p:nvSpPr>
        <p:spPr>
          <a:xfrm>
            <a:off x="4249652" y="879274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8287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8287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35"/>
          <p:cNvSpPr/>
          <p:nvPr/>
        </p:nvSpPr>
        <p:spPr>
          <a:xfrm>
            <a:off x="4380080" y="866558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6" name="Google Shape;1396;p35"/>
          <p:cNvGrpSpPr/>
          <p:nvPr/>
        </p:nvGrpSpPr>
        <p:grpSpPr>
          <a:xfrm>
            <a:off x="4911939" y="1504508"/>
            <a:ext cx="358532" cy="156845"/>
            <a:chOff x="6540220" y="2797276"/>
            <a:chExt cx="293254" cy="159785"/>
          </a:xfrm>
        </p:grpSpPr>
        <p:pic>
          <p:nvPicPr>
            <p:cNvPr id="1397" name="Google Shape;1397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40220" y="2797276"/>
              <a:ext cx="86156" cy="15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60616" y="2828518"/>
              <a:ext cx="172858" cy="99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7943" y="1340016"/>
            <a:ext cx="314603" cy="11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0" name="Google Shape;1400;p35"/>
          <p:cNvGrpSpPr/>
          <p:nvPr/>
        </p:nvGrpSpPr>
        <p:grpSpPr>
          <a:xfrm>
            <a:off x="8671011" y="1301078"/>
            <a:ext cx="257159" cy="96514"/>
            <a:chOff x="9614890" y="2590037"/>
            <a:chExt cx="210338" cy="98323"/>
          </a:xfrm>
        </p:grpSpPr>
        <p:pic>
          <p:nvPicPr>
            <p:cNvPr id="1401" name="Google Shape;1401;p3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14890" y="2590774"/>
              <a:ext cx="168452" cy="97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35"/>
            <p:cNvSpPr/>
            <p:nvPr/>
          </p:nvSpPr>
          <p:spPr>
            <a:xfrm>
              <a:off x="9817608" y="2590037"/>
              <a:ext cx="7620" cy="82550"/>
            </a:xfrm>
            <a:custGeom>
              <a:rect b="b" l="l" r="r" t="t"/>
              <a:pathLst>
                <a:path extrusionOk="0" h="82550" w="7620">
                  <a:moveTo>
                    <a:pt x="0" y="0"/>
                  </a:moveTo>
                  <a:lnTo>
                    <a:pt x="1369" y="9144"/>
                  </a:lnTo>
                  <a:lnTo>
                    <a:pt x="2952" y="18288"/>
                  </a:lnTo>
                  <a:lnTo>
                    <a:pt x="4393" y="27432"/>
                  </a:lnTo>
                  <a:lnTo>
                    <a:pt x="5334" y="36576"/>
                  </a:lnTo>
                  <a:lnTo>
                    <a:pt x="6524" y="45958"/>
                  </a:lnTo>
                  <a:lnTo>
                    <a:pt x="7429" y="55626"/>
                  </a:lnTo>
                  <a:lnTo>
                    <a:pt x="7477" y="65293"/>
                  </a:lnTo>
                  <a:lnTo>
                    <a:pt x="6096" y="74676"/>
                  </a:lnTo>
                  <a:lnTo>
                    <a:pt x="5334" y="77724"/>
                  </a:lnTo>
                  <a:lnTo>
                    <a:pt x="3810" y="80010"/>
                  </a:lnTo>
                  <a:lnTo>
                    <a:pt x="3048" y="8229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35"/>
          <p:cNvGrpSpPr/>
          <p:nvPr/>
        </p:nvGrpSpPr>
        <p:grpSpPr>
          <a:xfrm>
            <a:off x="3048242" y="537389"/>
            <a:ext cx="330318" cy="1013512"/>
            <a:chOff x="5015841" y="1812035"/>
            <a:chExt cx="270177" cy="1032510"/>
          </a:xfrm>
        </p:grpSpPr>
        <p:sp>
          <p:nvSpPr>
            <p:cNvPr id="1404" name="Google Shape;1404;p35"/>
            <p:cNvSpPr/>
            <p:nvPr/>
          </p:nvSpPr>
          <p:spPr>
            <a:xfrm>
              <a:off x="5015841" y="1812035"/>
              <a:ext cx="114935" cy="1032510"/>
            </a:xfrm>
            <a:custGeom>
              <a:rect b="b" l="l" r="r" t="t"/>
              <a:pathLst>
                <a:path extrusionOk="0" h="1032510" w="114935">
                  <a:moveTo>
                    <a:pt x="114704" y="9905"/>
                  </a:moveTo>
                  <a:lnTo>
                    <a:pt x="68984" y="952"/>
                  </a:lnTo>
                  <a:lnTo>
                    <a:pt x="49934" y="0"/>
                  </a:lnTo>
                  <a:lnTo>
                    <a:pt x="39921" y="130"/>
                  </a:lnTo>
                  <a:lnTo>
                    <a:pt x="2786" y="24574"/>
                  </a:lnTo>
                  <a:lnTo>
                    <a:pt x="0" y="67175"/>
                  </a:lnTo>
                  <a:lnTo>
                    <a:pt x="23" y="90296"/>
                  </a:lnTo>
                  <a:lnTo>
                    <a:pt x="619" y="113418"/>
                  </a:lnTo>
                  <a:lnTo>
                    <a:pt x="1928" y="136397"/>
                  </a:lnTo>
                  <a:lnTo>
                    <a:pt x="5024" y="172414"/>
                  </a:lnTo>
                  <a:lnTo>
                    <a:pt x="8405" y="208502"/>
                  </a:lnTo>
                  <a:lnTo>
                    <a:pt x="11787" y="244732"/>
                  </a:lnTo>
                  <a:lnTo>
                    <a:pt x="18264" y="323588"/>
                  </a:lnTo>
                  <a:lnTo>
                    <a:pt x="21359" y="366140"/>
                  </a:lnTo>
                  <a:lnTo>
                    <a:pt x="23883" y="408693"/>
                  </a:lnTo>
                  <a:lnTo>
                    <a:pt x="25550" y="451103"/>
                  </a:lnTo>
                  <a:lnTo>
                    <a:pt x="26205" y="498086"/>
                  </a:lnTo>
                  <a:lnTo>
                    <a:pt x="26217" y="545210"/>
                  </a:lnTo>
                  <a:lnTo>
                    <a:pt x="26086" y="592335"/>
                  </a:lnTo>
                  <a:lnTo>
                    <a:pt x="26312" y="639317"/>
                  </a:lnTo>
                  <a:lnTo>
                    <a:pt x="26205" y="683894"/>
                  </a:lnTo>
                  <a:lnTo>
                    <a:pt x="26027" y="728471"/>
                  </a:lnTo>
                  <a:lnTo>
                    <a:pt x="25991" y="773048"/>
                  </a:lnTo>
                  <a:lnTo>
                    <a:pt x="26312" y="817625"/>
                  </a:lnTo>
                  <a:lnTo>
                    <a:pt x="26134" y="849189"/>
                  </a:lnTo>
                  <a:lnTo>
                    <a:pt x="26027" y="880967"/>
                  </a:lnTo>
                  <a:lnTo>
                    <a:pt x="28598" y="944879"/>
                  </a:lnTo>
                  <a:lnTo>
                    <a:pt x="36206" y="990742"/>
                  </a:lnTo>
                  <a:lnTo>
                    <a:pt x="63424" y="1024794"/>
                  </a:lnTo>
                  <a:lnTo>
                    <a:pt x="85748" y="1031747"/>
                  </a:lnTo>
                  <a:lnTo>
                    <a:pt x="92606" y="1032509"/>
                  </a:lnTo>
                  <a:lnTo>
                    <a:pt x="102512" y="1032509"/>
                  </a:lnTo>
                  <a:lnTo>
                    <a:pt x="100226" y="1022603"/>
                  </a:lnTo>
                  <a:lnTo>
                    <a:pt x="100226" y="10157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166359" y="1895093"/>
              <a:ext cx="22225" cy="144144"/>
            </a:xfrm>
            <a:custGeom>
              <a:rect b="b" l="l" r="r" t="t"/>
              <a:pathLst>
                <a:path extrusionOk="0" h="144144" w="22225">
                  <a:moveTo>
                    <a:pt x="0" y="0"/>
                  </a:moveTo>
                  <a:lnTo>
                    <a:pt x="1976" y="9477"/>
                  </a:lnTo>
                  <a:lnTo>
                    <a:pt x="4381" y="18668"/>
                  </a:lnTo>
                  <a:lnTo>
                    <a:pt x="7072" y="27860"/>
                  </a:lnTo>
                  <a:lnTo>
                    <a:pt x="9906" y="37338"/>
                  </a:lnTo>
                  <a:lnTo>
                    <a:pt x="13406" y="50375"/>
                  </a:lnTo>
                  <a:lnTo>
                    <a:pt x="16764" y="63341"/>
                  </a:lnTo>
                  <a:lnTo>
                    <a:pt x="19550" y="76450"/>
                  </a:lnTo>
                  <a:lnTo>
                    <a:pt x="21336" y="89916"/>
                  </a:lnTo>
                  <a:lnTo>
                    <a:pt x="22050" y="103512"/>
                  </a:lnTo>
                  <a:lnTo>
                    <a:pt x="21907" y="116966"/>
                  </a:lnTo>
                  <a:lnTo>
                    <a:pt x="20907" y="130421"/>
                  </a:lnTo>
                  <a:lnTo>
                    <a:pt x="19050" y="14401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6" name="Google Shape;1406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30520" y="2177008"/>
              <a:ext cx="155498" cy="132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7" name="Google Shape;1407;p35"/>
            <p:cNvSpPr/>
            <p:nvPr/>
          </p:nvSpPr>
          <p:spPr>
            <a:xfrm>
              <a:off x="5230082" y="2481072"/>
              <a:ext cx="20320" cy="200025"/>
            </a:xfrm>
            <a:custGeom>
              <a:rect b="b" l="l" r="r" t="t"/>
              <a:pathLst>
                <a:path extrusionOk="0" h="200025" w="20320">
                  <a:moveTo>
                    <a:pt x="2571" y="0"/>
                  </a:moveTo>
                  <a:lnTo>
                    <a:pt x="1047" y="14168"/>
                  </a:lnTo>
                  <a:lnTo>
                    <a:pt x="95" y="28194"/>
                  </a:lnTo>
                  <a:lnTo>
                    <a:pt x="0" y="42219"/>
                  </a:lnTo>
                  <a:lnTo>
                    <a:pt x="1047" y="56388"/>
                  </a:lnTo>
                  <a:lnTo>
                    <a:pt x="5060" y="86439"/>
                  </a:lnTo>
                  <a:lnTo>
                    <a:pt x="9715" y="116205"/>
                  </a:lnTo>
                  <a:lnTo>
                    <a:pt x="14227" y="145970"/>
                  </a:lnTo>
                  <a:lnTo>
                    <a:pt x="17811" y="176022"/>
                  </a:lnTo>
                  <a:lnTo>
                    <a:pt x="18383" y="183880"/>
                  </a:lnTo>
                  <a:lnTo>
                    <a:pt x="18954" y="193167"/>
                  </a:lnTo>
                  <a:lnTo>
                    <a:pt x="19526" y="199596"/>
                  </a:lnTo>
                  <a:lnTo>
                    <a:pt x="20097" y="198882"/>
                  </a:lnTo>
                  <a:lnTo>
                    <a:pt x="20097" y="195072"/>
                  </a:lnTo>
                  <a:lnTo>
                    <a:pt x="20097" y="192024"/>
                  </a:lnTo>
                  <a:lnTo>
                    <a:pt x="20097" y="18821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8" name="Google Shape;1408;p35"/>
          <p:cNvSpPr/>
          <p:nvPr/>
        </p:nvSpPr>
        <p:spPr>
          <a:xfrm>
            <a:off x="3631051" y="618970"/>
            <a:ext cx="15526" cy="136283"/>
          </a:xfrm>
          <a:custGeom>
            <a:rect b="b" l="l" r="r" t="t"/>
            <a:pathLst>
              <a:path extrusionOk="0" h="139064" w="12700">
                <a:moveTo>
                  <a:pt x="0" y="0"/>
                </a:moveTo>
                <a:lnTo>
                  <a:pt x="1214" y="16002"/>
                </a:lnTo>
                <a:lnTo>
                  <a:pt x="3429" y="32004"/>
                </a:lnTo>
                <a:lnTo>
                  <a:pt x="6215" y="48006"/>
                </a:lnTo>
                <a:lnTo>
                  <a:pt x="9144" y="64008"/>
                </a:lnTo>
                <a:lnTo>
                  <a:pt x="10906" y="79890"/>
                </a:lnTo>
                <a:lnTo>
                  <a:pt x="11811" y="95631"/>
                </a:lnTo>
                <a:lnTo>
                  <a:pt x="12144" y="111371"/>
                </a:lnTo>
                <a:lnTo>
                  <a:pt x="12192" y="127254"/>
                </a:lnTo>
                <a:lnTo>
                  <a:pt x="12192" y="131064"/>
                </a:lnTo>
                <a:lnTo>
                  <a:pt x="12192" y="134874"/>
                </a:lnTo>
                <a:lnTo>
                  <a:pt x="12192" y="13868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9" name="Google Shape;1409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4909" y="2094747"/>
            <a:ext cx="8040016" cy="110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79779" y="877004"/>
            <a:ext cx="241353" cy="129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35"/>
          <p:cNvSpPr/>
          <p:nvPr/>
        </p:nvSpPr>
        <p:spPr>
          <a:xfrm>
            <a:off x="3736325" y="1135089"/>
            <a:ext cx="24841" cy="228383"/>
          </a:xfrm>
          <a:custGeom>
            <a:rect b="b" l="l" r="r" t="t"/>
            <a:pathLst>
              <a:path extrusionOk="0" h="233044" w="20320">
                <a:moveTo>
                  <a:pt x="0" y="0"/>
                </a:moveTo>
                <a:lnTo>
                  <a:pt x="2393" y="18990"/>
                </a:lnTo>
                <a:lnTo>
                  <a:pt x="4857" y="38195"/>
                </a:lnTo>
                <a:lnTo>
                  <a:pt x="7179" y="57542"/>
                </a:lnTo>
                <a:lnTo>
                  <a:pt x="11299" y="99941"/>
                </a:lnTo>
                <a:lnTo>
                  <a:pt x="15037" y="146184"/>
                </a:lnTo>
                <a:lnTo>
                  <a:pt x="17335" y="183892"/>
                </a:lnTo>
                <a:lnTo>
                  <a:pt x="17907" y="198405"/>
                </a:lnTo>
                <a:lnTo>
                  <a:pt x="18478" y="212776"/>
                </a:lnTo>
                <a:lnTo>
                  <a:pt x="19050" y="227076"/>
                </a:lnTo>
                <a:lnTo>
                  <a:pt x="19490" y="232493"/>
                </a:lnTo>
                <a:lnTo>
                  <a:pt x="19716" y="232124"/>
                </a:lnTo>
                <a:lnTo>
                  <a:pt x="19800" y="228469"/>
                </a:lnTo>
                <a:lnTo>
                  <a:pt x="19812" y="22402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5"/>
          <p:cNvSpPr/>
          <p:nvPr/>
        </p:nvSpPr>
        <p:spPr>
          <a:xfrm>
            <a:off x="5892462" y="436178"/>
            <a:ext cx="166126" cy="888021"/>
          </a:xfrm>
          <a:custGeom>
            <a:rect b="b" l="l" r="r" t="t"/>
            <a:pathLst>
              <a:path extrusionOk="0" h="906144" w="135890">
                <a:moveTo>
                  <a:pt x="78200" y="26955"/>
                </a:moveTo>
                <a:lnTo>
                  <a:pt x="81022" y="21800"/>
                </a:lnTo>
                <a:lnTo>
                  <a:pt x="84201" y="15430"/>
                </a:lnTo>
                <a:lnTo>
                  <a:pt x="84951" y="9489"/>
                </a:lnTo>
                <a:lnTo>
                  <a:pt x="80486" y="5619"/>
                </a:lnTo>
                <a:lnTo>
                  <a:pt x="37338" y="631"/>
                </a:lnTo>
                <a:lnTo>
                  <a:pt x="26574" y="0"/>
                </a:lnTo>
                <a:lnTo>
                  <a:pt x="16097" y="83"/>
                </a:lnTo>
                <a:lnTo>
                  <a:pt x="7334" y="1809"/>
                </a:lnTo>
                <a:lnTo>
                  <a:pt x="476" y="4857"/>
                </a:lnTo>
                <a:lnTo>
                  <a:pt x="476" y="15525"/>
                </a:lnTo>
                <a:lnTo>
                  <a:pt x="476" y="21621"/>
                </a:lnTo>
                <a:lnTo>
                  <a:pt x="59" y="39469"/>
                </a:lnTo>
                <a:lnTo>
                  <a:pt x="0" y="57531"/>
                </a:lnTo>
                <a:lnTo>
                  <a:pt x="369" y="75735"/>
                </a:lnTo>
                <a:lnTo>
                  <a:pt x="1238" y="94011"/>
                </a:lnTo>
                <a:lnTo>
                  <a:pt x="2833" y="118014"/>
                </a:lnTo>
                <a:lnTo>
                  <a:pt x="4286" y="142017"/>
                </a:lnTo>
                <a:lnTo>
                  <a:pt x="7334" y="190023"/>
                </a:lnTo>
                <a:lnTo>
                  <a:pt x="13144" y="247173"/>
                </a:lnTo>
                <a:lnTo>
                  <a:pt x="16442" y="275748"/>
                </a:lnTo>
                <a:lnTo>
                  <a:pt x="19526" y="304323"/>
                </a:lnTo>
                <a:lnTo>
                  <a:pt x="26003" y="361854"/>
                </a:lnTo>
                <a:lnTo>
                  <a:pt x="30194" y="419385"/>
                </a:lnTo>
                <a:lnTo>
                  <a:pt x="31242" y="483012"/>
                </a:lnTo>
                <a:lnTo>
                  <a:pt x="31372" y="514754"/>
                </a:lnTo>
                <a:lnTo>
                  <a:pt x="31718" y="546639"/>
                </a:lnTo>
                <a:lnTo>
                  <a:pt x="32004" y="604932"/>
                </a:lnTo>
                <a:lnTo>
                  <a:pt x="34004" y="663225"/>
                </a:lnTo>
                <a:lnTo>
                  <a:pt x="37147" y="711327"/>
                </a:lnTo>
                <a:lnTo>
                  <a:pt x="39040" y="735556"/>
                </a:lnTo>
                <a:lnTo>
                  <a:pt x="40862" y="759999"/>
                </a:lnTo>
                <a:lnTo>
                  <a:pt x="41743" y="778287"/>
                </a:lnTo>
                <a:lnTo>
                  <a:pt x="42195" y="796575"/>
                </a:lnTo>
                <a:lnTo>
                  <a:pt x="42362" y="814863"/>
                </a:lnTo>
                <a:lnTo>
                  <a:pt x="42386" y="833151"/>
                </a:lnTo>
                <a:lnTo>
                  <a:pt x="42493" y="847439"/>
                </a:lnTo>
                <a:lnTo>
                  <a:pt x="42672" y="861726"/>
                </a:lnTo>
                <a:lnTo>
                  <a:pt x="42707" y="876014"/>
                </a:lnTo>
                <a:lnTo>
                  <a:pt x="42386" y="890301"/>
                </a:lnTo>
                <a:lnTo>
                  <a:pt x="41624" y="895635"/>
                </a:lnTo>
                <a:lnTo>
                  <a:pt x="40862" y="900207"/>
                </a:lnTo>
                <a:lnTo>
                  <a:pt x="40862" y="905541"/>
                </a:lnTo>
                <a:lnTo>
                  <a:pt x="46196" y="904779"/>
                </a:lnTo>
                <a:lnTo>
                  <a:pt x="51530" y="902493"/>
                </a:lnTo>
                <a:lnTo>
                  <a:pt x="57626" y="901731"/>
                </a:lnTo>
                <a:lnTo>
                  <a:pt x="96488" y="896397"/>
                </a:lnTo>
                <a:lnTo>
                  <a:pt x="116205" y="895731"/>
                </a:lnTo>
                <a:lnTo>
                  <a:pt x="125741" y="895004"/>
                </a:lnTo>
                <a:lnTo>
                  <a:pt x="135350" y="893349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5"/>
          <p:cNvSpPr/>
          <p:nvPr/>
        </p:nvSpPr>
        <p:spPr>
          <a:xfrm>
            <a:off x="6700765" y="812701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8287" y="0"/>
                </a:lnTo>
                <a:lnTo>
                  <a:pt x="5333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5"/>
          <p:cNvSpPr/>
          <p:nvPr/>
        </p:nvSpPr>
        <p:spPr>
          <a:xfrm>
            <a:off x="6858212" y="897974"/>
            <a:ext cx="27945" cy="22403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8287" y="0"/>
                </a:lnTo>
                <a:lnTo>
                  <a:pt x="5333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5"/>
          <p:cNvSpPr/>
          <p:nvPr/>
        </p:nvSpPr>
        <p:spPr>
          <a:xfrm>
            <a:off x="6425935" y="663850"/>
            <a:ext cx="0" cy="10578"/>
          </a:xfrm>
          <a:custGeom>
            <a:rect b="b" l="l" r="r" t="t"/>
            <a:pathLst>
              <a:path extrusionOk="0" h="10794" w="120000">
                <a:moveTo>
                  <a:pt x="0" y="0"/>
                </a:moveTo>
                <a:lnTo>
                  <a:pt x="0" y="6096"/>
                </a:lnTo>
                <a:lnTo>
                  <a:pt x="0" y="7620"/>
                </a:lnTo>
                <a:lnTo>
                  <a:pt x="0" y="1066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5"/>
          <p:cNvSpPr/>
          <p:nvPr/>
        </p:nvSpPr>
        <p:spPr>
          <a:xfrm>
            <a:off x="6607603" y="747625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7" name="Google Shape;1417;p35"/>
          <p:cNvGrpSpPr/>
          <p:nvPr/>
        </p:nvGrpSpPr>
        <p:grpSpPr>
          <a:xfrm>
            <a:off x="2882193" y="2963904"/>
            <a:ext cx="5293674" cy="1473862"/>
            <a:chOff x="3170380" y="4478550"/>
            <a:chExt cx="5822983" cy="2227050"/>
          </a:xfrm>
        </p:grpSpPr>
        <p:sp>
          <p:nvSpPr>
            <p:cNvPr id="1418" name="Google Shape;1418;p35"/>
            <p:cNvSpPr/>
            <p:nvPr/>
          </p:nvSpPr>
          <p:spPr>
            <a:xfrm>
              <a:off x="3734882" y="5137117"/>
              <a:ext cx="213519" cy="17885"/>
            </a:xfrm>
            <a:custGeom>
              <a:rect b="b" l="l" r="r" t="t"/>
              <a:pathLst>
                <a:path extrusionOk="0" h="12064" w="158750">
                  <a:moveTo>
                    <a:pt x="0" y="9620"/>
                  </a:moveTo>
                  <a:lnTo>
                    <a:pt x="19288" y="9965"/>
                  </a:lnTo>
                  <a:lnTo>
                    <a:pt x="37719" y="8953"/>
                  </a:lnTo>
                  <a:lnTo>
                    <a:pt x="56149" y="6941"/>
                  </a:lnTo>
                  <a:lnTo>
                    <a:pt x="75438" y="4286"/>
                  </a:lnTo>
                  <a:lnTo>
                    <a:pt x="92142" y="2190"/>
                  </a:lnTo>
                  <a:lnTo>
                    <a:pt x="109061" y="666"/>
                  </a:lnTo>
                  <a:lnTo>
                    <a:pt x="126122" y="0"/>
                  </a:lnTo>
                  <a:lnTo>
                    <a:pt x="143256" y="476"/>
                  </a:lnTo>
                  <a:lnTo>
                    <a:pt x="154686" y="1238"/>
                  </a:lnTo>
                  <a:lnTo>
                    <a:pt x="154686" y="2762"/>
                  </a:lnTo>
                  <a:lnTo>
                    <a:pt x="158496" y="119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9" name="Google Shape;1419;p3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34848" y="5274855"/>
              <a:ext cx="200926" cy="199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Google Shape;1420;p35"/>
            <p:cNvSpPr/>
            <p:nvPr/>
          </p:nvSpPr>
          <p:spPr>
            <a:xfrm>
              <a:off x="3827115" y="4899329"/>
              <a:ext cx="6831" cy="156270"/>
            </a:xfrm>
            <a:custGeom>
              <a:rect b="b" l="l" r="r" t="t"/>
              <a:pathLst>
                <a:path extrusionOk="0" h="105410" w="5079">
                  <a:moveTo>
                    <a:pt x="1524" y="0"/>
                  </a:moveTo>
                  <a:lnTo>
                    <a:pt x="642" y="11763"/>
                  </a:lnTo>
                  <a:lnTo>
                    <a:pt x="190" y="23241"/>
                  </a:lnTo>
                  <a:lnTo>
                    <a:pt x="23" y="34718"/>
                  </a:lnTo>
                  <a:lnTo>
                    <a:pt x="0" y="46482"/>
                  </a:lnTo>
                  <a:lnTo>
                    <a:pt x="500" y="59495"/>
                  </a:lnTo>
                  <a:lnTo>
                    <a:pt x="1714" y="72294"/>
                  </a:lnTo>
                  <a:lnTo>
                    <a:pt x="3214" y="84951"/>
                  </a:lnTo>
                  <a:lnTo>
                    <a:pt x="4572" y="97536"/>
                  </a:lnTo>
                  <a:lnTo>
                    <a:pt x="4572" y="101346"/>
                  </a:lnTo>
                  <a:lnTo>
                    <a:pt x="4572" y="10287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1" name="Google Shape;1421;p35"/>
            <p:cNvGrpSpPr/>
            <p:nvPr/>
          </p:nvGrpSpPr>
          <p:grpSpPr>
            <a:xfrm>
              <a:off x="4060889" y="4689988"/>
              <a:ext cx="634428" cy="472529"/>
              <a:chOff x="5542000" y="4426432"/>
              <a:chExt cx="471729" cy="318566"/>
            </a:xfrm>
          </p:grpSpPr>
          <p:pic>
            <p:nvPicPr>
              <p:cNvPr id="1422" name="Google Shape;1422;p3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542000" y="4565878"/>
                <a:ext cx="77012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3" name="Google Shape;1423;p3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644013" y="4426432"/>
                <a:ext cx="369716" cy="294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24" name="Google Shape;1424;p3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93458" y="4890248"/>
              <a:ext cx="158910" cy="220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35"/>
            <p:cNvSpPr/>
            <p:nvPr/>
          </p:nvSpPr>
          <p:spPr>
            <a:xfrm>
              <a:off x="5477028" y="5181907"/>
              <a:ext cx="20498" cy="2827"/>
            </a:xfrm>
            <a:custGeom>
              <a:rect b="b" l="l" r="r" t="t"/>
              <a:pathLst>
                <a:path extrusionOk="0" h="1904" w="15240">
                  <a:moveTo>
                    <a:pt x="0" y="1524"/>
                  </a:moveTo>
                  <a:lnTo>
                    <a:pt x="4572" y="1524"/>
                  </a:lnTo>
                  <a:lnTo>
                    <a:pt x="9906" y="762"/>
                  </a:lnTo>
                  <a:lnTo>
                    <a:pt x="1524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505722" y="4711696"/>
              <a:ext cx="374084" cy="355843"/>
            </a:xfrm>
            <a:custGeom>
              <a:rect b="b" l="l" r="r" t="t"/>
              <a:pathLst>
                <a:path extrusionOk="0" h="240029" w="278129">
                  <a:moveTo>
                    <a:pt x="278129" y="12191"/>
                  </a:moveTo>
                  <a:lnTo>
                    <a:pt x="267176" y="7179"/>
                  </a:lnTo>
                  <a:lnTo>
                    <a:pt x="257365" y="3524"/>
                  </a:lnTo>
                  <a:lnTo>
                    <a:pt x="247268" y="1154"/>
                  </a:lnTo>
                  <a:lnTo>
                    <a:pt x="235457" y="0"/>
                  </a:lnTo>
                  <a:lnTo>
                    <a:pt x="215634" y="797"/>
                  </a:lnTo>
                  <a:lnTo>
                    <a:pt x="160019" y="16763"/>
                  </a:lnTo>
                  <a:lnTo>
                    <a:pt x="122777" y="34766"/>
                  </a:lnTo>
                  <a:lnTo>
                    <a:pt x="88391" y="57911"/>
                  </a:lnTo>
                  <a:lnTo>
                    <a:pt x="78426" y="74092"/>
                  </a:lnTo>
                  <a:lnTo>
                    <a:pt x="84581" y="78485"/>
                  </a:lnTo>
                  <a:lnTo>
                    <a:pt x="100619" y="82224"/>
                  </a:lnTo>
                  <a:lnTo>
                    <a:pt x="117443" y="83819"/>
                  </a:lnTo>
                  <a:lnTo>
                    <a:pt x="134409" y="84272"/>
                  </a:lnTo>
                  <a:lnTo>
                    <a:pt x="150875" y="84581"/>
                  </a:lnTo>
                  <a:lnTo>
                    <a:pt x="171902" y="85510"/>
                  </a:lnTo>
                  <a:lnTo>
                    <a:pt x="213669" y="87368"/>
                  </a:lnTo>
                  <a:lnTo>
                    <a:pt x="251936" y="91725"/>
                  </a:lnTo>
                  <a:lnTo>
                    <a:pt x="260949" y="95904"/>
                  </a:lnTo>
                  <a:lnTo>
                    <a:pt x="260603" y="102869"/>
                  </a:lnTo>
                  <a:lnTo>
                    <a:pt x="244482" y="116836"/>
                  </a:lnTo>
                  <a:lnTo>
                    <a:pt x="223646" y="128301"/>
                  </a:lnTo>
                  <a:lnTo>
                    <a:pt x="201668" y="137910"/>
                  </a:lnTo>
                  <a:lnTo>
                    <a:pt x="182117" y="146303"/>
                  </a:lnTo>
                  <a:lnTo>
                    <a:pt x="151006" y="161234"/>
                  </a:lnTo>
                  <a:lnTo>
                    <a:pt x="119538" y="175450"/>
                  </a:lnTo>
                  <a:lnTo>
                    <a:pt x="87927" y="189380"/>
                  </a:lnTo>
                  <a:lnTo>
                    <a:pt x="56387" y="203453"/>
                  </a:lnTo>
                  <a:lnTo>
                    <a:pt x="41790" y="209240"/>
                  </a:lnTo>
                  <a:lnTo>
                    <a:pt x="27050" y="215455"/>
                  </a:lnTo>
                  <a:lnTo>
                    <a:pt x="12882" y="222527"/>
                  </a:lnTo>
                  <a:lnTo>
                    <a:pt x="0" y="230885"/>
                  </a:lnTo>
                  <a:lnTo>
                    <a:pt x="10429" y="234695"/>
                  </a:lnTo>
                  <a:lnTo>
                    <a:pt x="24002" y="235648"/>
                  </a:lnTo>
                  <a:lnTo>
                    <a:pt x="38147" y="235172"/>
                  </a:lnTo>
                  <a:lnTo>
                    <a:pt x="50291" y="234695"/>
                  </a:lnTo>
                  <a:lnTo>
                    <a:pt x="81033" y="234850"/>
                  </a:lnTo>
                  <a:lnTo>
                    <a:pt x="111632" y="234219"/>
                  </a:lnTo>
                  <a:lnTo>
                    <a:pt x="142232" y="232874"/>
                  </a:lnTo>
                  <a:lnTo>
                    <a:pt x="172973" y="230885"/>
                  </a:lnTo>
                  <a:lnTo>
                    <a:pt x="193559" y="229314"/>
                  </a:lnTo>
                  <a:lnTo>
                    <a:pt x="214217" y="228028"/>
                  </a:lnTo>
                  <a:lnTo>
                    <a:pt x="235017" y="227028"/>
                  </a:lnTo>
                  <a:lnTo>
                    <a:pt x="256031" y="226313"/>
                  </a:lnTo>
                  <a:lnTo>
                    <a:pt x="260603" y="226313"/>
                  </a:lnTo>
                  <a:lnTo>
                    <a:pt x="261365" y="224789"/>
                  </a:lnTo>
                  <a:lnTo>
                    <a:pt x="262127" y="227837"/>
                  </a:lnTo>
                  <a:lnTo>
                    <a:pt x="255817" y="231778"/>
                  </a:lnTo>
                  <a:lnTo>
                    <a:pt x="249364" y="234791"/>
                  </a:lnTo>
                  <a:lnTo>
                    <a:pt x="242625" y="237374"/>
                  </a:lnTo>
                  <a:lnTo>
                    <a:pt x="235457" y="2400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7" name="Google Shape;1427;p35"/>
            <p:cNvGrpSpPr/>
            <p:nvPr/>
          </p:nvGrpSpPr>
          <p:grpSpPr>
            <a:xfrm>
              <a:off x="5476194" y="5225758"/>
              <a:ext cx="301978" cy="131149"/>
              <a:chOff x="6594348" y="4787620"/>
              <a:chExt cx="224536" cy="88417"/>
            </a:xfrm>
          </p:grpSpPr>
          <p:sp>
            <p:nvSpPr>
              <p:cNvPr id="1428" name="Google Shape;1428;p35"/>
              <p:cNvSpPr/>
              <p:nvPr/>
            </p:nvSpPr>
            <p:spPr>
              <a:xfrm>
                <a:off x="6594348" y="4811267"/>
                <a:ext cx="14604" cy="64770"/>
              </a:xfrm>
              <a:custGeom>
                <a:rect b="b" l="l" r="r" t="t"/>
                <a:pathLst>
                  <a:path extrusionOk="0" h="64770" w="14604">
                    <a:moveTo>
                      <a:pt x="14477" y="0"/>
                    </a:moveTo>
                    <a:lnTo>
                      <a:pt x="13061" y="10382"/>
                    </a:lnTo>
                    <a:lnTo>
                      <a:pt x="11144" y="20193"/>
                    </a:lnTo>
                    <a:lnTo>
                      <a:pt x="8798" y="30003"/>
                    </a:lnTo>
                    <a:lnTo>
                      <a:pt x="6095" y="40386"/>
                    </a:lnTo>
                    <a:lnTo>
                      <a:pt x="6095" y="41910"/>
                    </a:lnTo>
                    <a:lnTo>
                      <a:pt x="0" y="61722"/>
                    </a:lnTo>
                    <a:lnTo>
                      <a:pt x="3047" y="63246"/>
                    </a:lnTo>
                    <a:lnTo>
                      <a:pt x="7619" y="64769"/>
                    </a:lnTo>
                    <a:lnTo>
                      <a:pt x="8381" y="59436"/>
                    </a:lnTo>
                    <a:lnTo>
                      <a:pt x="9905" y="571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29" name="Google Shape;1429;p3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659854" y="4787620"/>
                <a:ext cx="102920" cy="86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0" name="Google Shape;1430;p35"/>
              <p:cNvSpPr/>
              <p:nvPr/>
            </p:nvSpPr>
            <p:spPr>
              <a:xfrm>
                <a:off x="6809994" y="4789931"/>
                <a:ext cx="8890" cy="69850"/>
              </a:xfrm>
              <a:custGeom>
                <a:rect b="b" l="l" r="r" t="t"/>
                <a:pathLst>
                  <a:path extrusionOk="0" h="69850" w="8890">
                    <a:moveTo>
                      <a:pt x="0" y="0"/>
                    </a:moveTo>
                    <a:lnTo>
                      <a:pt x="1154" y="11560"/>
                    </a:lnTo>
                    <a:lnTo>
                      <a:pt x="2381" y="23336"/>
                    </a:lnTo>
                    <a:lnTo>
                      <a:pt x="3750" y="35254"/>
                    </a:lnTo>
                    <a:lnTo>
                      <a:pt x="5334" y="47244"/>
                    </a:lnTo>
                    <a:lnTo>
                      <a:pt x="6096" y="54864"/>
                    </a:lnTo>
                    <a:lnTo>
                      <a:pt x="7620" y="61722"/>
                    </a:lnTo>
                    <a:lnTo>
                      <a:pt x="8382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31" name="Google Shape;1431;p3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557296" y="4478550"/>
              <a:ext cx="130872" cy="151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2" name="Google Shape;1432;p35"/>
            <p:cNvGrpSpPr/>
            <p:nvPr/>
          </p:nvGrpSpPr>
          <p:grpSpPr>
            <a:xfrm>
              <a:off x="5951148" y="4745356"/>
              <a:ext cx="243426" cy="247001"/>
              <a:chOff x="6947509" y="4463770"/>
              <a:chExt cx="180999" cy="166521"/>
            </a:xfrm>
          </p:grpSpPr>
          <p:pic>
            <p:nvPicPr>
              <p:cNvPr id="1433" name="Google Shape;1433;p3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947509" y="4463770"/>
                <a:ext cx="123875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4" name="Google Shape;1434;p35"/>
              <p:cNvSpPr/>
              <p:nvPr/>
            </p:nvSpPr>
            <p:spPr>
              <a:xfrm>
                <a:off x="7104887" y="4567427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2286" y="38862"/>
                    </a:lnTo>
                    <a:lnTo>
                      <a:pt x="2286" y="46482"/>
                    </a:lnTo>
                    <a:lnTo>
                      <a:pt x="3048" y="54864"/>
                    </a:lnTo>
                    <a:lnTo>
                      <a:pt x="2286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35"/>
              <p:cNvSpPr/>
              <p:nvPr/>
            </p:nvSpPr>
            <p:spPr>
              <a:xfrm>
                <a:off x="7105649" y="447751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6" name="Google Shape;1436;p35"/>
            <p:cNvGrpSpPr/>
            <p:nvPr/>
          </p:nvGrpSpPr>
          <p:grpSpPr>
            <a:xfrm>
              <a:off x="6309148" y="4616505"/>
              <a:ext cx="386752" cy="376739"/>
              <a:chOff x="7213686" y="4376902"/>
              <a:chExt cx="287569" cy="253987"/>
            </a:xfrm>
          </p:grpSpPr>
          <p:pic>
            <p:nvPicPr>
              <p:cNvPr id="1437" name="Google Shape;1437;p3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213686" y="4376902"/>
                <a:ext cx="154879" cy="253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8" name="Google Shape;1438;p35"/>
              <p:cNvSpPr/>
              <p:nvPr/>
            </p:nvSpPr>
            <p:spPr>
              <a:xfrm>
                <a:off x="7414260" y="4479036"/>
                <a:ext cx="86995" cy="22860"/>
              </a:xfrm>
              <a:custGeom>
                <a:rect b="b" l="l" r="r" t="t"/>
                <a:pathLst>
                  <a:path extrusionOk="0" h="22860" w="86995">
                    <a:moveTo>
                      <a:pt x="0" y="22860"/>
                    </a:moveTo>
                    <a:lnTo>
                      <a:pt x="17037" y="17645"/>
                    </a:lnTo>
                    <a:lnTo>
                      <a:pt x="34004" y="13144"/>
                    </a:lnTo>
                    <a:lnTo>
                      <a:pt x="51113" y="8929"/>
                    </a:lnTo>
                    <a:lnTo>
                      <a:pt x="68580" y="4572"/>
                    </a:lnTo>
                    <a:lnTo>
                      <a:pt x="74676" y="3048"/>
                    </a:lnTo>
                    <a:lnTo>
                      <a:pt x="80772" y="1524"/>
                    </a:lnTo>
                    <a:lnTo>
                      <a:pt x="8686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35"/>
            <p:cNvGrpSpPr/>
            <p:nvPr/>
          </p:nvGrpSpPr>
          <p:grpSpPr>
            <a:xfrm>
              <a:off x="6786386" y="4494470"/>
              <a:ext cx="866545" cy="430823"/>
              <a:chOff x="7568541" y="4294631"/>
              <a:chExt cx="644319" cy="290449"/>
            </a:xfrm>
          </p:grpSpPr>
          <p:sp>
            <p:nvSpPr>
              <p:cNvPr id="1440" name="Google Shape;1440;p35"/>
              <p:cNvSpPr/>
              <p:nvPr/>
            </p:nvSpPr>
            <p:spPr>
              <a:xfrm>
                <a:off x="7572470" y="4421885"/>
                <a:ext cx="98425" cy="81279"/>
              </a:xfrm>
              <a:custGeom>
                <a:rect b="b" l="l" r="r" t="t"/>
                <a:pathLst>
                  <a:path extrusionOk="0" h="81279" w="98425">
                    <a:moveTo>
                      <a:pt x="2571" y="22860"/>
                    </a:moveTo>
                    <a:lnTo>
                      <a:pt x="1047" y="31884"/>
                    </a:lnTo>
                    <a:lnTo>
                      <a:pt x="95" y="40767"/>
                    </a:lnTo>
                    <a:lnTo>
                      <a:pt x="0" y="49649"/>
                    </a:lnTo>
                    <a:lnTo>
                      <a:pt x="1047" y="58674"/>
                    </a:lnTo>
                    <a:lnTo>
                      <a:pt x="30765" y="80772"/>
                    </a:lnTo>
                    <a:lnTo>
                      <a:pt x="34575" y="70104"/>
                    </a:lnTo>
                    <a:lnTo>
                      <a:pt x="37623" y="62484"/>
                    </a:lnTo>
                    <a:lnTo>
                      <a:pt x="39909" y="57912"/>
                    </a:lnTo>
                    <a:lnTo>
                      <a:pt x="39909" y="45720"/>
                    </a:lnTo>
                    <a:lnTo>
                      <a:pt x="42957" y="41910"/>
                    </a:lnTo>
                    <a:lnTo>
                      <a:pt x="43719" y="41910"/>
                    </a:lnTo>
                    <a:lnTo>
                      <a:pt x="44481" y="41910"/>
                    </a:lnTo>
                    <a:lnTo>
                      <a:pt x="47839" y="47720"/>
                    </a:lnTo>
                    <a:lnTo>
                      <a:pt x="81272" y="69794"/>
                    </a:lnTo>
                    <a:lnTo>
                      <a:pt x="87915" y="68580"/>
                    </a:lnTo>
                    <a:lnTo>
                      <a:pt x="93749" y="64019"/>
                    </a:lnTo>
                    <a:lnTo>
                      <a:pt x="96869" y="57816"/>
                    </a:lnTo>
                    <a:lnTo>
                      <a:pt x="97988" y="50899"/>
                    </a:lnTo>
                    <a:lnTo>
                      <a:pt x="97821" y="44196"/>
                    </a:lnTo>
                    <a:lnTo>
                      <a:pt x="96262" y="33218"/>
                    </a:lnTo>
                    <a:lnTo>
                      <a:pt x="93344" y="22098"/>
                    </a:lnTo>
                    <a:lnTo>
                      <a:pt x="89999" y="10977"/>
                    </a:lnTo>
                    <a:lnTo>
                      <a:pt x="8715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7664958" y="4294631"/>
                <a:ext cx="66040" cy="113664"/>
              </a:xfrm>
              <a:custGeom>
                <a:rect b="b" l="l" r="r" t="t"/>
                <a:pathLst>
                  <a:path extrusionOk="0" h="113664" w="66040">
                    <a:moveTo>
                      <a:pt x="0" y="16763"/>
                    </a:moveTo>
                    <a:lnTo>
                      <a:pt x="36968" y="5619"/>
                    </a:lnTo>
                    <a:lnTo>
                      <a:pt x="55626" y="2285"/>
                    </a:lnTo>
                    <a:lnTo>
                      <a:pt x="60198" y="1523"/>
                    </a:lnTo>
                    <a:lnTo>
                      <a:pt x="65532" y="0"/>
                    </a:lnTo>
                    <a:lnTo>
                      <a:pt x="56388" y="0"/>
                    </a:lnTo>
                    <a:lnTo>
                      <a:pt x="33027" y="38719"/>
                    </a:lnTo>
                    <a:lnTo>
                      <a:pt x="32766" y="48767"/>
                    </a:lnTo>
                    <a:lnTo>
                      <a:pt x="33004" y="61090"/>
                    </a:lnTo>
                    <a:lnTo>
                      <a:pt x="44196" y="105155"/>
                    </a:lnTo>
                    <a:lnTo>
                      <a:pt x="45720" y="108203"/>
                    </a:lnTo>
                    <a:lnTo>
                      <a:pt x="48006" y="1135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7765542" y="4401347"/>
                <a:ext cx="66675" cy="82550"/>
              </a:xfrm>
              <a:custGeom>
                <a:rect b="b" l="l" r="r" t="t"/>
                <a:pathLst>
                  <a:path extrusionOk="0" h="82550" w="66675">
                    <a:moveTo>
                      <a:pt x="0" y="9108"/>
                    </a:moveTo>
                    <a:lnTo>
                      <a:pt x="10632" y="4071"/>
                    </a:lnTo>
                    <a:lnTo>
                      <a:pt x="20478" y="821"/>
                    </a:lnTo>
                    <a:lnTo>
                      <a:pt x="30753" y="0"/>
                    </a:lnTo>
                    <a:lnTo>
                      <a:pt x="42672" y="2250"/>
                    </a:lnTo>
                    <a:lnTo>
                      <a:pt x="52042" y="5548"/>
                    </a:lnTo>
                    <a:lnTo>
                      <a:pt x="59340" y="10918"/>
                    </a:lnTo>
                    <a:lnTo>
                      <a:pt x="64210" y="18430"/>
                    </a:lnTo>
                    <a:lnTo>
                      <a:pt x="66294" y="28158"/>
                    </a:lnTo>
                    <a:lnTo>
                      <a:pt x="63936" y="39707"/>
                    </a:lnTo>
                    <a:lnTo>
                      <a:pt x="57150" y="50256"/>
                    </a:lnTo>
                    <a:lnTo>
                      <a:pt x="48077" y="59662"/>
                    </a:lnTo>
                    <a:lnTo>
                      <a:pt x="38862" y="67782"/>
                    </a:lnTo>
                    <a:lnTo>
                      <a:pt x="33813" y="72401"/>
                    </a:lnTo>
                    <a:lnTo>
                      <a:pt x="28765" y="76164"/>
                    </a:lnTo>
                    <a:lnTo>
                      <a:pt x="23431" y="79355"/>
                    </a:lnTo>
                    <a:lnTo>
                      <a:pt x="17526" y="822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35"/>
              <p:cNvSpPr/>
              <p:nvPr/>
            </p:nvSpPr>
            <p:spPr>
              <a:xfrm>
                <a:off x="7824085" y="4392167"/>
                <a:ext cx="46990" cy="102870"/>
              </a:xfrm>
              <a:custGeom>
                <a:rect b="b" l="l" r="r" t="t"/>
                <a:pathLst>
                  <a:path extrusionOk="0" h="102870" w="46990">
                    <a:moveTo>
                      <a:pt x="12322" y="0"/>
                    </a:moveTo>
                    <a:lnTo>
                      <a:pt x="892" y="43434"/>
                    </a:lnTo>
                    <a:lnTo>
                      <a:pt x="0" y="54959"/>
                    </a:lnTo>
                    <a:lnTo>
                      <a:pt x="35" y="66484"/>
                    </a:lnTo>
                    <a:lnTo>
                      <a:pt x="18799" y="100488"/>
                    </a:lnTo>
                    <a:lnTo>
                      <a:pt x="36706" y="102870"/>
                    </a:lnTo>
                    <a:lnTo>
                      <a:pt x="39754" y="102107"/>
                    </a:lnTo>
                    <a:lnTo>
                      <a:pt x="42802" y="101346"/>
                    </a:lnTo>
                    <a:lnTo>
                      <a:pt x="46612" y="100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5"/>
              <p:cNvSpPr/>
              <p:nvPr/>
            </p:nvSpPr>
            <p:spPr>
              <a:xfrm>
                <a:off x="7904226" y="4452365"/>
                <a:ext cx="3809" cy="54610"/>
              </a:xfrm>
              <a:custGeom>
                <a:rect b="b" l="l" r="r" t="t"/>
                <a:pathLst>
                  <a:path extrusionOk="0" h="54610" w="3809">
                    <a:moveTo>
                      <a:pt x="2285" y="0"/>
                    </a:moveTo>
                    <a:lnTo>
                      <a:pt x="2047" y="10298"/>
                    </a:lnTo>
                    <a:lnTo>
                      <a:pt x="1523" y="20669"/>
                    </a:lnTo>
                    <a:lnTo>
                      <a:pt x="1000" y="31182"/>
                    </a:lnTo>
                    <a:lnTo>
                      <a:pt x="761" y="41910"/>
                    </a:lnTo>
                    <a:lnTo>
                      <a:pt x="761" y="48006"/>
                    </a:lnTo>
                    <a:lnTo>
                      <a:pt x="0" y="50292"/>
                    </a:lnTo>
                    <a:lnTo>
                      <a:pt x="3809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7910322" y="4363973"/>
                <a:ext cx="9525" cy="18414"/>
              </a:xfrm>
              <a:custGeom>
                <a:rect b="b" l="l" r="r" t="t"/>
                <a:pathLst>
                  <a:path extrusionOk="0" h="18414" w="9525">
                    <a:moveTo>
                      <a:pt x="9144" y="18287"/>
                    </a:moveTo>
                    <a:lnTo>
                      <a:pt x="3810" y="7619"/>
                    </a:lnTo>
                    <a:lnTo>
                      <a:pt x="0" y="6857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46" name="Google Shape;1446;p3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68208" y="4311370"/>
                <a:ext cx="72155" cy="212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7" name="Google Shape;1447;p35"/>
              <p:cNvSpPr/>
              <p:nvPr/>
            </p:nvSpPr>
            <p:spPr>
              <a:xfrm>
                <a:off x="7568541" y="4383785"/>
                <a:ext cx="67309" cy="201295"/>
              </a:xfrm>
              <a:custGeom>
                <a:rect b="b" l="l" r="r" t="t"/>
                <a:pathLst>
                  <a:path extrusionOk="0" h="201295" w="67309">
                    <a:moveTo>
                      <a:pt x="404" y="0"/>
                    </a:moveTo>
                    <a:lnTo>
                      <a:pt x="1285" y="15871"/>
                    </a:lnTo>
                    <a:lnTo>
                      <a:pt x="1738" y="31527"/>
                    </a:lnTo>
                    <a:lnTo>
                      <a:pt x="1905" y="47041"/>
                    </a:lnTo>
                    <a:lnTo>
                      <a:pt x="1928" y="62484"/>
                    </a:lnTo>
                    <a:lnTo>
                      <a:pt x="1285" y="84546"/>
                    </a:lnTo>
                    <a:lnTo>
                      <a:pt x="214" y="106965"/>
                    </a:lnTo>
                    <a:lnTo>
                      <a:pt x="0" y="129242"/>
                    </a:lnTo>
                    <a:lnTo>
                      <a:pt x="6798" y="168806"/>
                    </a:lnTo>
                    <a:lnTo>
                      <a:pt x="46124" y="201168"/>
                    </a:lnTo>
                    <a:lnTo>
                      <a:pt x="52982" y="201168"/>
                    </a:lnTo>
                    <a:lnTo>
                      <a:pt x="59840" y="201168"/>
                    </a:lnTo>
                    <a:lnTo>
                      <a:pt x="66698" y="2011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48" name="Google Shape;1448;p3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84032" y="4342637"/>
                <a:ext cx="128828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9" name="Google Shape;1449;p35"/>
            <p:cNvGrpSpPr/>
            <p:nvPr/>
          </p:nvGrpSpPr>
          <p:grpSpPr>
            <a:xfrm>
              <a:off x="3170380" y="6241268"/>
              <a:ext cx="102140" cy="89863"/>
              <a:chOff x="4879848" y="5471922"/>
              <a:chExt cx="75946" cy="60579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4879848" y="5471922"/>
                <a:ext cx="46989" cy="6985"/>
              </a:xfrm>
              <a:custGeom>
                <a:rect b="b" l="l" r="r" t="t"/>
                <a:pathLst>
                  <a:path extrusionOk="0" h="6985" w="46989">
                    <a:moveTo>
                      <a:pt x="0" y="0"/>
                    </a:moveTo>
                    <a:lnTo>
                      <a:pt x="10156" y="500"/>
                    </a:lnTo>
                    <a:lnTo>
                      <a:pt x="20097" y="1142"/>
                    </a:lnTo>
                    <a:lnTo>
                      <a:pt x="29896" y="2357"/>
                    </a:lnTo>
                    <a:lnTo>
                      <a:pt x="39624" y="4571"/>
                    </a:lnTo>
                    <a:lnTo>
                      <a:pt x="43434" y="5333"/>
                    </a:lnTo>
                    <a:lnTo>
                      <a:pt x="44196" y="5333"/>
                    </a:lnTo>
                    <a:lnTo>
                      <a:pt x="46482" y="6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4897374" y="5522976"/>
                <a:ext cx="58420" cy="9525"/>
              </a:xfrm>
              <a:custGeom>
                <a:rect b="b" l="l" r="r" t="t"/>
                <a:pathLst>
                  <a:path extrusionOk="0" h="9525" w="58420">
                    <a:moveTo>
                      <a:pt x="0" y="9144"/>
                    </a:moveTo>
                    <a:lnTo>
                      <a:pt x="41910" y="4572"/>
                    </a:lnTo>
                    <a:lnTo>
                      <a:pt x="52577" y="1524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2" name="Google Shape;1452;p35"/>
            <p:cNvGrpSpPr/>
            <p:nvPr/>
          </p:nvGrpSpPr>
          <p:grpSpPr>
            <a:xfrm>
              <a:off x="3902077" y="6191023"/>
              <a:ext cx="136642" cy="199680"/>
              <a:chOff x="5423916" y="5438393"/>
              <a:chExt cx="101600" cy="134619"/>
            </a:xfrm>
          </p:grpSpPr>
          <p:sp>
            <p:nvSpPr>
              <p:cNvPr id="1453" name="Google Shape;1453;p35"/>
              <p:cNvSpPr/>
              <p:nvPr/>
            </p:nvSpPr>
            <p:spPr>
              <a:xfrm>
                <a:off x="5449824" y="5438393"/>
                <a:ext cx="6985" cy="112395"/>
              </a:xfrm>
              <a:custGeom>
                <a:rect b="b" l="l" r="r" t="t"/>
                <a:pathLst>
                  <a:path extrusionOk="0" h="112395" w="6985">
                    <a:moveTo>
                      <a:pt x="0" y="0"/>
                    </a:moveTo>
                    <a:lnTo>
                      <a:pt x="1023" y="14287"/>
                    </a:lnTo>
                    <a:lnTo>
                      <a:pt x="1905" y="28575"/>
                    </a:lnTo>
                    <a:lnTo>
                      <a:pt x="2786" y="42862"/>
                    </a:lnTo>
                    <a:lnTo>
                      <a:pt x="3810" y="57150"/>
                    </a:lnTo>
                    <a:lnTo>
                      <a:pt x="4500" y="69163"/>
                    </a:lnTo>
                    <a:lnTo>
                      <a:pt x="5334" y="81248"/>
                    </a:lnTo>
                    <a:lnTo>
                      <a:pt x="6167" y="93475"/>
                    </a:lnTo>
                    <a:lnTo>
                      <a:pt x="6858" y="105918"/>
                    </a:lnTo>
                    <a:lnTo>
                      <a:pt x="6858" y="108204"/>
                    </a:lnTo>
                    <a:lnTo>
                      <a:pt x="6858" y="109728"/>
                    </a:lnTo>
                    <a:lnTo>
                      <a:pt x="6858" y="1120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35"/>
              <p:cNvSpPr/>
              <p:nvPr/>
            </p:nvSpPr>
            <p:spPr>
              <a:xfrm>
                <a:off x="5423916" y="5567933"/>
                <a:ext cx="101600" cy="5079"/>
              </a:xfrm>
              <a:custGeom>
                <a:rect b="b" l="l" r="r" t="t"/>
                <a:pathLst>
                  <a:path extrusionOk="0" h="5079" w="101600">
                    <a:moveTo>
                      <a:pt x="0" y="0"/>
                    </a:moveTo>
                    <a:lnTo>
                      <a:pt x="12227" y="2321"/>
                    </a:lnTo>
                    <a:lnTo>
                      <a:pt x="24098" y="3714"/>
                    </a:lnTo>
                    <a:lnTo>
                      <a:pt x="36111" y="4393"/>
                    </a:lnTo>
                    <a:lnTo>
                      <a:pt x="48768" y="4571"/>
                    </a:lnTo>
                    <a:lnTo>
                      <a:pt x="60650" y="4452"/>
                    </a:lnTo>
                    <a:lnTo>
                      <a:pt x="72389" y="4190"/>
                    </a:lnTo>
                    <a:lnTo>
                      <a:pt x="84129" y="3929"/>
                    </a:lnTo>
                    <a:lnTo>
                      <a:pt x="96012" y="3809"/>
                    </a:lnTo>
                    <a:lnTo>
                      <a:pt x="97536" y="3809"/>
                    </a:lnTo>
                    <a:lnTo>
                      <a:pt x="99822" y="3809"/>
                    </a:lnTo>
                    <a:lnTo>
                      <a:pt x="101346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55" name="Google Shape;1455;p3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881394" y="6530893"/>
              <a:ext cx="178381" cy="174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3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07044" y="6040904"/>
              <a:ext cx="142513" cy="1843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7" name="Google Shape;1457;p35"/>
            <p:cNvGrpSpPr/>
            <p:nvPr/>
          </p:nvGrpSpPr>
          <p:grpSpPr>
            <a:xfrm>
              <a:off x="5568448" y="6455496"/>
              <a:ext cx="292071" cy="198552"/>
              <a:chOff x="6662928" y="5616702"/>
              <a:chExt cx="217169" cy="133858"/>
            </a:xfrm>
          </p:grpSpPr>
          <p:sp>
            <p:nvSpPr>
              <p:cNvPr id="1458" name="Google Shape;1458;p35"/>
              <p:cNvSpPr/>
              <p:nvPr/>
            </p:nvSpPr>
            <p:spPr>
              <a:xfrm>
                <a:off x="6674358" y="5695950"/>
                <a:ext cx="12700" cy="54610"/>
              </a:xfrm>
              <a:custGeom>
                <a:rect b="b" l="l" r="r" t="t"/>
                <a:pathLst>
                  <a:path extrusionOk="0" h="54610" w="12700">
                    <a:moveTo>
                      <a:pt x="0" y="0"/>
                    </a:moveTo>
                    <a:lnTo>
                      <a:pt x="857" y="9548"/>
                    </a:lnTo>
                    <a:lnTo>
                      <a:pt x="2286" y="18097"/>
                    </a:lnTo>
                    <a:lnTo>
                      <a:pt x="4286" y="26360"/>
                    </a:lnTo>
                    <a:lnTo>
                      <a:pt x="6858" y="35052"/>
                    </a:lnTo>
                    <a:lnTo>
                      <a:pt x="8382" y="41148"/>
                    </a:lnTo>
                    <a:lnTo>
                      <a:pt x="9144" y="48006"/>
                    </a:lnTo>
                    <a:lnTo>
                      <a:pt x="11430" y="53340"/>
                    </a:lnTo>
                    <a:lnTo>
                      <a:pt x="12192" y="53340"/>
                    </a:lnTo>
                    <a:lnTo>
                      <a:pt x="12192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5"/>
              <p:cNvSpPr/>
              <p:nvPr/>
            </p:nvSpPr>
            <p:spPr>
              <a:xfrm>
                <a:off x="6662928" y="5616702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3622"/>
                    </a:lnTo>
                    <a:lnTo>
                      <a:pt x="17525" y="23622"/>
                    </a:lnTo>
                    <a:lnTo>
                      <a:pt x="22859" y="18288"/>
                    </a:lnTo>
                    <a:lnTo>
                      <a:pt x="22859" y="12192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35"/>
              <p:cNvSpPr/>
              <p:nvPr/>
            </p:nvSpPr>
            <p:spPr>
              <a:xfrm>
                <a:off x="6736080" y="5684520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6576" y="761"/>
                    </a:lnTo>
                    <a:lnTo>
                      <a:pt x="41148" y="761"/>
                    </a:lnTo>
                    <a:lnTo>
                      <a:pt x="45720" y="7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35"/>
              <p:cNvSpPr/>
              <p:nvPr/>
            </p:nvSpPr>
            <p:spPr>
              <a:xfrm>
                <a:off x="6756654" y="5729478"/>
                <a:ext cx="66040" cy="12064"/>
              </a:xfrm>
              <a:custGeom>
                <a:rect b="b" l="l" r="r" t="t"/>
                <a:pathLst>
                  <a:path extrusionOk="0" h="12064" w="66040">
                    <a:moveTo>
                      <a:pt x="0" y="9906"/>
                    </a:moveTo>
                    <a:lnTo>
                      <a:pt x="12061" y="11596"/>
                    </a:lnTo>
                    <a:lnTo>
                      <a:pt x="22764" y="12001"/>
                    </a:lnTo>
                    <a:lnTo>
                      <a:pt x="33325" y="10977"/>
                    </a:lnTo>
                    <a:lnTo>
                      <a:pt x="44958" y="8382"/>
                    </a:lnTo>
                    <a:lnTo>
                      <a:pt x="55626" y="4572"/>
                    </a:lnTo>
                    <a:lnTo>
                      <a:pt x="58674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5"/>
              <p:cNvSpPr/>
              <p:nvPr/>
            </p:nvSpPr>
            <p:spPr>
              <a:xfrm>
                <a:off x="6876288" y="5660136"/>
                <a:ext cx="3809" cy="79375"/>
              </a:xfrm>
              <a:custGeom>
                <a:rect b="b" l="l" r="r" t="t"/>
                <a:pathLst>
                  <a:path extrusionOk="0" h="79375" w="3809">
                    <a:moveTo>
                      <a:pt x="0" y="0"/>
                    </a:moveTo>
                    <a:lnTo>
                      <a:pt x="1928" y="46720"/>
                    </a:lnTo>
                    <a:lnTo>
                      <a:pt x="3810" y="71628"/>
                    </a:lnTo>
                    <a:lnTo>
                      <a:pt x="3810" y="73914"/>
                    </a:lnTo>
                    <a:lnTo>
                      <a:pt x="3810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35"/>
            <p:cNvGrpSpPr/>
            <p:nvPr/>
          </p:nvGrpSpPr>
          <p:grpSpPr>
            <a:xfrm>
              <a:off x="5590981" y="5841727"/>
              <a:ext cx="646658" cy="513747"/>
              <a:chOff x="6679691" y="5202910"/>
              <a:chExt cx="480822" cy="346354"/>
            </a:xfrm>
          </p:grpSpPr>
          <p:pic>
            <p:nvPicPr>
              <p:cNvPr id="1464" name="Google Shape;1464;p3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69797" y="5330164"/>
                <a:ext cx="120637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5" name="Google Shape;1465;p35"/>
              <p:cNvSpPr/>
              <p:nvPr/>
            </p:nvSpPr>
            <p:spPr>
              <a:xfrm>
                <a:off x="7145273" y="5356860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0"/>
                    </a:moveTo>
                    <a:lnTo>
                      <a:pt x="9906" y="0"/>
                    </a:lnTo>
                    <a:lnTo>
                      <a:pt x="5334" y="762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35"/>
              <p:cNvSpPr/>
              <p:nvPr/>
            </p:nvSpPr>
            <p:spPr>
              <a:xfrm>
                <a:off x="7127747" y="5446776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452" y="8453"/>
                    </a:lnTo>
                    <a:lnTo>
                      <a:pt x="762" y="16764"/>
                    </a:lnTo>
                    <a:lnTo>
                      <a:pt x="1071" y="25074"/>
                    </a:lnTo>
                    <a:lnTo>
                      <a:pt x="1524" y="33528"/>
                    </a:lnTo>
                    <a:lnTo>
                      <a:pt x="2286" y="41910"/>
                    </a:lnTo>
                    <a:lnTo>
                      <a:pt x="3048" y="50292"/>
                    </a:lnTo>
                    <a:lnTo>
                      <a:pt x="3048" y="58674"/>
                    </a:lnTo>
                    <a:lnTo>
                      <a:pt x="3048" y="60960"/>
                    </a:lnTo>
                    <a:lnTo>
                      <a:pt x="3048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35"/>
              <p:cNvSpPr/>
              <p:nvPr/>
            </p:nvSpPr>
            <p:spPr>
              <a:xfrm>
                <a:off x="6679691" y="5318760"/>
                <a:ext cx="260350" cy="230504"/>
              </a:xfrm>
              <a:custGeom>
                <a:rect b="b" l="l" r="r" t="t"/>
                <a:pathLst>
                  <a:path extrusionOk="0" h="230504" w="260350">
                    <a:moveTo>
                      <a:pt x="227837" y="0"/>
                    </a:moveTo>
                    <a:lnTo>
                      <a:pt x="180474" y="10179"/>
                    </a:lnTo>
                    <a:lnTo>
                      <a:pt x="143827" y="24419"/>
                    </a:lnTo>
                    <a:lnTo>
                      <a:pt x="103727" y="43541"/>
                    </a:lnTo>
                    <a:lnTo>
                      <a:pt x="66674" y="64103"/>
                    </a:lnTo>
                    <a:lnTo>
                      <a:pt x="51815" y="76962"/>
                    </a:lnTo>
                    <a:lnTo>
                      <a:pt x="58912" y="80510"/>
                    </a:lnTo>
                    <a:lnTo>
                      <a:pt x="68579" y="82486"/>
                    </a:lnTo>
                    <a:lnTo>
                      <a:pt x="78819" y="83605"/>
                    </a:lnTo>
                    <a:lnTo>
                      <a:pt x="87629" y="84582"/>
                    </a:lnTo>
                    <a:lnTo>
                      <a:pt x="127539" y="89820"/>
                    </a:lnTo>
                    <a:lnTo>
                      <a:pt x="166877" y="94488"/>
                    </a:lnTo>
                    <a:lnTo>
                      <a:pt x="179796" y="95369"/>
                    </a:lnTo>
                    <a:lnTo>
                      <a:pt x="193643" y="96393"/>
                    </a:lnTo>
                    <a:lnTo>
                      <a:pt x="207061" y="98559"/>
                    </a:lnTo>
                    <a:lnTo>
                      <a:pt x="218693" y="102870"/>
                    </a:lnTo>
                    <a:lnTo>
                      <a:pt x="220217" y="104394"/>
                    </a:lnTo>
                    <a:lnTo>
                      <a:pt x="220979" y="105155"/>
                    </a:lnTo>
                    <a:lnTo>
                      <a:pt x="186689" y="136398"/>
                    </a:lnTo>
                    <a:lnTo>
                      <a:pt x="163556" y="150042"/>
                    </a:lnTo>
                    <a:lnTo>
                      <a:pt x="115859" y="174759"/>
                    </a:lnTo>
                    <a:lnTo>
                      <a:pt x="71878" y="196143"/>
                    </a:lnTo>
                    <a:lnTo>
                      <a:pt x="32182" y="213907"/>
                    </a:lnTo>
                    <a:lnTo>
                      <a:pt x="12191" y="222504"/>
                    </a:lnTo>
                    <a:lnTo>
                      <a:pt x="4571" y="226314"/>
                    </a:lnTo>
                    <a:lnTo>
                      <a:pt x="3047" y="226314"/>
                    </a:lnTo>
                    <a:lnTo>
                      <a:pt x="0" y="230124"/>
                    </a:lnTo>
                    <a:lnTo>
                      <a:pt x="12215" y="229969"/>
                    </a:lnTo>
                    <a:lnTo>
                      <a:pt x="24002" y="229457"/>
                    </a:lnTo>
                    <a:lnTo>
                      <a:pt x="35790" y="228516"/>
                    </a:lnTo>
                    <a:lnTo>
                      <a:pt x="48005" y="227076"/>
                    </a:lnTo>
                    <a:lnTo>
                      <a:pt x="74985" y="222504"/>
                    </a:lnTo>
                    <a:lnTo>
                      <a:pt x="102107" y="217932"/>
                    </a:lnTo>
                    <a:lnTo>
                      <a:pt x="129230" y="213360"/>
                    </a:lnTo>
                    <a:lnTo>
                      <a:pt x="156209" y="208788"/>
                    </a:lnTo>
                    <a:lnTo>
                      <a:pt x="180212" y="204692"/>
                    </a:lnTo>
                    <a:lnTo>
                      <a:pt x="204215" y="200596"/>
                    </a:lnTo>
                    <a:lnTo>
                      <a:pt x="228218" y="196786"/>
                    </a:lnTo>
                    <a:lnTo>
                      <a:pt x="252221" y="193548"/>
                    </a:lnTo>
                    <a:lnTo>
                      <a:pt x="256793" y="193548"/>
                    </a:lnTo>
                    <a:lnTo>
                      <a:pt x="257555" y="193548"/>
                    </a:lnTo>
                    <a:lnTo>
                      <a:pt x="259841" y="193548"/>
                    </a:lnTo>
                    <a:lnTo>
                      <a:pt x="252221" y="194310"/>
                    </a:lnTo>
                    <a:lnTo>
                      <a:pt x="245363" y="196596"/>
                    </a:lnTo>
                    <a:lnTo>
                      <a:pt x="238505" y="1988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68" name="Google Shape;1468;p3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718206" y="5202910"/>
                <a:ext cx="91812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69" name="Google Shape;1469;p35"/>
            <p:cNvSpPr/>
            <p:nvPr/>
          </p:nvSpPr>
          <p:spPr>
            <a:xfrm>
              <a:off x="6703703" y="6044333"/>
              <a:ext cx="158857" cy="27299"/>
            </a:xfrm>
            <a:custGeom>
              <a:rect b="b" l="l" r="r" t="t"/>
              <a:pathLst>
                <a:path extrusionOk="0" h="18414" w="118109">
                  <a:moveTo>
                    <a:pt x="0" y="17526"/>
                  </a:moveTo>
                  <a:lnTo>
                    <a:pt x="15751" y="17895"/>
                  </a:lnTo>
                  <a:lnTo>
                    <a:pt x="31146" y="17049"/>
                  </a:lnTo>
                  <a:lnTo>
                    <a:pt x="46398" y="15490"/>
                  </a:lnTo>
                  <a:lnTo>
                    <a:pt x="61722" y="13716"/>
                  </a:lnTo>
                  <a:lnTo>
                    <a:pt x="72699" y="12465"/>
                  </a:lnTo>
                  <a:lnTo>
                    <a:pt x="83820" y="11144"/>
                  </a:lnTo>
                  <a:lnTo>
                    <a:pt x="94940" y="9965"/>
                  </a:lnTo>
                  <a:lnTo>
                    <a:pt x="105918" y="9144"/>
                  </a:lnTo>
                  <a:lnTo>
                    <a:pt x="109728" y="9144"/>
                  </a:lnTo>
                  <a:lnTo>
                    <a:pt x="113538" y="9144"/>
                  </a:lnTo>
                  <a:lnTo>
                    <a:pt x="118110" y="9144"/>
                  </a:lnTo>
                  <a:lnTo>
                    <a:pt x="114300" y="9144"/>
                  </a:lnTo>
                  <a:lnTo>
                    <a:pt x="111252" y="9906"/>
                  </a:lnTo>
                  <a:lnTo>
                    <a:pt x="109728" y="7620"/>
                  </a:lnTo>
                  <a:lnTo>
                    <a:pt x="109728" y="4572"/>
                  </a:lnTo>
                  <a:lnTo>
                    <a:pt x="109728" y="2286"/>
                  </a:lnTo>
                  <a:lnTo>
                    <a:pt x="11125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0" name="Google Shape;1470;p3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84937" y="5603916"/>
              <a:ext cx="112154" cy="131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35"/>
            <p:cNvSpPr/>
            <p:nvPr/>
          </p:nvSpPr>
          <p:spPr>
            <a:xfrm>
              <a:off x="7180232" y="5857654"/>
              <a:ext cx="345046" cy="347371"/>
            </a:xfrm>
            <a:custGeom>
              <a:rect b="b" l="l" r="r" t="t"/>
              <a:pathLst>
                <a:path extrusionOk="0" h="234314" w="256540">
                  <a:moveTo>
                    <a:pt x="215646" y="881"/>
                  </a:moveTo>
                  <a:lnTo>
                    <a:pt x="161210" y="7096"/>
                  </a:lnTo>
                  <a:lnTo>
                    <a:pt x="124896" y="18978"/>
                  </a:lnTo>
                  <a:lnTo>
                    <a:pt x="89130" y="32789"/>
                  </a:lnTo>
                  <a:lnTo>
                    <a:pt x="67818" y="45077"/>
                  </a:lnTo>
                  <a:lnTo>
                    <a:pt x="66294" y="45839"/>
                  </a:lnTo>
                  <a:lnTo>
                    <a:pt x="66294" y="49649"/>
                  </a:lnTo>
                  <a:lnTo>
                    <a:pt x="75342" y="55911"/>
                  </a:lnTo>
                  <a:lnTo>
                    <a:pt x="86677" y="60317"/>
                  </a:lnTo>
                  <a:lnTo>
                    <a:pt x="98869" y="63579"/>
                  </a:lnTo>
                  <a:lnTo>
                    <a:pt x="110490" y="66413"/>
                  </a:lnTo>
                  <a:lnTo>
                    <a:pt x="130040" y="71211"/>
                  </a:lnTo>
                  <a:lnTo>
                    <a:pt x="149733" y="75652"/>
                  </a:lnTo>
                  <a:lnTo>
                    <a:pt x="169425" y="80236"/>
                  </a:lnTo>
                  <a:lnTo>
                    <a:pt x="188976" y="85463"/>
                  </a:lnTo>
                  <a:lnTo>
                    <a:pt x="197167" y="87248"/>
                  </a:lnTo>
                  <a:lnTo>
                    <a:pt x="207645" y="90606"/>
                  </a:lnTo>
                  <a:lnTo>
                    <a:pt x="216408" y="95964"/>
                  </a:lnTo>
                  <a:lnTo>
                    <a:pt x="219456" y="103751"/>
                  </a:lnTo>
                  <a:lnTo>
                    <a:pt x="212121" y="115919"/>
                  </a:lnTo>
                  <a:lnTo>
                    <a:pt x="197358" y="126801"/>
                  </a:lnTo>
                  <a:lnTo>
                    <a:pt x="180879" y="135683"/>
                  </a:lnTo>
                  <a:lnTo>
                    <a:pt x="168402" y="141851"/>
                  </a:lnTo>
                  <a:lnTo>
                    <a:pt x="144125" y="156436"/>
                  </a:lnTo>
                  <a:lnTo>
                    <a:pt x="94142" y="184177"/>
                  </a:lnTo>
                  <a:lnTo>
                    <a:pt x="52673" y="205263"/>
                  </a:lnTo>
                  <a:lnTo>
                    <a:pt x="36195" y="212907"/>
                  </a:lnTo>
                  <a:lnTo>
                    <a:pt x="19716" y="220837"/>
                  </a:lnTo>
                  <a:lnTo>
                    <a:pt x="3810" y="229481"/>
                  </a:lnTo>
                  <a:lnTo>
                    <a:pt x="2286" y="231005"/>
                  </a:lnTo>
                  <a:lnTo>
                    <a:pt x="762" y="232529"/>
                  </a:lnTo>
                  <a:lnTo>
                    <a:pt x="0" y="233291"/>
                  </a:lnTo>
                  <a:lnTo>
                    <a:pt x="10001" y="233826"/>
                  </a:lnTo>
                  <a:lnTo>
                    <a:pt x="21145" y="234148"/>
                  </a:lnTo>
                  <a:lnTo>
                    <a:pt x="32575" y="234041"/>
                  </a:lnTo>
                  <a:lnTo>
                    <a:pt x="43434" y="233291"/>
                  </a:lnTo>
                  <a:lnTo>
                    <a:pt x="71437" y="230385"/>
                  </a:lnTo>
                  <a:lnTo>
                    <a:pt x="99441" y="226623"/>
                  </a:lnTo>
                  <a:lnTo>
                    <a:pt x="127444" y="222575"/>
                  </a:lnTo>
                  <a:lnTo>
                    <a:pt x="155448" y="218813"/>
                  </a:lnTo>
                  <a:lnTo>
                    <a:pt x="177045" y="216538"/>
                  </a:lnTo>
                  <a:lnTo>
                    <a:pt x="198501" y="214336"/>
                  </a:lnTo>
                  <a:lnTo>
                    <a:pt x="219956" y="212276"/>
                  </a:lnTo>
                  <a:lnTo>
                    <a:pt x="241554" y="210431"/>
                  </a:lnTo>
                  <a:lnTo>
                    <a:pt x="243078" y="210431"/>
                  </a:lnTo>
                  <a:lnTo>
                    <a:pt x="253746" y="210431"/>
                  </a:lnTo>
                  <a:lnTo>
                    <a:pt x="256032" y="210431"/>
                  </a:lnTo>
                  <a:lnTo>
                    <a:pt x="247769" y="216074"/>
                  </a:lnTo>
                  <a:lnTo>
                    <a:pt x="239077" y="220718"/>
                  </a:lnTo>
                  <a:lnTo>
                    <a:pt x="230100" y="224789"/>
                  </a:lnTo>
                  <a:lnTo>
                    <a:pt x="220980" y="22871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2" name="Google Shape;1472;p35"/>
            <p:cNvGrpSpPr/>
            <p:nvPr/>
          </p:nvGrpSpPr>
          <p:grpSpPr>
            <a:xfrm>
              <a:off x="7189708" y="6307444"/>
              <a:ext cx="270892" cy="190640"/>
              <a:chOff x="7868412" y="5516879"/>
              <a:chExt cx="201422" cy="128524"/>
            </a:xfrm>
          </p:grpSpPr>
          <p:sp>
            <p:nvSpPr>
              <p:cNvPr id="1473" name="Google Shape;1473;p35"/>
              <p:cNvSpPr/>
              <p:nvPr/>
            </p:nvSpPr>
            <p:spPr>
              <a:xfrm>
                <a:off x="7868412" y="5516879"/>
                <a:ext cx="11429" cy="6350"/>
              </a:xfrm>
              <a:custGeom>
                <a:rect b="b" l="l" r="r" t="t"/>
                <a:pathLst>
                  <a:path extrusionOk="0" h="6350" w="11429">
                    <a:moveTo>
                      <a:pt x="0" y="6096"/>
                    </a:moveTo>
                    <a:lnTo>
                      <a:pt x="3810" y="4572"/>
                    </a:lnTo>
                    <a:lnTo>
                      <a:pt x="7620" y="2286"/>
                    </a:lnTo>
                    <a:lnTo>
                      <a:pt x="1142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5"/>
              <p:cNvSpPr/>
              <p:nvPr/>
            </p:nvSpPr>
            <p:spPr>
              <a:xfrm>
                <a:off x="7893558" y="5586983"/>
                <a:ext cx="1904" cy="58420"/>
              </a:xfrm>
              <a:custGeom>
                <a:rect b="b" l="l" r="r" t="t"/>
                <a:pathLst>
                  <a:path extrusionOk="0" h="58420" w="1904">
                    <a:moveTo>
                      <a:pt x="1524" y="0"/>
                    </a:moveTo>
                    <a:lnTo>
                      <a:pt x="964" y="9477"/>
                    </a:lnTo>
                    <a:lnTo>
                      <a:pt x="476" y="18669"/>
                    </a:lnTo>
                    <a:lnTo>
                      <a:pt x="130" y="27860"/>
                    </a:lnTo>
                    <a:lnTo>
                      <a:pt x="0" y="37338"/>
                    </a:lnTo>
                    <a:lnTo>
                      <a:pt x="0" y="44196"/>
                    </a:lnTo>
                    <a:lnTo>
                      <a:pt x="0" y="51054"/>
                    </a:lnTo>
                    <a:lnTo>
                      <a:pt x="762" y="57912"/>
                    </a:lnTo>
                    <a:lnTo>
                      <a:pt x="1524" y="579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5"/>
              <p:cNvSpPr/>
              <p:nvPr/>
            </p:nvSpPr>
            <p:spPr>
              <a:xfrm>
                <a:off x="7958328" y="5610605"/>
                <a:ext cx="66040" cy="16510"/>
              </a:xfrm>
              <a:custGeom>
                <a:rect b="b" l="l" r="r" t="t"/>
                <a:pathLst>
                  <a:path extrusionOk="0" h="16510" w="66040">
                    <a:moveTo>
                      <a:pt x="0" y="13716"/>
                    </a:moveTo>
                    <a:lnTo>
                      <a:pt x="12287" y="16323"/>
                    </a:lnTo>
                    <a:lnTo>
                      <a:pt x="22860" y="16287"/>
                    </a:lnTo>
                    <a:lnTo>
                      <a:pt x="33432" y="13823"/>
                    </a:lnTo>
                    <a:lnTo>
                      <a:pt x="45720" y="9144"/>
                    </a:lnTo>
                    <a:lnTo>
                      <a:pt x="56388" y="4572"/>
                    </a:lnTo>
                    <a:lnTo>
                      <a:pt x="59436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35"/>
              <p:cNvSpPr/>
              <p:nvPr/>
            </p:nvSpPr>
            <p:spPr>
              <a:xfrm>
                <a:off x="8067294" y="5554979"/>
                <a:ext cx="2540" cy="67945"/>
              </a:xfrm>
              <a:custGeom>
                <a:rect b="b" l="l" r="r" t="t"/>
                <a:pathLst>
                  <a:path extrusionOk="0" h="67945" w="2540">
                    <a:moveTo>
                      <a:pt x="0" y="0"/>
                    </a:moveTo>
                    <a:lnTo>
                      <a:pt x="773" y="15097"/>
                    </a:lnTo>
                    <a:lnTo>
                      <a:pt x="1619" y="30480"/>
                    </a:lnTo>
                    <a:lnTo>
                      <a:pt x="2035" y="45862"/>
                    </a:lnTo>
                    <a:lnTo>
                      <a:pt x="1524" y="60960"/>
                    </a:lnTo>
                    <a:lnTo>
                      <a:pt x="762" y="63246"/>
                    </a:lnTo>
                    <a:lnTo>
                      <a:pt x="0" y="65532"/>
                    </a:lnTo>
                    <a:lnTo>
                      <a:pt x="0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35"/>
              <p:cNvSpPr/>
              <p:nvPr/>
            </p:nvSpPr>
            <p:spPr>
              <a:xfrm>
                <a:off x="7941564" y="5578601"/>
                <a:ext cx="51434" cy="7620"/>
              </a:xfrm>
              <a:custGeom>
                <a:rect b="b" l="l" r="r" t="t"/>
                <a:pathLst>
                  <a:path extrusionOk="0" h="7620" w="51434">
                    <a:moveTo>
                      <a:pt x="0" y="5333"/>
                    </a:moveTo>
                    <a:lnTo>
                      <a:pt x="38100" y="2285"/>
                    </a:lnTo>
                    <a:lnTo>
                      <a:pt x="48006" y="0"/>
                    </a:lnTo>
                    <a:lnTo>
                      <a:pt x="51053" y="3809"/>
                    </a:lnTo>
                    <a:lnTo>
                      <a:pt x="51053" y="5333"/>
                    </a:lnTo>
                    <a:lnTo>
                      <a:pt x="51053" y="6095"/>
                    </a:lnTo>
                    <a:lnTo>
                      <a:pt x="51053" y="761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78" name="Google Shape;1478;p3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598249" y="5839746"/>
              <a:ext cx="227602" cy="2600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9" name="Google Shape;1479;p35"/>
            <p:cNvGrpSpPr/>
            <p:nvPr/>
          </p:nvGrpSpPr>
          <p:grpSpPr>
            <a:xfrm>
              <a:off x="7971872" y="5591942"/>
              <a:ext cx="715178" cy="456668"/>
              <a:chOff x="8450008" y="5034508"/>
              <a:chExt cx="531770" cy="307873"/>
            </a:xfrm>
          </p:grpSpPr>
          <p:pic>
            <p:nvPicPr>
              <p:cNvPr id="1480" name="Google Shape;1480;p3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518372" y="5043069"/>
                <a:ext cx="332282" cy="2490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1" name="Google Shape;1481;p3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89466" y="5034508"/>
                <a:ext cx="92312" cy="22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2" name="Google Shape;1482;p35"/>
              <p:cNvSpPr/>
              <p:nvPr/>
            </p:nvSpPr>
            <p:spPr>
              <a:xfrm>
                <a:off x="8450008" y="5094731"/>
                <a:ext cx="103504" cy="247650"/>
              </a:xfrm>
              <a:custGeom>
                <a:rect b="b" l="l" r="r" t="t"/>
                <a:pathLst>
                  <a:path extrusionOk="0" h="247650" w="103504">
                    <a:moveTo>
                      <a:pt x="17335" y="0"/>
                    </a:moveTo>
                    <a:lnTo>
                      <a:pt x="8001" y="45339"/>
                    </a:lnTo>
                    <a:lnTo>
                      <a:pt x="2095" y="90678"/>
                    </a:lnTo>
                    <a:lnTo>
                      <a:pt x="0" y="146304"/>
                    </a:lnTo>
                    <a:lnTo>
                      <a:pt x="3595" y="173831"/>
                    </a:lnTo>
                    <a:lnTo>
                      <a:pt x="25074" y="217515"/>
                    </a:lnTo>
                    <a:lnTo>
                      <a:pt x="59697" y="240684"/>
                    </a:lnTo>
                    <a:lnTo>
                      <a:pt x="88201" y="246888"/>
                    </a:lnTo>
                    <a:lnTo>
                      <a:pt x="95821" y="246888"/>
                    </a:lnTo>
                    <a:lnTo>
                      <a:pt x="103441" y="2476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35"/>
            <p:cNvGrpSpPr/>
            <p:nvPr/>
          </p:nvGrpSpPr>
          <p:grpSpPr>
            <a:xfrm>
              <a:off x="8755430" y="5671055"/>
              <a:ext cx="237933" cy="243423"/>
              <a:chOff x="9032615" y="5087848"/>
              <a:chExt cx="176915" cy="164109"/>
            </a:xfrm>
          </p:grpSpPr>
          <p:pic>
            <p:nvPicPr>
              <p:cNvPr id="1484" name="Google Shape;1484;p3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9032615" y="5087848"/>
                <a:ext cx="96169" cy="162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5" name="Google Shape;1485;p35"/>
              <p:cNvSpPr/>
              <p:nvPr/>
            </p:nvSpPr>
            <p:spPr>
              <a:xfrm>
                <a:off x="9164573" y="5177028"/>
                <a:ext cx="12700" cy="74929"/>
              </a:xfrm>
              <a:custGeom>
                <a:rect b="b" l="l" r="r" t="t"/>
                <a:pathLst>
                  <a:path extrusionOk="0" h="74929" w="12700">
                    <a:moveTo>
                      <a:pt x="9144" y="0"/>
                    </a:moveTo>
                    <a:lnTo>
                      <a:pt x="10584" y="8786"/>
                    </a:lnTo>
                    <a:lnTo>
                      <a:pt x="11525" y="17145"/>
                    </a:lnTo>
                    <a:lnTo>
                      <a:pt x="12037" y="25503"/>
                    </a:lnTo>
                    <a:lnTo>
                      <a:pt x="12192" y="34290"/>
                    </a:lnTo>
                    <a:lnTo>
                      <a:pt x="11882" y="42945"/>
                    </a:lnTo>
                    <a:lnTo>
                      <a:pt x="10858" y="50958"/>
                    </a:lnTo>
                    <a:lnTo>
                      <a:pt x="8977" y="58828"/>
                    </a:lnTo>
                    <a:lnTo>
                      <a:pt x="6096" y="67056"/>
                    </a:lnTo>
                    <a:lnTo>
                      <a:pt x="3810" y="73152"/>
                    </a:lnTo>
                    <a:lnTo>
                      <a:pt x="3048" y="7162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35"/>
              <p:cNvSpPr/>
              <p:nvPr/>
            </p:nvSpPr>
            <p:spPr>
              <a:xfrm>
                <a:off x="9186671" y="509854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8288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35"/>
            <p:cNvGrpSpPr/>
            <p:nvPr/>
          </p:nvGrpSpPr>
          <p:grpSpPr>
            <a:xfrm>
              <a:off x="4268935" y="5940055"/>
              <a:ext cx="476910" cy="377586"/>
              <a:chOff x="5696686" y="5269204"/>
              <a:chExt cx="354606" cy="254558"/>
            </a:xfrm>
          </p:grpSpPr>
          <p:pic>
            <p:nvPicPr>
              <p:cNvPr id="1488" name="Google Shape;1488;p3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696686" y="5269204"/>
                <a:ext cx="164642" cy="254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9" name="Google Shape;1489;p3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893151" y="5321020"/>
                <a:ext cx="158141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0" name="Google Shape;1490;p35"/>
            <p:cNvSpPr/>
            <p:nvPr/>
          </p:nvSpPr>
          <p:spPr>
            <a:xfrm>
              <a:off x="4367180" y="6443333"/>
              <a:ext cx="397999" cy="55540"/>
            </a:xfrm>
            <a:custGeom>
              <a:rect b="b" l="l" r="r" t="t"/>
              <a:pathLst>
                <a:path extrusionOk="0" h="37464" w="295910">
                  <a:moveTo>
                    <a:pt x="0" y="16763"/>
                  </a:moveTo>
                  <a:lnTo>
                    <a:pt x="20478" y="23110"/>
                  </a:lnTo>
                  <a:lnTo>
                    <a:pt x="40386" y="25812"/>
                  </a:lnTo>
                  <a:lnTo>
                    <a:pt x="60864" y="26086"/>
                  </a:lnTo>
                  <a:lnTo>
                    <a:pt x="83058" y="25145"/>
                  </a:lnTo>
                  <a:lnTo>
                    <a:pt x="119503" y="22490"/>
                  </a:lnTo>
                  <a:lnTo>
                    <a:pt x="155733" y="19335"/>
                  </a:lnTo>
                  <a:lnTo>
                    <a:pt x="191821" y="16037"/>
                  </a:lnTo>
                  <a:lnTo>
                    <a:pt x="227838" y="12953"/>
                  </a:lnTo>
                  <a:lnTo>
                    <a:pt x="244863" y="11941"/>
                  </a:lnTo>
                  <a:lnTo>
                    <a:pt x="261747" y="11144"/>
                  </a:lnTo>
                  <a:lnTo>
                    <a:pt x="278630" y="10489"/>
                  </a:lnTo>
                  <a:lnTo>
                    <a:pt x="295656" y="9905"/>
                  </a:lnTo>
                  <a:lnTo>
                    <a:pt x="288798" y="9905"/>
                  </a:lnTo>
                  <a:lnTo>
                    <a:pt x="282702" y="9905"/>
                  </a:lnTo>
                  <a:lnTo>
                    <a:pt x="275844" y="9905"/>
                  </a:lnTo>
                  <a:lnTo>
                    <a:pt x="255150" y="10751"/>
                  </a:lnTo>
                  <a:lnTo>
                    <a:pt x="234315" y="12096"/>
                  </a:lnTo>
                  <a:lnTo>
                    <a:pt x="213479" y="13870"/>
                  </a:lnTo>
                  <a:lnTo>
                    <a:pt x="192786" y="16001"/>
                  </a:lnTo>
                  <a:lnTo>
                    <a:pt x="165354" y="18549"/>
                  </a:lnTo>
                  <a:lnTo>
                    <a:pt x="137922" y="21526"/>
                  </a:lnTo>
                  <a:lnTo>
                    <a:pt x="110489" y="24788"/>
                  </a:lnTo>
                  <a:lnTo>
                    <a:pt x="83058" y="28193"/>
                  </a:lnTo>
                  <a:lnTo>
                    <a:pt x="67627" y="30051"/>
                  </a:lnTo>
                  <a:lnTo>
                    <a:pt x="52197" y="32194"/>
                  </a:lnTo>
                  <a:lnTo>
                    <a:pt x="36766" y="34623"/>
                  </a:lnTo>
                  <a:lnTo>
                    <a:pt x="21336" y="37337"/>
                  </a:lnTo>
                  <a:lnTo>
                    <a:pt x="19812" y="37337"/>
                  </a:lnTo>
                  <a:lnTo>
                    <a:pt x="19050" y="37337"/>
                  </a:lnTo>
                  <a:lnTo>
                    <a:pt x="18288" y="37337"/>
                  </a:lnTo>
                  <a:lnTo>
                    <a:pt x="33027" y="36706"/>
                  </a:lnTo>
                  <a:lnTo>
                    <a:pt x="47625" y="35147"/>
                  </a:lnTo>
                  <a:lnTo>
                    <a:pt x="62222" y="33158"/>
                  </a:lnTo>
                  <a:lnTo>
                    <a:pt x="76962" y="31241"/>
                  </a:lnTo>
                  <a:lnTo>
                    <a:pt x="106108" y="27229"/>
                  </a:lnTo>
                  <a:lnTo>
                    <a:pt x="135255" y="23145"/>
                  </a:lnTo>
                  <a:lnTo>
                    <a:pt x="164401" y="18919"/>
                  </a:lnTo>
                  <a:lnTo>
                    <a:pt x="193548" y="14477"/>
                  </a:lnTo>
                  <a:lnTo>
                    <a:pt x="216527" y="11275"/>
                  </a:lnTo>
                  <a:lnTo>
                    <a:pt x="239649" y="8286"/>
                  </a:lnTo>
                  <a:lnTo>
                    <a:pt x="262770" y="5155"/>
                  </a:lnTo>
                  <a:lnTo>
                    <a:pt x="285750" y="1523"/>
                  </a:lnTo>
                  <a:lnTo>
                    <a:pt x="288798" y="761"/>
                  </a:lnTo>
                  <a:lnTo>
                    <a:pt x="291084" y="761"/>
                  </a:lnTo>
                  <a:lnTo>
                    <a:pt x="294894" y="0"/>
                  </a:lnTo>
                  <a:lnTo>
                    <a:pt x="275129" y="523"/>
                  </a:lnTo>
                  <a:lnTo>
                    <a:pt x="255651" y="1904"/>
                  </a:lnTo>
                  <a:lnTo>
                    <a:pt x="236172" y="3857"/>
                  </a:lnTo>
                  <a:lnTo>
                    <a:pt x="216408" y="6095"/>
                  </a:lnTo>
                  <a:lnTo>
                    <a:pt x="192976" y="8524"/>
                  </a:lnTo>
                  <a:lnTo>
                    <a:pt x="169545" y="11239"/>
                  </a:lnTo>
                  <a:lnTo>
                    <a:pt x="146113" y="14239"/>
                  </a:lnTo>
                  <a:lnTo>
                    <a:pt x="122682" y="17525"/>
                  </a:lnTo>
                  <a:lnTo>
                    <a:pt x="111704" y="18788"/>
                  </a:lnTo>
                  <a:lnTo>
                    <a:pt x="100583" y="20192"/>
                  </a:lnTo>
                  <a:lnTo>
                    <a:pt x="89463" y="21597"/>
                  </a:lnTo>
                  <a:lnTo>
                    <a:pt x="78486" y="22859"/>
                  </a:lnTo>
                  <a:lnTo>
                    <a:pt x="76200" y="22859"/>
                  </a:lnTo>
                  <a:lnTo>
                    <a:pt x="75438" y="22859"/>
                  </a:lnTo>
                  <a:lnTo>
                    <a:pt x="76200" y="19049"/>
                  </a:lnTo>
                  <a:lnTo>
                    <a:pt x="77724" y="15239"/>
                  </a:lnTo>
                  <a:lnTo>
                    <a:pt x="79248" y="114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36"/>
          <p:cNvGrpSpPr/>
          <p:nvPr/>
        </p:nvGrpSpPr>
        <p:grpSpPr>
          <a:xfrm>
            <a:off x="1316195" y="2755494"/>
            <a:ext cx="7460737" cy="1934158"/>
            <a:chOff x="1447800" y="4163636"/>
            <a:chExt cx="8206729" cy="2922571"/>
          </a:xfrm>
        </p:grpSpPr>
        <p:pic>
          <p:nvPicPr>
            <p:cNvPr id="1496" name="Google Shape;149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4045" y="5973282"/>
              <a:ext cx="511713" cy="2080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7" name="Google Shape;1497;p36"/>
            <p:cNvGrpSpPr/>
            <p:nvPr/>
          </p:nvGrpSpPr>
          <p:grpSpPr>
            <a:xfrm>
              <a:off x="4311396" y="5844462"/>
              <a:ext cx="413645" cy="431021"/>
              <a:chOff x="5120983" y="5444464"/>
              <a:chExt cx="350963" cy="328472"/>
            </a:xfrm>
          </p:grpSpPr>
          <p:pic>
            <p:nvPicPr>
              <p:cNvPr id="1498" name="Google Shape;1498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08244" y="5444464"/>
                <a:ext cx="87680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9" name="Google Shape;1499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38546" y="5558002"/>
                <a:ext cx="13340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0" name="Google Shape;1500;p3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20983" y="5590006"/>
                <a:ext cx="142937" cy="1829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1" name="Google Shape;1501;p36"/>
            <p:cNvSpPr/>
            <p:nvPr/>
          </p:nvSpPr>
          <p:spPr>
            <a:xfrm>
              <a:off x="5107513" y="6079301"/>
              <a:ext cx="124120" cy="17502"/>
            </a:xfrm>
            <a:custGeom>
              <a:rect b="b" l="l" r="r" t="t"/>
              <a:pathLst>
                <a:path extrusionOk="0" h="13335" w="105410">
                  <a:moveTo>
                    <a:pt x="0" y="8381"/>
                  </a:moveTo>
                  <a:lnTo>
                    <a:pt x="10632" y="10798"/>
                  </a:lnTo>
                  <a:lnTo>
                    <a:pt x="21050" y="12287"/>
                  </a:lnTo>
                  <a:lnTo>
                    <a:pt x="31611" y="12775"/>
                  </a:lnTo>
                  <a:lnTo>
                    <a:pt x="42672" y="12191"/>
                  </a:lnTo>
                  <a:lnTo>
                    <a:pt x="54102" y="10667"/>
                  </a:lnTo>
                  <a:lnTo>
                    <a:pt x="65531" y="8572"/>
                  </a:lnTo>
                  <a:lnTo>
                    <a:pt x="76961" y="6191"/>
                  </a:lnTo>
                  <a:lnTo>
                    <a:pt x="88392" y="3809"/>
                  </a:lnTo>
                  <a:lnTo>
                    <a:pt x="93726" y="3047"/>
                  </a:lnTo>
                  <a:lnTo>
                    <a:pt x="99060" y="1523"/>
                  </a:lnTo>
                  <a:lnTo>
                    <a:pt x="104394" y="761"/>
                  </a:lnTo>
                  <a:lnTo>
                    <a:pt x="105013" y="428"/>
                  </a:lnTo>
                  <a:lnTo>
                    <a:pt x="100774" y="380"/>
                  </a:lnTo>
                  <a:lnTo>
                    <a:pt x="94535" y="333"/>
                  </a:lnTo>
                  <a:lnTo>
                    <a:pt x="8915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2" name="Google Shape;1502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40357" y="6233344"/>
              <a:ext cx="182369" cy="142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90609" y="5912290"/>
              <a:ext cx="175185" cy="167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93889" y="5675320"/>
              <a:ext cx="107829" cy="142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36561" y="5707316"/>
              <a:ext cx="147344" cy="290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75550" y="5631325"/>
              <a:ext cx="189456" cy="263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3294" y="5944286"/>
              <a:ext cx="181471" cy="223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Google Shape;1508;p36"/>
            <p:cNvSpPr/>
            <p:nvPr/>
          </p:nvSpPr>
          <p:spPr>
            <a:xfrm>
              <a:off x="6177128" y="4301527"/>
              <a:ext cx="392549" cy="147518"/>
            </a:xfrm>
            <a:custGeom>
              <a:rect b="b" l="l" r="r" t="t"/>
              <a:pathLst>
                <a:path extrusionOk="0" h="112395" w="333375">
                  <a:moveTo>
                    <a:pt x="0" y="99822"/>
                  </a:moveTo>
                  <a:lnTo>
                    <a:pt x="11418" y="105798"/>
                  </a:lnTo>
                  <a:lnTo>
                    <a:pt x="21621" y="109918"/>
                  </a:lnTo>
                  <a:lnTo>
                    <a:pt x="32254" y="112037"/>
                  </a:lnTo>
                  <a:lnTo>
                    <a:pt x="44958" y="112014"/>
                  </a:lnTo>
                  <a:lnTo>
                    <a:pt x="81498" y="98190"/>
                  </a:lnTo>
                  <a:lnTo>
                    <a:pt x="105703" y="84653"/>
                  </a:lnTo>
                  <a:lnTo>
                    <a:pt x="118872" y="77533"/>
                  </a:lnTo>
                  <a:lnTo>
                    <a:pt x="132611" y="71842"/>
                  </a:lnTo>
                  <a:lnTo>
                    <a:pt x="147066" y="68580"/>
                  </a:lnTo>
                  <a:lnTo>
                    <a:pt x="154424" y="68056"/>
                  </a:lnTo>
                  <a:lnTo>
                    <a:pt x="160782" y="68961"/>
                  </a:lnTo>
                  <a:lnTo>
                    <a:pt x="185928" y="100584"/>
                  </a:lnTo>
                  <a:lnTo>
                    <a:pt x="186690" y="102108"/>
                  </a:lnTo>
                  <a:lnTo>
                    <a:pt x="186690" y="103632"/>
                  </a:lnTo>
                  <a:lnTo>
                    <a:pt x="187452" y="105156"/>
                  </a:lnTo>
                  <a:lnTo>
                    <a:pt x="193548" y="101346"/>
                  </a:lnTo>
                  <a:lnTo>
                    <a:pt x="196596" y="97536"/>
                  </a:lnTo>
                  <a:lnTo>
                    <a:pt x="201168" y="92202"/>
                  </a:lnTo>
                  <a:lnTo>
                    <a:pt x="233934" y="62484"/>
                  </a:lnTo>
                  <a:lnTo>
                    <a:pt x="254722" y="56911"/>
                  </a:lnTo>
                  <a:lnTo>
                    <a:pt x="262128" y="57150"/>
                  </a:lnTo>
                  <a:lnTo>
                    <a:pt x="269450" y="58876"/>
                  </a:lnTo>
                  <a:lnTo>
                    <a:pt x="276701" y="61245"/>
                  </a:lnTo>
                  <a:lnTo>
                    <a:pt x="284095" y="63472"/>
                  </a:lnTo>
                  <a:lnTo>
                    <a:pt x="291846" y="64770"/>
                  </a:lnTo>
                  <a:lnTo>
                    <a:pt x="299942" y="65115"/>
                  </a:lnTo>
                  <a:lnTo>
                    <a:pt x="308038" y="64674"/>
                  </a:lnTo>
                  <a:lnTo>
                    <a:pt x="315848" y="62948"/>
                  </a:lnTo>
                  <a:lnTo>
                    <a:pt x="323088" y="59436"/>
                  </a:lnTo>
                  <a:lnTo>
                    <a:pt x="329184" y="55626"/>
                  </a:lnTo>
                  <a:lnTo>
                    <a:pt x="332994" y="44958"/>
                  </a:lnTo>
                  <a:lnTo>
                    <a:pt x="329184" y="38100"/>
                  </a:lnTo>
                  <a:lnTo>
                    <a:pt x="324004" y="28610"/>
                  </a:lnTo>
                  <a:lnTo>
                    <a:pt x="318039" y="19335"/>
                  </a:lnTo>
                  <a:lnTo>
                    <a:pt x="311931" y="9917"/>
                  </a:lnTo>
                  <a:lnTo>
                    <a:pt x="30632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9" name="Google Shape;1509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447800" y="4163636"/>
              <a:ext cx="8206729" cy="29225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0" name="Google Shape;1510;p36"/>
          <p:cNvGrpSpPr/>
          <p:nvPr/>
        </p:nvGrpSpPr>
        <p:grpSpPr>
          <a:xfrm>
            <a:off x="2147357" y="1555052"/>
            <a:ext cx="4128181" cy="1416692"/>
            <a:chOff x="2362069" y="2349730"/>
            <a:chExt cx="4540954" cy="2140665"/>
          </a:xfrm>
        </p:grpSpPr>
        <p:grpSp>
          <p:nvGrpSpPr>
            <p:cNvPr id="1511" name="Google Shape;1511;p36"/>
            <p:cNvGrpSpPr/>
            <p:nvPr/>
          </p:nvGrpSpPr>
          <p:grpSpPr>
            <a:xfrm>
              <a:off x="2362069" y="2935147"/>
              <a:ext cx="352326" cy="194844"/>
              <a:chOff x="4613122" y="3245332"/>
              <a:chExt cx="244926" cy="155975"/>
            </a:xfrm>
          </p:grpSpPr>
          <p:pic>
            <p:nvPicPr>
              <p:cNvPr id="1512" name="Google Shape;1512;p3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13122" y="3245332"/>
                <a:ext cx="102158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3" name="Google Shape;1513;p3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748603" y="3255262"/>
                <a:ext cx="109445" cy="118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4" name="Google Shape;1514;p36"/>
            <p:cNvGrpSpPr/>
            <p:nvPr/>
          </p:nvGrpSpPr>
          <p:grpSpPr>
            <a:xfrm>
              <a:off x="3180704" y="2758098"/>
              <a:ext cx="1730907" cy="430763"/>
              <a:chOff x="5182217" y="3103600"/>
              <a:chExt cx="1203272" cy="344831"/>
            </a:xfrm>
          </p:grpSpPr>
          <p:pic>
            <p:nvPicPr>
              <p:cNvPr id="1515" name="Google Shape;1515;p3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82217" y="3171444"/>
                <a:ext cx="168571" cy="195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6" name="Google Shape;1516;p3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82694" y="3224758"/>
                <a:ext cx="149640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7" name="Google Shape;1517;p36"/>
              <p:cNvSpPr/>
              <p:nvPr/>
            </p:nvSpPr>
            <p:spPr>
              <a:xfrm>
                <a:off x="5549645" y="3172206"/>
                <a:ext cx="30479" cy="276225"/>
              </a:xfrm>
              <a:custGeom>
                <a:rect b="b" l="l" r="r" t="t"/>
                <a:pathLst>
                  <a:path extrusionOk="0" h="276225" w="30479">
                    <a:moveTo>
                      <a:pt x="0" y="0"/>
                    </a:moveTo>
                    <a:lnTo>
                      <a:pt x="8786" y="44041"/>
                    </a:lnTo>
                    <a:lnTo>
                      <a:pt x="17037" y="79378"/>
                    </a:lnTo>
                    <a:lnTo>
                      <a:pt x="21240" y="100298"/>
                    </a:lnTo>
                    <a:lnTo>
                      <a:pt x="27432" y="142494"/>
                    </a:lnTo>
                    <a:lnTo>
                      <a:pt x="30289" y="184880"/>
                    </a:lnTo>
                    <a:lnTo>
                      <a:pt x="30432" y="206466"/>
                    </a:lnTo>
                    <a:lnTo>
                      <a:pt x="29718" y="227838"/>
                    </a:lnTo>
                    <a:lnTo>
                      <a:pt x="29134" y="238982"/>
                    </a:lnTo>
                    <a:lnTo>
                      <a:pt x="27908" y="252412"/>
                    </a:lnTo>
                    <a:lnTo>
                      <a:pt x="25110" y="265557"/>
                    </a:lnTo>
                    <a:lnTo>
                      <a:pt x="19812" y="275844"/>
                    </a:lnTo>
                    <a:lnTo>
                      <a:pt x="19050" y="275844"/>
                    </a:lnTo>
                    <a:lnTo>
                      <a:pt x="18288" y="27584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8" name="Google Shape;1518;p3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48858" y="3241427"/>
                <a:ext cx="76346" cy="90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9" name="Google Shape;1519;p3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44870" y="3147034"/>
                <a:ext cx="9530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0" name="Google Shape;1520;p3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782030" y="3117983"/>
                <a:ext cx="109778" cy="186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1" name="Google Shape;1521;p3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17606" y="3103600"/>
                <a:ext cx="467883" cy="201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2" name="Google Shape;1522;p36"/>
            <p:cNvGrpSpPr/>
            <p:nvPr/>
          </p:nvGrpSpPr>
          <p:grpSpPr>
            <a:xfrm>
              <a:off x="5282879" y="2629494"/>
              <a:ext cx="483294" cy="428351"/>
              <a:chOff x="6643592" y="3000660"/>
              <a:chExt cx="335971" cy="342900"/>
            </a:xfrm>
          </p:grpSpPr>
          <p:sp>
            <p:nvSpPr>
              <p:cNvPr id="1523" name="Google Shape;1523;p36"/>
              <p:cNvSpPr/>
              <p:nvPr/>
            </p:nvSpPr>
            <p:spPr>
              <a:xfrm>
                <a:off x="6643592" y="3000660"/>
                <a:ext cx="147954" cy="342900"/>
              </a:xfrm>
              <a:custGeom>
                <a:rect b="b" l="l" r="r" t="t"/>
                <a:pathLst>
                  <a:path extrusionOk="0" h="342900" w="147954">
                    <a:moveTo>
                      <a:pt x="86391" y="7715"/>
                    </a:moveTo>
                    <a:lnTo>
                      <a:pt x="73866" y="3524"/>
                    </a:lnTo>
                    <a:lnTo>
                      <a:pt x="62769" y="1047"/>
                    </a:lnTo>
                    <a:lnTo>
                      <a:pt x="51673" y="0"/>
                    </a:lnTo>
                    <a:lnTo>
                      <a:pt x="39147" y="95"/>
                    </a:lnTo>
                    <a:lnTo>
                      <a:pt x="1273" y="19192"/>
                    </a:lnTo>
                    <a:lnTo>
                      <a:pt x="0" y="29622"/>
                    </a:lnTo>
                    <a:lnTo>
                      <a:pt x="583" y="40338"/>
                    </a:lnTo>
                    <a:lnTo>
                      <a:pt x="1809" y="49625"/>
                    </a:lnTo>
                    <a:lnTo>
                      <a:pt x="8227" y="77378"/>
                    </a:lnTo>
                    <a:lnTo>
                      <a:pt x="15430" y="104775"/>
                    </a:lnTo>
                    <a:lnTo>
                      <a:pt x="22490" y="132028"/>
                    </a:lnTo>
                    <a:lnTo>
                      <a:pt x="32658" y="184380"/>
                    </a:lnTo>
                    <a:lnTo>
                      <a:pt x="39302" y="234148"/>
                    </a:lnTo>
                    <a:lnTo>
                      <a:pt x="43838" y="274712"/>
                    </a:lnTo>
                    <a:lnTo>
                      <a:pt x="45624" y="290322"/>
                    </a:lnTo>
                    <a:lnTo>
                      <a:pt x="47982" y="305788"/>
                    </a:lnTo>
                    <a:lnTo>
                      <a:pt x="51339" y="320897"/>
                    </a:lnTo>
                    <a:lnTo>
                      <a:pt x="52863" y="329279"/>
                    </a:lnTo>
                    <a:lnTo>
                      <a:pt x="55149" y="334613"/>
                    </a:lnTo>
                    <a:lnTo>
                      <a:pt x="64293" y="336137"/>
                    </a:lnTo>
                    <a:lnTo>
                      <a:pt x="73675" y="338042"/>
                    </a:lnTo>
                    <a:lnTo>
                      <a:pt x="83343" y="339375"/>
                    </a:lnTo>
                    <a:lnTo>
                      <a:pt x="93011" y="340423"/>
                    </a:lnTo>
                    <a:lnTo>
                      <a:pt x="102393" y="341471"/>
                    </a:lnTo>
                    <a:lnTo>
                      <a:pt x="113704" y="342340"/>
                    </a:lnTo>
                    <a:lnTo>
                      <a:pt x="124872" y="342709"/>
                    </a:lnTo>
                    <a:lnTo>
                      <a:pt x="136040" y="342649"/>
                    </a:lnTo>
                    <a:lnTo>
                      <a:pt x="147351" y="3422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4" name="Google Shape;1524;p3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813540" y="3063976"/>
                <a:ext cx="166023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5" name="Google Shape;1525;p36"/>
            <p:cNvGrpSpPr/>
            <p:nvPr/>
          </p:nvGrpSpPr>
          <p:grpSpPr>
            <a:xfrm>
              <a:off x="5655528" y="2349730"/>
              <a:ext cx="952641" cy="664965"/>
              <a:chOff x="6902635" y="2776702"/>
              <a:chExt cx="662246" cy="532313"/>
            </a:xfrm>
          </p:grpSpPr>
          <p:pic>
            <p:nvPicPr>
              <p:cNvPr id="1526" name="Google Shape;1526;p3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130008" y="3025902"/>
                <a:ext cx="285800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7" name="Google Shape;1527;p36"/>
              <p:cNvSpPr/>
              <p:nvPr/>
            </p:nvSpPr>
            <p:spPr>
              <a:xfrm>
                <a:off x="7369302" y="2938176"/>
                <a:ext cx="195579" cy="370839"/>
              </a:xfrm>
              <a:custGeom>
                <a:rect b="b" l="l" r="r" t="t"/>
                <a:pathLst>
                  <a:path extrusionOk="0" h="370839" w="195579">
                    <a:moveTo>
                      <a:pt x="95250" y="19145"/>
                    </a:moveTo>
                    <a:lnTo>
                      <a:pt x="137922" y="1619"/>
                    </a:lnTo>
                    <a:lnTo>
                      <a:pt x="154686" y="0"/>
                    </a:lnTo>
                    <a:lnTo>
                      <a:pt x="162782" y="1726"/>
                    </a:lnTo>
                    <a:lnTo>
                      <a:pt x="169164" y="6953"/>
                    </a:lnTo>
                    <a:lnTo>
                      <a:pt x="174212" y="18490"/>
                    </a:lnTo>
                    <a:lnTo>
                      <a:pt x="176403" y="32384"/>
                    </a:lnTo>
                    <a:lnTo>
                      <a:pt x="176879" y="46708"/>
                    </a:lnTo>
                    <a:lnTo>
                      <a:pt x="176784" y="59531"/>
                    </a:lnTo>
                    <a:lnTo>
                      <a:pt x="177391" y="81831"/>
                    </a:lnTo>
                    <a:lnTo>
                      <a:pt x="179462" y="126718"/>
                    </a:lnTo>
                    <a:lnTo>
                      <a:pt x="183987" y="172878"/>
                    </a:lnTo>
                    <a:lnTo>
                      <a:pt x="186975" y="196310"/>
                    </a:lnTo>
                    <a:lnTo>
                      <a:pt x="189821" y="219741"/>
                    </a:lnTo>
                    <a:lnTo>
                      <a:pt x="192024" y="243173"/>
                    </a:lnTo>
                    <a:lnTo>
                      <a:pt x="193869" y="262282"/>
                    </a:lnTo>
                    <a:lnTo>
                      <a:pt x="195357" y="282320"/>
                    </a:lnTo>
                    <a:lnTo>
                      <a:pt x="193548" y="320897"/>
                    </a:lnTo>
                    <a:lnTo>
                      <a:pt x="167509" y="351865"/>
                    </a:lnTo>
                    <a:lnTo>
                      <a:pt x="108489" y="367664"/>
                    </a:lnTo>
                    <a:lnTo>
                      <a:pt x="61722" y="370427"/>
                    </a:lnTo>
                    <a:lnTo>
                      <a:pt x="42112" y="370403"/>
                    </a:lnTo>
                    <a:lnTo>
                      <a:pt x="27146" y="370236"/>
                    </a:lnTo>
                    <a:lnTo>
                      <a:pt x="14037" y="369784"/>
                    </a:lnTo>
                    <a:lnTo>
                      <a:pt x="0" y="3689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8" name="Google Shape;1528;p3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02635" y="2776702"/>
                <a:ext cx="466692" cy="208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9" name="Google Shape;1529;p36"/>
            <p:cNvGrpSpPr/>
            <p:nvPr/>
          </p:nvGrpSpPr>
          <p:grpSpPr>
            <a:xfrm>
              <a:off x="3114014" y="3828017"/>
              <a:ext cx="573711" cy="427461"/>
              <a:chOff x="5135854" y="3960088"/>
              <a:chExt cx="398826" cy="342188"/>
            </a:xfrm>
          </p:grpSpPr>
          <p:pic>
            <p:nvPicPr>
              <p:cNvPr id="1530" name="Google Shape;1530;p3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135854" y="4099534"/>
                <a:ext cx="17073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1" name="Google Shape;1531;p3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243296" y="3960088"/>
                <a:ext cx="9453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2" name="Google Shape;1532;p3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373598" y="4083532"/>
                <a:ext cx="161082" cy="206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3" name="Google Shape;1533;p36"/>
            <p:cNvSpPr/>
            <p:nvPr/>
          </p:nvSpPr>
          <p:spPr>
            <a:xfrm>
              <a:off x="4096362" y="4064043"/>
              <a:ext cx="178911" cy="7938"/>
            </a:xfrm>
            <a:custGeom>
              <a:rect b="b" l="l" r="r" t="t"/>
              <a:pathLst>
                <a:path extrusionOk="0" h="6350" w="124460">
                  <a:moveTo>
                    <a:pt x="0" y="4572"/>
                  </a:moveTo>
                  <a:lnTo>
                    <a:pt x="12573" y="5453"/>
                  </a:lnTo>
                  <a:lnTo>
                    <a:pt x="25146" y="5905"/>
                  </a:lnTo>
                  <a:lnTo>
                    <a:pt x="37719" y="6072"/>
                  </a:lnTo>
                  <a:lnTo>
                    <a:pt x="50292" y="6096"/>
                  </a:lnTo>
                  <a:lnTo>
                    <a:pt x="64008" y="5822"/>
                  </a:lnTo>
                  <a:lnTo>
                    <a:pt x="105155" y="2286"/>
                  </a:lnTo>
                  <a:lnTo>
                    <a:pt x="117348" y="762"/>
                  </a:lnTo>
                  <a:lnTo>
                    <a:pt x="124205" y="0"/>
                  </a:lnTo>
                  <a:lnTo>
                    <a:pt x="120396" y="762"/>
                  </a:lnTo>
                  <a:lnTo>
                    <a:pt x="117348" y="2286"/>
                  </a:lnTo>
                  <a:lnTo>
                    <a:pt x="115823" y="2286"/>
                  </a:lnTo>
                  <a:lnTo>
                    <a:pt x="110489" y="6096"/>
                  </a:lnTo>
                  <a:lnTo>
                    <a:pt x="108966" y="6096"/>
                  </a:lnTo>
                  <a:lnTo>
                    <a:pt x="108966" y="5334"/>
                  </a:lnTo>
                  <a:lnTo>
                    <a:pt x="109728" y="38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4" name="Google Shape;1534;p36"/>
            <p:cNvGrpSpPr/>
            <p:nvPr/>
          </p:nvGrpSpPr>
          <p:grpSpPr>
            <a:xfrm>
              <a:off x="5157245" y="3665239"/>
              <a:ext cx="776100" cy="552762"/>
              <a:chOff x="6556248" y="3829786"/>
              <a:chExt cx="539520" cy="442493"/>
            </a:xfrm>
          </p:grpSpPr>
          <p:pic>
            <p:nvPicPr>
              <p:cNvPr id="1535" name="Google Shape;1535;p3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595846" y="4042384"/>
                <a:ext cx="10444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6" name="Google Shape;1536;p36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735292" y="4031716"/>
                <a:ext cx="110540" cy="195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7" name="Google Shape;1537;p36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875024" y="4008856"/>
                <a:ext cx="113303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8" name="Google Shape;1538;p36"/>
              <p:cNvSpPr/>
              <p:nvPr/>
            </p:nvSpPr>
            <p:spPr>
              <a:xfrm>
                <a:off x="7010400" y="3944874"/>
                <a:ext cx="79375" cy="242570"/>
              </a:xfrm>
              <a:custGeom>
                <a:rect b="b" l="l" r="r" t="t"/>
                <a:pathLst>
                  <a:path extrusionOk="0" h="242570" w="79375">
                    <a:moveTo>
                      <a:pt x="0" y="0"/>
                    </a:moveTo>
                    <a:lnTo>
                      <a:pt x="35790" y="31396"/>
                    </a:lnTo>
                    <a:lnTo>
                      <a:pt x="68580" y="78962"/>
                    </a:lnTo>
                    <a:lnTo>
                      <a:pt x="79248" y="119633"/>
                    </a:lnTo>
                    <a:lnTo>
                      <a:pt x="79164" y="141065"/>
                    </a:lnTo>
                    <a:lnTo>
                      <a:pt x="69282" y="182213"/>
                    </a:lnTo>
                    <a:lnTo>
                      <a:pt x="43243" y="226980"/>
                    </a:lnTo>
                    <a:lnTo>
                      <a:pt x="32337" y="235469"/>
                    </a:lnTo>
                    <a:lnTo>
                      <a:pt x="18288" y="2423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6556248" y="3996690"/>
                <a:ext cx="160020" cy="275589"/>
              </a:xfrm>
              <a:custGeom>
                <a:rect b="b" l="l" r="r" t="t"/>
                <a:pathLst>
                  <a:path extrusionOk="0" h="275589" w="160020">
                    <a:moveTo>
                      <a:pt x="5333" y="0"/>
                    </a:moveTo>
                    <a:lnTo>
                      <a:pt x="2250" y="16228"/>
                    </a:lnTo>
                    <a:lnTo>
                      <a:pt x="666" y="32099"/>
                    </a:lnTo>
                    <a:lnTo>
                      <a:pt x="83" y="48113"/>
                    </a:lnTo>
                    <a:lnTo>
                      <a:pt x="0" y="64769"/>
                    </a:lnTo>
                    <a:lnTo>
                      <a:pt x="773" y="93202"/>
                    </a:lnTo>
                    <a:lnTo>
                      <a:pt x="8036" y="149209"/>
                    </a:lnTo>
                    <a:lnTo>
                      <a:pt x="23312" y="199953"/>
                    </a:lnTo>
                    <a:lnTo>
                      <a:pt x="48029" y="243435"/>
                    </a:lnTo>
                    <a:lnTo>
                      <a:pt x="82236" y="269867"/>
                    </a:lnTo>
                    <a:lnTo>
                      <a:pt x="121360" y="274962"/>
                    </a:lnTo>
                    <a:lnTo>
                      <a:pt x="140207" y="270509"/>
                    </a:lnTo>
                    <a:lnTo>
                      <a:pt x="146303" y="265938"/>
                    </a:lnTo>
                    <a:lnTo>
                      <a:pt x="153161" y="262127"/>
                    </a:lnTo>
                    <a:lnTo>
                      <a:pt x="160019" y="2583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0" name="Google Shape;1540;p3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000468" y="3829786"/>
                <a:ext cx="95300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41" name="Google Shape;1541;p36"/>
            <p:cNvGrpSpPr/>
            <p:nvPr/>
          </p:nvGrpSpPr>
          <p:grpSpPr>
            <a:xfrm>
              <a:off x="6040457" y="3679553"/>
              <a:ext cx="862566" cy="422797"/>
              <a:chOff x="7170229" y="3841242"/>
              <a:chExt cx="599629" cy="338454"/>
            </a:xfrm>
          </p:grpSpPr>
          <p:sp>
            <p:nvSpPr>
              <p:cNvPr id="1542" name="Google Shape;1542;p36"/>
              <p:cNvSpPr/>
              <p:nvPr/>
            </p:nvSpPr>
            <p:spPr>
              <a:xfrm>
                <a:off x="7170229" y="3931158"/>
                <a:ext cx="82550" cy="238125"/>
              </a:xfrm>
              <a:custGeom>
                <a:rect b="b" l="l" r="r" t="t"/>
                <a:pathLst>
                  <a:path extrusionOk="0" h="238125" w="82550">
                    <a:moveTo>
                      <a:pt x="42100" y="0"/>
                    </a:moveTo>
                    <a:lnTo>
                      <a:pt x="15430" y="38100"/>
                    </a:lnTo>
                    <a:lnTo>
                      <a:pt x="5905" y="81343"/>
                    </a:lnTo>
                    <a:lnTo>
                      <a:pt x="952" y="125730"/>
                    </a:lnTo>
                    <a:lnTo>
                      <a:pt x="0" y="146732"/>
                    </a:lnTo>
                    <a:lnTo>
                      <a:pt x="190" y="167449"/>
                    </a:lnTo>
                    <a:lnTo>
                      <a:pt x="8572" y="208026"/>
                    </a:lnTo>
                    <a:lnTo>
                      <a:pt x="43624" y="237744"/>
                    </a:lnTo>
                    <a:lnTo>
                      <a:pt x="55804" y="236970"/>
                    </a:lnTo>
                    <a:lnTo>
                      <a:pt x="65627" y="232124"/>
                    </a:lnTo>
                    <a:lnTo>
                      <a:pt x="74164" y="224563"/>
                    </a:lnTo>
                    <a:lnTo>
                      <a:pt x="82486" y="2156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3" name="Google Shape;1543;p3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248880" y="3964660"/>
                <a:ext cx="8615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4" name="Google Shape;1544;p3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369276" y="3950182"/>
                <a:ext cx="111302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5" name="Google Shape;1545;p3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2971" y="3919702"/>
                <a:ext cx="125435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6" name="Google Shape;1546;p36"/>
              <p:cNvSpPr/>
              <p:nvPr/>
            </p:nvSpPr>
            <p:spPr>
              <a:xfrm>
                <a:off x="7631429" y="3841242"/>
                <a:ext cx="138429" cy="338454"/>
              </a:xfrm>
              <a:custGeom>
                <a:rect b="b" l="l" r="r" t="t"/>
                <a:pathLst>
                  <a:path extrusionOk="0" h="338454" w="138429">
                    <a:moveTo>
                      <a:pt x="0" y="0"/>
                    </a:moveTo>
                    <a:lnTo>
                      <a:pt x="49613" y="15966"/>
                    </a:lnTo>
                    <a:lnTo>
                      <a:pt x="81724" y="40207"/>
                    </a:lnTo>
                    <a:lnTo>
                      <a:pt x="110109" y="72425"/>
                    </a:lnTo>
                    <a:lnTo>
                      <a:pt x="129135" y="110263"/>
                    </a:lnTo>
                    <a:lnTo>
                      <a:pt x="136802" y="150578"/>
                    </a:lnTo>
                    <a:lnTo>
                      <a:pt x="137922" y="171449"/>
                    </a:lnTo>
                    <a:lnTo>
                      <a:pt x="136409" y="192726"/>
                    </a:lnTo>
                    <a:lnTo>
                      <a:pt x="125384" y="231564"/>
                    </a:lnTo>
                    <a:lnTo>
                      <a:pt x="108596" y="266985"/>
                    </a:lnTo>
                    <a:lnTo>
                      <a:pt x="78486" y="312420"/>
                    </a:lnTo>
                    <a:lnTo>
                      <a:pt x="72771" y="320325"/>
                    </a:lnTo>
                    <a:lnTo>
                      <a:pt x="65913" y="328231"/>
                    </a:lnTo>
                    <a:lnTo>
                      <a:pt x="57912" y="334708"/>
                    </a:lnTo>
                    <a:lnTo>
                      <a:pt x="48768" y="338328"/>
                    </a:lnTo>
                    <a:lnTo>
                      <a:pt x="38862" y="338328"/>
                    </a:lnTo>
                    <a:lnTo>
                      <a:pt x="35052" y="337566"/>
                    </a:lnTo>
                    <a:lnTo>
                      <a:pt x="30480" y="3322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6"/>
            <p:cNvGrpSpPr/>
            <p:nvPr/>
          </p:nvGrpSpPr>
          <p:grpSpPr>
            <a:xfrm>
              <a:off x="4751647" y="3968937"/>
              <a:ext cx="180861" cy="244160"/>
              <a:chOff x="6274308" y="4072890"/>
              <a:chExt cx="125729" cy="195453"/>
            </a:xfrm>
          </p:grpSpPr>
          <p:sp>
            <p:nvSpPr>
              <p:cNvPr id="1548" name="Google Shape;1548;p36"/>
              <p:cNvSpPr/>
              <p:nvPr/>
            </p:nvSpPr>
            <p:spPr>
              <a:xfrm>
                <a:off x="6317515" y="4072890"/>
                <a:ext cx="16510" cy="128270"/>
              </a:xfrm>
              <a:custGeom>
                <a:rect b="b" l="l" r="r" t="t"/>
                <a:pathLst>
                  <a:path extrusionOk="0" h="128270" w="16510">
                    <a:moveTo>
                      <a:pt x="13942" y="14477"/>
                    </a:moveTo>
                    <a:lnTo>
                      <a:pt x="6250" y="8417"/>
                    </a:lnTo>
                    <a:lnTo>
                      <a:pt x="3845" y="6572"/>
                    </a:lnTo>
                    <a:lnTo>
                      <a:pt x="3440" y="6012"/>
                    </a:lnTo>
                    <a:lnTo>
                      <a:pt x="1750" y="3809"/>
                    </a:lnTo>
                    <a:lnTo>
                      <a:pt x="988" y="3047"/>
                    </a:lnTo>
                    <a:lnTo>
                      <a:pt x="1750" y="0"/>
                    </a:lnTo>
                    <a:lnTo>
                      <a:pt x="1750" y="761"/>
                    </a:lnTo>
                    <a:lnTo>
                      <a:pt x="0" y="8882"/>
                    </a:lnTo>
                    <a:lnTo>
                      <a:pt x="1464" y="20573"/>
                    </a:lnTo>
                    <a:lnTo>
                      <a:pt x="4214" y="32265"/>
                    </a:lnTo>
                    <a:lnTo>
                      <a:pt x="6322" y="40385"/>
                    </a:lnTo>
                    <a:lnTo>
                      <a:pt x="8584" y="53078"/>
                    </a:lnTo>
                    <a:lnTo>
                      <a:pt x="13942" y="91439"/>
                    </a:lnTo>
                    <a:lnTo>
                      <a:pt x="15466" y="123443"/>
                    </a:lnTo>
                    <a:lnTo>
                      <a:pt x="16228" y="125729"/>
                    </a:lnTo>
                    <a:lnTo>
                      <a:pt x="15466" y="126491"/>
                    </a:lnTo>
                    <a:lnTo>
                      <a:pt x="13942" y="128015"/>
                    </a:lnTo>
                    <a:lnTo>
                      <a:pt x="12418" y="127253"/>
                    </a:lnTo>
                    <a:lnTo>
                      <a:pt x="10894" y="1272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6"/>
              <p:cNvSpPr/>
              <p:nvPr/>
            </p:nvSpPr>
            <p:spPr>
              <a:xfrm>
                <a:off x="6274308" y="4251198"/>
                <a:ext cx="125729" cy="17145"/>
              </a:xfrm>
              <a:custGeom>
                <a:rect b="b" l="l" r="r" t="t"/>
                <a:pathLst>
                  <a:path extrusionOk="0" h="17145" w="125729">
                    <a:moveTo>
                      <a:pt x="0" y="14477"/>
                    </a:moveTo>
                    <a:lnTo>
                      <a:pt x="14716" y="16299"/>
                    </a:lnTo>
                    <a:lnTo>
                      <a:pt x="28575" y="17049"/>
                    </a:lnTo>
                    <a:lnTo>
                      <a:pt x="42433" y="16513"/>
                    </a:lnTo>
                    <a:lnTo>
                      <a:pt x="57150" y="14477"/>
                    </a:lnTo>
                    <a:lnTo>
                      <a:pt x="70627" y="11715"/>
                    </a:lnTo>
                    <a:lnTo>
                      <a:pt x="83820" y="8381"/>
                    </a:lnTo>
                    <a:lnTo>
                      <a:pt x="97012" y="5048"/>
                    </a:lnTo>
                    <a:lnTo>
                      <a:pt x="110489" y="2285"/>
                    </a:lnTo>
                    <a:lnTo>
                      <a:pt x="115062" y="1523"/>
                    </a:lnTo>
                    <a:lnTo>
                      <a:pt x="121157" y="0"/>
                    </a:lnTo>
                    <a:lnTo>
                      <a:pt x="125730" y="761"/>
                    </a:lnTo>
                    <a:lnTo>
                      <a:pt x="125730" y="1523"/>
                    </a:lnTo>
                    <a:lnTo>
                      <a:pt x="121920" y="4571"/>
                    </a:lnTo>
                    <a:lnTo>
                      <a:pt x="118872" y="6857"/>
                    </a:lnTo>
                    <a:lnTo>
                      <a:pt x="113538" y="8381"/>
                    </a:lnTo>
                    <a:lnTo>
                      <a:pt x="108966" y="9905"/>
                    </a:lnTo>
                    <a:lnTo>
                      <a:pt x="104394" y="11429"/>
                    </a:lnTo>
                    <a:lnTo>
                      <a:pt x="99822" y="12953"/>
                    </a:lnTo>
                    <a:lnTo>
                      <a:pt x="98298" y="12953"/>
                    </a:lnTo>
                    <a:lnTo>
                      <a:pt x="97536" y="12953"/>
                    </a:lnTo>
                    <a:lnTo>
                      <a:pt x="96774" y="137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50" name="Google Shape;1550;p3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784611" y="4290111"/>
              <a:ext cx="224888" cy="2002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1" name="Google Shape;1551;p36"/>
          <p:cNvGrpSpPr/>
          <p:nvPr/>
        </p:nvGrpSpPr>
        <p:grpSpPr>
          <a:xfrm>
            <a:off x="3400134" y="453880"/>
            <a:ext cx="5459958" cy="948533"/>
            <a:chOff x="3740110" y="685826"/>
            <a:chExt cx="6005894" cy="1433262"/>
          </a:xfrm>
        </p:grpSpPr>
        <p:grpSp>
          <p:nvGrpSpPr>
            <p:cNvPr id="1552" name="Google Shape;1552;p36"/>
            <p:cNvGrpSpPr/>
            <p:nvPr/>
          </p:nvGrpSpPr>
          <p:grpSpPr>
            <a:xfrm>
              <a:off x="6150153" y="1548030"/>
              <a:ext cx="283011" cy="544956"/>
              <a:chOff x="7246500" y="2134933"/>
              <a:chExt cx="196740" cy="436244"/>
            </a:xfrm>
          </p:grpSpPr>
          <p:sp>
            <p:nvSpPr>
              <p:cNvPr id="1553" name="Google Shape;1553;p36"/>
              <p:cNvSpPr/>
              <p:nvPr/>
            </p:nvSpPr>
            <p:spPr>
              <a:xfrm>
                <a:off x="7246500" y="2134933"/>
                <a:ext cx="84454" cy="436244"/>
              </a:xfrm>
              <a:custGeom>
                <a:rect b="b" l="l" r="r" t="t"/>
                <a:pathLst>
                  <a:path extrusionOk="0" h="436244" w="84454">
                    <a:moveTo>
                      <a:pt x="32885" y="5524"/>
                    </a:moveTo>
                    <a:lnTo>
                      <a:pt x="24753" y="2119"/>
                    </a:lnTo>
                    <a:lnTo>
                      <a:pt x="18121" y="0"/>
                    </a:lnTo>
                    <a:lnTo>
                      <a:pt x="12203" y="1023"/>
                    </a:lnTo>
                    <a:lnTo>
                      <a:pt x="6215" y="7048"/>
                    </a:lnTo>
                    <a:lnTo>
                      <a:pt x="2047" y="15787"/>
                    </a:lnTo>
                    <a:lnTo>
                      <a:pt x="309" y="25527"/>
                    </a:lnTo>
                    <a:lnTo>
                      <a:pt x="0" y="35552"/>
                    </a:lnTo>
                    <a:lnTo>
                      <a:pt x="119" y="45148"/>
                    </a:lnTo>
                    <a:lnTo>
                      <a:pt x="3012" y="98726"/>
                    </a:lnTo>
                    <a:lnTo>
                      <a:pt x="8120" y="146946"/>
                    </a:lnTo>
                    <a:lnTo>
                      <a:pt x="11549" y="176974"/>
                    </a:lnTo>
                    <a:lnTo>
                      <a:pt x="14978" y="207002"/>
                    </a:lnTo>
                    <a:lnTo>
                      <a:pt x="20681" y="259913"/>
                    </a:lnTo>
                    <a:lnTo>
                      <a:pt x="24943" y="305109"/>
                    </a:lnTo>
                    <a:lnTo>
                      <a:pt x="27884" y="344090"/>
                    </a:lnTo>
                    <a:lnTo>
                      <a:pt x="28932" y="377142"/>
                    </a:lnTo>
                    <a:lnTo>
                      <a:pt x="28313" y="393382"/>
                    </a:lnTo>
                    <a:lnTo>
                      <a:pt x="27241" y="401502"/>
                    </a:lnTo>
                    <a:lnTo>
                      <a:pt x="25455" y="409765"/>
                    </a:lnTo>
                    <a:lnTo>
                      <a:pt x="23383" y="418028"/>
                    </a:lnTo>
                    <a:lnTo>
                      <a:pt x="21455" y="426148"/>
                    </a:lnTo>
                    <a:lnTo>
                      <a:pt x="20693" y="429196"/>
                    </a:lnTo>
                    <a:lnTo>
                      <a:pt x="19931" y="432244"/>
                    </a:lnTo>
                    <a:lnTo>
                      <a:pt x="22979" y="433006"/>
                    </a:lnTo>
                    <a:lnTo>
                      <a:pt x="29075" y="436054"/>
                    </a:lnTo>
                    <a:lnTo>
                      <a:pt x="38219" y="436054"/>
                    </a:lnTo>
                    <a:lnTo>
                      <a:pt x="77081" y="415480"/>
                    </a:lnTo>
                    <a:lnTo>
                      <a:pt x="79367" y="411670"/>
                    </a:lnTo>
                    <a:lnTo>
                      <a:pt x="81653" y="408622"/>
                    </a:lnTo>
                    <a:lnTo>
                      <a:pt x="83939" y="4048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4" name="Google Shape;1554;p3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99934" y="2436850"/>
                <a:ext cx="14330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5" name="Google Shape;1555;p36"/>
              <p:cNvSpPr/>
              <p:nvPr/>
            </p:nvSpPr>
            <p:spPr>
              <a:xfrm>
                <a:off x="7349490" y="2278379"/>
                <a:ext cx="31750" cy="95250"/>
              </a:xfrm>
              <a:custGeom>
                <a:rect b="b" l="l" r="r" t="t"/>
                <a:pathLst>
                  <a:path extrusionOk="0" h="95250" w="31750">
                    <a:moveTo>
                      <a:pt x="22860" y="76962"/>
                    </a:moveTo>
                    <a:lnTo>
                      <a:pt x="17526" y="72390"/>
                    </a:lnTo>
                    <a:lnTo>
                      <a:pt x="5334" y="72390"/>
                    </a:lnTo>
                    <a:lnTo>
                      <a:pt x="0" y="76962"/>
                    </a:lnTo>
                    <a:lnTo>
                      <a:pt x="0" y="89916"/>
                    </a:lnTo>
                    <a:lnTo>
                      <a:pt x="5334" y="95250"/>
                    </a:lnTo>
                    <a:lnTo>
                      <a:pt x="17526" y="95250"/>
                    </a:lnTo>
                    <a:lnTo>
                      <a:pt x="22860" y="89916"/>
                    </a:lnTo>
                    <a:lnTo>
                      <a:pt x="22860" y="83820"/>
                    </a:lnTo>
                    <a:lnTo>
                      <a:pt x="22860" y="76962"/>
                    </a:lnTo>
                    <a:close/>
                  </a:path>
                  <a:path extrusionOk="0" h="95250" w="31750">
                    <a:moveTo>
                      <a:pt x="31242" y="5334"/>
                    </a:moveTo>
                    <a:lnTo>
                      <a:pt x="25908" y="0"/>
                    </a:lnTo>
                    <a:lnTo>
                      <a:pt x="12954" y="0"/>
                    </a:lnTo>
                    <a:lnTo>
                      <a:pt x="8382" y="5334"/>
                    </a:lnTo>
                    <a:lnTo>
                      <a:pt x="8382" y="18288"/>
                    </a:lnTo>
                    <a:lnTo>
                      <a:pt x="12954" y="23622"/>
                    </a:lnTo>
                    <a:lnTo>
                      <a:pt x="25908" y="23622"/>
                    </a:lnTo>
                    <a:lnTo>
                      <a:pt x="31242" y="18288"/>
                    </a:lnTo>
                    <a:lnTo>
                      <a:pt x="31242" y="11430"/>
                    </a:lnTo>
                    <a:lnTo>
                      <a:pt x="31242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6" name="Google Shape;1556;p3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300696" y="2135098"/>
                <a:ext cx="114350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57" name="Google Shape;1557;p3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286452" y="1289290"/>
              <a:ext cx="107496" cy="178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8" name="Google Shape;1558;p36"/>
            <p:cNvGrpSpPr/>
            <p:nvPr/>
          </p:nvGrpSpPr>
          <p:grpSpPr>
            <a:xfrm>
              <a:off x="7916221" y="685826"/>
              <a:ext cx="1075310" cy="499616"/>
              <a:chOff x="8474201" y="1444726"/>
              <a:chExt cx="747522" cy="399949"/>
            </a:xfrm>
          </p:grpSpPr>
          <p:sp>
            <p:nvSpPr>
              <p:cNvPr id="1559" name="Google Shape;1559;p36"/>
              <p:cNvSpPr/>
              <p:nvPr/>
            </p:nvSpPr>
            <p:spPr>
              <a:xfrm>
                <a:off x="8474201" y="1581150"/>
                <a:ext cx="150495" cy="263525"/>
              </a:xfrm>
              <a:custGeom>
                <a:rect b="b" l="l" r="r" t="t"/>
                <a:pathLst>
                  <a:path extrusionOk="0" h="263525" w="150495">
                    <a:moveTo>
                      <a:pt x="33527" y="0"/>
                    </a:moveTo>
                    <a:lnTo>
                      <a:pt x="8024" y="38469"/>
                    </a:lnTo>
                    <a:lnTo>
                      <a:pt x="833" y="79009"/>
                    </a:lnTo>
                    <a:lnTo>
                      <a:pt x="0" y="104013"/>
                    </a:lnTo>
                    <a:lnTo>
                      <a:pt x="1452" y="129016"/>
                    </a:lnTo>
                    <a:lnTo>
                      <a:pt x="12049" y="176450"/>
                    </a:lnTo>
                    <a:lnTo>
                      <a:pt x="34909" y="219598"/>
                    </a:lnTo>
                    <a:lnTo>
                      <a:pt x="67794" y="250245"/>
                    </a:lnTo>
                    <a:lnTo>
                      <a:pt x="106989" y="263247"/>
                    </a:lnTo>
                    <a:lnTo>
                      <a:pt x="128015" y="262890"/>
                    </a:lnTo>
                    <a:lnTo>
                      <a:pt x="135635" y="260604"/>
                    </a:lnTo>
                    <a:lnTo>
                      <a:pt x="142493" y="259079"/>
                    </a:lnTo>
                    <a:lnTo>
                      <a:pt x="150113" y="2567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60" name="Google Shape;1560;p36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555710" y="1618462"/>
                <a:ext cx="108254" cy="145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1" name="Google Shape;1561;p36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95156" y="1626082"/>
                <a:ext cx="99872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2" name="Google Shape;1562;p3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23815" y="1444726"/>
                <a:ext cx="397908" cy="3299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3" name="Google Shape;1563;p36"/>
            <p:cNvGrpSpPr/>
            <p:nvPr/>
          </p:nvGrpSpPr>
          <p:grpSpPr>
            <a:xfrm>
              <a:off x="9142803" y="826739"/>
              <a:ext cx="232784" cy="216110"/>
              <a:chOff x="9326854" y="1557527"/>
              <a:chExt cx="161824" cy="172999"/>
            </a:xfrm>
          </p:grpSpPr>
          <p:pic>
            <p:nvPicPr>
              <p:cNvPr id="1564" name="Google Shape;1564;p36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326854" y="1577314"/>
                <a:ext cx="84632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5" name="Google Shape;1565;p36"/>
              <p:cNvSpPr/>
              <p:nvPr/>
            </p:nvSpPr>
            <p:spPr>
              <a:xfrm>
                <a:off x="9459468" y="1634489"/>
                <a:ext cx="7620" cy="87630"/>
              </a:xfrm>
              <a:custGeom>
                <a:rect b="b" l="l" r="r" t="t"/>
                <a:pathLst>
                  <a:path extrusionOk="0" h="87630" w="7620">
                    <a:moveTo>
                      <a:pt x="1524" y="0"/>
                    </a:moveTo>
                    <a:lnTo>
                      <a:pt x="3655" y="9358"/>
                    </a:lnTo>
                    <a:lnTo>
                      <a:pt x="5429" y="18288"/>
                    </a:lnTo>
                    <a:lnTo>
                      <a:pt x="6774" y="27217"/>
                    </a:lnTo>
                    <a:lnTo>
                      <a:pt x="7620" y="36576"/>
                    </a:lnTo>
                    <a:lnTo>
                      <a:pt x="7572" y="46172"/>
                    </a:lnTo>
                    <a:lnTo>
                      <a:pt x="7239" y="55626"/>
                    </a:lnTo>
                    <a:lnTo>
                      <a:pt x="6334" y="65079"/>
                    </a:lnTo>
                    <a:lnTo>
                      <a:pt x="4572" y="74676"/>
                    </a:lnTo>
                    <a:lnTo>
                      <a:pt x="2286" y="81534"/>
                    </a:lnTo>
                    <a:lnTo>
                      <a:pt x="2286" y="83820"/>
                    </a:lnTo>
                    <a:lnTo>
                      <a:pt x="0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9474708" y="1557527"/>
                <a:ext cx="13970" cy="3809"/>
              </a:xfrm>
              <a:custGeom>
                <a:rect b="b" l="l" r="r" t="t"/>
                <a:pathLst>
                  <a:path extrusionOk="0" h="3809" w="13970">
                    <a:moveTo>
                      <a:pt x="13716" y="1524"/>
                    </a:moveTo>
                    <a:lnTo>
                      <a:pt x="4572" y="1524"/>
                    </a:lnTo>
                    <a:lnTo>
                      <a:pt x="3048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67" name="Google Shape;1567;p3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468604" y="825726"/>
              <a:ext cx="277400" cy="2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8" name="Google Shape;1568;p36"/>
            <p:cNvSpPr/>
            <p:nvPr/>
          </p:nvSpPr>
          <p:spPr>
            <a:xfrm>
              <a:off x="7539398" y="1343579"/>
              <a:ext cx="1968937" cy="304799"/>
            </a:xfrm>
            <a:custGeom>
              <a:rect b="b" l="l" r="r" t="t"/>
              <a:pathLst>
                <a:path extrusionOk="0" h="243839" w="1369695">
                  <a:moveTo>
                    <a:pt x="0" y="178308"/>
                  </a:moveTo>
                  <a:lnTo>
                    <a:pt x="17895" y="212705"/>
                  </a:lnTo>
                  <a:lnTo>
                    <a:pt x="65341" y="239458"/>
                  </a:lnTo>
                  <a:lnTo>
                    <a:pt x="105156" y="243840"/>
                  </a:lnTo>
                  <a:lnTo>
                    <a:pt x="129337" y="242697"/>
                  </a:lnTo>
                  <a:lnTo>
                    <a:pt x="175986" y="232695"/>
                  </a:lnTo>
                  <a:lnTo>
                    <a:pt x="229945" y="214205"/>
                  </a:lnTo>
                  <a:lnTo>
                    <a:pt x="290929" y="190083"/>
                  </a:lnTo>
                  <a:lnTo>
                    <a:pt x="321564" y="178308"/>
                  </a:lnTo>
                  <a:lnTo>
                    <a:pt x="391191" y="155352"/>
                  </a:lnTo>
                  <a:lnTo>
                    <a:pt x="462534" y="138684"/>
                  </a:lnTo>
                  <a:lnTo>
                    <a:pt x="532352" y="129444"/>
                  </a:lnTo>
                  <a:lnTo>
                    <a:pt x="602742" y="126492"/>
                  </a:lnTo>
                  <a:lnTo>
                    <a:pt x="630828" y="126873"/>
                  </a:lnTo>
                  <a:lnTo>
                    <a:pt x="685573" y="131635"/>
                  </a:lnTo>
                  <a:lnTo>
                    <a:pt x="727674" y="140958"/>
                  </a:lnTo>
                  <a:lnTo>
                    <a:pt x="766572" y="160782"/>
                  </a:lnTo>
                  <a:lnTo>
                    <a:pt x="773430" y="169164"/>
                  </a:lnTo>
                  <a:lnTo>
                    <a:pt x="773430" y="175260"/>
                  </a:lnTo>
                  <a:lnTo>
                    <a:pt x="773430" y="176784"/>
                  </a:lnTo>
                  <a:lnTo>
                    <a:pt x="772668" y="176784"/>
                  </a:lnTo>
                  <a:lnTo>
                    <a:pt x="772668" y="175260"/>
                  </a:lnTo>
                  <a:lnTo>
                    <a:pt x="792099" y="139827"/>
                  </a:lnTo>
                  <a:lnTo>
                    <a:pt x="837414" y="103441"/>
                  </a:lnTo>
                  <a:lnTo>
                    <a:pt x="885848" y="79438"/>
                  </a:lnTo>
                  <a:lnTo>
                    <a:pt x="938795" y="64781"/>
                  </a:lnTo>
                  <a:lnTo>
                    <a:pt x="993969" y="59185"/>
                  </a:lnTo>
                  <a:lnTo>
                    <a:pt x="1048714" y="58638"/>
                  </a:lnTo>
                  <a:lnTo>
                    <a:pt x="1075658" y="59531"/>
                  </a:lnTo>
                  <a:lnTo>
                    <a:pt x="1102744" y="61138"/>
                  </a:lnTo>
                  <a:lnTo>
                    <a:pt x="1130046" y="63246"/>
                  </a:lnTo>
                  <a:lnTo>
                    <a:pt x="1153929" y="65484"/>
                  </a:lnTo>
                  <a:lnTo>
                    <a:pt x="1177670" y="67437"/>
                  </a:lnTo>
                  <a:lnTo>
                    <a:pt x="1201412" y="68818"/>
                  </a:lnTo>
                  <a:lnTo>
                    <a:pt x="1225296" y="69342"/>
                  </a:lnTo>
                  <a:lnTo>
                    <a:pt x="1241869" y="69806"/>
                  </a:lnTo>
                  <a:lnTo>
                    <a:pt x="1291590" y="64770"/>
                  </a:lnTo>
                  <a:lnTo>
                    <a:pt x="1327380" y="51375"/>
                  </a:lnTo>
                  <a:lnTo>
                    <a:pt x="1338834" y="45720"/>
                  </a:lnTo>
                  <a:lnTo>
                    <a:pt x="1347025" y="42029"/>
                  </a:lnTo>
                  <a:lnTo>
                    <a:pt x="1356931" y="36766"/>
                  </a:lnTo>
                  <a:lnTo>
                    <a:pt x="1365408" y="30075"/>
                  </a:lnTo>
                  <a:lnTo>
                    <a:pt x="1369314" y="22098"/>
                  </a:lnTo>
                  <a:lnTo>
                    <a:pt x="1365896" y="15323"/>
                  </a:lnTo>
                  <a:lnTo>
                    <a:pt x="1357979" y="9048"/>
                  </a:lnTo>
                  <a:lnTo>
                    <a:pt x="1349061" y="3774"/>
                  </a:lnTo>
                  <a:lnTo>
                    <a:pt x="134264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9" name="Google Shape;1569;p3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743361" y="1154123"/>
              <a:ext cx="185323" cy="204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3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65284" y="1434927"/>
              <a:ext cx="184227" cy="159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1" name="Google Shape;1571;p36"/>
            <p:cNvGrpSpPr/>
            <p:nvPr/>
          </p:nvGrpSpPr>
          <p:grpSpPr>
            <a:xfrm>
              <a:off x="4114684" y="886674"/>
              <a:ext cx="1497642" cy="535946"/>
              <a:chOff x="5831490" y="1605508"/>
              <a:chExt cx="1041114" cy="429031"/>
            </a:xfrm>
          </p:grpSpPr>
          <p:pic>
            <p:nvPicPr>
              <p:cNvPr id="1572" name="Google Shape;1572;p3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5870422" y="1712950"/>
                <a:ext cx="449118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3" name="Google Shape;1573;p36"/>
              <p:cNvSpPr/>
              <p:nvPr/>
            </p:nvSpPr>
            <p:spPr>
              <a:xfrm>
                <a:off x="5831490" y="1744979"/>
                <a:ext cx="163195" cy="289560"/>
              </a:xfrm>
              <a:custGeom>
                <a:rect b="b" l="l" r="r" t="t"/>
                <a:pathLst>
                  <a:path extrusionOk="0" h="289560" w="163195">
                    <a:moveTo>
                      <a:pt x="22193" y="0"/>
                    </a:moveTo>
                    <a:lnTo>
                      <a:pt x="3440" y="50041"/>
                    </a:lnTo>
                    <a:lnTo>
                      <a:pt x="0" y="97119"/>
                    </a:lnTo>
                    <a:lnTo>
                      <a:pt x="95" y="125253"/>
                    </a:lnTo>
                    <a:lnTo>
                      <a:pt x="7715" y="180594"/>
                    </a:lnTo>
                    <a:lnTo>
                      <a:pt x="29241" y="231457"/>
                    </a:lnTo>
                    <a:lnTo>
                      <a:pt x="65627" y="272034"/>
                    </a:lnTo>
                    <a:lnTo>
                      <a:pt x="112680" y="288893"/>
                    </a:lnTo>
                    <a:lnTo>
                      <a:pt x="137421" y="289500"/>
                    </a:lnTo>
                    <a:lnTo>
                      <a:pt x="163163" y="2880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4" name="Google Shape;1574;p3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281902" y="1605508"/>
                <a:ext cx="7015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5" name="Google Shape;1575;p36"/>
              <p:cNvSpPr/>
              <p:nvPr/>
            </p:nvSpPr>
            <p:spPr>
              <a:xfrm>
                <a:off x="6375654" y="1710689"/>
                <a:ext cx="86360" cy="256539"/>
              </a:xfrm>
              <a:custGeom>
                <a:rect b="b" l="l" r="r" t="t"/>
                <a:pathLst>
                  <a:path extrusionOk="0" h="256539" w="86360">
                    <a:moveTo>
                      <a:pt x="32765" y="0"/>
                    </a:moveTo>
                    <a:lnTo>
                      <a:pt x="20573" y="37147"/>
                    </a:lnTo>
                    <a:lnTo>
                      <a:pt x="10667" y="75438"/>
                    </a:lnTo>
                    <a:lnTo>
                      <a:pt x="2476" y="125539"/>
                    </a:lnTo>
                    <a:lnTo>
                      <a:pt x="0" y="176784"/>
                    </a:lnTo>
                    <a:lnTo>
                      <a:pt x="190" y="195226"/>
                    </a:lnTo>
                    <a:lnTo>
                      <a:pt x="19049" y="246126"/>
                    </a:lnTo>
                    <a:lnTo>
                      <a:pt x="40290" y="256508"/>
                    </a:lnTo>
                    <a:lnTo>
                      <a:pt x="52161" y="255877"/>
                    </a:lnTo>
                    <a:lnTo>
                      <a:pt x="63245" y="251460"/>
                    </a:lnTo>
                    <a:lnTo>
                      <a:pt x="70996" y="246006"/>
                    </a:lnTo>
                    <a:lnTo>
                      <a:pt x="76676" y="241554"/>
                    </a:lnTo>
                    <a:lnTo>
                      <a:pt x="81355" y="237101"/>
                    </a:lnTo>
                    <a:lnTo>
                      <a:pt x="86105" y="2316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6" name="Google Shape;1576;p36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6459448" y="1751812"/>
                <a:ext cx="90728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7" name="Google Shape;1577;p36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577487" y="1732000"/>
                <a:ext cx="75560" cy="1948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8" name="Google Shape;1578;p3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672522" y="1721332"/>
                <a:ext cx="104730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9" name="Google Shape;1579;p36"/>
              <p:cNvSpPr/>
              <p:nvPr/>
            </p:nvSpPr>
            <p:spPr>
              <a:xfrm>
                <a:off x="6781800" y="1618487"/>
                <a:ext cx="90804" cy="294639"/>
              </a:xfrm>
              <a:custGeom>
                <a:rect b="b" l="l" r="r" t="t"/>
                <a:pathLst>
                  <a:path extrusionOk="0" h="294639" w="90804">
                    <a:moveTo>
                      <a:pt x="0" y="0"/>
                    </a:moveTo>
                    <a:lnTo>
                      <a:pt x="37719" y="37290"/>
                    </a:lnTo>
                    <a:lnTo>
                      <a:pt x="60281" y="69270"/>
                    </a:lnTo>
                    <a:lnTo>
                      <a:pt x="79307" y="106465"/>
                    </a:lnTo>
                    <a:lnTo>
                      <a:pt x="89904" y="146363"/>
                    </a:lnTo>
                    <a:lnTo>
                      <a:pt x="90773" y="166020"/>
                    </a:lnTo>
                    <a:lnTo>
                      <a:pt x="88356" y="185535"/>
                    </a:lnTo>
                    <a:lnTo>
                      <a:pt x="71675" y="225409"/>
                    </a:lnTo>
                    <a:lnTo>
                      <a:pt x="43291" y="261985"/>
                    </a:lnTo>
                    <a:lnTo>
                      <a:pt x="12668" y="288131"/>
                    </a:lnTo>
                    <a:lnTo>
                      <a:pt x="7489" y="291310"/>
                    </a:lnTo>
                    <a:lnTo>
                      <a:pt x="1524" y="2941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80" name="Google Shape;1580;p3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867719" y="1046561"/>
              <a:ext cx="145861" cy="1514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1" name="Google Shape;1581;p36"/>
            <p:cNvGrpSpPr/>
            <p:nvPr/>
          </p:nvGrpSpPr>
          <p:grpSpPr>
            <a:xfrm>
              <a:off x="6232729" y="827659"/>
              <a:ext cx="478878" cy="579764"/>
              <a:chOff x="7303887" y="1558264"/>
              <a:chExt cx="332901" cy="464108"/>
            </a:xfrm>
          </p:grpSpPr>
          <p:pic>
            <p:nvPicPr>
              <p:cNvPr id="1582" name="Google Shape;1582;p36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386802" y="1558264"/>
                <a:ext cx="8158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3" name="Google Shape;1583;p36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303887" y="1686280"/>
                <a:ext cx="13478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4" name="Google Shape;1584;p3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92720" y="1675612"/>
                <a:ext cx="144068" cy="177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5" name="Google Shape;1585;p36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484338" y="1893544"/>
                <a:ext cx="106730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6" name="Google Shape;1586;p36"/>
            <p:cNvGrpSpPr/>
            <p:nvPr/>
          </p:nvGrpSpPr>
          <p:grpSpPr>
            <a:xfrm>
              <a:off x="6567289" y="1513053"/>
              <a:ext cx="218816" cy="606036"/>
              <a:chOff x="7536465" y="2106930"/>
              <a:chExt cx="152114" cy="485139"/>
            </a:xfrm>
          </p:grpSpPr>
          <p:sp>
            <p:nvSpPr>
              <p:cNvPr id="1587" name="Google Shape;1587;p36"/>
              <p:cNvSpPr/>
              <p:nvPr/>
            </p:nvSpPr>
            <p:spPr>
              <a:xfrm>
                <a:off x="7536465" y="2106930"/>
                <a:ext cx="114300" cy="485139"/>
              </a:xfrm>
              <a:custGeom>
                <a:rect b="b" l="l" r="r" t="t"/>
                <a:pathLst>
                  <a:path extrusionOk="0" h="485139" w="114300">
                    <a:moveTo>
                      <a:pt x="61436" y="12191"/>
                    </a:moveTo>
                    <a:lnTo>
                      <a:pt x="52458" y="6107"/>
                    </a:lnTo>
                    <a:lnTo>
                      <a:pt x="45624" y="2381"/>
                    </a:lnTo>
                    <a:lnTo>
                      <a:pt x="38504" y="511"/>
                    </a:lnTo>
                    <a:lnTo>
                      <a:pt x="28670" y="0"/>
                    </a:lnTo>
                    <a:lnTo>
                      <a:pt x="21228" y="404"/>
                    </a:lnTo>
                    <a:lnTo>
                      <a:pt x="0" y="40957"/>
                    </a:lnTo>
                    <a:lnTo>
                      <a:pt x="440" y="56554"/>
                    </a:lnTo>
                    <a:lnTo>
                      <a:pt x="1238" y="70865"/>
                    </a:lnTo>
                    <a:lnTo>
                      <a:pt x="3131" y="99893"/>
                    </a:lnTo>
                    <a:lnTo>
                      <a:pt x="6095" y="128777"/>
                    </a:lnTo>
                    <a:lnTo>
                      <a:pt x="9489" y="157662"/>
                    </a:lnTo>
                    <a:lnTo>
                      <a:pt x="12668" y="186689"/>
                    </a:lnTo>
                    <a:lnTo>
                      <a:pt x="18478" y="252221"/>
                    </a:lnTo>
                    <a:lnTo>
                      <a:pt x="22574" y="317753"/>
                    </a:lnTo>
                    <a:lnTo>
                      <a:pt x="24764" y="387381"/>
                    </a:lnTo>
                    <a:lnTo>
                      <a:pt x="26110" y="422017"/>
                    </a:lnTo>
                    <a:lnTo>
                      <a:pt x="29229" y="463141"/>
                    </a:lnTo>
                    <a:lnTo>
                      <a:pt x="42386" y="484631"/>
                    </a:lnTo>
                    <a:lnTo>
                      <a:pt x="52292" y="483869"/>
                    </a:lnTo>
                    <a:lnTo>
                      <a:pt x="59150" y="483869"/>
                    </a:lnTo>
                    <a:lnTo>
                      <a:pt x="67948" y="484334"/>
                    </a:lnTo>
                    <a:lnTo>
                      <a:pt x="76961" y="484155"/>
                    </a:lnTo>
                    <a:lnTo>
                      <a:pt x="85832" y="482691"/>
                    </a:lnTo>
                    <a:lnTo>
                      <a:pt x="94202" y="479297"/>
                    </a:lnTo>
                    <a:lnTo>
                      <a:pt x="100726" y="475083"/>
                    </a:lnTo>
                    <a:lnTo>
                      <a:pt x="105822" y="469582"/>
                    </a:lnTo>
                    <a:lnTo>
                      <a:pt x="110061" y="463224"/>
                    </a:lnTo>
                    <a:lnTo>
                      <a:pt x="114014" y="4564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7655052" y="2132838"/>
                <a:ext cx="7620" cy="48260"/>
              </a:xfrm>
              <a:custGeom>
                <a:rect b="b" l="l" r="r" t="t"/>
                <a:pathLst>
                  <a:path extrusionOk="0" h="48260" w="7620">
                    <a:moveTo>
                      <a:pt x="0" y="0"/>
                    </a:moveTo>
                    <a:lnTo>
                      <a:pt x="7620" y="37338"/>
                    </a:lnTo>
                    <a:lnTo>
                      <a:pt x="7620" y="42672"/>
                    </a:lnTo>
                    <a:lnTo>
                      <a:pt x="7620" y="480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7661910" y="2262378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1250" y="7548"/>
                    </a:lnTo>
                    <a:lnTo>
                      <a:pt x="2571" y="15240"/>
                    </a:lnTo>
                    <a:lnTo>
                      <a:pt x="3750" y="22931"/>
                    </a:lnTo>
                    <a:lnTo>
                      <a:pt x="4572" y="30480"/>
                    </a:lnTo>
                    <a:lnTo>
                      <a:pt x="5453" y="36885"/>
                    </a:lnTo>
                    <a:lnTo>
                      <a:pt x="5905" y="43434"/>
                    </a:lnTo>
                    <a:lnTo>
                      <a:pt x="6072" y="49982"/>
                    </a:lnTo>
                    <a:lnTo>
                      <a:pt x="6096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7674864" y="2373630"/>
                <a:ext cx="7620" cy="29210"/>
              </a:xfrm>
              <a:custGeom>
                <a:rect b="b" l="l" r="r" t="t"/>
                <a:pathLst>
                  <a:path extrusionOk="0" h="29210" w="7620">
                    <a:moveTo>
                      <a:pt x="0" y="0"/>
                    </a:moveTo>
                    <a:lnTo>
                      <a:pt x="2262" y="7310"/>
                    </a:lnTo>
                    <a:lnTo>
                      <a:pt x="4381" y="14477"/>
                    </a:lnTo>
                    <a:lnTo>
                      <a:pt x="6215" y="21645"/>
                    </a:lnTo>
                    <a:lnTo>
                      <a:pt x="7620" y="289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7684770" y="2474976"/>
                <a:ext cx="3809" cy="55880"/>
              </a:xfrm>
              <a:custGeom>
                <a:rect b="b" l="l" r="r" t="t"/>
                <a:pathLst>
                  <a:path extrusionOk="0" h="55880" w="3809">
                    <a:moveTo>
                      <a:pt x="0" y="0"/>
                    </a:moveTo>
                    <a:lnTo>
                      <a:pt x="702" y="8334"/>
                    </a:lnTo>
                    <a:lnTo>
                      <a:pt x="1619" y="16383"/>
                    </a:lnTo>
                    <a:lnTo>
                      <a:pt x="2678" y="24431"/>
                    </a:lnTo>
                    <a:lnTo>
                      <a:pt x="3810" y="32766"/>
                    </a:lnTo>
                    <a:lnTo>
                      <a:pt x="3810" y="40386"/>
                    </a:lnTo>
                    <a:lnTo>
                      <a:pt x="3810" y="48006"/>
                    </a:lnTo>
                    <a:lnTo>
                      <a:pt x="381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2" name="Google Shape;1592;p36"/>
            <p:cNvSpPr/>
            <p:nvPr/>
          </p:nvSpPr>
          <p:spPr>
            <a:xfrm>
              <a:off x="3740110" y="1437815"/>
              <a:ext cx="1714260" cy="333375"/>
            </a:xfrm>
            <a:custGeom>
              <a:rect b="b" l="l" r="r" t="t"/>
              <a:pathLst>
                <a:path extrusionOk="0" h="266700" w="1192529">
                  <a:moveTo>
                    <a:pt x="0" y="202692"/>
                  </a:moveTo>
                  <a:lnTo>
                    <a:pt x="22860" y="236982"/>
                  </a:lnTo>
                  <a:lnTo>
                    <a:pt x="56388" y="257556"/>
                  </a:lnTo>
                  <a:lnTo>
                    <a:pt x="100322" y="262163"/>
                  </a:lnTo>
                  <a:lnTo>
                    <a:pt x="115062" y="262128"/>
                  </a:lnTo>
                  <a:lnTo>
                    <a:pt x="134254" y="262128"/>
                  </a:lnTo>
                  <a:lnTo>
                    <a:pt x="191262" y="255270"/>
                  </a:lnTo>
                  <a:lnTo>
                    <a:pt x="231267" y="244792"/>
                  </a:lnTo>
                  <a:lnTo>
                    <a:pt x="251269" y="238982"/>
                  </a:lnTo>
                  <a:lnTo>
                    <a:pt x="271272" y="233172"/>
                  </a:lnTo>
                  <a:lnTo>
                    <a:pt x="291846" y="226778"/>
                  </a:lnTo>
                  <a:lnTo>
                    <a:pt x="312420" y="220313"/>
                  </a:lnTo>
                  <a:lnTo>
                    <a:pt x="332994" y="213991"/>
                  </a:lnTo>
                  <a:lnTo>
                    <a:pt x="372570" y="202620"/>
                  </a:lnTo>
                  <a:lnTo>
                    <a:pt x="411432" y="194095"/>
                  </a:lnTo>
                  <a:lnTo>
                    <a:pt x="451758" y="189059"/>
                  </a:lnTo>
                  <a:lnTo>
                    <a:pt x="492692" y="187511"/>
                  </a:lnTo>
                  <a:lnTo>
                    <a:pt x="513588" y="187452"/>
                  </a:lnTo>
                  <a:lnTo>
                    <a:pt x="538019" y="188344"/>
                  </a:lnTo>
                  <a:lnTo>
                    <a:pt x="586025" y="196131"/>
                  </a:lnTo>
                  <a:lnTo>
                    <a:pt x="631507" y="213455"/>
                  </a:lnTo>
                  <a:lnTo>
                    <a:pt x="655236" y="247673"/>
                  </a:lnTo>
                  <a:lnTo>
                    <a:pt x="655320" y="254508"/>
                  </a:lnTo>
                  <a:lnTo>
                    <a:pt x="655320" y="258318"/>
                  </a:lnTo>
                  <a:lnTo>
                    <a:pt x="654558" y="259842"/>
                  </a:lnTo>
                  <a:lnTo>
                    <a:pt x="653034" y="262890"/>
                  </a:lnTo>
                  <a:lnTo>
                    <a:pt x="651510" y="261366"/>
                  </a:lnTo>
                  <a:lnTo>
                    <a:pt x="651510" y="266700"/>
                  </a:lnTo>
                  <a:lnTo>
                    <a:pt x="651510" y="258318"/>
                  </a:lnTo>
                  <a:lnTo>
                    <a:pt x="650783" y="248947"/>
                  </a:lnTo>
                  <a:lnTo>
                    <a:pt x="650843" y="239363"/>
                  </a:lnTo>
                  <a:lnTo>
                    <a:pt x="651617" y="229921"/>
                  </a:lnTo>
                  <a:lnTo>
                    <a:pt x="662749" y="192786"/>
                  </a:lnTo>
                  <a:lnTo>
                    <a:pt x="690717" y="160139"/>
                  </a:lnTo>
                  <a:lnTo>
                    <a:pt x="726186" y="140208"/>
                  </a:lnTo>
                  <a:lnTo>
                    <a:pt x="768953" y="128016"/>
                  </a:lnTo>
                  <a:lnTo>
                    <a:pt x="812292" y="120396"/>
                  </a:lnTo>
                  <a:lnTo>
                    <a:pt x="868870" y="112787"/>
                  </a:lnTo>
                  <a:lnTo>
                    <a:pt x="908756" y="108168"/>
                  </a:lnTo>
                  <a:lnTo>
                    <a:pt x="950523" y="106096"/>
                  </a:lnTo>
                  <a:lnTo>
                    <a:pt x="971550" y="105918"/>
                  </a:lnTo>
                  <a:lnTo>
                    <a:pt x="984444" y="106060"/>
                  </a:lnTo>
                  <a:lnTo>
                    <a:pt x="996981" y="106489"/>
                  </a:lnTo>
                  <a:lnTo>
                    <a:pt x="1009376" y="107203"/>
                  </a:lnTo>
                  <a:lnTo>
                    <a:pt x="1021841" y="108204"/>
                  </a:lnTo>
                  <a:lnTo>
                    <a:pt x="1031438" y="109204"/>
                  </a:lnTo>
                  <a:lnTo>
                    <a:pt x="1040892" y="109918"/>
                  </a:lnTo>
                  <a:lnTo>
                    <a:pt x="1050345" y="110347"/>
                  </a:lnTo>
                  <a:lnTo>
                    <a:pt x="1059942" y="110490"/>
                  </a:lnTo>
                  <a:lnTo>
                    <a:pt x="1066919" y="110573"/>
                  </a:lnTo>
                  <a:lnTo>
                    <a:pt x="1074039" y="110585"/>
                  </a:lnTo>
                  <a:lnTo>
                    <a:pt x="1081158" y="110168"/>
                  </a:lnTo>
                  <a:lnTo>
                    <a:pt x="1117092" y="93726"/>
                  </a:lnTo>
                  <a:lnTo>
                    <a:pt x="1152453" y="70794"/>
                  </a:lnTo>
                  <a:lnTo>
                    <a:pt x="1182647" y="43731"/>
                  </a:lnTo>
                  <a:lnTo>
                    <a:pt x="1187958" y="36576"/>
                  </a:lnTo>
                  <a:lnTo>
                    <a:pt x="1192530" y="30480"/>
                  </a:lnTo>
                  <a:lnTo>
                    <a:pt x="1192530" y="26670"/>
                  </a:lnTo>
                  <a:lnTo>
                    <a:pt x="1192530" y="19050"/>
                  </a:lnTo>
                  <a:lnTo>
                    <a:pt x="1192530" y="15240"/>
                  </a:lnTo>
                  <a:lnTo>
                    <a:pt x="1192530" y="13716"/>
                  </a:lnTo>
                  <a:lnTo>
                    <a:pt x="1191006" y="10668"/>
                  </a:lnTo>
                  <a:lnTo>
                    <a:pt x="1188720" y="6858"/>
                  </a:lnTo>
                  <a:lnTo>
                    <a:pt x="1184910" y="3048"/>
                  </a:lnTo>
                  <a:lnTo>
                    <a:pt x="118186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6854299" y="1491803"/>
              <a:ext cx="135095" cy="622299"/>
            </a:xfrm>
            <a:custGeom>
              <a:rect b="b" l="l" r="r" t="t"/>
              <a:pathLst>
                <a:path extrusionOk="0" h="497839" w="93979">
                  <a:moveTo>
                    <a:pt x="3048" y="4024"/>
                  </a:moveTo>
                  <a:lnTo>
                    <a:pt x="14478" y="3214"/>
                  </a:lnTo>
                  <a:lnTo>
                    <a:pt x="25908" y="2119"/>
                  </a:lnTo>
                  <a:lnTo>
                    <a:pt x="37338" y="1023"/>
                  </a:lnTo>
                  <a:lnTo>
                    <a:pt x="48768" y="214"/>
                  </a:lnTo>
                  <a:lnTo>
                    <a:pt x="55923" y="0"/>
                  </a:lnTo>
                  <a:lnTo>
                    <a:pt x="63150" y="214"/>
                  </a:lnTo>
                  <a:lnTo>
                    <a:pt x="69663" y="2143"/>
                  </a:lnTo>
                  <a:lnTo>
                    <a:pt x="74676" y="7072"/>
                  </a:lnTo>
                  <a:lnTo>
                    <a:pt x="78486" y="18347"/>
                  </a:lnTo>
                  <a:lnTo>
                    <a:pt x="79438" y="31551"/>
                  </a:lnTo>
                  <a:lnTo>
                    <a:pt x="78962" y="44898"/>
                  </a:lnTo>
                  <a:lnTo>
                    <a:pt x="78486" y="56602"/>
                  </a:lnTo>
                  <a:lnTo>
                    <a:pt x="78438" y="82081"/>
                  </a:lnTo>
                  <a:lnTo>
                    <a:pt x="77533" y="107275"/>
                  </a:lnTo>
                  <a:lnTo>
                    <a:pt x="76342" y="132468"/>
                  </a:lnTo>
                  <a:lnTo>
                    <a:pt x="75438" y="157948"/>
                  </a:lnTo>
                  <a:lnTo>
                    <a:pt x="74604" y="188356"/>
                  </a:lnTo>
                  <a:lnTo>
                    <a:pt x="74485" y="218908"/>
                  </a:lnTo>
                  <a:lnTo>
                    <a:pt x="75223" y="249459"/>
                  </a:lnTo>
                  <a:lnTo>
                    <a:pt x="76962" y="279868"/>
                  </a:lnTo>
                  <a:lnTo>
                    <a:pt x="80176" y="311312"/>
                  </a:lnTo>
                  <a:lnTo>
                    <a:pt x="83820" y="342828"/>
                  </a:lnTo>
                  <a:lnTo>
                    <a:pt x="87463" y="374487"/>
                  </a:lnTo>
                  <a:lnTo>
                    <a:pt x="91559" y="418945"/>
                  </a:lnTo>
                  <a:lnTo>
                    <a:pt x="92202" y="457414"/>
                  </a:lnTo>
                  <a:lnTo>
                    <a:pt x="92202" y="462748"/>
                  </a:lnTo>
                  <a:lnTo>
                    <a:pt x="93726" y="468844"/>
                  </a:lnTo>
                  <a:lnTo>
                    <a:pt x="65043" y="482584"/>
                  </a:lnTo>
                  <a:lnTo>
                    <a:pt x="57150" y="484084"/>
                  </a:lnTo>
                  <a:lnTo>
                    <a:pt x="45267" y="487168"/>
                  </a:lnTo>
                  <a:lnTo>
                    <a:pt x="33528" y="490466"/>
                  </a:lnTo>
                  <a:lnTo>
                    <a:pt x="21788" y="493621"/>
                  </a:lnTo>
                  <a:lnTo>
                    <a:pt x="9906" y="496276"/>
                  </a:lnTo>
                  <a:lnTo>
                    <a:pt x="6858" y="497038"/>
                  </a:lnTo>
                  <a:lnTo>
                    <a:pt x="3048" y="497800"/>
                  </a:lnTo>
                  <a:lnTo>
                    <a:pt x="0" y="4978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6435567" y="1477793"/>
              <a:ext cx="90368" cy="618330"/>
            </a:xfrm>
            <a:custGeom>
              <a:rect b="b" l="l" r="r" t="t"/>
              <a:pathLst>
                <a:path extrusionOk="0" h="494664" w="62865">
                  <a:moveTo>
                    <a:pt x="0" y="4572"/>
                  </a:moveTo>
                  <a:lnTo>
                    <a:pt x="37338" y="1524"/>
                  </a:lnTo>
                  <a:lnTo>
                    <a:pt x="38862" y="0"/>
                  </a:lnTo>
                  <a:lnTo>
                    <a:pt x="39624" y="7620"/>
                  </a:lnTo>
                  <a:lnTo>
                    <a:pt x="42481" y="51875"/>
                  </a:lnTo>
                  <a:lnTo>
                    <a:pt x="42481" y="96488"/>
                  </a:lnTo>
                  <a:lnTo>
                    <a:pt x="42195" y="141243"/>
                  </a:lnTo>
                  <a:lnTo>
                    <a:pt x="44196" y="185928"/>
                  </a:lnTo>
                  <a:lnTo>
                    <a:pt x="46851" y="215657"/>
                  </a:lnTo>
                  <a:lnTo>
                    <a:pt x="50006" y="245459"/>
                  </a:lnTo>
                  <a:lnTo>
                    <a:pt x="53304" y="275403"/>
                  </a:lnTo>
                  <a:lnTo>
                    <a:pt x="56388" y="305562"/>
                  </a:lnTo>
                  <a:lnTo>
                    <a:pt x="58840" y="330267"/>
                  </a:lnTo>
                  <a:lnTo>
                    <a:pt x="60579" y="355187"/>
                  </a:lnTo>
                  <a:lnTo>
                    <a:pt x="61745" y="380249"/>
                  </a:lnTo>
                  <a:lnTo>
                    <a:pt x="62484" y="405384"/>
                  </a:lnTo>
                  <a:lnTo>
                    <a:pt x="62329" y="418980"/>
                  </a:lnTo>
                  <a:lnTo>
                    <a:pt x="61817" y="432435"/>
                  </a:lnTo>
                  <a:lnTo>
                    <a:pt x="60876" y="445889"/>
                  </a:lnTo>
                  <a:lnTo>
                    <a:pt x="59436" y="459486"/>
                  </a:lnTo>
                  <a:lnTo>
                    <a:pt x="59436" y="464820"/>
                  </a:lnTo>
                  <a:lnTo>
                    <a:pt x="58674" y="470916"/>
                  </a:lnTo>
                  <a:lnTo>
                    <a:pt x="57912" y="476250"/>
                  </a:lnTo>
                  <a:lnTo>
                    <a:pt x="57150" y="477774"/>
                  </a:lnTo>
                  <a:lnTo>
                    <a:pt x="56388" y="480822"/>
                  </a:lnTo>
                  <a:lnTo>
                    <a:pt x="54864" y="482346"/>
                  </a:lnTo>
                  <a:lnTo>
                    <a:pt x="53340" y="483870"/>
                  </a:lnTo>
                  <a:lnTo>
                    <a:pt x="49530" y="483870"/>
                  </a:lnTo>
                  <a:lnTo>
                    <a:pt x="47244" y="484632"/>
                  </a:lnTo>
                  <a:lnTo>
                    <a:pt x="39933" y="485691"/>
                  </a:lnTo>
                  <a:lnTo>
                    <a:pt x="32766" y="486822"/>
                  </a:lnTo>
                  <a:lnTo>
                    <a:pt x="25598" y="488382"/>
                  </a:lnTo>
                  <a:lnTo>
                    <a:pt x="18288" y="490728"/>
                  </a:lnTo>
                  <a:lnTo>
                    <a:pt x="13716" y="492252"/>
                  </a:lnTo>
                  <a:lnTo>
                    <a:pt x="10668" y="493776"/>
                  </a:lnTo>
                  <a:lnTo>
                    <a:pt x="6096" y="49453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7049415" y="1045642"/>
              <a:ext cx="135095" cy="13492"/>
            </a:xfrm>
            <a:custGeom>
              <a:rect b="b" l="l" r="r" t="t"/>
              <a:pathLst>
                <a:path extrusionOk="0" h="10794" w="93979">
                  <a:moveTo>
                    <a:pt x="0" y="7620"/>
                  </a:moveTo>
                  <a:lnTo>
                    <a:pt x="12013" y="9477"/>
                  </a:lnTo>
                  <a:lnTo>
                    <a:pt x="24098" y="10477"/>
                  </a:lnTo>
                  <a:lnTo>
                    <a:pt x="36325" y="10620"/>
                  </a:lnTo>
                  <a:lnTo>
                    <a:pt x="48768" y="9906"/>
                  </a:lnTo>
                  <a:lnTo>
                    <a:pt x="57221" y="8643"/>
                  </a:lnTo>
                  <a:lnTo>
                    <a:pt x="65532" y="7239"/>
                  </a:lnTo>
                  <a:lnTo>
                    <a:pt x="73842" y="5834"/>
                  </a:lnTo>
                  <a:lnTo>
                    <a:pt x="82296" y="4572"/>
                  </a:lnTo>
                  <a:lnTo>
                    <a:pt x="85344" y="3810"/>
                  </a:lnTo>
                  <a:lnTo>
                    <a:pt x="93726" y="0"/>
                  </a:lnTo>
                  <a:lnTo>
                    <a:pt x="91440" y="3048"/>
                  </a:lnTo>
                  <a:lnTo>
                    <a:pt x="89916" y="4572"/>
                  </a:lnTo>
                  <a:lnTo>
                    <a:pt x="90678" y="3810"/>
                  </a:lnTo>
                  <a:lnTo>
                    <a:pt x="88392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7441842" y="901907"/>
              <a:ext cx="413503" cy="266700"/>
            </a:xfrm>
            <a:custGeom>
              <a:rect b="b" l="l" r="r" t="t"/>
              <a:pathLst>
                <a:path extrusionOk="0" h="213360" w="287654">
                  <a:moveTo>
                    <a:pt x="186690" y="0"/>
                  </a:moveTo>
                  <a:lnTo>
                    <a:pt x="172081" y="3131"/>
                  </a:lnTo>
                  <a:lnTo>
                    <a:pt x="157829" y="6762"/>
                  </a:lnTo>
                  <a:lnTo>
                    <a:pt x="143720" y="10822"/>
                  </a:lnTo>
                  <a:lnTo>
                    <a:pt x="129540" y="15240"/>
                  </a:lnTo>
                  <a:lnTo>
                    <a:pt x="113990" y="19835"/>
                  </a:lnTo>
                  <a:lnTo>
                    <a:pt x="98298" y="24574"/>
                  </a:lnTo>
                  <a:lnTo>
                    <a:pt x="82605" y="29598"/>
                  </a:lnTo>
                  <a:lnTo>
                    <a:pt x="67056" y="35052"/>
                  </a:lnTo>
                  <a:lnTo>
                    <a:pt x="59936" y="37195"/>
                  </a:lnTo>
                  <a:lnTo>
                    <a:pt x="52959" y="39624"/>
                  </a:lnTo>
                  <a:lnTo>
                    <a:pt x="47124" y="43195"/>
                  </a:lnTo>
                  <a:lnTo>
                    <a:pt x="43434" y="48768"/>
                  </a:lnTo>
                  <a:lnTo>
                    <a:pt x="52423" y="52994"/>
                  </a:lnTo>
                  <a:lnTo>
                    <a:pt x="108156" y="60995"/>
                  </a:lnTo>
                  <a:lnTo>
                    <a:pt x="132778" y="62388"/>
                  </a:lnTo>
                  <a:lnTo>
                    <a:pt x="157114" y="64781"/>
                  </a:lnTo>
                  <a:lnTo>
                    <a:pt x="180594" y="70104"/>
                  </a:lnTo>
                  <a:lnTo>
                    <a:pt x="187654" y="74283"/>
                  </a:lnTo>
                  <a:lnTo>
                    <a:pt x="188499" y="79533"/>
                  </a:lnTo>
                  <a:lnTo>
                    <a:pt x="185201" y="85213"/>
                  </a:lnTo>
                  <a:lnTo>
                    <a:pt x="145923" y="115538"/>
                  </a:lnTo>
                  <a:lnTo>
                    <a:pt x="109728" y="136398"/>
                  </a:lnTo>
                  <a:lnTo>
                    <a:pt x="88594" y="148863"/>
                  </a:lnTo>
                  <a:lnTo>
                    <a:pt x="67532" y="161258"/>
                  </a:lnTo>
                  <a:lnTo>
                    <a:pt x="46612" y="173795"/>
                  </a:lnTo>
                  <a:lnTo>
                    <a:pt x="25908" y="186690"/>
                  </a:lnTo>
                  <a:lnTo>
                    <a:pt x="18109" y="191535"/>
                  </a:lnTo>
                  <a:lnTo>
                    <a:pt x="11525" y="196310"/>
                  </a:lnTo>
                  <a:lnTo>
                    <a:pt x="5655" y="201799"/>
                  </a:lnTo>
                  <a:lnTo>
                    <a:pt x="0" y="208788"/>
                  </a:lnTo>
                  <a:lnTo>
                    <a:pt x="11072" y="211931"/>
                  </a:lnTo>
                  <a:lnTo>
                    <a:pt x="24574" y="212788"/>
                  </a:lnTo>
                  <a:lnTo>
                    <a:pt x="38361" y="212217"/>
                  </a:lnTo>
                  <a:lnTo>
                    <a:pt x="50292" y="211074"/>
                  </a:lnTo>
                  <a:lnTo>
                    <a:pt x="78867" y="207144"/>
                  </a:lnTo>
                  <a:lnTo>
                    <a:pt x="107442" y="202501"/>
                  </a:lnTo>
                  <a:lnTo>
                    <a:pt x="136017" y="197572"/>
                  </a:lnTo>
                  <a:lnTo>
                    <a:pt x="164592" y="192786"/>
                  </a:lnTo>
                  <a:lnTo>
                    <a:pt x="189868" y="189535"/>
                  </a:lnTo>
                  <a:lnTo>
                    <a:pt x="215360" y="186785"/>
                  </a:lnTo>
                  <a:lnTo>
                    <a:pt x="240994" y="184749"/>
                  </a:lnTo>
                  <a:lnTo>
                    <a:pt x="266700" y="183642"/>
                  </a:lnTo>
                  <a:lnTo>
                    <a:pt x="276606" y="182879"/>
                  </a:lnTo>
                  <a:lnTo>
                    <a:pt x="283464" y="181355"/>
                  </a:lnTo>
                  <a:lnTo>
                    <a:pt x="287274" y="186689"/>
                  </a:lnTo>
                  <a:lnTo>
                    <a:pt x="281868" y="191250"/>
                  </a:lnTo>
                  <a:lnTo>
                    <a:pt x="276606" y="194024"/>
                  </a:lnTo>
                  <a:lnTo>
                    <a:pt x="270771" y="195798"/>
                  </a:lnTo>
                  <a:lnTo>
                    <a:pt x="263652" y="1973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7" name="Google Shape;1597;p36"/>
            <p:cNvGrpSpPr/>
            <p:nvPr/>
          </p:nvGrpSpPr>
          <p:grpSpPr>
            <a:xfrm>
              <a:off x="7456953" y="1244614"/>
              <a:ext cx="306005" cy="171816"/>
              <a:chOff x="8154923" y="1892045"/>
              <a:chExt cx="212725" cy="137541"/>
            </a:xfrm>
          </p:grpSpPr>
          <p:sp>
            <p:nvSpPr>
              <p:cNvPr id="1598" name="Google Shape;1598;p36"/>
              <p:cNvSpPr/>
              <p:nvPr/>
            </p:nvSpPr>
            <p:spPr>
              <a:xfrm>
                <a:off x="8175497" y="1959101"/>
                <a:ext cx="8890" cy="70485"/>
              </a:xfrm>
              <a:custGeom>
                <a:rect b="b" l="l" r="r" t="t"/>
                <a:pathLst>
                  <a:path extrusionOk="0" h="70485" w="8890">
                    <a:moveTo>
                      <a:pt x="0" y="0"/>
                    </a:moveTo>
                    <a:lnTo>
                      <a:pt x="7620" y="38862"/>
                    </a:lnTo>
                    <a:lnTo>
                      <a:pt x="8763" y="54483"/>
                    </a:lnTo>
                    <a:lnTo>
                      <a:pt x="8691" y="62436"/>
                    </a:lnTo>
                    <a:lnTo>
                      <a:pt x="762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8154923" y="189204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8250935" y="1956815"/>
                <a:ext cx="38100" cy="2539"/>
              </a:xfrm>
              <a:custGeom>
                <a:rect b="b" l="l" r="r" t="t"/>
                <a:pathLst>
                  <a:path extrusionOk="0" h="2539" w="38100">
                    <a:moveTo>
                      <a:pt x="0" y="762"/>
                    </a:moveTo>
                    <a:lnTo>
                      <a:pt x="8560" y="642"/>
                    </a:lnTo>
                    <a:lnTo>
                      <a:pt x="17049" y="381"/>
                    </a:lnTo>
                    <a:lnTo>
                      <a:pt x="25396" y="119"/>
                    </a:lnTo>
                    <a:lnTo>
                      <a:pt x="33528" y="0"/>
                    </a:lnTo>
                    <a:lnTo>
                      <a:pt x="36576" y="0"/>
                    </a:lnTo>
                    <a:lnTo>
                      <a:pt x="38100" y="0"/>
                    </a:lnTo>
                    <a:lnTo>
                      <a:pt x="38100" y="22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8260079" y="2007107"/>
                <a:ext cx="62865" cy="16510"/>
              </a:xfrm>
              <a:custGeom>
                <a:rect b="b" l="l" r="r" t="t"/>
                <a:pathLst>
                  <a:path extrusionOk="0" h="16510" w="62865">
                    <a:moveTo>
                      <a:pt x="0" y="9905"/>
                    </a:moveTo>
                    <a:lnTo>
                      <a:pt x="12596" y="14608"/>
                    </a:lnTo>
                    <a:lnTo>
                      <a:pt x="22479" y="16097"/>
                    </a:lnTo>
                    <a:lnTo>
                      <a:pt x="32361" y="14299"/>
                    </a:lnTo>
                    <a:lnTo>
                      <a:pt x="44958" y="9143"/>
                    </a:lnTo>
                    <a:lnTo>
                      <a:pt x="54102" y="4571"/>
                    </a:lnTo>
                    <a:lnTo>
                      <a:pt x="57150" y="3809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8364473" y="1942337"/>
                <a:ext cx="3175" cy="64135"/>
              </a:xfrm>
              <a:custGeom>
                <a:rect b="b" l="l" r="r" t="t"/>
                <a:pathLst>
                  <a:path extrusionOk="0" h="64135" w="3175">
                    <a:moveTo>
                      <a:pt x="0" y="0"/>
                    </a:moveTo>
                    <a:lnTo>
                      <a:pt x="690" y="10739"/>
                    </a:lnTo>
                    <a:lnTo>
                      <a:pt x="1524" y="21336"/>
                    </a:lnTo>
                    <a:lnTo>
                      <a:pt x="2357" y="31932"/>
                    </a:lnTo>
                    <a:lnTo>
                      <a:pt x="3048" y="42672"/>
                    </a:lnTo>
                    <a:lnTo>
                      <a:pt x="3048" y="49530"/>
                    </a:lnTo>
                    <a:lnTo>
                      <a:pt x="3048" y="57150"/>
                    </a:lnTo>
                    <a:lnTo>
                      <a:pt x="3048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03" name="Google Shape;1603;p3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22348" y="749709"/>
              <a:ext cx="115992" cy="115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37"/>
          <p:cNvGrpSpPr/>
          <p:nvPr/>
        </p:nvGrpSpPr>
        <p:grpSpPr>
          <a:xfrm>
            <a:off x="2913530" y="460430"/>
            <a:ext cx="1126892" cy="246601"/>
            <a:chOff x="5056631" y="1827276"/>
            <a:chExt cx="898423" cy="298729"/>
          </a:xfrm>
        </p:grpSpPr>
        <p:sp>
          <p:nvSpPr>
            <p:cNvPr id="1609" name="Google Shape;1609;p37"/>
            <p:cNvSpPr/>
            <p:nvPr/>
          </p:nvSpPr>
          <p:spPr>
            <a:xfrm>
              <a:off x="5089397" y="1898904"/>
              <a:ext cx="5714" cy="173355"/>
            </a:xfrm>
            <a:custGeom>
              <a:rect b="b" l="l" r="r" t="t"/>
              <a:pathLst>
                <a:path extrusionOk="0" h="173355" w="5714">
                  <a:moveTo>
                    <a:pt x="5334" y="0"/>
                  </a:moveTo>
                  <a:lnTo>
                    <a:pt x="4655" y="15299"/>
                  </a:lnTo>
                  <a:lnTo>
                    <a:pt x="3905" y="30384"/>
                  </a:lnTo>
                  <a:lnTo>
                    <a:pt x="3298" y="45327"/>
                  </a:lnTo>
                  <a:lnTo>
                    <a:pt x="3048" y="60198"/>
                  </a:lnTo>
                  <a:lnTo>
                    <a:pt x="2714" y="76771"/>
                  </a:lnTo>
                  <a:lnTo>
                    <a:pt x="2667" y="93345"/>
                  </a:lnTo>
                  <a:lnTo>
                    <a:pt x="2035" y="138041"/>
                  </a:lnTo>
                  <a:lnTo>
                    <a:pt x="678" y="161424"/>
                  </a:lnTo>
                  <a:lnTo>
                    <a:pt x="0" y="1729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5056631" y="1883556"/>
              <a:ext cx="138429" cy="175894"/>
            </a:xfrm>
            <a:custGeom>
              <a:rect b="b" l="l" r="r" t="t"/>
              <a:pathLst>
                <a:path extrusionOk="0" h="175894" w="138429">
                  <a:moveTo>
                    <a:pt x="4572" y="23729"/>
                  </a:moveTo>
                  <a:lnTo>
                    <a:pt x="3048" y="19919"/>
                  </a:lnTo>
                  <a:lnTo>
                    <a:pt x="1524" y="16109"/>
                  </a:lnTo>
                  <a:lnTo>
                    <a:pt x="0" y="11537"/>
                  </a:lnTo>
                  <a:lnTo>
                    <a:pt x="49125" y="0"/>
                  </a:lnTo>
                  <a:lnTo>
                    <a:pt x="63817" y="202"/>
                  </a:lnTo>
                  <a:lnTo>
                    <a:pt x="102179" y="13096"/>
                  </a:lnTo>
                  <a:lnTo>
                    <a:pt x="113538" y="42779"/>
                  </a:lnTo>
                  <a:lnTo>
                    <a:pt x="110061" y="57971"/>
                  </a:lnTo>
                  <a:lnTo>
                    <a:pt x="83058" y="96119"/>
                  </a:lnTo>
                  <a:lnTo>
                    <a:pt x="55626" y="120503"/>
                  </a:lnTo>
                  <a:lnTo>
                    <a:pt x="54864" y="121265"/>
                  </a:lnTo>
                  <a:lnTo>
                    <a:pt x="54102" y="121265"/>
                  </a:lnTo>
                  <a:lnTo>
                    <a:pt x="54102" y="122027"/>
                  </a:lnTo>
                  <a:lnTo>
                    <a:pt x="55626" y="122789"/>
                  </a:lnTo>
                  <a:lnTo>
                    <a:pt x="60960" y="124313"/>
                  </a:lnTo>
                  <a:lnTo>
                    <a:pt x="63246" y="125075"/>
                  </a:lnTo>
                  <a:lnTo>
                    <a:pt x="99822" y="141839"/>
                  </a:lnTo>
                  <a:lnTo>
                    <a:pt x="128111" y="166913"/>
                  </a:lnTo>
                  <a:lnTo>
                    <a:pt x="137922" y="17536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1" name="Google Shape;161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0437" y="1916404"/>
              <a:ext cx="87585" cy="145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46166" y="1901926"/>
              <a:ext cx="79298" cy="123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37"/>
            <p:cNvSpPr/>
            <p:nvPr/>
          </p:nvSpPr>
          <p:spPr>
            <a:xfrm>
              <a:off x="5457443" y="1917954"/>
              <a:ext cx="7620" cy="77469"/>
            </a:xfrm>
            <a:custGeom>
              <a:rect b="b" l="l" r="r" t="t"/>
              <a:pathLst>
                <a:path extrusionOk="0" h="77469" w="7620">
                  <a:moveTo>
                    <a:pt x="0" y="0"/>
                  </a:moveTo>
                  <a:lnTo>
                    <a:pt x="2559" y="43505"/>
                  </a:lnTo>
                  <a:lnTo>
                    <a:pt x="3524" y="51816"/>
                  </a:lnTo>
                  <a:lnTo>
                    <a:pt x="4631" y="60126"/>
                  </a:lnTo>
                  <a:lnTo>
                    <a:pt x="6096" y="68580"/>
                  </a:lnTo>
                  <a:lnTo>
                    <a:pt x="6096" y="69342"/>
                  </a:lnTo>
                  <a:lnTo>
                    <a:pt x="7620" y="76200"/>
                  </a:lnTo>
                  <a:lnTo>
                    <a:pt x="7620" y="7696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5438393" y="184785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5" name="Google Shape;1615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2805" y="1895068"/>
              <a:ext cx="132972" cy="130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37"/>
            <p:cNvSpPr/>
            <p:nvPr/>
          </p:nvSpPr>
          <p:spPr>
            <a:xfrm>
              <a:off x="5606795" y="182727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7" name="Google Shape;1617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66968" y="1863852"/>
              <a:ext cx="288086" cy="2621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8" name="Google Shape;161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9803" y="472122"/>
            <a:ext cx="296347" cy="12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9" name="Google Shape;1619;p37"/>
          <p:cNvGrpSpPr/>
          <p:nvPr/>
        </p:nvGrpSpPr>
        <p:grpSpPr>
          <a:xfrm>
            <a:off x="4896765" y="412908"/>
            <a:ext cx="1015991" cy="210545"/>
            <a:chOff x="6637781" y="1769709"/>
            <a:chExt cx="810006" cy="255052"/>
          </a:xfrm>
        </p:grpSpPr>
        <p:sp>
          <p:nvSpPr>
            <p:cNvPr id="1620" name="Google Shape;1620;p37"/>
            <p:cNvSpPr/>
            <p:nvPr/>
          </p:nvSpPr>
          <p:spPr>
            <a:xfrm>
              <a:off x="6637781" y="1831848"/>
              <a:ext cx="93979" cy="127635"/>
            </a:xfrm>
            <a:custGeom>
              <a:rect b="b" l="l" r="r" t="t"/>
              <a:pathLst>
                <a:path extrusionOk="0" h="127635" w="93979">
                  <a:moveTo>
                    <a:pt x="6096" y="0"/>
                  </a:moveTo>
                  <a:lnTo>
                    <a:pt x="6334" y="15430"/>
                  </a:lnTo>
                  <a:lnTo>
                    <a:pt x="6858" y="30861"/>
                  </a:lnTo>
                  <a:lnTo>
                    <a:pt x="7381" y="46291"/>
                  </a:lnTo>
                  <a:lnTo>
                    <a:pt x="7620" y="61722"/>
                  </a:lnTo>
                  <a:lnTo>
                    <a:pt x="7441" y="75068"/>
                  </a:lnTo>
                  <a:lnTo>
                    <a:pt x="6762" y="87915"/>
                  </a:lnTo>
                  <a:lnTo>
                    <a:pt x="5369" y="100619"/>
                  </a:lnTo>
                  <a:lnTo>
                    <a:pt x="3048" y="113538"/>
                  </a:lnTo>
                  <a:lnTo>
                    <a:pt x="2286" y="118110"/>
                  </a:lnTo>
                  <a:lnTo>
                    <a:pt x="1524" y="122682"/>
                  </a:lnTo>
                  <a:lnTo>
                    <a:pt x="0" y="127254"/>
                  </a:lnTo>
                  <a:lnTo>
                    <a:pt x="1524" y="124205"/>
                  </a:lnTo>
                  <a:lnTo>
                    <a:pt x="40386" y="109728"/>
                  </a:lnTo>
                  <a:lnTo>
                    <a:pt x="51363" y="109632"/>
                  </a:lnTo>
                  <a:lnTo>
                    <a:pt x="62484" y="110109"/>
                  </a:lnTo>
                  <a:lnTo>
                    <a:pt x="73604" y="110585"/>
                  </a:lnTo>
                  <a:lnTo>
                    <a:pt x="84582" y="110489"/>
                  </a:lnTo>
                  <a:lnTo>
                    <a:pt x="87630" y="109727"/>
                  </a:lnTo>
                  <a:lnTo>
                    <a:pt x="90678" y="109727"/>
                  </a:lnTo>
                  <a:lnTo>
                    <a:pt x="93726" y="10896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6719601" y="1858518"/>
              <a:ext cx="97790" cy="76200"/>
            </a:xfrm>
            <a:custGeom>
              <a:rect b="b" l="l" r="r" t="t"/>
              <a:pathLst>
                <a:path extrusionOk="0" h="76200" w="97790">
                  <a:moveTo>
                    <a:pt x="50768" y="28955"/>
                  </a:moveTo>
                  <a:lnTo>
                    <a:pt x="14954" y="1523"/>
                  </a:lnTo>
                  <a:lnTo>
                    <a:pt x="3524" y="0"/>
                  </a:lnTo>
                  <a:lnTo>
                    <a:pt x="2000" y="11429"/>
                  </a:lnTo>
                  <a:lnTo>
                    <a:pt x="1238" y="19811"/>
                  </a:lnTo>
                  <a:lnTo>
                    <a:pt x="226" y="30420"/>
                  </a:lnTo>
                  <a:lnTo>
                    <a:pt x="9965" y="67615"/>
                  </a:lnTo>
                  <a:lnTo>
                    <a:pt x="31718" y="75437"/>
                  </a:lnTo>
                  <a:lnTo>
                    <a:pt x="39207" y="72735"/>
                  </a:lnTo>
                  <a:lnTo>
                    <a:pt x="54578" y="32765"/>
                  </a:lnTo>
                  <a:lnTo>
                    <a:pt x="54744" y="21193"/>
                  </a:lnTo>
                  <a:lnTo>
                    <a:pt x="53054" y="12191"/>
                  </a:lnTo>
                  <a:lnTo>
                    <a:pt x="52292" y="12191"/>
                  </a:lnTo>
                  <a:lnTo>
                    <a:pt x="51530" y="12191"/>
                  </a:lnTo>
                  <a:lnTo>
                    <a:pt x="51470" y="19633"/>
                  </a:lnTo>
                  <a:lnTo>
                    <a:pt x="63626" y="60483"/>
                  </a:lnTo>
                  <a:lnTo>
                    <a:pt x="91154" y="76199"/>
                  </a:lnTo>
                  <a:lnTo>
                    <a:pt x="97250" y="7619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6816470" y="1857756"/>
              <a:ext cx="46354" cy="167005"/>
            </a:xfrm>
            <a:custGeom>
              <a:rect b="b" l="l" r="r" t="t"/>
              <a:pathLst>
                <a:path extrusionOk="0" h="167005" w="46354">
                  <a:moveTo>
                    <a:pt x="31623" y="54101"/>
                  </a:moveTo>
                  <a:lnTo>
                    <a:pt x="30099" y="6857"/>
                  </a:lnTo>
                  <a:lnTo>
                    <a:pt x="16478" y="0"/>
                  </a:lnTo>
                  <a:lnTo>
                    <a:pt x="8989" y="1500"/>
                  </a:lnTo>
                  <a:lnTo>
                    <a:pt x="3429" y="6857"/>
                  </a:lnTo>
                  <a:lnTo>
                    <a:pt x="571" y="14037"/>
                  </a:lnTo>
                  <a:lnTo>
                    <a:pt x="0" y="21431"/>
                  </a:lnTo>
                  <a:lnTo>
                    <a:pt x="1714" y="28396"/>
                  </a:lnTo>
                  <a:lnTo>
                    <a:pt x="40767" y="48005"/>
                  </a:lnTo>
                  <a:lnTo>
                    <a:pt x="45339" y="48767"/>
                  </a:lnTo>
                  <a:lnTo>
                    <a:pt x="45339" y="57149"/>
                  </a:lnTo>
                  <a:lnTo>
                    <a:pt x="45827" y="66984"/>
                  </a:lnTo>
                  <a:lnTo>
                    <a:pt x="45243" y="76961"/>
                  </a:lnTo>
                  <a:lnTo>
                    <a:pt x="43945" y="86939"/>
                  </a:lnTo>
                  <a:lnTo>
                    <a:pt x="42291" y="96773"/>
                  </a:lnTo>
                  <a:lnTo>
                    <a:pt x="40552" y="108775"/>
                  </a:lnTo>
                  <a:lnTo>
                    <a:pt x="38671" y="120776"/>
                  </a:lnTo>
                  <a:lnTo>
                    <a:pt x="36504" y="132778"/>
                  </a:lnTo>
                  <a:lnTo>
                    <a:pt x="33909" y="144779"/>
                  </a:lnTo>
                  <a:lnTo>
                    <a:pt x="32385" y="150113"/>
                  </a:lnTo>
                  <a:lnTo>
                    <a:pt x="30099" y="162305"/>
                  </a:lnTo>
                  <a:lnTo>
                    <a:pt x="22479" y="164591"/>
                  </a:lnTo>
                  <a:lnTo>
                    <a:pt x="12573" y="166877"/>
                  </a:lnTo>
                  <a:lnTo>
                    <a:pt x="12573" y="153161"/>
                  </a:lnTo>
                  <a:lnTo>
                    <a:pt x="11811" y="147065"/>
                  </a:lnTo>
                  <a:lnTo>
                    <a:pt x="11811" y="142493"/>
                  </a:lnTo>
                  <a:lnTo>
                    <a:pt x="11811" y="137921"/>
                  </a:lnTo>
                  <a:lnTo>
                    <a:pt x="11811" y="13411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6870953" y="1847088"/>
              <a:ext cx="60325" cy="88900"/>
            </a:xfrm>
            <a:custGeom>
              <a:rect b="b" l="l" r="r" t="t"/>
              <a:pathLst>
                <a:path extrusionOk="0" h="88900" w="60325">
                  <a:moveTo>
                    <a:pt x="0" y="42672"/>
                  </a:moveTo>
                  <a:lnTo>
                    <a:pt x="41148" y="58674"/>
                  </a:lnTo>
                  <a:lnTo>
                    <a:pt x="44196" y="67056"/>
                  </a:lnTo>
                  <a:lnTo>
                    <a:pt x="46482" y="71628"/>
                  </a:lnTo>
                  <a:lnTo>
                    <a:pt x="48006" y="82296"/>
                  </a:lnTo>
                  <a:lnTo>
                    <a:pt x="44196" y="86106"/>
                  </a:lnTo>
                  <a:lnTo>
                    <a:pt x="39945" y="88749"/>
                  </a:lnTo>
                  <a:lnTo>
                    <a:pt x="36480" y="86106"/>
                  </a:lnTo>
                  <a:lnTo>
                    <a:pt x="34016" y="81176"/>
                  </a:lnTo>
                  <a:lnTo>
                    <a:pt x="32766" y="76962"/>
                  </a:lnTo>
                  <a:lnTo>
                    <a:pt x="31313" y="64972"/>
                  </a:lnTo>
                  <a:lnTo>
                    <a:pt x="31432" y="53054"/>
                  </a:lnTo>
                  <a:lnTo>
                    <a:pt x="44862" y="12001"/>
                  </a:lnTo>
                  <a:lnTo>
                    <a:pt x="51565" y="5715"/>
                  </a:lnTo>
                  <a:lnTo>
                    <a:pt x="60197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6959560" y="1838706"/>
              <a:ext cx="71754" cy="90169"/>
            </a:xfrm>
            <a:custGeom>
              <a:rect b="b" l="l" r="r" t="t"/>
              <a:pathLst>
                <a:path extrusionOk="0" h="90169" w="71754">
                  <a:moveTo>
                    <a:pt x="53125" y="52577"/>
                  </a:moveTo>
                  <a:lnTo>
                    <a:pt x="49363" y="42862"/>
                  </a:lnTo>
                  <a:lnTo>
                    <a:pt x="45886" y="33146"/>
                  </a:lnTo>
                  <a:lnTo>
                    <a:pt x="42410" y="23431"/>
                  </a:lnTo>
                  <a:lnTo>
                    <a:pt x="38647" y="13715"/>
                  </a:lnTo>
                  <a:lnTo>
                    <a:pt x="37123" y="10667"/>
                  </a:lnTo>
                  <a:lnTo>
                    <a:pt x="31027" y="0"/>
                  </a:lnTo>
                  <a:lnTo>
                    <a:pt x="25693" y="4571"/>
                  </a:lnTo>
                  <a:lnTo>
                    <a:pt x="6643" y="42671"/>
                  </a:lnTo>
                  <a:lnTo>
                    <a:pt x="0" y="73104"/>
                  </a:lnTo>
                  <a:lnTo>
                    <a:pt x="1309" y="83057"/>
                  </a:lnTo>
                  <a:lnTo>
                    <a:pt x="3595" y="89915"/>
                  </a:lnTo>
                  <a:lnTo>
                    <a:pt x="17311" y="89153"/>
                  </a:lnTo>
                  <a:lnTo>
                    <a:pt x="41695" y="55625"/>
                  </a:lnTo>
                  <a:lnTo>
                    <a:pt x="43981" y="47243"/>
                  </a:lnTo>
                  <a:lnTo>
                    <a:pt x="43981" y="39623"/>
                  </a:lnTo>
                  <a:lnTo>
                    <a:pt x="43981" y="30479"/>
                  </a:lnTo>
                  <a:lnTo>
                    <a:pt x="53601" y="73342"/>
                  </a:lnTo>
                  <a:lnTo>
                    <a:pt x="69127" y="89153"/>
                  </a:lnTo>
                  <a:lnTo>
                    <a:pt x="71413" y="8991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7053036" y="1840372"/>
              <a:ext cx="69850" cy="78105"/>
            </a:xfrm>
            <a:custGeom>
              <a:rect b="b" l="l" r="r" t="t"/>
              <a:pathLst>
                <a:path extrusionOk="0" h="78105" w="69850">
                  <a:moveTo>
                    <a:pt x="11465" y="25765"/>
                  </a:moveTo>
                  <a:lnTo>
                    <a:pt x="4214" y="35444"/>
                  </a:lnTo>
                  <a:lnTo>
                    <a:pt x="892" y="42624"/>
                  </a:lnTo>
                  <a:lnTo>
                    <a:pt x="0" y="50518"/>
                  </a:lnTo>
                  <a:lnTo>
                    <a:pt x="35" y="62341"/>
                  </a:lnTo>
                  <a:lnTo>
                    <a:pt x="35" y="68437"/>
                  </a:lnTo>
                  <a:lnTo>
                    <a:pt x="797" y="72247"/>
                  </a:lnTo>
                  <a:lnTo>
                    <a:pt x="3845" y="77581"/>
                  </a:lnTo>
                  <a:lnTo>
                    <a:pt x="4607" y="77581"/>
                  </a:lnTo>
                  <a:lnTo>
                    <a:pt x="4476" y="70163"/>
                  </a:lnTo>
                  <a:lnTo>
                    <a:pt x="4131" y="62817"/>
                  </a:lnTo>
                  <a:lnTo>
                    <a:pt x="3643" y="55614"/>
                  </a:lnTo>
                  <a:lnTo>
                    <a:pt x="3083" y="48625"/>
                  </a:lnTo>
                  <a:lnTo>
                    <a:pt x="2524" y="38254"/>
                  </a:lnTo>
                  <a:lnTo>
                    <a:pt x="17656" y="1190"/>
                  </a:lnTo>
                  <a:lnTo>
                    <a:pt x="23741" y="0"/>
                  </a:lnTo>
                  <a:lnTo>
                    <a:pt x="29753" y="1381"/>
                  </a:lnTo>
                  <a:lnTo>
                    <a:pt x="56197" y="39469"/>
                  </a:lnTo>
                  <a:lnTo>
                    <a:pt x="60328" y="48529"/>
                  </a:lnTo>
                  <a:lnTo>
                    <a:pt x="64603" y="57447"/>
                  </a:lnTo>
                  <a:lnTo>
                    <a:pt x="69377" y="6615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7134224" y="1814667"/>
              <a:ext cx="112395" cy="191769"/>
            </a:xfrm>
            <a:custGeom>
              <a:rect b="b" l="l" r="r" t="t"/>
              <a:pathLst>
                <a:path extrusionOk="0" h="191769" w="112395">
                  <a:moveTo>
                    <a:pt x="44576" y="51470"/>
                  </a:moveTo>
                  <a:lnTo>
                    <a:pt x="30098" y="8036"/>
                  </a:lnTo>
                  <a:lnTo>
                    <a:pt x="14132" y="0"/>
                  </a:lnTo>
                  <a:lnTo>
                    <a:pt x="8762" y="1940"/>
                  </a:lnTo>
                  <a:lnTo>
                    <a:pt x="5762" y="8060"/>
                  </a:lnTo>
                  <a:lnTo>
                    <a:pt x="5333" y="16037"/>
                  </a:lnTo>
                  <a:lnTo>
                    <a:pt x="6619" y="24014"/>
                  </a:lnTo>
                  <a:lnTo>
                    <a:pt x="8762" y="30134"/>
                  </a:lnTo>
                  <a:lnTo>
                    <a:pt x="15573" y="40255"/>
                  </a:lnTo>
                  <a:lnTo>
                    <a:pt x="23812" y="49375"/>
                  </a:lnTo>
                  <a:lnTo>
                    <a:pt x="32337" y="58209"/>
                  </a:lnTo>
                  <a:lnTo>
                    <a:pt x="40004" y="67472"/>
                  </a:lnTo>
                  <a:lnTo>
                    <a:pt x="52006" y="106477"/>
                  </a:lnTo>
                  <a:lnTo>
                    <a:pt x="41243" y="149673"/>
                  </a:lnTo>
                  <a:lnTo>
                    <a:pt x="20133" y="182248"/>
                  </a:lnTo>
                  <a:lnTo>
                    <a:pt x="2666" y="191678"/>
                  </a:lnTo>
                  <a:lnTo>
                    <a:pt x="619" y="185475"/>
                  </a:lnTo>
                  <a:lnTo>
                    <a:pt x="0" y="178629"/>
                  </a:lnTo>
                  <a:lnTo>
                    <a:pt x="523" y="171640"/>
                  </a:lnTo>
                  <a:lnTo>
                    <a:pt x="15239" y="132242"/>
                  </a:lnTo>
                  <a:lnTo>
                    <a:pt x="43005" y="85332"/>
                  </a:lnTo>
                  <a:lnTo>
                    <a:pt x="74294" y="37754"/>
                  </a:lnTo>
                  <a:lnTo>
                    <a:pt x="78104" y="30896"/>
                  </a:lnTo>
                  <a:lnTo>
                    <a:pt x="80390" y="26324"/>
                  </a:lnTo>
                  <a:lnTo>
                    <a:pt x="86486" y="21752"/>
                  </a:lnTo>
                  <a:lnTo>
                    <a:pt x="86403" y="33873"/>
                  </a:lnTo>
                  <a:lnTo>
                    <a:pt x="86391" y="46136"/>
                  </a:lnTo>
                  <a:lnTo>
                    <a:pt x="92011" y="85665"/>
                  </a:lnTo>
                  <a:lnTo>
                    <a:pt x="105536" y="101000"/>
                  </a:lnTo>
                  <a:lnTo>
                    <a:pt x="108584" y="100238"/>
                  </a:lnTo>
                  <a:lnTo>
                    <a:pt x="112394" y="9947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7214996" y="1769709"/>
              <a:ext cx="12065" cy="15239"/>
            </a:xfrm>
            <a:custGeom>
              <a:rect b="b" l="l" r="r" t="t"/>
              <a:pathLst>
                <a:path extrusionOk="0" h="15239" w="12065">
                  <a:moveTo>
                    <a:pt x="11810" y="1178"/>
                  </a:moveTo>
                  <a:lnTo>
                    <a:pt x="1904" y="0"/>
                  </a:lnTo>
                  <a:lnTo>
                    <a:pt x="0" y="2607"/>
                  </a:lnTo>
                  <a:lnTo>
                    <a:pt x="3238" y="7929"/>
                  </a:lnTo>
                  <a:lnTo>
                    <a:pt x="8762" y="1489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7278850" y="1824228"/>
              <a:ext cx="71120" cy="72389"/>
            </a:xfrm>
            <a:custGeom>
              <a:rect b="b" l="l" r="r" t="t"/>
              <a:pathLst>
                <a:path extrusionOk="0" h="72389" w="71120">
                  <a:moveTo>
                    <a:pt x="37111" y="21336"/>
                  </a:moveTo>
                  <a:lnTo>
                    <a:pt x="35587" y="16764"/>
                  </a:lnTo>
                  <a:lnTo>
                    <a:pt x="36349" y="1524"/>
                  </a:lnTo>
                  <a:lnTo>
                    <a:pt x="27967" y="0"/>
                  </a:lnTo>
                  <a:lnTo>
                    <a:pt x="821" y="37909"/>
                  </a:lnTo>
                  <a:lnTo>
                    <a:pt x="0" y="48625"/>
                  </a:lnTo>
                  <a:lnTo>
                    <a:pt x="2821" y="57912"/>
                  </a:lnTo>
                  <a:lnTo>
                    <a:pt x="8905" y="63400"/>
                  </a:lnTo>
                  <a:lnTo>
                    <a:pt x="17776" y="66389"/>
                  </a:lnTo>
                  <a:lnTo>
                    <a:pt x="27360" y="67234"/>
                  </a:lnTo>
                  <a:lnTo>
                    <a:pt x="35587" y="66294"/>
                  </a:lnTo>
                  <a:lnTo>
                    <a:pt x="57685" y="36576"/>
                  </a:lnTo>
                  <a:lnTo>
                    <a:pt x="56161" y="31242"/>
                  </a:lnTo>
                  <a:lnTo>
                    <a:pt x="55399" y="26670"/>
                  </a:lnTo>
                  <a:lnTo>
                    <a:pt x="50065" y="29718"/>
                  </a:lnTo>
                  <a:lnTo>
                    <a:pt x="50827" y="31242"/>
                  </a:lnTo>
                  <a:lnTo>
                    <a:pt x="49303" y="38862"/>
                  </a:lnTo>
                  <a:lnTo>
                    <a:pt x="48410" y="46148"/>
                  </a:lnTo>
                  <a:lnTo>
                    <a:pt x="48446" y="53149"/>
                  </a:lnTo>
                  <a:lnTo>
                    <a:pt x="50053" y="59864"/>
                  </a:lnTo>
                  <a:lnTo>
                    <a:pt x="53875" y="66294"/>
                  </a:lnTo>
                  <a:lnTo>
                    <a:pt x="59209" y="72390"/>
                  </a:lnTo>
                  <a:lnTo>
                    <a:pt x="63019" y="72390"/>
                  </a:lnTo>
                  <a:lnTo>
                    <a:pt x="70639" y="7239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7371587" y="1814798"/>
              <a:ext cx="76200" cy="107950"/>
            </a:xfrm>
            <a:custGeom>
              <a:rect b="b" l="l" r="r" t="t"/>
              <a:pathLst>
                <a:path extrusionOk="0" h="107950" w="76200">
                  <a:moveTo>
                    <a:pt x="10668" y="21621"/>
                  </a:moveTo>
                  <a:lnTo>
                    <a:pt x="6107" y="31420"/>
                  </a:lnTo>
                  <a:lnTo>
                    <a:pt x="2762" y="40004"/>
                  </a:lnTo>
                  <a:lnTo>
                    <a:pt x="702" y="48732"/>
                  </a:lnTo>
                  <a:lnTo>
                    <a:pt x="0" y="58959"/>
                  </a:lnTo>
                  <a:lnTo>
                    <a:pt x="0" y="65055"/>
                  </a:lnTo>
                  <a:lnTo>
                    <a:pt x="0" y="65817"/>
                  </a:lnTo>
                  <a:lnTo>
                    <a:pt x="3048" y="69627"/>
                  </a:lnTo>
                  <a:lnTo>
                    <a:pt x="8382" y="67341"/>
                  </a:lnTo>
                  <a:lnTo>
                    <a:pt x="9144" y="59721"/>
                  </a:lnTo>
                  <a:lnTo>
                    <a:pt x="9513" y="51042"/>
                  </a:lnTo>
                  <a:lnTo>
                    <a:pt x="9810" y="42290"/>
                  </a:lnTo>
                  <a:lnTo>
                    <a:pt x="10537" y="33682"/>
                  </a:lnTo>
                  <a:lnTo>
                    <a:pt x="34444" y="0"/>
                  </a:lnTo>
                  <a:lnTo>
                    <a:pt x="40671" y="1809"/>
                  </a:lnTo>
                  <a:lnTo>
                    <a:pt x="70020" y="37397"/>
                  </a:lnTo>
                  <a:lnTo>
                    <a:pt x="76200" y="73342"/>
                  </a:lnTo>
                  <a:lnTo>
                    <a:pt x="75295" y="85903"/>
                  </a:lnTo>
                  <a:lnTo>
                    <a:pt x="72390" y="97821"/>
                  </a:lnTo>
                  <a:lnTo>
                    <a:pt x="70866" y="100869"/>
                  </a:lnTo>
                  <a:lnTo>
                    <a:pt x="69342" y="104679"/>
                  </a:lnTo>
                  <a:lnTo>
                    <a:pt x="67818" y="10772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0" name="Google Shape;1630;p37"/>
          <p:cNvSpPr/>
          <p:nvPr/>
        </p:nvSpPr>
        <p:spPr>
          <a:xfrm>
            <a:off x="2704091" y="685575"/>
            <a:ext cx="3224357" cy="154018"/>
          </a:xfrm>
          <a:custGeom>
            <a:rect b="b" l="l" r="r" t="t"/>
            <a:pathLst>
              <a:path extrusionOk="0" h="186689" w="2569209">
                <a:moveTo>
                  <a:pt x="0" y="186690"/>
                </a:moveTo>
                <a:lnTo>
                  <a:pt x="38469" y="165901"/>
                </a:lnTo>
                <a:lnTo>
                  <a:pt x="111049" y="158960"/>
                </a:lnTo>
                <a:lnTo>
                  <a:pt x="166211" y="156305"/>
                </a:lnTo>
                <a:lnTo>
                  <a:pt x="221515" y="154936"/>
                </a:lnTo>
                <a:lnTo>
                  <a:pt x="276606" y="153924"/>
                </a:lnTo>
                <a:lnTo>
                  <a:pt x="332732" y="152054"/>
                </a:lnTo>
                <a:lnTo>
                  <a:pt x="389001" y="149828"/>
                </a:lnTo>
                <a:lnTo>
                  <a:pt x="445269" y="147173"/>
                </a:lnTo>
                <a:lnTo>
                  <a:pt x="501395" y="144018"/>
                </a:lnTo>
                <a:lnTo>
                  <a:pt x="551206" y="140837"/>
                </a:lnTo>
                <a:lnTo>
                  <a:pt x="601060" y="137424"/>
                </a:lnTo>
                <a:lnTo>
                  <a:pt x="650945" y="133829"/>
                </a:lnTo>
                <a:lnTo>
                  <a:pt x="700849" y="130103"/>
                </a:lnTo>
                <a:lnTo>
                  <a:pt x="750760" y="126295"/>
                </a:lnTo>
                <a:lnTo>
                  <a:pt x="800664" y="122456"/>
                </a:lnTo>
                <a:lnTo>
                  <a:pt x="850549" y="118635"/>
                </a:lnTo>
                <a:lnTo>
                  <a:pt x="900403" y="114884"/>
                </a:lnTo>
                <a:lnTo>
                  <a:pt x="950213" y="111252"/>
                </a:lnTo>
                <a:lnTo>
                  <a:pt x="1000832" y="107615"/>
                </a:lnTo>
                <a:lnTo>
                  <a:pt x="1051451" y="103898"/>
                </a:lnTo>
                <a:lnTo>
                  <a:pt x="1102069" y="100115"/>
                </a:lnTo>
                <a:lnTo>
                  <a:pt x="1152688" y="96278"/>
                </a:lnTo>
                <a:lnTo>
                  <a:pt x="1203306" y="92401"/>
                </a:lnTo>
                <a:lnTo>
                  <a:pt x="1253925" y="88498"/>
                </a:lnTo>
                <a:lnTo>
                  <a:pt x="1304544" y="84582"/>
                </a:lnTo>
                <a:lnTo>
                  <a:pt x="1358754" y="80663"/>
                </a:lnTo>
                <a:lnTo>
                  <a:pt x="1412965" y="76744"/>
                </a:lnTo>
                <a:lnTo>
                  <a:pt x="1467176" y="72825"/>
                </a:lnTo>
                <a:lnTo>
                  <a:pt x="1521387" y="68906"/>
                </a:lnTo>
                <a:lnTo>
                  <a:pt x="1575598" y="64987"/>
                </a:lnTo>
                <a:lnTo>
                  <a:pt x="1629809" y="61068"/>
                </a:lnTo>
                <a:lnTo>
                  <a:pt x="1684020" y="57150"/>
                </a:lnTo>
                <a:lnTo>
                  <a:pt x="1734338" y="53956"/>
                </a:lnTo>
                <a:lnTo>
                  <a:pt x="1784700" y="50964"/>
                </a:lnTo>
                <a:lnTo>
                  <a:pt x="1835093" y="48147"/>
                </a:lnTo>
                <a:lnTo>
                  <a:pt x="1885505" y="45480"/>
                </a:lnTo>
                <a:lnTo>
                  <a:pt x="1935924" y="42939"/>
                </a:lnTo>
                <a:lnTo>
                  <a:pt x="1986336" y="40498"/>
                </a:lnTo>
                <a:lnTo>
                  <a:pt x="2036729" y="38133"/>
                </a:lnTo>
                <a:lnTo>
                  <a:pt x="2087091" y="35818"/>
                </a:lnTo>
                <a:lnTo>
                  <a:pt x="2137410" y="33528"/>
                </a:lnTo>
                <a:lnTo>
                  <a:pt x="2183951" y="31242"/>
                </a:lnTo>
                <a:lnTo>
                  <a:pt x="2230599" y="28956"/>
                </a:lnTo>
                <a:lnTo>
                  <a:pt x="2277332" y="26670"/>
                </a:lnTo>
                <a:lnTo>
                  <a:pt x="2324128" y="24384"/>
                </a:lnTo>
                <a:lnTo>
                  <a:pt x="2370966" y="22098"/>
                </a:lnTo>
                <a:lnTo>
                  <a:pt x="2417826" y="19812"/>
                </a:lnTo>
                <a:lnTo>
                  <a:pt x="2452116" y="18097"/>
                </a:lnTo>
                <a:lnTo>
                  <a:pt x="2486406" y="16383"/>
                </a:lnTo>
                <a:lnTo>
                  <a:pt x="2520696" y="14668"/>
                </a:lnTo>
                <a:lnTo>
                  <a:pt x="2554986" y="12954"/>
                </a:lnTo>
                <a:lnTo>
                  <a:pt x="2560320" y="12192"/>
                </a:lnTo>
                <a:lnTo>
                  <a:pt x="2563368" y="12192"/>
                </a:lnTo>
                <a:lnTo>
                  <a:pt x="2568702" y="11430"/>
                </a:lnTo>
                <a:lnTo>
                  <a:pt x="2554533" y="9322"/>
                </a:lnTo>
                <a:lnTo>
                  <a:pt x="2540508" y="6572"/>
                </a:lnTo>
                <a:lnTo>
                  <a:pt x="2526482" y="3393"/>
                </a:lnTo>
                <a:lnTo>
                  <a:pt x="2512314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1" name="Google Shape;1631;p37"/>
          <p:cNvGrpSpPr/>
          <p:nvPr/>
        </p:nvGrpSpPr>
        <p:grpSpPr>
          <a:xfrm>
            <a:off x="6761455" y="1798363"/>
            <a:ext cx="683443" cy="151048"/>
            <a:chOff x="8124418" y="3448024"/>
            <a:chExt cx="544880" cy="182978"/>
          </a:xfrm>
        </p:grpSpPr>
        <p:pic>
          <p:nvPicPr>
            <p:cNvPr id="1632" name="Google Shape;1632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24418" y="3453834"/>
              <a:ext cx="147116" cy="177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98154" y="3448024"/>
              <a:ext cx="97586" cy="143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6170" y="3457930"/>
              <a:ext cx="243128" cy="1547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5" name="Google Shape;1635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6447" y="2488933"/>
            <a:ext cx="289657" cy="240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6" name="Google Shape;1636;p37"/>
          <p:cNvGrpSpPr/>
          <p:nvPr/>
        </p:nvGrpSpPr>
        <p:grpSpPr>
          <a:xfrm>
            <a:off x="6956493" y="2319194"/>
            <a:ext cx="329747" cy="254043"/>
            <a:chOff x="8279913" y="4078960"/>
            <a:chExt cx="262893" cy="307744"/>
          </a:xfrm>
        </p:grpSpPr>
        <p:pic>
          <p:nvPicPr>
            <p:cNvPr id="1637" name="Google Shape;1637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79913" y="4200880"/>
              <a:ext cx="174501" cy="18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40648" y="4078960"/>
              <a:ext cx="102158" cy="102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9" name="Google Shape;1639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00545" y="927144"/>
            <a:ext cx="3726590" cy="118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84106" y="778254"/>
            <a:ext cx="3246665" cy="889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37"/>
          <p:cNvSpPr/>
          <p:nvPr/>
        </p:nvSpPr>
        <p:spPr>
          <a:xfrm>
            <a:off x="5135537" y="1207656"/>
            <a:ext cx="84473" cy="5239"/>
          </a:xfrm>
          <a:custGeom>
            <a:rect b="b" l="l" r="r" t="t"/>
            <a:pathLst>
              <a:path extrusionOk="0" h="6350" w="67309">
                <a:moveTo>
                  <a:pt x="10668" y="0"/>
                </a:moveTo>
                <a:lnTo>
                  <a:pt x="6858" y="1524"/>
                </a:lnTo>
                <a:lnTo>
                  <a:pt x="3048" y="3810"/>
                </a:lnTo>
                <a:lnTo>
                  <a:pt x="0" y="6096"/>
                </a:lnTo>
                <a:lnTo>
                  <a:pt x="12692" y="5976"/>
                </a:lnTo>
                <a:lnTo>
                  <a:pt x="25527" y="5714"/>
                </a:lnTo>
                <a:lnTo>
                  <a:pt x="38361" y="5453"/>
                </a:lnTo>
                <a:lnTo>
                  <a:pt x="51054" y="5333"/>
                </a:lnTo>
                <a:lnTo>
                  <a:pt x="56388" y="5333"/>
                </a:lnTo>
                <a:lnTo>
                  <a:pt x="61722" y="5333"/>
                </a:lnTo>
                <a:lnTo>
                  <a:pt x="67056" y="53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2" name="Google Shape;1642;p37"/>
          <p:cNvGrpSpPr/>
          <p:nvPr/>
        </p:nvGrpSpPr>
        <p:grpSpPr>
          <a:xfrm>
            <a:off x="5116586" y="1274385"/>
            <a:ext cx="146870" cy="66572"/>
            <a:chOff x="6813041" y="2813303"/>
            <a:chExt cx="117093" cy="80644"/>
          </a:xfrm>
        </p:grpSpPr>
        <p:sp>
          <p:nvSpPr>
            <p:cNvPr id="1643" name="Google Shape;1643;p37"/>
            <p:cNvSpPr/>
            <p:nvPr/>
          </p:nvSpPr>
          <p:spPr>
            <a:xfrm>
              <a:off x="6813041" y="2813303"/>
              <a:ext cx="83820" cy="6350"/>
            </a:xfrm>
            <a:custGeom>
              <a:rect b="b" l="l" r="r" t="t"/>
              <a:pathLst>
                <a:path extrusionOk="0" h="6350" w="83820">
                  <a:moveTo>
                    <a:pt x="0" y="0"/>
                  </a:moveTo>
                  <a:lnTo>
                    <a:pt x="12918" y="1202"/>
                  </a:lnTo>
                  <a:lnTo>
                    <a:pt x="25622" y="1619"/>
                  </a:lnTo>
                  <a:lnTo>
                    <a:pt x="38469" y="1607"/>
                  </a:lnTo>
                  <a:lnTo>
                    <a:pt x="51816" y="1523"/>
                  </a:lnTo>
                  <a:lnTo>
                    <a:pt x="60245" y="952"/>
                  </a:lnTo>
                  <a:lnTo>
                    <a:pt x="68389" y="952"/>
                  </a:lnTo>
                  <a:lnTo>
                    <a:pt x="76247" y="2381"/>
                  </a:lnTo>
                  <a:lnTo>
                    <a:pt x="83820" y="609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6829805" y="2881883"/>
              <a:ext cx="100329" cy="12064"/>
            </a:xfrm>
            <a:custGeom>
              <a:rect b="b" l="l" r="r" t="t"/>
              <a:pathLst>
                <a:path extrusionOk="0" h="12064" w="100329">
                  <a:moveTo>
                    <a:pt x="0" y="8382"/>
                  </a:moveTo>
                  <a:lnTo>
                    <a:pt x="14513" y="10656"/>
                  </a:lnTo>
                  <a:lnTo>
                    <a:pt x="28670" y="11715"/>
                  </a:lnTo>
                  <a:lnTo>
                    <a:pt x="42969" y="11489"/>
                  </a:lnTo>
                  <a:lnTo>
                    <a:pt x="57912" y="9906"/>
                  </a:lnTo>
                  <a:lnTo>
                    <a:pt x="68639" y="8358"/>
                  </a:lnTo>
                  <a:lnTo>
                    <a:pt x="79152" y="6096"/>
                  </a:lnTo>
                  <a:lnTo>
                    <a:pt x="89523" y="3262"/>
                  </a:lnTo>
                  <a:lnTo>
                    <a:pt x="9982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5" name="Google Shape;1645;p37"/>
          <p:cNvGrpSpPr/>
          <p:nvPr/>
        </p:nvGrpSpPr>
        <p:grpSpPr>
          <a:xfrm>
            <a:off x="1626723" y="2859575"/>
            <a:ext cx="7005092" cy="1077717"/>
            <a:chOff x="1789377" y="4320905"/>
            <a:chExt cx="7705524" cy="1628463"/>
          </a:xfrm>
        </p:grpSpPr>
        <p:grpSp>
          <p:nvGrpSpPr>
            <p:cNvPr id="1646" name="Google Shape;1646;p37"/>
            <p:cNvGrpSpPr/>
            <p:nvPr/>
          </p:nvGrpSpPr>
          <p:grpSpPr>
            <a:xfrm>
              <a:off x="6094815" y="4793436"/>
              <a:ext cx="140878" cy="105506"/>
              <a:chOff x="7151369" y="5112258"/>
              <a:chExt cx="102108" cy="84581"/>
            </a:xfrm>
          </p:grpSpPr>
          <p:sp>
            <p:nvSpPr>
              <p:cNvPr id="1647" name="Google Shape;1647;p37"/>
              <p:cNvSpPr/>
              <p:nvPr/>
            </p:nvSpPr>
            <p:spPr>
              <a:xfrm>
                <a:off x="7151369" y="5112258"/>
                <a:ext cx="87629" cy="13335"/>
              </a:xfrm>
              <a:custGeom>
                <a:rect b="b" l="l" r="r" t="t"/>
                <a:pathLst>
                  <a:path extrusionOk="0" h="13335" w="87629">
                    <a:moveTo>
                      <a:pt x="0" y="12954"/>
                    </a:moveTo>
                    <a:lnTo>
                      <a:pt x="45720" y="3048"/>
                    </a:lnTo>
                    <a:lnTo>
                      <a:pt x="71437" y="476"/>
                    </a:lnTo>
                    <a:lnTo>
                      <a:pt x="80010" y="0"/>
                    </a:lnTo>
                    <a:lnTo>
                      <a:pt x="84582" y="0"/>
                    </a:lnTo>
                    <a:lnTo>
                      <a:pt x="85344" y="0"/>
                    </a:lnTo>
                    <a:lnTo>
                      <a:pt x="8763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37"/>
              <p:cNvSpPr/>
              <p:nvPr/>
            </p:nvSpPr>
            <p:spPr>
              <a:xfrm>
                <a:off x="7162037" y="5181600"/>
                <a:ext cx="91440" cy="15239"/>
              </a:xfrm>
              <a:custGeom>
                <a:rect b="b" l="l" r="r" t="t"/>
                <a:pathLst>
                  <a:path extrusionOk="0" h="15239" w="91440">
                    <a:moveTo>
                      <a:pt x="0" y="11429"/>
                    </a:moveTo>
                    <a:lnTo>
                      <a:pt x="11406" y="13715"/>
                    </a:lnTo>
                    <a:lnTo>
                      <a:pt x="22098" y="14858"/>
                    </a:lnTo>
                    <a:lnTo>
                      <a:pt x="32789" y="14858"/>
                    </a:lnTo>
                    <a:lnTo>
                      <a:pt x="44196" y="13715"/>
                    </a:lnTo>
                    <a:lnTo>
                      <a:pt x="53792" y="12322"/>
                    </a:lnTo>
                    <a:lnTo>
                      <a:pt x="63246" y="10572"/>
                    </a:lnTo>
                    <a:lnTo>
                      <a:pt x="72699" y="8679"/>
                    </a:lnTo>
                    <a:lnTo>
                      <a:pt x="82296" y="6857"/>
                    </a:lnTo>
                    <a:lnTo>
                      <a:pt x="85344" y="6095"/>
                    </a:lnTo>
                    <a:lnTo>
                      <a:pt x="88392" y="6095"/>
                    </a:lnTo>
                    <a:lnTo>
                      <a:pt x="91440" y="5333"/>
                    </a:lnTo>
                    <a:lnTo>
                      <a:pt x="89916" y="3809"/>
                    </a:lnTo>
                    <a:lnTo>
                      <a:pt x="86868" y="1523"/>
                    </a:lnTo>
                    <a:lnTo>
                      <a:pt x="8458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49" name="Google Shape;1649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704594" y="4760456"/>
              <a:ext cx="233465" cy="1270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0" name="Google Shape;1650;p37"/>
            <p:cNvGrpSpPr/>
            <p:nvPr/>
          </p:nvGrpSpPr>
          <p:grpSpPr>
            <a:xfrm>
              <a:off x="6948539" y="4666045"/>
              <a:ext cx="259712" cy="194886"/>
              <a:chOff x="7770114" y="5010150"/>
              <a:chExt cx="188238" cy="156234"/>
            </a:xfrm>
          </p:grpSpPr>
          <p:sp>
            <p:nvSpPr>
              <p:cNvPr id="1651" name="Google Shape;1651;p37"/>
              <p:cNvSpPr/>
              <p:nvPr/>
            </p:nvSpPr>
            <p:spPr>
              <a:xfrm>
                <a:off x="7770114" y="501015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7"/>
              <p:cNvSpPr/>
              <p:nvPr/>
            </p:nvSpPr>
            <p:spPr>
              <a:xfrm>
                <a:off x="7799832" y="5087873"/>
                <a:ext cx="13970" cy="67945"/>
              </a:xfrm>
              <a:custGeom>
                <a:rect b="b" l="l" r="r" t="t"/>
                <a:pathLst>
                  <a:path extrusionOk="0" h="67945" w="13970">
                    <a:moveTo>
                      <a:pt x="0" y="0"/>
                    </a:moveTo>
                    <a:lnTo>
                      <a:pt x="1607" y="11429"/>
                    </a:lnTo>
                    <a:lnTo>
                      <a:pt x="3143" y="22859"/>
                    </a:lnTo>
                    <a:lnTo>
                      <a:pt x="4822" y="34290"/>
                    </a:lnTo>
                    <a:lnTo>
                      <a:pt x="6858" y="45720"/>
                    </a:lnTo>
                    <a:lnTo>
                      <a:pt x="8382" y="52577"/>
                    </a:lnTo>
                    <a:lnTo>
                      <a:pt x="9144" y="61722"/>
                    </a:lnTo>
                    <a:lnTo>
                      <a:pt x="12954" y="67818"/>
                    </a:lnTo>
                    <a:lnTo>
                      <a:pt x="13716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53" name="Google Shape;1653;p3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50479" y="5028019"/>
                <a:ext cx="107873" cy="13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4" name="Google Shape;1654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06638" y="4529066"/>
              <a:ext cx="563058" cy="34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3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71080" y="4575641"/>
              <a:ext cx="138845" cy="1816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6" name="Google Shape;1656;p37"/>
            <p:cNvGrpSpPr/>
            <p:nvPr/>
          </p:nvGrpSpPr>
          <p:grpSpPr>
            <a:xfrm>
              <a:off x="8516798" y="4377993"/>
              <a:ext cx="276831" cy="341922"/>
              <a:chOff x="8906802" y="4779238"/>
              <a:chExt cx="200646" cy="274108"/>
            </a:xfrm>
          </p:grpSpPr>
          <p:pic>
            <p:nvPicPr>
              <p:cNvPr id="1657" name="Google Shape;1657;p3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906802" y="4892014"/>
                <a:ext cx="135877" cy="161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8" name="Google Shape;1658;p3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016720" y="4779238"/>
                <a:ext cx="90728" cy="79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9" name="Google Shape;1659;p3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846160" y="4494848"/>
              <a:ext cx="136742" cy="242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3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063638" y="4320905"/>
              <a:ext cx="431263" cy="3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3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789377" y="4342693"/>
              <a:ext cx="3832201" cy="160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3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885424" y="5000518"/>
              <a:ext cx="188258" cy="1606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8"/>
          <p:cNvGrpSpPr/>
          <p:nvPr/>
        </p:nvGrpSpPr>
        <p:grpSpPr>
          <a:xfrm>
            <a:off x="2750129" y="567639"/>
            <a:ext cx="5261428" cy="675699"/>
            <a:chOff x="3025112" y="857720"/>
            <a:chExt cx="5787513" cy="1021001"/>
          </a:xfrm>
        </p:grpSpPr>
        <p:pic>
          <p:nvPicPr>
            <p:cNvPr id="1668" name="Google Shape;166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25112" y="1477524"/>
              <a:ext cx="185777" cy="332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9" name="Google Shape;1669;p38"/>
            <p:cNvGrpSpPr/>
            <p:nvPr/>
          </p:nvGrpSpPr>
          <p:grpSpPr>
            <a:xfrm>
              <a:off x="3333071" y="1196756"/>
              <a:ext cx="684052" cy="681965"/>
              <a:chOff x="5789485" y="1801368"/>
              <a:chExt cx="395795" cy="400050"/>
            </a:xfrm>
          </p:grpSpPr>
          <p:sp>
            <p:nvSpPr>
              <p:cNvPr id="1670" name="Google Shape;1670;p38"/>
              <p:cNvSpPr/>
              <p:nvPr/>
            </p:nvSpPr>
            <p:spPr>
              <a:xfrm>
                <a:off x="5789485" y="1953768"/>
                <a:ext cx="80010" cy="247650"/>
              </a:xfrm>
              <a:custGeom>
                <a:rect b="b" l="l" r="r" t="t"/>
                <a:pathLst>
                  <a:path extrusionOk="0" h="247650" w="80010">
                    <a:moveTo>
                      <a:pt x="22288" y="0"/>
                    </a:moveTo>
                    <a:lnTo>
                      <a:pt x="7048" y="38195"/>
                    </a:lnTo>
                    <a:lnTo>
                      <a:pt x="952" y="79248"/>
                    </a:lnTo>
                    <a:lnTo>
                      <a:pt x="0" y="130206"/>
                    </a:lnTo>
                    <a:lnTo>
                      <a:pt x="1381" y="155650"/>
                    </a:lnTo>
                    <a:lnTo>
                      <a:pt x="8072" y="196869"/>
                    </a:lnTo>
                    <a:lnTo>
                      <a:pt x="31432" y="241554"/>
                    </a:lnTo>
                    <a:lnTo>
                      <a:pt x="51815" y="247173"/>
                    </a:lnTo>
                    <a:lnTo>
                      <a:pt x="62079" y="244232"/>
                    </a:lnTo>
                    <a:lnTo>
                      <a:pt x="71056" y="238506"/>
                    </a:lnTo>
                    <a:lnTo>
                      <a:pt x="73342" y="235458"/>
                    </a:lnTo>
                    <a:lnTo>
                      <a:pt x="76390" y="232410"/>
                    </a:lnTo>
                    <a:lnTo>
                      <a:pt x="79438" y="2293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71" name="Google Shape;1671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883400" y="1851634"/>
                <a:ext cx="192050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2" name="Google Shape;1672;p38"/>
              <p:cNvSpPr/>
              <p:nvPr/>
            </p:nvSpPr>
            <p:spPr>
              <a:xfrm>
                <a:off x="6075426" y="1801368"/>
                <a:ext cx="109854" cy="308610"/>
              </a:xfrm>
              <a:custGeom>
                <a:rect b="b" l="l" r="r" t="t"/>
                <a:pathLst>
                  <a:path extrusionOk="0" h="308610" w="109854">
                    <a:moveTo>
                      <a:pt x="0" y="0"/>
                    </a:moveTo>
                    <a:lnTo>
                      <a:pt x="36111" y="22609"/>
                    </a:lnTo>
                    <a:lnTo>
                      <a:pt x="75628" y="68294"/>
                    </a:lnTo>
                    <a:lnTo>
                      <a:pt x="96012" y="108965"/>
                    </a:lnTo>
                    <a:lnTo>
                      <a:pt x="107537" y="155733"/>
                    </a:lnTo>
                    <a:lnTo>
                      <a:pt x="109406" y="180224"/>
                    </a:lnTo>
                    <a:lnTo>
                      <a:pt x="108204" y="204215"/>
                    </a:lnTo>
                    <a:lnTo>
                      <a:pt x="94964" y="246030"/>
                    </a:lnTo>
                    <a:lnTo>
                      <a:pt x="70866" y="282702"/>
                    </a:lnTo>
                    <a:lnTo>
                      <a:pt x="39790" y="305847"/>
                    </a:lnTo>
                    <a:lnTo>
                      <a:pt x="25908" y="3086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38"/>
            <p:cNvGrpSpPr/>
            <p:nvPr/>
          </p:nvGrpSpPr>
          <p:grpSpPr>
            <a:xfrm>
              <a:off x="5212687" y="1494237"/>
              <a:ext cx="169230" cy="121670"/>
              <a:chOff x="6877050" y="1975865"/>
              <a:chExt cx="97917" cy="71373"/>
            </a:xfrm>
          </p:grpSpPr>
          <p:sp>
            <p:nvSpPr>
              <p:cNvPr id="1674" name="Google Shape;1674;p38"/>
              <p:cNvSpPr/>
              <p:nvPr/>
            </p:nvSpPr>
            <p:spPr>
              <a:xfrm>
                <a:off x="6877050" y="1975865"/>
                <a:ext cx="72390" cy="3810"/>
              </a:xfrm>
              <a:custGeom>
                <a:rect b="b" l="l" r="r" t="t"/>
                <a:pathLst>
                  <a:path extrusionOk="0" h="3810" w="72390">
                    <a:moveTo>
                      <a:pt x="0" y="0"/>
                    </a:moveTo>
                    <a:lnTo>
                      <a:pt x="10048" y="1774"/>
                    </a:lnTo>
                    <a:lnTo>
                      <a:pt x="19812" y="2762"/>
                    </a:lnTo>
                    <a:lnTo>
                      <a:pt x="29575" y="3321"/>
                    </a:lnTo>
                    <a:lnTo>
                      <a:pt x="39624" y="3809"/>
                    </a:lnTo>
                    <a:lnTo>
                      <a:pt x="47744" y="3809"/>
                    </a:lnTo>
                    <a:lnTo>
                      <a:pt x="56007" y="3809"/>
                    </a:lnTo>
                    <a:lnTo>
                      <a:pt x="64269" y="3809"/>
                    </a:lnTo>
                    <a:lnTo>
                      <a:pt x="72390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6889242" y="2026919"/>
                <a:ext cx="85725" cy="20319"/>
              </a:xfrm>
              <a:custGeom>
                <a:rect b="b" l="l" r="r" t="t"/>
                <a:pathLst>
                  <a:path extrusionOk="0" h="20319" w="85725">
                    <a:moveTo>
                      <a:pt x="0" y="19812"/>
                    </a:moveTo>
                    <a:lnTo>
                      <a:pt x="14942" y="18704"/>
                    </a:lnTo>
                    <a:lnTo>
                      <a:pt x="29241" y="16668"/>
                    </a:lnTo>
                    <a:lnTo>
                      <a:pt x="43398" y="13918"/>
                    </a:lnTo>
                    <a:lnTo>
                      <a:pt x="57912" y="10668"/>
                    </a:lnTo>
                    <a:lnTo>
                      <a:pt x="65305" y="9108"/>
                    </a:lnTo>
                    <a:lnTo>
                      <a:pt x="72485" y="7334"/>
                    </a:lnTo>
                    <a:lnTo>
                      <a:pt x="79236" y="4560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6" name="Google Shape;1676;p38"/>
            <p:cNvGrpSpPr/>
            <p:nvPr/>
          </p:nvGrpSpPr>
          <p:grpSpPr>
            <a:xfrm>
              <a:off x="6073966" y="1183761"/>
              <a:ext cx="723057" cy="432603"/>
              <a:chOff x="7375372" y="1793747"/>
              <a:chExt cx="418363" cy="253771"/>
            </a:xfrm>
          </p:grpSpPr>
          <p:pic>
            <p:nvPicPr>
              <p:cNvPr id="1677" name="Google Shape;1677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75372" y="1831822"/>
                <a:ext cx="197408" cy="2156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8" name="Google Shape;1678;p38"/>
              <p:cNvSpPr/>
              <p:nvPr/>
            </p:nvSpPr>
            <p:spPr>
              <a:xfrm>
                <a:off x="7606950" y="1853945"/>
                <a:ext cx="116840" cy="129539"/>
              </a:xfrm>
              <a:custGeom>
                <a:rect b="b" l="l" r="r" t="t"/>
                <a:pathLst>
                  <a:path extrusionOk="0" h="129539" w="116840">
                    <a:moveTo>
                      <a:pt x="1619" y="54101"/>
                    </a:moveTo>
                    <a:lnTo>
                      <a:pt x="273" y="67758"/>
                    </a:lnTo>
                    <a:lnTo>
                      <a:pt x="0" y="79914"/>
                    </a:lnTo>
                    <a:lnTo>
                      <a:pt x="1297" y="91928"/>
                    </a:lnTo>
                    <a:lnTo>
                      <a:pt x="20633" y="128194"/>
                    </a:lnTo>
                    <a:lnTo>
                      <a:pt x="30575" y="129539"/>
                    </a:lnTo>
                    <a:lnTo>
                      <a:pt x="39993" y="126337"/>
                    </a:lnTo>
                    <a:lnTo>
                      <a:pt x="64008" y="87058"/>
                    </a:lnTo>
                    <a:lnTo>
                      <a:pt x="67913" y="70103"/>
                    </a:lnTo>
                    <a:lnTo>
                      <a:pt x="67913" y="69341"/>
                    </a:lnTo>
                    <a:lnTo>
                      <a:pt x="67913" y="59435"/>
                    </a:lnTo>
                    <a:lnTo>
                      <a:pt x="67913" y="68579"/>
                    </a:lnTo>
                    <a:lnTo>
                      <a:pt x="69425" y="76866"/>
                    </a:lnTo>
                    <a:lnTo>
                      <a:pt x="94583" y="101155"/>
                    </a:lnTo>
                    <a:lnTo>
                      <a:pt x="101250" y="100441"/>
                    </a:lnTo>
                    <a:lnTo>
                      <a:pt x="116681" y="74675"/>
                    </a:lnTo>
                    <a:lnTo>
                      <a:pt x="116002" y="65246"/>
                    </a:lnTo>
                    <a:lnTo>
                      <a:pt x="114109" y="56959"/>
                    </a:lnTo>
                    <a:lnTo>
                      <a:pt x="111216" y="48958"/>
                    </a:lnTo>
                    <a:lnTo>
                      <a:pt x="107537" y="40385"/>
                    </a:lnTo>
                    <a:lnTo>
                      <a:pt x="103512" y="30432"/>
                    </a:lnTo>
                    <a:lnTo>
                      <a:pt x="100488" y="20764"/>
                    </a:lnTo>
                    <a:lnTo>
                      <a:pt x="98321" y="10810"/>
                    </a:lnTo>
                    <a:lnTo>
                      <a:pt x="9686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7740395" y="1793747"/>
                <a:ext cx="53340" cy="198119"/>
              </a:xfrm>
              <a:custGeom>
                <a:rect b="b" l="l" r="r" t="t"/>
                <a:pathLst>
                  <a:path extrusionOk="0" h="198119" w="53340">
                    <a:moveTo>
                      <a:pt x="0" y="0"/>
                    </a:moveTo>
                    <a:lnTo>
                      <a:pt x="29467" y="31182"/>
                    </a:lnTo>
                    <a:lnTo>
                      <a:pt x="51149" y="82391"/>
                    </a:lnTo>
                    <a:lnTo>
                      <a:pt x="53089" y="103334"/>
                    </a:lnTo>
                    <a:lnTo>
                      <a:pt x="51816" y="124205"/>
                    </a:lnTo>
                    <a:lnTo>
                      <a:pt x="38957" y="171140"/>
                    </a:lnTo>
                    <a:lnTo>
                      <a:pt x="28956" y="193548"/>
                    </a:lnTo>
                    <a:lnTo>
                      <a:pt x="28956" y="19812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80" name="Google Shape;168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16804" y="1248680"/>
              <a:ext cx="179192" cy="2261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1" name="Google Shape;1681;p38"/>
            <p:cNvGrpSpPr/>
            <p:nvPr/>
          </p:nvGrpSpPr>
          <p:grpSpPr>
            <a:xfrm>
              <a:off x="7409399" y="947307"/>
              <a:ext cx="312145" cy="458626"/>
              <a:chOff x="8148076" y="1655038"/>
              <a:chExt cx="180608" cy="269036"/>
            </a:xfrm>
          </p:grpSpPr>
          <p:pic>
            <p:nvPicPr>
              <p:cNvPr id="1682" name="Google Shape;1682;p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148076" y="1783816"/>
                <a:ext cx="134127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3" name="Google Shape;1683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249386" y="1655038"/>
                <a:ext cx="79298" cy="96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4" name="Google Shape;1684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88464" y="1160978"/>
              <a:ext cx="183968" cy="3665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5" name="Google Shape;1685;p38"/>
            <p:cNvGrpSpPr/>
            <p:nvPr/>
          </p:nvGrpSpPr>
          <p:grpSpPr>
            <a:xfrm>
              <a:off x="8203696" y="1088942"/>
              <a:ext cx="328246" cy="307424"/>
              <a:chOff x="8607646" y="1738121"/>
              <a:chExt cx="189924" cy="180339"/>
            </a:xfrm>
          </p:grpSpPr>
          <p:sp>
            <p:nvSpPr>
              <p:cNvPr id="1686" name="Google Shape;1686;p38"/>
              <p:cNvSpPr/>
              <p:nvPr/>
            </p:nvSpPr>
            <p:spPr>
              <a:xfrm>
                <a:off x="8607646" y="1738121"/>
                <a:ext cx="51434" cy="180339"/>
              </a:xfrm>
              <a:custGeom>
                <a:rect b="b" l="l" r="r" t="t"/>
                <a:pathLst>
                  <a:path extrusionOk="0" h="180339" w="51434">
                    <a:moveTo>
                      <a:pt x="12858" y="0"/>
                    </a:moveTo>
                    <a:lnTo>
                      <a:pt x="2786" y="39754"/>
                    </a:lnTo>
                    <a:lnTo>
                      <a:pt x="0" y="90297"/>
                    </a:lnTo>
                    <a:lnTo>
                      <a:pt x="250" y="108537"/>
                    </a:lnTo>
                    <a:lnTo>
                      <a:pt x="6000" y="151542"/>
                    </a:lnTo>
                    <a:lnTo>
                      <a:pt x="34194" y="179736"/>
                    </a:lnTo>
                    <a:lnTo>
                      <a:pt x="42719" y="177486"/>
                    </a:lnTo>
                    <a:lnTo>
                      <a:pt x="50958" y="1737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8697241" y="1738883"/>
                <a:ext cx="100329" cy="95250"/>
              </a:xfrm>
              <a:custGeom>
                <a:rect b="b" l="l" r="r" t="t"/>
                <a:pathLst>
                  <a:path extrusionOk="0" h="95250" w="100329">
                    <a:moveTo>
                      <a:pt x="6322" y="27432"/>
                    </a:moveTo>
                    <a:lnTo>
                      <a:pt x="2690" y="37147"/>
                    </a:lnTo>
                    <a:lnTo>
                      <a:pt x="702" y="46291"/>
                    </a:lnTo>
                    <a:lnTo>
                      <a:pt x="0" y="55721"/>
                    </a:lnTo>
                    <a:lnTo>
                      <a:pt x="226" y="66294"/>
                    </a:lnTo>
                    <a:lnTo>
                      <a:pt x="14704" y="95250"/>
                    </a:lnTo>
                    <a:lnTo>
                      <a:pt x="25372" y="94488"/>
                    </a:lnTo>
                    <a:lnTo>
                      <a:pt x="48994" y="62484"/>
                    </a:lnTo>
                    <a:lnTo>
                      <a:pt x="50518" y="57912"/>
                    </a:lnTo>
                    <a:lnTo>
                      <a:pt x="52042" y="54102"/>
                    </a:lnTo>
                    <a:lnTo>
                      <a:pt x="53566" y="49530"/>
                    </a:lnTo>
                    <a:lnTo>
                      <a:pt x="53316" y="57495"/>
                    </a:lnTo>
                    <a:lnTo>
                      <a:pt x="53280" y="65246"/>
                    </a:lnTo>
                    <a:lnTo>
                      <a:pt x="74961" y="85677"/>
                    </a:lnTo>
                    <a:lnTo>
                      <a:pt x="80998" y="83820"/>
                    </a:lnTo>
                    <a:lnTo>
                      <a:pt x="100167" y="50768"/>
                    </a:lnTo>
                    <a:lnTo>
                      <a:pt x="99476" y="42100"/>
                    </a:lnTo>
                    <a:lnTo>
                      <a:pt x="97357" y="33718"/>
                    </a:lnTo>
                    <a:lnTo>
                      <a:pt x="93952" y="25908"/>
                    </a:lnTo>
                    <a:lnTo>
                      <a:pt x="89713" y="19288"/>
                    </a:lnTo>
                    <a:lnTo>
                      <a:pt x="85189" y="12954"/>
                    </a:lnTo>
                    <a:lnTo>
                      <a:pt x="80664" y="6619"/>
                    </a:lnTo>
                    <a:lnTo>
                      <a:pt x="7642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8" name="Google Shape;1688;p38"/>
            <p:cNvSpPr/>
            <p:nvPr/>
          </p:nvSpPr>
          <p:spPr>
            <a:xfrm>
              <a:off x="6592789" y="1101938"/>
              <a:ext cx="3294" cy="84449"/>
            </a:xfrm>
            <a:custGeom>
              <a:rect b="b" l="l" r="r" t="t"/>
              <a:pathLst>
                <a:path extrusionOk="0" h="49530" w="1904">
                  <a:moveTo>
                    <a:pt x="1524" y="0"/>
                  </a:moveTo>
                  <a:lnTo>
                    <a:pt x="1631" y="8572"/>
                  </a:lnTo>
                  <a:lnTo>
                    <a:pt x="1809" y="17145"/>
                  </a:lnTo>
                  <a:lnTo>
                    <a:pt x="1845" y="25717"/>
                  </a:lnTo>
                  <a:lnTo>
                    <a:pt x="1524" y="34290"/>
                  </a:lnTo>
                  <a:lnTo>
                    <a:pt x="762" y="39624"/>
                  </a:lnTo>
                  <a:lnTo>
                    <a:pt x="762" y="44958"/>
                  </a:lnTo>
                  <a:lnTo>
                    <a:pt x="0" y="4953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9" name="Google Shape;1689;p38"/>
            <p:cNvGrpSpPr/>
            <p:nvPr/>
          </p:nvGrpSpPr>
          <p:grpSpPr>
            <a:xfrm>
              <a:off x="8563062" y="857720"/>
              <a:ext cx="249563" cy="470881"/>
              <a:chOff x="8815577" y="1602485"/>
              <a:chExt cx="144398" cy="276225"/>
            </a:xfrm>
          </p:grpSpPr>
          <p:sp>
            <p:nvSpPr>
              <p:cNvPr id="1690" name="Google Shape;1690;p38"/>
              <p:cNvSpPr/>
              <p:nvPr/>
            </p:nvSpPr>
            <p:spPr>
              <a:xfrm>
                <a:off x="8815577" y="1645157"/>
                <a:ext cx="13334" cy="55244"/>
              </a:xfrm>
              <a:custGeom>
                <a:rect b="b" l="l" r="r" t="t"/>
                <a:pathLst>
                  <a:path extrusionOk="0" h="55244" w="13334">
                    <a:moveTo>
                      <a:pt x="12953" y="0"/>
                    </a:moveTo>
                    <a:lnTo>
                      <a:pt x="10798" y="9144"/>
                    </a:lnTo>
                    <a:lnTo>
                      <a:pt x="8858" y="18288"/>
                    </a:lnTo>
                    <a:lnTo>
                      <a:pt x="7060" y="27432"/>
                    </a:lnTo>
                    <a:lnTo>
                      <a:pt x="5333" y="36576"/>
                    </a:lnTo>
                    <a:lnTo>
                      <a:pt x="3809" y="42672"/>
                    </a:lnTo>
                    <a:lnTo>
                      <a:pt x="1523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8851391" y="1602485"/>
                <a:ext cx="108584" cy="276225"/>
              </a:xfrm>
              <a:custGeom>
                <a:rect b="b" l="l" r="r" t="t"/>
                <a:pathLst>
                  <a:path extrusionOk="0" h="276225" w="108584">
                    <a:moveTo>
                      <a:pt x="33527" y="0"/>
                    </a:moveTo>
                    <a:lnTo>
                      <a:pt x="66317" y="24967"/>
                    </a:lnTo>
                    <a:lnTo>
                      <a:pt x="95726" y="64293"/>
                    </a:lnTo>
                    <a:lnTo>
                      <a:pt x="108382" y="116728"/>
                    </a:lnTo>
                    <a:lnTo>
                      <a:pt x="107727" y="136207"/>
                    </a:lnTo>
                    <a:lnTo>
                      <a:pt x="99059" y="173735"/>
                    </a:lnTo>
                    <a:lnTo>
                      <a:pt x="72378" y="219598"/>
                    </a:lnTo>
                    <a:lnTo>
                      <a:pt x="39909" y="254222"/>
                    </a:lnTo>
                    <a:lnTo>
                      <a:pt x="6095" y="275844"/>
                    </a:lnTo>
                    <a:lnTo>
                      <a:pt x="0" y="2750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2" name="Google Shape;1692;p38"/>
          <p:cNvGrpSpPr/>
          <p:nvPr/>
        </p:nvGrpSpPr>
        <p:grpSpPr>
          <a:xfrm>
            <a:off x="3857653" y="1072261"/>
            <a:ext cx="4289602" cy="625864"/>
            <a:chOff x="4243376" y="1620220"/>
            <a:chExt cx="4718515" cy="945700"/>
          </a:xfrm>
        </p:grpSpPr>
        <p:pic>
          <p:nvPicPr>
            <p:cNvPr id="1693" name="Google Shape;1693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47259" y="2117701"/>
              <a:ext cx="284549" cy="3819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4" name="Google Shape;1694;p38"/>
            <p:cNvGrpSpPr/>
            <p:nvPr/>
          </p:nvGrpSpPr>
          <p:grpSpPr>
            <a:xfrm>
              <a:off x="6401877" y="1934902"/>
              <a:ext cx="833682" cy="527917"/>
              <a:chOff x="7565110" y="2234374"/>
              <a:chExt cx="482371" cy="309683"/>
            </a:xfrm>
          </p:grpSpPr>
          <p:pic>
            <p:nvPicPr>
              <p:cNvPr id="1695" name="Google Shape;1695;p3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565110" y="2376652"/>
                <a:ext cx="10901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6" name="Google Shape;1696;p3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95602" y="2269210"/>
                <a:ext cx="254368" cy="274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7" name="Google Shape;1697;p38"/>
              <p:cNvSpPr/>
              <p:nvPr/>
            </p:nvSpPr>
            <p:spPr>
              <a:xfrm>
                <a:off x="7963661" y="2234374"/>
                <a:ext cx="83820" cy="257810"/>
              </a:xfrm>
              <a:custGeom>
                <a:rect b="b" l="l" r="r" t="t"/>
                <a:pathLst>
                  <a:path extrusionOk="0" h="257810" w="83820">
                    <a:moveTo>
                      <a:pt x="0" y="571"/>
                    </a:moveTo>
                    <a:lnTo>
                      <a:pt x="38897" y="11715"/>
                    </a:lnTo>
                    <a:lnTo>
                      <a:pt x="61710" y="43100"/>
                    </a:lnTo>
                    <a:lnTo>
                      <a:pt x="77402" y="81867"/>
                    </a:lnTo>
                    <a:lnTo>
                      <a:pt x="83593" y="124860"/>
                    </a:lnTo>
                    <a:lnTo>
                      <a:pt x="83724" y="147542"/>
                    </a:lnTo>
                    <a:lnTo>
                      <a:pt x="81426" y="170080"/>
                    </a:lnTo>
                    <a:lnTo>
                      <a:pt x="70175" y="208085"/>
                    </a:lnTo>
                    <a:lnTo>
                      <a:pt x="40386" y="251269"/>
                    </a:lnTo>
                    <a:lnTo>
                      <a:pt x="32766" y="255841"/>
                    </a:lnTo>
                    <a:lnTo>
                      <a:pt x="30480" y="257365"/>
                    </a:lnTo>
                    <a:lnTo>
                      <a:pt x="25146" y="2573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98" name="Google Shape;1698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84234" y="2089123"/>
              <a:ext cx="197630" cy="1936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9" name="Google Shape;1699;p38"/>
            <p:cNvGrpSpPr/>
            <p:nvPr/>
          </p:nvGrpSpPr>
          <p:grpSpPr>
            <a:xfrm>
              <a:off x="7715230" y="1825411"/>
              <a:ext cx="501520" cy="530821"/>
              <a:chOff x="8325015" y="2170150"/>
              <a:chExt cx="290181" cy="311387"/>
            </a:xfrm>
          </p:grpSpPr>
          <p:pic>
            <p:nvPicPr>
              <p:cNvPr id="1700" name="Google Shape;1700;p3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25015" y="2170150"/>
                <a:ext cx="165976" cy="25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1" name="Google Shape;1701;p3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516848" y="2274544"/>
                <a:ext cx="98348" cy="206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02" name="Google Shape;1702;p38"/>
            <p:cNvGrpSpPr/>
            <p:nvPr/>
          </p:nvGrpSpPr>
          <p:grpSpPr>
            <a:xfrm>
              <a:off x="8306219" y="1620220"/>
              <a:ext cx="655672" cy="638166"/>
              <a:chOff x="8666962" y="2049780"/>
              <a:chExt cx="379374" cy="374357"/>
            </a:xfrm>
          </p:grpSpPr>
          <p:pic>
            <p:nvPicPr>
              <p:cNvPr id="1703" name="Google Shape;1703;p3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66962" y="2118334"/>
                <a:ext cx="260654" cy="305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4" name="Google Shape;1704;p38"/>
              <p:cNvSpPr/>
              <p:nvPr/>
            </p:nvSpPr>
            <p:spPr>
              <a:xfrm>
                <a:off x="8897111" y="2049780"/>
                <a:ext cx="149225" cy="303530"/>
              </a:xfrm>
              <a:custGeom>
                <a:rect b="b" l="l" r="r" t="t"/>
                <a:pathLst>
                  <a:path extrusionOk="0" h="303530" w="149225">
                    <a:moveTo>
                      <a:pt x="55625" y="21336"/>
                    </a:moveTo>
                    <a:lnTo>
                      <a:pt x="56495" y="14144"/>
                    </a:lnTo>
                    <a:lnTo>
                      <a:pt x="58007" y="6096"/>
                    </a:lnTo>
                    <a:lnTo>
                      <a:pt x="61948" y="333"/>
                    </a:lnTo>
                    <a:lnTo>
                      <a:pt x="70103" y="0"/>
                    </a:lnTo>
                    <a:lnTo>
                      <a:pt x="80641" y="6119"/>
                    </a:lnTo>
                    <a:lnTo>
                      <a:pt x="106679" y="35052"/>
                    </a:lnTo>
                    <a:lnTo>
                      <a:pt x="127349" y="68675"/>
                    </a:lnTo>
                    <a:lnTo>
                      <a:pt x="141731" y="105156"/>
                    </a:lnTo>
                    <a:lnTo>
                      <a:pt x="149018" y="161413"/>
                    </a:lnTo>
                    <a:lnTo>
                      <a:pt x="146303" y="179832"/>
                    </a:lnTo>
                    <a:lnTo>
                      <a:pt x="124110" y="223551"/>
                    </a:lnTo>
                    <a:lnTo>
                      <a:pt x="89915" y="259842"/>
                    </a:lnTo>
                    <a:lnTo>
                      <a:pt x="56959" y="286702"/>
                    </a:lnTo>
                    <a:lnTo>
                      <a:pt x="18287" y="303276"/>
                    </a:lnTo>
                    <a:lnTo>
                      <a:pt x="12191" y="303276"/>
                    </a:lnTo>
                    <a:lnTo>
                      <a:pt x="6095" y="303276"/>
                    </a:lnTo>
                    <a:lnTo>
                      <a:pt x="0" y="3032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38"/>
            <p:cNvGrpSpPr/>
            <p:nvPr/>
          </p:nvGrpSpPr>
          <p:grpSpPr>
            <a:xfrm>
              <a:off x="4243376" y="2009915"/>
              <a:ext cx="919504" cy="556005"/>
              <a:chOff x="6316192" y="2278380"/>
              <a:chExt cx="532028" cy="326160"/>
            </a:xfrm>
          </p:grpSpPr>
          <p:pic>
            <p:nvPicPr>
              <p:cNvPr id="1706" name="Google Shape;1706;p3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16192" y="2311882"/>
                <a:ext cx="417626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7" name="Google Shape;1707;p38"/>
              <p:cNvSpPr/>
              <p:nvPr/>
            </p:nvSpPr>
            <p:spPr>
              <a:xfrm>
                <a:off x="6757416" y="2278380"/>
                <a:ext cx="90804" cy="298450"/>
              </a:xfrm>
              <a:custGeom>
                <a:rect b="b" l="l" r="r" t="t"/>
                <a:pathLst>
                  <a:path extrusionOk="0" h="298450" w="90804">
                    <a:moveTo>
                      <a:pt x="3048" y="0"/>
                    </a:moveTo>
                    <a:lnTo>
                      <a:pt x="14501" y="13239"/>
                    </a:lnTo>
                    <a:lnTo>
                      <a:pt x="26670" y="25908"/>
                    </a:lnTo>
                    <a:lnTo>
                      <a:pt x="38838" y="38576"/>
                    </a:lnTo>
                    <a:lnTo>
                      <a:pt x="50292" y="51815"/>
                    </a:lnTo>
                    <a:lnTo>
                      <a:pt x="78152" y="98214"/>
                    </a:lnTo>
                    <a:lnTo>
                      <a:pt x="90678" y="150113"/>
                    </a:lnTo>
                    <a:lnTo>
                      <a:pt x="90582" y="167997"/>
                    </a:lnTo>
                    <a:lnTo>
                      <a:pt x="80152" y="205847"/>
                    </a:lnTo>
                    <a:lnTo>
                      <a:pt x="55483" y="243780"/>
                    </a:lnTo>
                    <a:lnTo>
                      <a:pt x="25527" y="278511"/>
                    </a:lnTo>
                    <a:lnTo>
                      <a:pt x="2286" y="297942"/>
                    </a:lnTo>
                    <a:lnTo>
                      <a:pt x="2286" y="296418"/>
                    </a:lnTo>
                    <a:lnTo>
                      <a:pt x="0" y="2918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08" name="Google Shape;1708;p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485203" y="2239553"/>
            <a:ext cx="227427" cy="18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51" y="1903547"/>
            <a:ext cx="3490772" cy="1839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38"/>
          <p:cNvGrpSpPr/>
          <p:nvPr/>
        </p:nvGrpSpPr>
        <p:grpSpPr>
          <a:xfrm>
            <a:off x="969828" y="3884981"/>
            <a:ext cx="7342473" cy="842473"/>
            <a:chOff x="1066800" y="5870325"/>
            <a:chExt cx="8076640" cy="1273002"/>
          </a:xfrm>
        </p:grpSpPr>
        <p:pic>
          <p:nvPicPr>
            <p:cNvPr id="1711" name="Google Shape;1711;p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66800" y="6522562"/>
              <a:ext cx="404907" cy="287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2" name="Google Shape;1712;p38"/>
            <p:cNvGrpSpPr/>
            <p:nvPr/>
          </p:nvGrpSpPr>
          <p:grpSpPr>
            <a:xfrm>
              <a:off x="2348967" y="5870325"/>
              <a:ext cx="3078405" cy="1273002"/>
              <a:chOff x="5220080" y="4542948"/>
              <a:chExt cx="1781175" cy="746760"/>
            </a:xfrm>
          </p:grpSpPr>
          <p:sp>
            <p:nvSpPr>
              <p:cNvPr id="1713" name="Google Shape;1713;p38"/>
              <p:cNvSpPr/>
              <p:nvPr/>
            </p:nvSpPr>
            <p:spPr>
              <a:xfrm>
                <a:off x="5220080" y="4542948"/>
                <a:ext cx="1781175" cy="746760"/>
              </a:xfrm>
              <a:custGeom>
                <a:rect b="b" l="l" r="r" t="t"/>
                <a:pathLst>
                  <a:path extrusionOk="0" h="746760" w="1781175">
                    <a:moveTo>
                      <a:pt x="51435" y="720947"/>
                    </a:moveTo>
                    <a:lnTo>
                      <a:pt x="42576" y="673893"/>
                    </a:lnTo>
                    <a:lnTo>
                      <a:pt x="37719" y="625697"/>
                    </a:lnTo>
                    <a:lnTo>
                      <a:pt x="33538" y="578453"/>
                    </a:lnTo>
                    <a:lnTo>
                      <a:pt x="29421" y="531209"/>
                    </a:lnTo>
                    <a:lnTo>
                      <a:pt x="25431" y="483965"/>
                    </a:lnTo>
                    <a:lnTo>
                      <a:pt x="21632" y="436721"/>
                    </a:lnTo>
                    <a:lnTo>
                      <a:pt x="18086" y="389477"/>
                    </a:lnTo>
                    <a:lnTo>
                      <a:pt x="14859" y="342233"/>
                    </a:lnTo>
                    <a:lnTo>
                      <a:pt x="12644" y="301668"/>
                    </a:lnTo>
                    <a:lnTo>
                      <a:pt x="10858" y="261175"/>
                    </a:lnTo>
                    <a:lnTo>
                      <a:pt x="9929" y="220825"/>
                    </a:lnTo>
                    <a:lnTo>
                      <a:pt x="10287" y="180689"/>
                    </a:lnTo>
                    <a:lnTo>
                      <a:pt x="19431" y="137255"/>
                    </a:lnTo>
                    <a:lnTo>
                      <a:pt x="58864" y="122943"/>
                    </a:lnTo>
                    <a:lnTo>
                      <a:pt x="75438" y="122015"/>
                    </a:lnTo>
                    <a:lnTo>
                      <a:pt x="92011" y="121086"/>
                    </a:lnTo>
                    <a:lnTo>
                      <a:pt x="140708" y="115788"/>
                    </a:lnTo>
                    <a:lnTo>
                      <a:pt x="205239" y="105906"/>
                    </a:lnTo>
                    <a:lnTo>
                      <a:pt x="237363" y="100679"/>
                    </a:lnTo>
                    <a:lnTo>
                      <a:pt x="285380" y="93094"/>
                    </a:lnTo>
                    <a:lnTo>
                      <a:pt x="333470" y="86296"/>
                    </a:lnTo>
                    <a:lnTo>
                      <a:pt x="381702" y="80212"/>
                    </a:lnTo>
                    <a:lnTo>
                      <a:pt x="430149" y="74771"/>
                    </a:lnTo>
                    <a:lnTo>
                      <a:pt x="476868" y="69998"/>
                    </a:lnTo>
                    <a:lnTo>
                      <a:pt x="523734" y="65663"/>
                    </a:lnTo>
                    <a:lnTo>
                      <a:pt x="570710" y="61658"/>
                    </a:lnTo>
                    <a:lnTo>
                      <a:pt x="617759" y="57873"/>
                    </a:lnTo>
                    <a:lnTo>
                      <a:pt x="664845" y="54197"/>
                    </a:lnTo>
                    <a:lnTo>
                      <a:pt x="717502" y="50167"/>
                    </a:lnTo>
                    <a:lnTo>
                      <a:pt x="770269" y="46284"/>
                    </a:lnTo>
                    <a:lnTo>
                      <a:pt x="823072" y="42511"/>
                    </a:lnTo>
                    <a:lnTo>
                      <a:pt x="875839" y="38810"/>
                    </a:lnTo>
                    <a:lnTo>
                      <a:pt x="928497" y="35147"/>
                    </a:lnTo>
                    <a:lnTo>
                      <a:pt x="982903" y="32032"/>
                    </a:lnTo>
                    <a:lnTo>
                      <a:pt x="1037310" y="29063"/>
                    </a:lnTo>
                    <a:lnTo>
                      <a:pt x="1091717" y="26204"/>
                    </a:lnTo>
                    <a:lnTo>
                      <a:pt x="1146124" y="23418"/>
                    </a:lnTo>
                    <a:lnTo>
                      <a:pt x="1200531" y="20669"/>
                    </a:lnTo>
                    <a:lnTo>
                      <a:pt x="1250445" y="17932"/>
                    </a:lnTo>
                    <a:lnTo>
                      <a:pt x="1300468" y="15231"/>
                    </a:lnTo>
                    <a:lnTo>
                      <a:pt x="1350529" y="12604"/>
                    </a:lnTo>
                    <a:lnTo>
                      <a:pt x="1400552" y="10086"/>
                    </a:lnTo>
                    <a:lnTo>
                      <a:pt x="1450467" y="7715"/>
                    </a:lnTo>
                    <a:lnTo>
                      <a:pt x="1497341" y="5464"/>
                    </a:lnTo>
                    <a:lnTo>
                      <a:pt x="1544288" y="3429"/>
                    </a:lnTo>
                    <a:lnTo>
                      <a:pt x="1591377" y="1821"/>
                    </a:lnTo>
                    <a:lnTo>
                      <a:pt x="1638681" y="857"/>
                    </a:lnTo>
                    <a:lnTo>
                      <a:pt x="1663160" y="464"/>
                    </a:lnTo>
                    <a:lnTo>
                      <a:pt x="1688211" y="0"/>
                    </a:lnTo>
                    <a:lnTo>
                      <a:pt x="1737741" y="3143"/>
                    </a:lnTo>
                    <a:lnTo>
                      <a:pt x="1772150" y="29396"/>
                    </a:lnTo>
                    <a:lnTo>
                      <a:pt x="1773174" y="39052"/>
                    </a:lnTo>
                    <a:lnTo>
                      <a:pt x="1773054" y="48851"/>
                    </a:lnTo>
                    <a:lnTo>
                      <a:pt x="1772793" y="58007"/>
                    </a:lnTo>
                    <a:lnTo>
                      <a:pt x="1772328" y="78700"/>
                    </a:lnTo>
                    <a:lnTo>
                      <a:pt x="1771364" y="99536"/>
                    </a:lnTo>
                    <a:lnTo>
                      <a:pt x="1770542" y="120372"/>
                    </a:lnTo>
                    <a:lnTo>
                      <a:pt x="1770507" y="141065"/>
                    </a:lnTo>
                    <a:lnTo>
                      <a:pt x="1771042" y="172366"/>
                    </a:lnTo>
                    <a:lnTo>
                      <a:pt x="1772507" y="203454"/>
                    </a:lnTo>
                    <a:lnTo>
                      <a:pt x="1774686" y="234398"/>
                    </a:lnTo>
                    <a:lnTo>
                      <a:pt x="1777365" y="265271"/>
                    </a:lnTo>
                    <a:lnTo>
                      <a:pt x="1779758" y="296370"/>
                    </a:lnTo>
                    <a:lnTo>
                      <a:pt x="1781079" y="327755"/>
                    </a:lnTo>
                    <a:lnTo>
                      <a:pt x="1781115" y="359140"/>
                    </a:lnTo>
                    <a:lnTo>
                      <a:pt x="1779651" y="390239"/>
                    </a:lnTo>
                    <a:lnTo>
                      <a:pt x="1776912" y="418921"/>
                    </a:lnTo>
                    <a:lnTo>
                      <a:pt x="1772602" y="447675"/>
                    </a:lnTo>
                    <a:lnTo>
                      <a:pt x="1767435" y="476285"/>
                    </a:lnTo>
                    <a:lnTo>
                      <a:pt x="1762125" y="504539"/>
                    </a:lnTo>
                    <a:lnTo>
                      <a:pt x="1758707" y="523732"/>
                    </a:lnTo>
                    <a:lnTo>
                      <a:pt x="1755362" y="542639"/>
                    </a:lnTo>
                    <a:lnTo>
                      <a:pt x="1752159" y="561546"/>
                    </a:lnTo>
                    <a:lnTo>
                      <a:pt x="1749171" y="580739"/>
                    </a:lnTo>
                    <a:lnTo>
                      <a:pt x="1748718" y="590014"/>
                    </a:lnTo>
                    <a:lnTo>
                      <a:pt x="1747837" y="600646"/>
                    </a:lnTo>
                    <a:lnTo>
                      <a:pt x="1745527" y="610850"/>
                    </a:lnTo>
                    <a:lnTo>
                      <a:pt x="1740789" y="618839"/>
                    </a:lnTo>
                    <a:lnTo>
                      <a:pt x="1735240" y="622006"/>
                    </a:lnTo>
                    <a:lnTo>
                      <a:pt x="1728406" y="623030"/>
                    </a:lnTo>
                    <a:lnTo>
                      <a:pt x="1721286" y="622911"/>
                    </a:lnTo>
                    <a:lnTo>
                      <a:pt x="1714881" y="622649"/>
                    </a:lnTo>
                    <a:lnTo>
                      <a:pt x="1697295" y="622268"/>
                    </a:lnTo>
                    <a:lnTo>
                      <a:pt x="1679924" y="621315"/>
                    </a:lnTo>
                    <a:lnTo>
                      <a:pt x="1662695" y="620077"/>
                    </a:lnTo>
                    <a:lnTo>
                      <a:pt x="1645539" y="618839"/>
                    </a:lnTo>
                    <a:lnTo>
                      <a:pt x="1613296" y="617434"/>
                    </a:lnTo>
                    <a:lnTo>
                      <a:pt x="1580769" y="616743"/>
                    </a:lnTo>
                    <a:lnTo>
                      <a:pt x="1548241" y="616910"/>
                    </a:lnTo>
                    <a:lnTo>
                      <a:pt x="1515999" y="618077"/>
                    </a:lnTo>
                    <a:lnTo>
                      <a:pt x="1470159" y="620696"/>
                    </a:lnTo>
                    <a:lnTo>
                      <a:pt x="1424178" y="624744"/>
                    </a:lnTo>
                    <a:lnTo>
                      <a:pt x="1378196" y="629650"/>
                    </a:lnTo>
                    <a:lnTo>
                      <a:pt x="1332357" y="634841"/>
                    </a:lnTo>
                    <a:lnTo>
                      <a:pt x="1278064" y="640532"/>
                    </a:lnTo>
                    <a:lnTo>
                      <a:pt x="1223772" y="646080"/>
                    </a:lnTo>
                    <a:lnTo>
                      <a:pt x="1169479" y="651343"/>
                    </a:lnTo>
                    <a:lnTo>
                      <a:pt x="1115187" y="656177"/>
                    </a:lnTo>
                    <a:lnTo>
                      <a:pt x="1068095" y="659755"/>
                    </a:lnTo>
                    <a:lnTo>
                      <a:pt x="1021003" y="663224"/>
                    </a:lnTo>
                    <a:lnTo>
                      <a:pt x="973912" y="666656"/>
                    </a:lnTo>
                    <a:lnTo>
                      <a:pt x="926820" y="670124"/>
                    </a:lnTo>
                    <a:lnTo>
                      <a:pt x="879729" y="673703"/>
                    </a:lnTo>
                    <a:lnTo>
                      <a:pt x="831729" y="677543"/>
                    </a:lnTo>
                    <a:lnTo>
                      <a:pt x="783765" y="681749"/>
                    </a:lnTo>
                    <a:lnTo>
                      <a:pt x="735875" y="686321"/>
                    </a:lnTo>
                    <a:lnTo>
                      <a:pt x="688095" y="691259"/>
                    </a:lnTo>
                    <a:lnTo>
                      <a:pt x="640461" y="696563"/>
                    </a:lnTo>
                    <a:lnTo>
                      <a:pt x="584334" y="702492"/>
                    </a:lnTo>
                    <a:lnTo>
                      <a:pt x="528066" y="708564"/>
                    </a:lnTo>
                    <a:lnTo>
                      <a:pt x="471797" y="714351"/>
                    </a:lnTo>
                    <a:lnTo>
                      <a:pt x="415671" y="719423"/>
                    </a:lnTo>
                    <a:lnTo>
                      <a:pt x="369367" y="722709"/>
                    </a:lnTo>
                    <a:lnTo>
                      <a:pt x="322992" y="725709"/>
                    </a:lnTo>
                    <a:lnTo>
                      <a:pt x="276475" y="728424"/>
                    </a:lnTo>
                    <a:lnTo>
                      <a:pt x="229743" y="730853"/>
                    </a:lnTo>
                    <a:lnTo>
                      <a:pt x="194762" y="732698"/>
                    </a:lnTo>
                    <a:lnTo>
                      <a:pt x="159639" y="734758"/>
                    </a:lnTo>
                    <a:lnTo>
                      <a:pt x="124515" y="736961"/>
                    </a:lnTo>
                    <a:lnTo>
                      <a:pt x="89535" y="739235"/>
                    </a:lnTo>
                    <a:lnTo>
                      <a:pt x="69984" y="740949"/>
                    </a:lnTo>
                    <a:lnTo>
                      <a:pt x="50292" y="742664"/>
                    </a:lnTo>
                    <a:lnTo>
                      <a:pt x="30599" y="744378"/>
                    </a:lnTo>
                    <a:lnTo>
                      <a:pt x="11049" y="746093"/>
                    </a:lnTo>
                    <a:lnTo>
                      <a:pt x="2524" y="746438"/>
                    </a:lnTo>
                    <a:lnTo>
                      <a:pt x="0" y="744855"/>
                    </a:lnTo>
                    <a:lnTo>
                      <a:pt x="2047" y="740842"/>
                    </a:lnTo>
                    <a:lnTo>
                      <a:pt x="7239" y="7339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14" name="Google Shape;1714;p3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418556" y="4813528"/>
                <a:ext cx="272084" cy="283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5" name="Google Shape;1715;p3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720284" y="4916398"/>
                <a:ext cx="116660" cy="2236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6" name="Google Shape;1716;p3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891091" y="4795240"/>
                <a:ext cx="260559" cy="305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7" name="Google Shape;1717;p38"/>
              <p:cNvSpPr/>
              <p:nvPr/>
            </p:nvSpPr>
            <p:spPr>
              <a:xfrm>
                <a:off x="6171437" y="4748021"/>
                <a:ext cx="85089" cy="304164"/>
              </a:xfrm>
              <a:custGeom>
                <a:rect b="b" l="l" r="r" t="t"/>
                <a:pathLst>
                  <a:path extrusionOk="0" h="304164" w="85089">
                    <a:moveTo>
                      <a:pt x="0" y="0"/>
                    </a:moveTo>
                    <a:lnTo>
                      <a:pt x="10203" y="14489"/>
                    </a:lnTo>
                    <a:lnTo>
                      <a:pt x="21050" y="28479"/>
                    </a:lnTo>
                    <a:lnTo>
                      <a:pt x="32039" y="42326"/>
                    </a:lnTo>
                    <a:lnTo>
                      <a:pt x="42672" y="56387"/>
                    </a:lnTo>
                    <a:lnTo>
                      <a:pt x="69151" y="104108"/>
                    </a:lnTo>
                    <a:lnTo>
                      <a:pt x="83058" y="156971"/>
                    </a:lnTo>
                    <a:lnTo>
                      <a:pt x="85034" y="180593"/>
                    </a:lnTo>
                    <a:lnTo>
                      <a:pt x="84010" y="203644"/>
                    </a:lnTo>
                    <a:lnTo>
                      <a:pt x="72390" y="249173"/>
                    </a:lnTo>
                    <a:lnTo>
                      <a:pt x="40993" y="292357"/>
                    </a:lnTo>
                    <a:lnTo>
                      <a:pt x="26670" y="30403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6469379" y="4868417"/>
                <a:ext cx="86995" cy="7620"/>
              </a:xfrm>
              <a:custGeom>
                <a:rect b="b" l="l" r="r" t="t"/>
                <a:pathLst>
                  <a:path extrusionOk="0" h="7620" w="86995">
                    <a:moveTo>
                      <a:pt x="0" y="0"/>
                    </a:moveTo>
                    <a:lnTo>
                      <a:pt x="15513" y="2321"/>
                    </a:lnTo>
                    <a:lnTo>
                      <a:pt x="30384" y="3714"/>
                    </a:lnTo>
                    <a:lnTo>
                      <a:pt x="45112" y="4393"/>
                    </a:lnTo>
                    <a:lnTo>
                      <a:pt x="60198" y="4571"/>
                    </a:lnTo>
                    <a:lnTo>
                      <a:pt x="67365" y="4190"/>
                    </a:lnTo>
                    <a:lnTo>
                      <a:pt x="74676" y="3809"/>
                    </a:lnTo>
                    <a:lnTo>
                      <a:pt x="81414" y="4571"/>
                    </a:lnTo>
                    <a:lnTo>
                      <a:pt x="86868" y="76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6460235" y="4937759"/>
                <a:ext cx="113665" cy="20954"/>
              </a:xfrm>
              <a:custGeom>
                <a:rect b="b" l="l" r="r" t="t"/>
                <a:pathLst>
                  <a:path extrusionOk="0" h="20954" w="113665">
                    <a:moveTo>
                      <a:pt x="0" y="20574"/>
                    </a:moveTo>
                    <a:lnTo>
                      <a:pt x="16906" y="18466"/>
                    </a:lnTo>
                    <a:lnTo>
                      <a:pt x="33528" y="15716"/>
                    </a:lnTo>
                    <a:lnTo>
                      <a:pt x="50149" y="12537"/>
                    </a:lnTo>
                    <a:lnTo>
                      <a:pt x="67056" y="9144"/>
                    </a:lnTo>
                    <a:lnTo>
                      <a:pt x="78605" y="6858"/>
                    </a:lnTo>
                    <a:lnTo>
                      <a:pt x="90297" y="4572"/>
                    </a:lnTo>
                    <a:lnTo>
                      <a:pt x="101988" y="2286"/>
                    </a:lnTo>
                    <a:lnTo>
                      <a:pt x="11353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20" name="Google Shape;1720;p3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638899" y="4847818"/>
                <a:ext cx="113493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21" name="Google Shape;1721;p3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647170" y="6269260"/>
              <a:ext cx="525552" cy="242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2" name="Google Shape;1722;p38"/>
            <p:cNvGrpSpPr/>
            <p:nvPr/>
          </p:nvGrpSpPr>
          <p:grpSpPr>
            <a:xfrm>
              <a:off x="6716305" y="6014507"/>
              <a:ext cx="2427135" cy="485415"/>
              <a:chOff x="7747037" y="4627530"/>
              <a:chExt cx="1404348" cy="284751"/>
            </a:xfrm>
          </p:grpSpPr>
          <p:pic>
            <p:nvPicPr>
              <p:cNvPr id="1723" name="Google Shape;1723;p3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47037" y="4724374"/>
                <a:ext cx="175120" cy="1879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4" name="Google Shape;1724;p3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43062" y="4741900"/>
                <a:ext cx="110159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5" name="Google Shape;1725;p3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77936" y="4718945"/>
                <a:ext cx="101539" cy="1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6" name="Google Shape;1726;p3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220430" y="4700752"/>
                <a:ext cx="323900" cy="1738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7" name="Google Shape;1727;p38"/>
              <p:cNvSpPr/>
              <p:nvPr/>
            </p:nvSpPr>
            <p:spPr>
              <a:xfrm>
                <a:off x="8582405" y="4716779"/>
                <a:ext cx="71120" cy="106045"/>
              </a:xfrm>
              <a:custGeom>
                <a:rect b="b" l="l" r="r" t="t"/>
                <a:pathLst>
                  <a:path extrusionOk="0" h="106045" w="71120">
                    <a:moveTo>
                      <a:pt x="0" y="0"/>
                    </a:moveTo>
                    <a:lnTo>
                      <a:pt x="726" y="14501"/>
                    </a:lnTo>
                    <a:lnTo>
                      <a:pt x="2381" y="28574"/>
                    </a:lnTo>
                    <a:lnTo>
                      <a:pt x="4179" y="42648"/>
                    </a:lnTo>
                    <a:lnTo>
                      <a:pt x="5334" y="57149"/>
                    </a:lnTo>
                    <a:lnTo>
                      <a:pt x="4810" y="67020"/>
                    </a:lnTo>
                    <a:lnTo>
                      <a:pt x="4000" y="78390"/>
                    </a:lnTo>
                    <a:lnTo>
                      <a:pt x="4048" y="89618"/>
                    </a:lnTo>
                    <a:lnTo>
                      <a:pt x="6096" y="99059"/>
                    </a:lnTo>
                    <a:lnTo>
                      <a:pt x="8382" y="105917"/>
                    </a:lnTo>
                    <a:lnTo>
                      <a:pt x="22098" y="100583"/>
                    </a:lnTo>
                    <a:lnTo>
                      <a:pt x="62484" y="75437"/>
                    </a:lnTo>
                    <a:lnTo>
                      <a:pt x="69342" y="70103"/>
                    </a:lnTo>
                    <a:lnTo>
                      <a:pt x="70104" y="68579"/>
                    </a:lnTo>
                    <a:lnTo>
                      <a:pt x="70866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>
                <a:off x="8583929" y="4717541"/>
                <a:ext cx="59690" cy="56514"/>
              </a:xfrm>
              <a:custGeom>
                <a:rect b="b" l="l" r="r" t="t"/>
                <a:pathLst>
                  <a:path extrusionOk="0" h="56514" w="59690">
                    <a:moveTo>
                      <a:pt x="0" y="56388"/>
                    </a:moveTo>
                    <a:lnTo>
                      <a:pt x="10870" y="48375"/>
                    </a:lnTo>
                    <a:lnTo>
                      <a:pt x="21240" y="42005"/>
                    </a:lnTo>
                    <a:lnTo>
                      <a:pt x="32039" y="36349"/>
                    </a:lnTo>
                    <a:lnTo>
                      <a:pt x="44195" y="30480"/>
                    </a:lnTo>
                    <a:lnTo>
                      <a:pt x="47243" y="28194"/>
                    </a:lnTo>
                    <a:lnTo>
                      <a:pt x="59435" y="22860"/>
                    </a:lnTo>
                    <a:lnTo>
                      <a:pt x="55625" y="16002"/>
                    </a:lnTo>
                    <a:lnTo>
                      <a:pt x="51815" y="9144"/>
                    </a:lnTo>
                    <a:lnTo>
                      <a:pt x="39623" y="8382"/>
                    </a:lnTo>
                    <a:lnTo>
                      <a:pt x="33527" y="3810"/>
                    </a:lnTo>
                    <a:lnTo>
                      <a:pt x="32003" y="3048"/>
                    </a:lnTo>
                    <a:lnTo>
                      <a:pt x="31241" y="3048"/>
                    </a:lnTo>
                    <a:lnTo>
                      <a:pt x="32003" y="1524"/>
                    </a:lnTo>
                    <a:lnTo>
                      <a:pt x="38861" y="762"/>
                    </a:lnTo>
                    <a:lnTo>
                      <a:pt x="46481" y="762"/>
                    </a:lnTo>
                    <a:lnTo>
                      <a:pt x="54101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>
                <a:off x="8666225" y="4681727"/>
                <a:ext cx="99695" cy="128270"/>
              </a:xfrm>
              <a:custGeom>
                <a:rect b="b" l="l" r="r" t="t"/>
                <a:pathLst>
                  <a:path extrusionOk="0" h="128270" w="99695">
                    <a:moveTo>
                      <a:pt x="6857" y="35813"/>
                    </a:moveTo>
                    <a:lnTo>
                      <a:pt x="7810" y="45053"/>
                    </a:lnTo>
                    <a:lnTo>
                      <a:pt x="8191" y="53720"/>
                    </a:lnTo>
                    <a:lnTo>
                      <a:pt x="7715" y="62388"/>
                    </a:lnTo>
                    <a:lnTo>
                      <a:pt x="6095" y="71627"/>
                    </a:lnTo>
                    <a:lnTo>
                      <a:pt x="4524" y="81462"/>
                    </a:lnTo>
                    <a:lnTo>
                      <a:pt x="3238" y="91439"/>
                    </a:lnTo>
                    <a:lnTo>
                      <a:pt x="2238" y="101417"/>
                    </a:lnTo>
                    <a:lnTo>
                      <a:pt x="1523" y="111251"/>
                    </a:lnTo>
                    <a:lnTo>
                      <a:pt x="1523" y="118109"/>
                    </a:lnTo>
                    <a:lnTo>
                      <a:pt x="0" y="125729"/>
                    </a:lnTo>
                    <a:lnTo>
                      <a:pt x="6095" y="128015"/>
                    </a:lnTo>
                    <a:lnTo>
                      <a:pt x="13715" y="123443"/>
                    </a:lnTo>
                    <a:lnTo>
                      <a:pt x="14477" y="113537"/>
                    </a:lnTo>
                    <a:lnTo>
                      <a:pt x="15239" y="104393"/>
                    </a:lnTo>
                    <a:lnTo>
                      <a:pt x="15882" y="91832"/>
                    </a:lnTo>
                    <a:lnTo>
                      <a:pt x="15811" y="79343"/>
                    </a:lnTo>
                    <a:lnTo>
                      <a:pt x="15454" y="66996"/>
                    </a:lnTo>
                    <a:lnTo>
                      <a:pt x="15239" y="54863"/>
                    </a:lnTo>
                    <a:lnTo>
                      <a:pt x="15239" y="47243"/>
                    </a:lnTo>
                    <a:lnTo>
                      <a:pt x="14477" y="51815"/>
                    </a:lnTo>
                    <a:lnTo>
                      <a:pt x="18287" y="48767"/>
                    </a:lnTo>
                    <a:lnTo>
                      <a:pt x="24383" y="52577"/>
                    </a:lnTo>
                    <a:lnTo>
                      <a:pt x="31241" y="59435"/>
                    </a:lnTo>
                    <a:lnTo>
                      <a:pt x="35813" y="65531"/>
                    </a:lnTo>
                    <a:lnTo>
                      <a:pt x="42017" y="72485"/>
                    </a:lnTo>
                    <a:lnTo>
                      <a:pt x="75723" y="98869"/>
                    </a:lnTo>
                    <a:lnTo>
                      <a:pt x="83379" y="100560"/>
                    </a:lnTo>
                    <a:lnTo>
                      <a:pt x="90677" y="99821"/>
                    </a:lnTo>
                    <a:lnTo>
                      <a:pt x="96488" y="94868"/>
                    </a:lnTo>
                    <a:lnTo>
                      <a:pt x="98869" y="87058"/>
                    </a:lnTo>
                    <a:lnTo>
                      <a:pt x="99250" y="78390"/>
                    </a:lnTo>
                    <a:lnTo>
                      <a:pt x="99059" y="70865"/>
                    </a:lnTo>
                    <a:lnTo>
                      <a:pt x="98976" y="58662"/>
                    </a:lnTo>
                    <a:lnTo>
                      <a:pt x="98393" y="46958"/>
                    </a:lnTo>
                    <a:lnTo>
                      <a:pt x="96809" y="35397"/>
                    </a:lnTo>
                    <a:lnTo>
                      <a:pt x="93725" y="23621"/>
                    </a:lnTo>
                    <a:lnTo>
                      <a:pt x="89915" y="12191"/>
                    </a:lnTo>
                    <a:lnTo>
                      <a:pt x="88391" y="7619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>
                <a:off x="8759951" y="4661153"/>
                <a:ext cx="83184" cy="109854"/>
              </a:xfrm>
              <a:custGeom>
                <a:rect b="b" l="l" r="r" t="t"/>
                <a:pathLst>
                  <a:path extrusionOk="0" h="109854" w="83184">
                    <a:moveTo>
                      <a:pt x="0" y="21335"/>
                    </a:moveTo>
                    <a:lnTo>
                      <a:pt x="12442" y="18347"/>
                    </a:lnTo>
                    <a:lnTo>
                      <a:pt x="24669" y="15144"/>
                    </a:lnTo>
                    <a:lnTo>
                      <a:pt x="36754" y="11799"/>
                    </a:lnTo>
                    <a:lnTo>
                      <a:pt x="48768" y="8381"/>
                    </a:lnTo>
                    <a:lnTo>
                      <a:pt x="57209" y="6215"/>
                    </a:lnTo>
                    <a:lnTo>
                      <a:pt x="65436" y="4190"/>
                    </a:lnTo>
                    <a:lnTo>
                      <a:pt x="73521" y="2166"/>
                    </a:lnTo>
                    <a:lnTo>
                      <a:pt x="81534" y="0"/>
                    </a:lnTo>
                    <a:lnTo>
                      <a:pt x="82296" y="0"/>
                    </a:lnTo>
                    <a:lnTo>
                      <a:pt x="83058" y="0"/>
                    </a:lnTo>
                    <a:lnTo>
                      <a:pt x="74676" y="0"/>
                    </a:lnTo>
                    <a:lnTo>
                      <a:pt x="66294" y="0"/>
                    </a:lnTo>
                    <a:lnTo>
                      <a:pt x="40064" y="35861"/>
                    </a:lnTo>
                    <a:lnTo>
                      <a:pt x="39909" y="46100"/>
                    </a:lnTo>
                    <a:lnTo>
                      <a:pt x="40183" y="56340"/>
                    </a:lnTo>
                    <a:lnTo>
                      <a:pt x="40386" y="66293"/>
                    </a:lnTo>
                    <a:lnTo>
                      <a:pt x="40231" y="75783"/>
                    </a:lnTo>
                    <a:lnTo>
                      <a:pt x="40290" y="85629"/>
                    </a:lnTo>
                    <a:lnTo>
                      <a:pt x="41350" y="95333"/>
                    </a:lnTo>
                    <a:lnTo>
                      <a:pt x="44196" y="104393"/>
                    </a:lnTo>
                    <a:lnTo>
                      <a:pt x="46482" y="108203"/>
                    </a:lnTo>
                    <a:lnTo>
                      <a:pt x="47244" y="109727"/>
                    </a:lnTo>
                    <a:lnTo>
                      <a:pt x="50292" y="1089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>
                <a:off x="8857487" y="4655057"/>
                <a:ext cx="34290" cy="115570"/>
              </a:xfrm>
              <a:custGeom>
                <a:rect b="b" l="l" r="r" t="t"/>
                <a:pathLst>
                  <a:path extrusionOk="0" h="115570" w="34290">
                    <a:moveTo>
                      <a:pt x="34290" y="0"/>
                    </a:moveTo>
                    <a:lnTo>
                      <a:pt x="27098" y="12584"/>
                    </a:lnTo>
                    <a:lnTo>
                      <a:pt x="21336" y="24669"/>
                    </a:lnTo>
                    <a:lnTo>
                      <a:pt x="16716" y="37183"/>
                    </a:lnTo>
                    <a:lnTo>
                      <a:pt x="12954" y="51053"/>
                    </a:lnTo>
                    <a:lnTo>
                      <a:pt x="9560" y="63055"/>
                    </a:lnTo>
                    <a:lnTo>
                      <a:pt x="6381" y="75057"/>
                    </a:lnTo>
                    <a:lnTo>
                      <a:pt x="3631" y="87058"/>
                    </a:lnTo>
                    <a:lnTo>
                      <a:pt x="1524" y="99060"/>
                    </a:lnTo>
                    <a:lnTo>
                      <a:pt x="762" y="104394"/>
                    </a:lnTo>
                    <a:lnTo>
                      <a:pt x="762" y="109728"/>
                    </a:lnTo>
                    <a:lnTo>
                      <a:pt x="0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>
                <a:off x="8884919" y="4641341"/>
                <a:ext cx="55879" cy="113664"/>
              </a:xfrm>
              <a:custGeom>
                <a:rect b="b" l="l" r="r" t="t"/>
                <a:pathLst>
                  <a:path extrusionOk="0" h="113664" w="55879">
                    <a:moveTo>
                      <a:pt x="0" y="21336"/>
                    </a:moveTo>
                    <a:lnTo>
                      <a:pt x="0" y="12954"/>
                    </a:lnTo>
                    <a:lnTo>
                      <a:pt x="761" y="4572"/>
                    </a:lnTo>
                    <a:lnTo>
                      <a:pt x="3047" y="0"/>
                    </a:lnTo>
                    <a:lnTo>
                      <a:pt x="6488" y="9263"/>
                    </a:lnTo>
                    <a:lnTo>
                      <a:pt x="10001" y="18669"/>
                    </a:lnTo>
                    <a:lnTo>
                      <a:pt x="29146" y="63531"/>
                    </a:lnTo>
                    <a:lnTo>
                      <a:pt x="45767" y="94892"/>
                    </a:lnTo>
                    <a:lnTo>
                      <a:pt x="49339" y="100774"/>
                    </a:lnTo>
                    <a:lnTo>
                      <a:pt x="52625" y="106941"/>
                    </a:lnTo>
                    <a:lnTo>
                      <a:pt x="5562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>
                <a:off x="8901683" y="4627530"/>
                <a:ext cx="149859" cy="105410"/>
              </a:xfrm>
              <a:custGeom>
                <a:rect b="b" l="l" r="r" t="t"/>
                <a:pathLst>
                  <a:path extrusionOk="0" h="105410" w="149859">
                    <a:moveTo>
                      <a:pt x="0" y="94583"/>
                    </a:moveTo>
                    <a:lnTo>
                      <a:pt x="5333" y="83915"/>
                    </a:lnTo>
                    <a:lnTo>
                      <a:pt x="11810" y="78390"/>
                    </a:lnTo>
                    <a:lnTo>
                      <a:pt x="20574" y="74866"/>
                    </a:lnTo>
                    <a:lnTo>
                      <a:pt x="32765" y="70199"/>
                    </a:lnTo>
                    <a:lnTo>
                      <a:pt x="42433" y="65329"/>
                    </a:lnTo>
                    <a:lnTo>
                      <a:pt x="72389" y="40481"/>
                    </a:lnTo>
                    <a:lnTo>
                      <a:pt x="74675" y="37433"/>
                    </a:lnTo>
                    <a:lnTo>
                      <a:pt x="72389" y="45053"/>
                    </a:lnTo>
                    <a:lnTo>
                      <a:pt x="70103" y="51911"/>
                    </a:lnTo>
                    <a:lnTo>
                      <a:pt x="67817" y="59531"/>
                    </a:lnTo>
                    <a:lnTo>
                      <a:pt x="65579" y="68103"/>
                    </a:lnTo>
                    <a:lnTo>
                      <a:pt x="63627" y="76676"/>
                    </a:lnTo>
                    <a:lnTo>
                      <a:pt x="62245" y="85248"/>
                    </a:lnTo>
                    <a:lnTo>
                      <a:pt x="61722" y="93821"/>
                    </a:lnTo>
                    <a:lnTo>
                      <a:pt x="61722" y="97631"/>
                    </a:lnTo>
                    <a:lnTo>
                      <a:pt x="61722" y="101441"/>
                    </a:lnTo>
                    <a:lnTo>
                      <a:pt x="61722" y="105251"/>
                    </a:lnTo>
                    <a:lnTo>
                      <a:pt x="60459" y="98964"/>
                    </a:lnTo>
                    <a:lnTo>
                      <a:pt x="59055" y="92678"/>
                    </a:lnTo>
                    <a:lnTo>
                      <a:pt x="57650" y="86391"/>
                    </a:lnTo>
                    <a:lnTo>
                      <a:pt x="56388" y="80105"/>
                    </a:lnTo>
                    <a:lnTo>
                      <a:pt x="53268" y="67067"/>
                    </a:lnTo>
                    <a:lnTo>
                      <a:pt x="50863" y="54102"/>
                    </a:lnTo>
                    <a:lnTo>
                      <a:pt x="49315" y="40993"/>
                    </a:lnTo>
                    <a:lnTo>
                      <a:pt x="48767" y="27527"/>
                    </a:lnTo>
                    <a:lnTo>
                      <a:pt x="48160" y="20157"/>
                    </a:lnTo>
                    <a:lnTo>
                      <a:pt x="74675" y="0"/>
                    </a:lnTo>
                    <a:lnTo>
                      <a:pt x="83415" y="869"/>
                    </a:lnTo>
                    <a:lnTo>
                      <a:pt x="126491" y="18383"/>
                    </a:lnTo>
                    <a:lnTo>
                      <a:pt x="131444" y="30194"/>
                    </a:lnTo>
                    <a:lnTo>
                      <a:pt x="129063" y="36385"/>
                    </a:lnTo>
                    <a:lnTo>
                      <a:pt x="124968" y="42005"/>
                    </a:lnTo>
                    <a:lnTo>
                      <a:pt x="114228" y="51506"/>
                    </a:lnTo>
                    <a:lnTo>
                      <a:pt x="102489" y="60293"/>
                    </a:lnTo>
                    <a:lnTo>
                      <a:pt x="91320" y="69651"/>
                    </a:lnTo>
                    <a:lnTo>
                      <a:pt x="82296" y="80867"/>
                    </a:lnTo>
                    <a:lnTo>
                      <a:pt x="77724" y="89249"/>
                    </a:lnTo>
                    <a:lnTo>
                      <a:pt x="80772" y="96107"/>
                    </a:lnTo>
                    <a:lnTo>
                      <a:pt x="89916" y="99155"/>
                    </a:lnTo>
                    <a:lnTo>
                      <a:pt x="98893" y="101465"/>
                    </a:lnTo>
                    <a:lnTo>
                      <a:pt x="109156" y="102774"/>
                    </a:lnTo>
                    <a:lnTo>
                      <a:pt x="119705" y="103227"/>
                    </a:lnTo>
                    <a:lnTo>
                      <a:pt x="129539" y="102965"/>
                    </a:lnTo>
                    <a:lnTo>
                      <a:pt x="140208" y="99917"/>
                    </a:lnTo>
                    <a:lnTo>
                      <a:pt x="143256" y="99155"/>
                    </a:lnTo>
                    <a:lnTo>
                      <a:pt x="149352" y="961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>
                <a:off x="9072645" y="4628387"/>
                <a:ext cx="78740" cy="169545"/>
              </a:xfrm>
              <a:custGeom>
                <a:rect b="b" l="l" r="r" t="t"/>
                <a:pathLst>
                  <a:path extrusionOk="0" h="169545" w="78740">
                    <a:moveTo>
                      <a:pt x="488" y="29718"/>
                    </a:moveTo>
                    <a:lnTo>
                      <a:pt x="16859" y="71032"/>
                    </a:lnTo>
                    <a:lnTo>
                      <a:pt x="32361" y="75080"/>
                    </a:lnTo>
                    <a:lnTo>
                      <a:pt x="40112" y="74676"/>
                    </a:lnTo>
                    <a:lnTo>
                      <a:pt x="69830" y="48006"/>
                    </a:lnTo>
                    <a:lnTo>
                      <a:pt x="78295" y="13930"/>
                    </a:lnTo>
                    <a:lnTo>
                      <a:pt x="78212" y="2286"/>
                    </a:lnTo>
                    <a:lnTo>
                      <a:pt x="78212" y="1524"/>
                    </a:lnTo>
                    <a:lnTo>
                      <a:pt x="77450" y="762"/>
                    </a:lnTo>
                    <a:lnTo>
                      <a:pt x="77450" y="0"/>
                    </a:lnTo>
                    <a:lnTo>
                      <a:pt x="70735" y="3821"/>
                    </a:lnTo>
                    <a:lnTo>
                      <a:pt x="66020" y="10001"/>
                    </a:lnTo>
                    <a:lnTo>
                      <a:pt x="62448" y="17466"/>
                    </a:lnTo>
                    <a:lnTo>
                      <a:pt x="59162" y="25146"/>
                    </a:lnTo>
                    <a:lnTo>
                      <a:pt x="51685" y="41290"/>
                    </a:lnTo>
                    <a:lnTo>
                      <a:pt x="33254" y="91440"/>
                    </a:lnTo>
                    <a:lnTo>
                      <a:pt x="20395" y="141803"/>
                    </a:lnTo>
                    <a:lnTo>
                      <a:pt x="16490" y="158496"/>
                    </a:lnTo>
                    <a:lnTo>
                      <a:pt x="15728" y="162306"/>
                    </a:lnTo>
                    <a:lnTo>
                      <a:pt x="14204" y="165354"/>
                    </a:lnTo>
                    <a:lnTo>
                      <a:pt x="13442" y="1691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38"/>
            <p:cNvGrpSpPr/>
            <p:nvPr/>
          </p:nvGrpSpPr>
          <p:grpSpPr>
            <a:xfrm>
              <a:off x="7222871" y="6684892"/>
              <a:ext cx="1643141" cy="376740"/>
              <a:chOff x="8040135" y="5020792"/>
              <a:chExt cx="950727" cy="221001"/>
            </a:xfrm>
          </p:grpSpPr>
          <p:sp>
            <p:nvSpPr>
              <p:cNvPr id="1736" name="Google Shape;1736;p38"/>
              <p:cNvSpPr/>
              <p:nvPr/>
            </p:nvSpPr>
            <p:spPr>
              <a:xfrm>
                <a:off x="8040135" y="5074789"/>
                <a:ext cx="81915" cy="167004"/>
              </a:xfrm>
              <a:custGeom>
                <a:rect b="b" l="l" r="r" t="t"/>
                <a:pathLst>
                  <a:path extrusionOk="0" h="167004" w="81915">
                    <a:moveTo>
                      <a:pt x="62972" y="30610"/>
                    </a:moveTo>
                    <a:lnTo>
                      <a:pt x="57197" y="22979"/>
                    </a:lnTo>
                    <a:lnTo>
                      <a:pt x="51065" y="14704"/>
                    </a:lnTo>
                    <a:lnTo>
                      <a:pt x="44219" y="7143"/>
                    </a:lnTo>
                    <a:lnTo>
                      <a:pt x="36302" y="1654"/>
                    </a:lnTo>
                    <a:lnTo>
                      <a:pt x="28991" y="0"/>
                    </a:lnTo>
                    <a:lnTo>
                      <a:pt x="22967" y="1559"/>
                    </a:lnTo>
                    <a:lnTo>
                      <a:pt x="8489" y="40612"/>
                    </a:lnTo>
                    <a:lnTo>
                      <a:pt x="8203" y="55721"/>
                    </a:lnTo>
                    <a:lnTo>
                      <a:pt x="9632" y="69472"/>
                    </a:lnTo>
                    <a:lnTo>
                      <a:pt x="33420" y="105370"/>
                    </a:lnTo>
                    <a:lnTo>
                      <a:pt x="62781" y="120717"/>
                    </a:lnTo>
                    <a:lnTo>
                      <a:pt x="71592" y="124170"/>
                    </a:lnTo>
                    <a:lnTo>
                      <a:pt x="78974" y="128908"/>
                    </a:lnTo>
                    <a:lnTo>
                      <a:pt x="81355" y="134207"/>
                    </a:lnTo>
                    <a:lnTo>
                      <a:pt x="77450" y="139291"/>
                    </a:lnTo>
                    <a:lnTo>
                      <a:pt x="71258" y="143375"/>
                    </a:lnTo>
                    <a:lnTo>
                      <a:pt x="66782" y="145672"/>
                    </a:lnTo>
                    <a:lnTo>
                      <a:pt x="55078" y="151888"/>
                    </a:lnTo>
                    <a:lnTo>
                      <a:pt x="42874" y="157674"/>
                    </a:lnTo>
                    <a:lnTo>
                      <a:pt x="30241" y="162603"/>
                    </a:lnTo>
                    <a:lnTo>
                      <a:pt x="17252" y="166246"/>
                    </a:lnTo>
                    <a:lnTo>
                      <a:pt x="8739" y="166961"/>
                    </a:lnTo>
                    <a:lnTo>
                      <a:pt x="2869" y="165103"/>
                    </a:lnTo>
                    <a:lnTo>
                      <a:pt x="0" y="159817"/>
                    </a:lnTo>
                    <a:lnTo>
                      <a:pt x="488" y="150244"/>
                    </a:lnTo>
                    <a:lnTo>
                      <a:pt x="2774" y="145672"/>
                    </a:lnTo>
                    <a:lnTo>
                      <a:pt x="4298" y="141100"/>
                    </a:lnTo>
                    <a:lnTo>
                      <a:pt x="5822" y="136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8154162" y="5082540"/>
                <a:ext cx="87629" cy="147954"/>
              </a:xfrm>
              <a:custGeom>
                <a:rect b="b" l="l" r="r" t="t"/>
                <a:pathLst>
                  <a:path extrusionOk="0" h="147954" w="87629">
                    <a:moveTo>
                      <a:pt x="0" y="0"/>
                    </a:moveTo>
                    <a:lnTo>
                      <a:pt x="5119" y="12346"/>
                    </a:lnTo>
                    <a:lnTo>
                      <a:pt x="8382" y="23907"/>
                    </a:lnTo>
                    <a:lnTo>
                      <a:pt x="10501" y="35897"/>
                    </a:lnTo>
                    <a:lnTo>
                      <a:pt x="12192" y="49530"/>
                    </a:lnTo>
                    <a:lnTo>
                      <a:pt x="14501" y="63698"/>
                    </a:lnTo>
                    <a:lnTo>
                      <a:pt x="22860" y="105918"/>
                    </a:lnTo>
                    <a:lnTo>
                      <a:pt x="38100" y="143256"/>
                    </a:lnTo>
                    <a:lnTo>
                      <a:pt x="50292" y="147542"/>
                    </a:lnTo>
                    <a:lnTo>
                      <a:pt x="56745" y="146149"/>
                    </a:lnTo>
                    <a:lnTo>
                      <a:pt x="62484" y="143255"/>
                    </a:lnTo>
                    <a:lnTo>
                      <a:pt x="69520" y="137719"/>
                    </a:lnTo>
                    <a:lnTo>
                      <a:pt x="75914" y="131540"/>
                    </a:lnTo>
                    <a:lnTo>
                      <a:pt x="81879" y="124932"/>
                    </a:lnTo>
                    <a:lnTo>
                      <a:pt x="87630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8277129" y="5097018"/>
                <a:ext cx="24129" cy="109854"/>
              </a:xfrm>
              <a:custGeom>
                <a:rect b="b" l="l" r="r" t="t"/>
                <a:pathLst>
                  <a:path extrusionOk="0" h="109854" w="24129">
                    <a:moveTo>
                      <a:pt x="24098" y="0"/>
                    </a:moveTo>
                    <a:lnTo>
                      <a:pt x="6096" y="44469"/>
                    </a:lnTo>
                    <a:lnTo>
                      <a:pt x="0" y="85915"/>
                    </a:lnTo>
                    <a:lnTo>
                      <a:pt x="83" y="98250"/>
                    </a:lnTo>
                    <a:lnTo>
                      <a:pt x="1238" y="1097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8301228" y="5093208"/>
                <a:ext cx="45084" cy="101600"/>
              </a:xfrm>
              <a:custGeom>
                <a:rect b="b" l="l" r="r" t="t"/>
                <a:pathLst>
                  <a:path extrusionOk="0" h="101600" w="45084">
                    <a:moveTo>
                      <a:pt x="0" y="12192"/>
                    </a:moveTo>
                    <a:lnTo>
                      <a:pt x="0" y="7620"/>
                    </a:lnTo>
                    <a:lnTo>
                      <a:pt x="0" y="3810"/>
                    </a:lnTo>
                    <a:lnTo>
                      <a:pt x="0" y="0"/>
                    </a:lnTo>
                    <a:lnTo>
                      <a:pt x="3809" y="6096"/>
                    </a:lnTo>
                    <a:lnTo>
                      <a:pt x="6096" y="14478"/>
                    </a:lnTo>
                    <a:lnTo>
                      <a:pt x="8382" y="22098"/>
                    </a:lnTo>
                    <a:lnTo>
                      <a:pt x="23062" y="61210"/>
                    </a:lnTo>
                    <a:lnTo>
                      <a:pt x="40850" y="94488"/>
                    </a:lnTo>
                    <a:lnTo>
                      <a:pt x="44958" y="1013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8302752" y="5146548"/>
                <a:ext cx="62229" cy="24764"/>
              </a:xfrm>
              <a:custGeom>
                <a:rect b="b" l="l" r="r" t="t"/>
                <a:pathLst>
                  <a:path extrusionOk="0" h="24764" w="62229">
                    <a:moveTo>
                      <a:pt x="0" y="24383"/>
                    </a:moveTo>
                    <a:lnTo>
                      <a:pt x="15001" y="15966"/>
                    </a:lnTo>
                    <a:lnTo>
                      <a:pt x="29718" y="9620"/>
                    </a:lnTo>
                    <a:lnTo>
                      <a:pt x="45005" y="456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8381238" y="5101590"/>
                <a:ext cx="95250" cy="96520"/>
              </a:xfrm>
              <a:custGeom>
                <a:rect b="b" l="l" r="r" t="t"/>
                <a:pathLst>
                  <a:path extrusionOk="0" h="96520" w="95250">
                    <a:moveTo>
                      <a:pt x="57150" y="2286"/>
                    </a:moveTo>
                    <a:lnTo>
                      <a:pt x="45577" y="357"/>
                    </a:lnTo>
                    <a:lnTo>
                      <a:pt x="35433" y="0"/>
                    </a:lnTo>
                    <a:lnTo>
                      <a:pt x="25860" y="2500"/>
                    </a:lnTo>
                    <a:lnTo>
                      <a:pt x="678" y="41719"/>
                    </a:lnTo>
                    <a:lnTo>
                      <a:pt x="0" y="54102"/>
                    </a:lnTo>
                    <a:lnTo>
                      <a:pt x="2131" y="66603"/>
                    </a:lnTo>
                    <a:lnTo>
                      <a:pt x="7334" y="77533"/>
                    </a:lnTo>
                    <a:lnTo>
                      <a:pt x="15537" y="86463"/>
                    </a:lnTo>
                    <a:lnTo>
                      <a:pt x="26670" y="92964"/>
                    </a:lnTo>
                    <a:lnTo>
                      <a:pt x="40624" y="96190"/>
                    </a:lnTo>
                    <a:lnTo>
                      <a:pt x="55435" y="95916"/>
                    </a:lnTo>
                    <a:lnTo>
                      <a:pt x="69961" y="92642"/>
                    </a:lnTo>
                    <a:lnTo>
                      <a:pt x="83058" y="86868"/>
                    </a:lnTo>
                    <a:lnTo>
                      <a:pt x="86868" y="83820"/>
                    </a:lnTo>
                    <a:lnTo>
                      <a:pt x="91440" y="80772"/>
                    </a:lnTo>
                    <a:lnTo>
                      <a:pt x="95250" y="77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8485632" y="5076444"/>
                <a:ext cx="22225" cy="113029"/>
              </a:xfrm>
              <a:custGeom>
                <a:rect b="b" l="l" r="r" t="t"/>
                <a:pathLst>
                  <a:path extrusionOk="0" h="113029" w="22225">
                    <a:moveTo>
                      <a:pt x="13716" y="37337"/>
                    </a:moveTo>
                    <a:lnTo>
                      <a:pt x="1524" y="0"/>
                    </a:lnTo>
                    <a:lnTo>
                      <a:pt x="762" y="0"/>
                    </a:lnTo>
                    <a:lnTo>
                      <a:pt x="0" y="761"/>
                    </a:lnTo>
                    <a:lnTo>
                      <a:pt x="666" y="11048"/>
                    </a:lnTo>
                    <a:lnTo>
                      <a:pt x="762" y="21335"/>
                    </a:lnTo>
                    <a:lnTo>
                      <a:pt x="5238" y="69341"/>
                    </a:lnTo>
                    <a:lnTo>
                      <a:pt x="15240" y="108965"/>
                    </a:lnTo>
                    <a:lnTo>
                      <a:pt x="22098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8507730" y="5090338"/>
                <a:ext cx="71754" cy="81914"/>
              </a:xfrm>
              <a:custGeom>
                <a:rect b="b" l="l" r="r" t="t"/>
                <a:pathLst>
                  <a:path extrusionOk="0" h="81914" w="71754">
                    <a:moveTo>
                      <a:pt x="36575" y="2107"/>
                    </a:moveTo>
                    <a:lnTo>
                      <a:pt x="27467" y="0"/>
                    </a:lnTo>
                    <a:lnTo>
                      <a:pt x="20859" y="107"/>
                    </a:lnTo>
                    <a:lnTo>
                      <a:pt x="15251" y="3500"/>
                    </a:lnTo>
                    <a:lnTo>
                      <a:pt x="0" y="41731"/>
                    </a:lnTo>
                    <a:lnTo>
                      <a:pt x="35" y="49006"/>
                    </a:lnTo>
                    <a:lnTo>
                      <a:pt x="32182" y="80188"/>
                    </a:lnTo>
                    <a:lnTo>
                      <a:pt x="48589" y="81843"/>
                    </a:lnTo>
                    <a:lnTo>
                      <a:pt x="56292" y="81260"/>
                    </a:lnTo>
                    <a:lnTo>
                      <a:pt x="63853" y="79962"/>
                    </a:lnTo>
                    <a:lnTo>
                      <a:pt x="71627" y="783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8594467" y="5068824"/>
                <a:ext cx="89534" cy="97789"/>
              </a:xfrm>
              <a:custGeom>
                <a:rect b="b" l="l" r="r" t="t"/>
                <a:pathLst>
                  <a:path extrusionOk="0" h="97789" w="89534">
                    <a:moveTo>
                      <a:pt x="12322" y="40386"/>
                    </a:moveTo>
                    <a:lnTo>
                      <a:pt x="4310" y="46374"/>
                    </a:lnTo>
                    <a:lnTo>
                      <a:pt x="797" y="51149"/>
                    </a:lnTo>
                    <a:lnTo>
                      <a:pt x="0" y="57209"/>
                    </a:lnTo>
                    <a:lnTo>
                      <a:pt x="130" y="67056"/>
                    </a:lnTo>
                    <a:lnTo>
                      <a:pt x="10798" y="97536"/>
                    </a:lnTo>
                    <a:lnTo>
                      <a:pt x="9274" y="95250"/>
                    </a:lnTo>
                    <a:lnTo>
                      <a:pt x="12322" y="96012"/>
                    </a:lnTo>
                    <a:lnTo>
                      <a:pt x="12061" y="88261"/>
                    </a:lnTo>
                    <a:lnTo>
                      <a:pt x="11370" y="80867"/>
                    </a:lnTo>
                    <a:lnTo>
                      <a:pt x="10394" y="73616"/>
                    </a:lnTo>
                    <a:lnTo>
                      <a:pt x="9274" y="66294"/>
                    </a:lnTo>
                    <a:lnTo>
                      <a:pt x="7941" y="60102"/>
                    </a:lnTo>
                    <a:lnTo>
                      <a:pt x="6607" y="53340"/>
                    </a:lnTo>
                    <a:lnTo>
                      <a:pt x="5845" y="46577"/>
                    </a:lnTo>
                    <a:lnTo>
                      <a:pt x="6226" y="40386"/>
                    </a:lnTo>
                    <a:lnTo>
                      <a:pt x="6226" y="39624"/>
                    </a:lnTo>
                    <a:lnTo>
                      <a:pt x="6988" y="38862"/>
                    </a:lnTo>
                    <a:lnTo>
                      <a:pt x="13215" y="41362"/>
                    </a:lnTo>
                    <a:lnTo>
                      <a:pt x="18514" y="45148"/>
                    </a:lnTo>
                    <a:lnTo>
                      <a:pt x="23383" y="49791"/>
                    </a:lnTo>
                    <a:lnTo>
                      <a:pt x="28324" y="54864"/>
                    </a:lnTo>
                    <a:lnTo>
                      <a:pt x="35802" y="62353"/>
                    </a:lnTo>
                    <a:lnTo>
                      <a:pt x="67591" y="83522"/>
                    </a:lnTo>
                    <a:lnTo>
                      <a:pt x="74806" y="84296"/>
                    </a:lnTo>
                    <a:lnTo>
                      <a:pt x="81450" y="82927"/>
                    </a:lnTo>
                    <a:lnTo>
                      <a:pt x="86236" y="78486"/>
                    </a:lnTo>
                    <a:lnTo>
                      <a:pt x="88927" y="70306"/>
                    </a:lnTo>
                    <a:lnTo>
                      <a:pt x="89475" y="60483"/>
                    </a:lnTo>
                    <a:lnTo>
                      <a:pt x="88594" y="50518"/>
                    </a:lnTo>
                    <a:lnTo>
                      <a:pt x="86998" y="41910"/>
                    </a:lnTo>
                    <a:lnTo>
                      <a:pt x="84522" y="32670"/>
                    </a:lnTo>
                    <a:lnTo>
                      <a:pt x="82045" y="24003"/>
                    </a:lnTo>
                    <a:lnTo>
                      <a:pt x="80140" y="15335"/>
                    </a:lnTo>
                    <a:lnTo>
                      <a:pt x="79378" y="6096"/>
                    </a:lnTo>
                    <a:lnTo>
                      <a:pt x="79378" y="3810"/>
                    </a:lnTo>
                    <a:lnTo>
                      <a:pt x="79378" y="2286"/>
                    </a:lnTo>
                    <a:lnTo>
                      <a:pt x="7937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45" name="Google Shape;1745;p3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716968" y="5020792"/>
                <a:ext cx="273894" cy="1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39"/>
          <p:cNvGrpSpPr/>
          <p:nvPr/>
        </p:nvGrpSpPr>
        <p:grpSpPr>
          <a:xfrm>
            <a:off x="2683853" y="645347"/>
            <a:ext cx="3570154" cy="390257"/>
            <a:chOff x="4131291" y="975254"/>
            <a:chExt cx="2747752" cy="373023"/>
          </a:xfrm>
        </p:grpSpPr>
        <p:pic>
          <p:nvPicPr>
            <p:cNvPr id="1751" name="Google Shape;175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1291" y="1126702"/>
              <a:ext cx="302493" cy="1998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2" name="Google Shape;1752;p39"/>
            <p:cNvGrpSpPr/>
            <p:nvPr/>
          </p:nvGrpSpPr>
          <p:grpSpPr>
            <a:xfrm>
              <a:off x="4853596" y="1050692"/>
              <a:ext cx="781862" cy="297585"/>
              <a:chOff x="4891252" y="1787626"/>
              <a:chExt cx="781862" cy="297585"/>
            </a:xfrm>
          </p:grpSpPr>
          <p:pic>
            <p:nvPicPr>
              <p:cNvPr id="1753" name="Google Shape;1753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91252" y="1831822"/>
                <a:ext cx="366572" cy="196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4" name="Google Shape;1754;p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89778" y="1787626"/>
                <a:ext cx="118922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5" name="Google Shape;1755;p39"/>
              <p:cNvSpPr/>
              <p:nvPr/>
            </p:nvSpPr>
            <p:spPr>
              <a:xfrm>
                <a:off x="5460015" y="1831847"/>
                <a:ext cx="64135" cy="253364"/>
              </a:xfrm>
              <a:custGeom>
                <a:rect b="b" l="l" r="r" t="t"/>
                <a:pathLst>
                  <a:path extrusionOk="0" h="253364" w="64135">
                    <a:moveTo>
                      <a:pt x="5048" y="0"/>
                    </a:moveTo>
                    <a:lnTo>
                      <a:pt x="5369" y="56578"/>
                    </a:lnTo>
                    <a:lnTo>
                      <a:pt x="6607" y="97726"/>
                    </a:lnTo>
                    <a:lnTo>
                      <a:pt x="7619" y="120014"/>
                    </a:lnTo>
                    <a:lnTo>
                      <a:pt x="8489" y="142303"/>
                    </a:lnTo>
                    <a:lnTo>
                      <a:pt x="8858" y="164592"/>
                    </a:lnTo>
                    <a:lnTo>
                      <a:pt x="8858" y="186439"/>
                    </a:lnTo>
                    <a:lnTo>
                      <a:pt x="8858" y="208502"/>
                    </a:lnTo>
                    <a:lnTo>
                      <a:pt x="8858" y="230707"/>
                    </a:lnTo>
                    <a:lnTo>
                      <a:pt x="8858" y="252984"/>
                    </a:lnTo>
                    <a:lnTo>
                      <a:pt x="6846" y="242697"/>
                    </a:lnTo>
                    <a:lnTo>
                      <a:pt x="5333" y="232410"/>
                    </a:lnTo>
                    <a:lnTo>
                      <a:pt x="4250" y="222123"/>
                    </a:lnTo>
                    <a:lnTo>
                      <a:pt x="3524" y="211836"/>
                    </a:lnTo>
                    <a:lnTo>
                      <a:pt x="1369" y="187118"/>
                    </a:lnTo>
                    <a:lnTo>
                      <a:pt x="0" y="161544"/>
                    </a:lnTo>
                    <a:lnTo>
                      <a:pt x="202" y="135969"/>
                    </a:lnTo>
                    <a:lnTo>
                      <a:pt x="2762" y="111252"/>
                    </a:lnTo>
                    <a:lnTo>
                      <a:pt x="32813" y="80629"/>
                    </a:lnTo>
                    <a:lnTo>
                      <a:pt x="40671" y="82295"/>
                    </a:lnTo>
                    <a:lnTo>
                      <a:pt x="63567" y="118133"/>
                    </a:lnTo>
                    <a:lnTo>
                      <a:pt x="62198" y="127254"/>
                    </a:lnTo>
                    <a:lnTo>
                      <a:pt x="30956" y="158496"/>
                    </a:lnTo>
                    <a:lnTo>
                      <a:pt x="24860" y="160020"/>
                    </a:lnTo>
                    <a:lnTo>
                      <a:pt x="23336" y="160782"/>
                    </a:lnTo>
                    <a:lnTo>
                      <a:pt x="18764" y="160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56" name="Google Shape;1756;p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1238" y="1814296"/>
                <a:ext cx="131876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7" name="Google Shape;1757;p39"/>
            <p:cNvGrpSpPr/>
            <p:nvPr/>
          </p:nvGrpSpPr>
          <p:grpSpPr>
            <a:xfrm>
              <a:off x="5944983" y="975254"/>
              <a:ext cx="934060" cy="241878"/>
              <a:chOff x="5982639" y="1712188"/>
              <a:chExt cx="934060" cy="241878"/>
            </a:xfrm>
          </p:grpSpPr>
          <p:pic>
            <p:nvPicPr>
              <p:cNvPr id="1758" name="Google Shape;1758;p3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82639" y="1808200"/>
                <a:ext cx="252832" cy="1458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67329" y="1721357"/>
                <a:ext cx="488064" cy="195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74607" y="1712188"/>
                <a:ext cx="142092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61" name="Google Shape;1761;p39"/>
          <p:cNvGrpSpPr/>
          <p:nvPr/>
        </p:nvGrpSpPr>
        <p:grpSpPr>
          <a:xfrm>
            <a:off x="84497" y="2705859"/>
            <a:ext cx="3649123" cy="2038287"/>
            <a:chOff x="259054" y="3128746"/>
            <a:chExt cx="3452013" cy="2623615"/>
          </a:xfrm>
        </p:grpSpPr>
        <p:grpSp>
          <p:nvGrpSpPr>
            <p:cNvPr id="1762" name="Google Shape;1762;p39"/>
            <p:cNvGrpSpPr/>
            <p:nvPr/>
          </p:nvGrpSpPr>
          <p:grpSpPr>
            <a:xfrm>
              <a:off x="2825805" y="4645152"/>
              <a:ext cx="650565" cy="469991"/>
              <a:chOff x="2825805" y="4645152"/>
              <a:chExt cx="650565" cy="469991"/>
            </a:xfrm>
          </p:grpSpPr>
          <p:sp>
            <p:nvSpPr>
              <p:cNvPr id="1763" name="Google Shape;1763;p39"/>
              <p:cNvSpPr/>
              <p:nvPr/>
            </p:nvSpPr>
            <p:spPr>
              <a:xfrm>
                <a:off x="2825805" y="4971633"/>
                <a:ext cx="75564" cy="143510"/>
              </a:xfrm>
              <a:custGeom>
                <a:rect b="b" l="l" r="r" t="t"/>
                <a:pathLst>
                  <a:path extrusionOk="0" h="143510" w="75564">
                    <a:moveTo>
                      <a:pt x="21026" y="1178"/>
                    </a:moveTo>
                    <a:lnTo>
                      <a:pt x="12144" y="0"/>
                    </a:lnTo>
                    <a:lnTo>
                      <a:pt x="6548" y="892"/>
                    </a:lnTo>
                    <a:lnTo>
                      <a:pt x="3238" y="5357"/>
                    </a:lnTo>
                    <a:lnTo>
                      <a:pt x="1214" y="14894"/>
                    </a:lnTo>
                    <a:lnTo>
                      <a:pt x="0" y="25765"/>
                    </a:lnTo>
                    <a:lnTo>
                      <a:pt x="71" y="37278"/>
                    </a:lnTo>
                    <a:lnTo>
                      <a:pt x="20073" y="72997"/>
                    </a:lnTo>
                    <a:lnTo>
                      <a:pt x="40076" y="78902"/>
                    </a:lnTo>
                    <a:lnTo>
                      <a:pt x="47243" y="78712"/>
                    </a:lnTo>
                    <a:lnTo>
                      <a:pt x="57411" y="77950"/>
                    </a:lnTo>
                    <a:lnTo>
                      <a:pt x="67294" y="78045"/>
                    </a:lnTo>
                    <a:lnTo>
                      <a:pt x="73604" y="80426"/>
                    </a:lnTo>
                    <a:lnTo>
                      <a:pt x="75414" y="86403"/>
                    </a:lnTo>
                    <a:lnTo>
                      <a:pt x="73223" y="93952"/>
                    </a:lnTo>
                    <a:lnTo>
                      <a:pt x="69318" y="101215"/>
                    </a:lnTo>
                    <a:lnTo>
                      <a:pt x="65984" y="106334"/>
                    </a:lnTo>
                    <a:lnTo>
                      <a:pt x="60971" y="115335"/>
                    </a:lnTo>
                    <a:lnTo>
                      <a:pt x="55030" y="124622"/>
                    </a:lnTo>
                    <a:lnTo>
                      <a:pt x="48089" y="133338"/>
                    </a:lnTo>
                    <a:lnTo>
                      <a:pt x="40076" y="140624"/>
                    </a:lnTo>
                    <a:lnTo>
                      <a:pt x="35504" y="142148"/>
                    </a:lnTo>
                    <a:lnTo>
                      <a:pt x="34742" y="142910"/>
                    </a:lnTo>
                    <a:lnTo>
                      <a:pt x="31694" y="1421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39"/>
              <p:cNvSpPr/>
              <p:nvPr/>
            </p:nvSpPr>
            <p:spPr>
              <a:xfrm>
                <a:off x="2910077" y="4951476"/>
                <a:ext cx="110489" cy="84454"/>
              </a:xfrm>
              <a:custGeom>
                <a:rect b="b" l="l" r="r" t="t"/>
                <a:pathLst>
                  <a:path extrusionOk="0" h="84454" w="110489">
                    <a:moveTo>
                      <a:pt x="0" y="34290"/>
                    </a:moveTo>
                    <a:lnTo>
                      <a:pt x="23622" y="71628"/>
                    </a:lnTo>
                    <a:lnTo>
                      <a:pt x="42588" y="83950"/>
                    </a:lnTo>
                    <a:lnTo>
                      <a:pt x="50292" y="83820"/>
                    </a:lnTo>
                    <a:lnTo>
                      <a:pt x="57661" y="79938"/>
                    </a:lnTo>
                    <a:lnTo>
                      <a:pt x="61245" y="72199"/>
                    </a:lnTo>
                    <a:lnTo>
                      <a:pt x="62400" y="63031"/>
                    </a:lnTo>
                    <a:lnTo>
                      <a:pt x="62484" y="54864"/>
                    </a:lnTo>
                    <a:lnTo>
                      <a:pt x="62603" y="43231"/>
                    </a:lnTo>
                    <a:lnTo>
                      <a:pt x="61722" y="32099"/>
                    </a:lnTo>
                    <a:lnTo>
                      <a:pt x="59697" y="21109"/>
                    </a:lnTo>
                    <a:lnTo>
                      <a:pt x="56388" y="9906"/>
                    </a:lnTo>
                    <a:lnTo>
                      <a:pt x="54102" y="4572"/>
                    </a:lnTo>
                    <a:lnTo>
                      <a:pt x="54101" y="3048"/>
                    </a:lnTo>
                    <a:lnTo>
                      <a:pt x="52577" y="0"/>
                    </a:lnTo>
                    <a:lnTo>
                      <a:pt x="54102" y="4572"/>
                    </a:lnTo>
                    <a:lnTo>
                      <a:pt x="58674" y="12954"/>
                    </a:lnTo>
                    <a:lnTo>
                      <a:pt x="62484" y="18288"/>
                    </a:lnTo>
                    <a:lnTo>
                      <a:pt x="68139" y="26693"/>
                    </a:lnTo>
                    <a:lnTo>
                      <a:pt x="96012" y="54102"/>
                    </a:lnTo>
                    <a:lnTo>
                      <a:pt x="102107" y="54864"/>
                    </a:lnTo>
                    <a:lnTo>
                      <a:pt x="110489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2996945" y="4881372"/>
                <a:ext cx="82550" cy="200025"/>
              </a:xfrm>
              <a:custGeom>
                <a:rect b="b" l="l" r="r" t="t"/>
                <a:pathLst>
                  <a:path extrusionOk="0" h="200025" w="82550">
                    <a:moveTo>
                      <a:pt x="0" y="0"/>
                    </a:moveTo>
                    <a:lnTo>
                      <a:pt x="13608" y="49720"/>
                    </a:lnTo>
                    <a:lnTo>
                      <a:pt x="30194" y="86189"/>
                    </a:lnTo>
                    <a:lnTo>
                      <a:pt x="40386" y="106013"/>
                    </a:lnTo>
                    <a:lnTo>
                      <a:pt x="50577" y="125980"/>
                    </a:lnTo>
                    <a:lnTo>
                      <a:pt x="60198" y="146304"/>
                    </a:lnTo>
                    <a:lnTo>
                      <a:pt x="65901" y="159460"/>
                    </a:lnTo>
                    <a:lnTo>
                      <a:pt x="71532" y="172688"/>
                    </a:lnTo>
                    <a:lnTo>
                      <a:pt x="77021" y="186058"/>
                    </a:lnTo>
                    <a:lnTo>
                      <a:pt x="82296" y="1996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3017341" y="4928616"/>
                <a:ext cx="67944" cy="81914"/>
              </a:xfrm>
              <a:custGeom>
                <a:rect b="b" l="l" r="r" t="t"/>
                <a:pathLst>
                  <a:path extrusionOk="0" h="81914" w="67944">
                    <a:moveTo>
                      <a:pt x="16180" y="79247"/>
                    </a:moveTo>
                    <a:lnTo>
                      <a:pt x="9929" y="64889"/>
                    </a:lnTo>
                    <a:lnTo>
                      <a:pt x="3893" y="49529"/>
                    </a:lnTo>
                    <a:lnTo>
                      <a:pt x="0" y="33599"/>
                    </a:lnTo>
                    <a:lnTo>
                      <a:pt x="178" y="17525"/>
                    </a:lnTo>
                    <a:lnTo>
                      <a:pt x="4202" y="8465"/>
                    </a:lnTo>
                    <a:lnTo>
                      <a:pt x="11799" y="3333"/>
                    </a:lnTo>
                    <a:lnTo>
                      <a:pt x="21395" y="916"/>
                    </a:lnTo>
                    <a:lnTo>
                      <a:pt x="31420" y="0"/>
                    </a:lnTo>
                    <a:lnTo>
                      <a:pt x="41552" y="964"/>
                    </a:lnTo>
                    <a:lnTo>
                      <a:pt x="66127" y="31372"/>
                    </a:lnTo>
                    <a:lnTo>
                      <a:pt x="67520" y="43529"/>
                    </a:lnTo>
                    <a:lnTo>
                      <a:pt x="67056" y="55828"/>
                    </a:lnTo>
                    <a:lnTo>
                      <a:pt x="64948" y="67055"/>
                    </a:lnTo>
                    <a:lnTo>
                      <a:pt x="62662" y="75437"/>
                    </a:lnTo>
                    <a:lnTo>
                      <a:pt x="60376" y="78485"/>
                    </a:lnTo>
                    <a:lnTo>
                      <a:pt x="52756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3064763" y="4828032"/>
                <a:ext cx="100330" cy="197485"/>
              </a:xfrm>
              <a:custGeom>
                <a:rect b="b" l="l" r="r" t="t"/>
                <a:pathLst>
                  <a:path extrusionOk="0" h="197485" w="100330">
                    <a:moveTo>
                      <a:pt x="0" y="0"/>
                    </a:moveTo>
                    <a:lnTo>
                      <a:pt x="22288" y="43826"/>
                    </a:lnTo>
                    <a:lnTo>
                      <a:pt x="46482" y="96774"/>
                    </a:lnTo>
                    <a:lnTo>
                      <a:pt x="54792" y="115895"/>
                    </a:lnTo>
                    <a:lnTo>
                      <a:pt x="63246" y="134873"/>
                    </a:lnTo>
                    <a:lnTo>
                      <a:pt x="70092" y="149161"/>
                    </a:lnTo>
                    <a:lnTo>
                      <a:pt x="76866" y="163448"/>
                    </a:lnTo>
                    <a:lnTo>
                      <a:pt x="83498" y="177736"/>
                    </a:lnTo>
                    <a:lnTo>
                      <a:pt x="89916" y="192023"/>
                    </a:lnTo>
                    <a:lnTo>
                      <a:pt x="90678" y="193547"/>
                    </a:lnTo>
                    <a:lnTo>
                      <a:pt x="91440" y="195833"/>
                    </a:lnTo>
                    <a:lnTo>
                      <a:pt x="92964" y="197357"/>
                    </a:lnTo>
                    <a:lnTo>
                      <a:pt x="87630" y="186035"/>
                    </a:lnTo>
                    <a:lnTo>
                      <a:pt x="82867" y="174783"/>
                    </a:lnTo>
                    <a:lnTo>
                      <a:pt x="67627" y="131849"/>
                    </a:lnTo>
                    <a:lnTo>
                      <a:pt x="57626" y="92273"/>
                    </a:lnTo>
                    <a:lnTo>
                      <a:pt x="55626" y="71627"/>
                    </a:lnTo>
                    <a:lnTo>
                      <a:pt x="55626" y="60959"/>
                    </a:lnTo>
                    <a:lnTo>
                      <a:pt x="58674" y="59435"/>
                    </a:lnTo>
                    <a:lnTo>
                      <a:pt x="68580" y="59435"/>
                    </a:lnTo>
                    <a:lnTo>
                      <a:pt x="76045" y="59376"/>
                    </a:lnTo>
                    <a:lnTo>
                      <a:pt x="99833" y="95488"/>
                    </a:lnTo>
                    <a:lnTo>
                      <a:pt x="99060" y="104393"/>
                    </a:lnTo>
                    <a:lnTo>
                      <a:pt x="97536" y="112013"/>
                    </a:lnTo>
                    <a:lnTo>
                      <a:pt x="96774" y="114299"/>
                    </a:lnTo>
                    <a:lnTo>
                      <a:pt x="93726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3166871" y="4825746"/>
                <a:ext cx="59055" cy="83820"/>
              </a:xfrm>
              <a:custGeom>
                <a:rect b="b" l="l" r="r" t="t"/>
                <a:pathLst>
                  <a:path extrusionOk="0" h="83820" w="59055">
                    <a:moveTo>
                      <a:pt x="0" y="28193"/>
                    </a:moveTo>
                    <a:lnTo>
                      <a:pt x="19812" y="62483"/>
                    </a:lnTo>
                    <a:lnTo>
                      <a:pt x="54864" y="83819"/>
                    </a:lnTo>
                    <a:lnTo>
                      <a:pt x="57912" y="76961"/>
                    </a:lnTo>
                    <a:lnTo>
                      <a:pt x="58674" y="67055"/>
                    </a:lnTo>
                    <a:lnTo>
                      <a:pt x="58947" y="55804"/>
                    </a:lnTo>
                    <a:lnTo>
                      <a:pt x="57435" y="45624"/>
                    </a:lnTo>
                    <a:lnTo>
                      <a:pt x="36671" y="10382"/>
                    </a:lnTo>
                    <a:lnTo>
                      <a:pt x="20573" y="0"/>
                    </a:lnTo>
                    <a:lnTo>
                      <a:pt x="19811" y="0"/>
                    </a:lnTo>
                    <a:lnTo>
                      <a:pt x="19049" y="0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3218687" y="4720590"/>
                <a:ext cx="112395" cy="132079"/>
              </a:xfrm>
              <a:custGeom>
                <a:rect b="b" l="l" r="r" t="t"/>
                <a:pathLst>
                  <a:path extrusionOk="0" h="132079" w="112395">
                    <a:moveTo>
                      <a:pt x="0" y="98297"/>
                    </a:moveTo>
                    <a:lnTo>
                      <a:pt x="44838" y="88606"/>
                    </a:lnTo>
                    <a:lnTo>
                      <a:pt x="71913" y="116681"/>
                    </a:lnTo>
                    <a:lnTo>
                      <a:pt x="73914" y="131825"/>
                    </a:lnTo>
                    <a:lnTo>
                      <a:pt x="67818" y="127253"/>
                    </a:lnTo>
                    <a:lnTo>
                      <a:pt x="56959" y="82581"/>
                    </a:lnTo>
                    <a:lnTo>
                      <a:pt x="52458" y="39052"/>
                    </a:lnTo>
                    <a:lnTo>
                      <a:pt x="51815" y="2285"/>
                    </a:lnTo>
                    <a:lnTo>
                      <a:pt x="51815" y="1523"/>
                    </a:lnTo>
                    <a:lnTo>
                      <a:pt x="51815" y="0"/>
                    </a:lnTo>
                    <a:lnTo>
                      <a:pt x="60197" y="2285"/>
                    </a:lnTo>
                    <a:lnTo>
                      <a:pt x="62483" y="10667"/>
                    </a:lnTo>
                    <a:lnTo>
                      <a:pt x="66293" y="17525"/>
                    </a:lnTo>
                    <a:lnTo>
                      <a:pt x="71330" y="29515"/>
                    </a:lnTo>
                    <a:lnTo>
                      <a:pt x="76295" y="41433"/>
                    </a:lnTo>
                    <a:lnTo>
                      <a:pt x="81403" y="53209"/>
                    </a:lnTo>
                    <a:lnTo>
                      <a:pt x="102084" y="90380"/>
                    </a:lnTo>
                    <a:lnTo>
                      <a:pt x="108966" y="96773"/>
                    </a:lnTo>
                    <a:lnTo>
                      <a:pt x="109728" y="97535"/>
                    </a:lnTo>
                    <a:lnTo>
                      <a:pt x="110489" y="97535"/>
                    </a:lnTo>
                    <a:lnTo>
                      <a:pt x="112014" y="982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3286505" y="4751951"/>
                <a:ext cx="72389" cy="39370"/>
              </a:xfrm>
              <a:custGeom>
                <a:rect b="b" l="l" r="r" t="t"/>
                <a:pathLst>
                  <a:path extrusionOk="0" h="39370" w="72389">
                    <a:moveTo>
                      <a:pt x="0" y="33408"/>
                    </a:moveTo>
                    <a:lnTo>
                      <a:pt x="30206" y="3381"/>
                    </a:lnTo>
                    <a:lnTo>
                      <a:pt x="47184" y="0"/>
                    </a:lnTo>
                    <a:lnTo>
                      <a:pt x="54102" y="4452"/>
                    </a:lnTo>
                    <a:lnTo>
                      <a:pt x="68580" y="31884"/>
                    </a:lnTo>
                    <a:lnTo>
                      <a:pt x="70866" y="34932"/>
                    </a:lnTo>
                    <a:lnTo>
                      <a:pt x="72390" y="387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3294887" y="467791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4"/>
                    </a:moveTo>
                    <a:lnTo>
                      <a:pt x="0" y="18288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8288"/>
                    </a:lnTo>
                    <a:lnTo>
                      <a:pt x="22860" y="11430"/>
                    </a:lnTo>
                    <a:lnTo>
                      <a:pt x="22860" y="5334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3370325" y="4645152"/>
                <a:ext cx="106045" cy="205104"/>
              </a:xfrm>
              <a:custGeom>
                <a:rect b="b" l="l" r="r" t="t"/>
                <a:pathLst>
                  <a:path extrusionOk="0" h="205104" w="106045">
                    <a:moveTo>
                      <a:pt x="0" y="64007"/>
                    </a:moveTo>
                    <a:lnTo>
                      <a:pt x="5488" y="74271"/>
                    </a:lnTo>
                    <a:lnTo>
                      <a:pt x="9620" y="83248"/>
                    </a:lnTo>
                    <a:lnTo>
                      <a:pt x="12751" y="92511"/>
                    </a:lnTo>
                    <a:lnTo>
                      <a:pt x="15240" y="103631"/>
                    </a:lnTo>
                    <a:lnTo>
                      <a:pt x="16764" y="108965"/>
                    </a:lnTo>
                    <a:lnTo>
                      <a:pt x="16764" y="113537"/>
                    </a:lnTo>
                    <a:lnTo>
                      <a:pt x="16764" y="118871"/>
                    </a:lnTo>
                    <a:lnTo>
                      <a:pt x="11430" y="115061"/>
                    </a:lnTo>
                    <a:lnTo>
                      <a:pt x="3107" y="71806"/>
                    </a:lnTo>
                    <a:lnTo>
                      <a:pt x="3047" y="54101"/>
                    </a:lnTo>
                    <a:lnTo>
                      <a:pt x="761" y="44957"/>
                    </a:lnTo>
                    <a:lnTo>
                      <a:pt x="9905" y="43433"/>
                    </a:lnTo>
                    <a:lnTo>
                      <a:pt x="18287" y="41909"/>
                    </a:lnTo>
                    <a:lnTo>
                      <a:pt x="21336" y="50291"/>
                    </a:lnTo>
                    <a:lnTo>
                      <a:pt x="25908" y="55625"/>
                    </a:lnTo>
                    <a:lnTo>
                      <a:pt x="29968" y="61876"/>
                    </a:lnTo>
                    <a:lnTo>
                      <a:pt x="34385" y="68484"/>
                    </a:lnTo>
                    <a:lnTo>
                      <a:pt x="39516" y="74378"/>
                    </a:lnTo>
                    <a:lnTo>
                      <a:pt x="45720" y="78485"/>
                    </a:lnTo>
                    <a:lnTo>
                      <a:pt x="52970" y="79843"/>
                    </a:lnTo>
                    <a:lnTo>
                      <a:pt x="59721" y="78485"/>
                    </a:lnTo>
                    <a:lnTo>
                      <a:pt x="79117" y="41374"/>
                    </a:lnTo>
                    <a:lnTo>
                      <a:pt x="70103" y="3809"/>
                    </a:lnTo>
                    <a:lnTo>
                      <a:pt x="62483" y="0"/>
                    </a:lnTo>
                    <a:lnTo>
                      <a:pt x="58673" y="10667"/>
                    </a:lnTo>
                    <a:lnTo>
                      <a:pt x="76962" y="45719"/>
                    </a:lnTo>
                    <a:lnTo>
                      <a:pt x="86868" y="41909"/>
                    </a:lnTo>
                    <a:lnTo>
                      <a:pt x="89154" y="41147"/>
                    </a:lnTo>
                    <a:lnTo>
                      <a:pt x="89606" y="48005"/>
                    </a:lnTo>
                    <a:lnTo>
                      <a:pt x="89916" y="54863"/>
                    </a:lnTo>
                    <a:lnTo>
                      <a:pt x="90225" y="61721"/>
                    </a:lnTo>
                    <a:lnTo>
                      <a:pt x="90678" y="68579"/>
                    </a:lnTo>
                    <a:lnTo>
                      <a:pt x="93333" y="90177"/>
                    </a:lnTo>
                    <a:lnTo>
                      <a:pt x="96488" y="111632"/>
                    </a:lnTo>
                    <a:lnTo>
                      <a:pt x="99786" y="133088"/>
                    </a:lnTo>
                    <a:lnTo>
                      <a:pt x="102870" y="154685"/>
                    </a:lnTo>
                    <a:lnTo>
                      <a:pt x="104477" y="162960"/>
                    </a:lnTo>
                    <a:lnTo>
                      <a:pt x="106013" y="172878"/>
                    </a:lnTo>
                    <a:lnTo>
                      <a:pt x="105977" y="182653"/>
                    </a:lnTo>
                    <a:lnTo>
                      <a:pt x="102870" y="190499"/>
                    </a:lnTo>
                    <a:lnTo>
                      <a:pt x="94035" y="197262"/>
                    </a:lnTo>
                    <a:lnTo>
                      <a:pt x="82486" y="201167"/>
                    </a:lnTo>
                    <a:lnTo>
                      <a:pt x="70080" y="203358"/>
                    </a:lnTo>
                    <a:lnTo>
                      <a:pt x="58674" y="2049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3" name="Google Shape;1773;p39"/>
            <p:cNvGrpSpPr/>
            <p:nvPr/>
          </p:nvGrpSpPr>
          <p:grpSpPr>
            <a:xfrm>
              <a:off x="3025140" y="4868417"/>
              <a:ext cx="685927" cy="509778"/>
              <a:chOff x="3025140" y="4868417"/>
              <a:chExt cx="685927" cy="509778"/>
            </a:xfrm>
          </p:grpSpPr>
          <p:sp>
            <p:nvSpPr>
              <p:cNvPr id="1774" name="Google Shape;1774;p39"/>
              <p:cNvSpPr/>
              <p:nvPr/>
            </p:nvSpPr>
            <p:spPr>
              <a:xfrm>
                <a:off x="3025140" y="5263895"/>
                <a:ext cx="106044" cy="114300"/>
              </a:xfrm>
              <a:custGeom>
                <a:rect b="b" l="l" r="r" t="t"/>
                <a:pathLst>
                  <a:path extrusionOk="0" h="114300" w="106044">
                    <a:moveTo>
                      <a:pt x="0" y="0"/>
                    </a:moveTo>
                    <a:lnTo>
                      <a:pt x="31396" y="45862"/>
                    </a:lnTo>
                    <a:lnTo>
                      <a:pt x="51149" y="87439"/>
                    </a:lnTo>
                    <a:lnTo>
                      <a:pt x="60198" y="113538"/>
                    </a:lnTo>
                    <a:lnTo>
                      <a:pt x="60198" y="114300"/>
                    </a:lnTo>
                    <a:lnTo>
                      <a:pt x="60198" y="113538"/>
                    </a:lnTo>
                    <a:lnTo>
                      <a:pt x="56483" y="103108"/>
                    </a:lnTo>
                    <a:lnTo>
                      <a:pt x="53340" y="92392"/>
                    </a:lnTo>
                    <a:lnTo>
                      <a:pt x="50768" y="81391"/>
                    </a:lnTo>
                    <a:lnTo>
                      <a:pt x="48768" y="70103"/>
                    </a:lnTo>
                    <a:lnTo>
                      <a:pt x="46874" y="59995"/>
                    </a:lnTo>
                    <a:lnTo>
                      <a:pt x="45624" y="48101"/>
                    </a:lnTo>
                    <a:lnTo>
                      <a:pt x="46517" y="36349"/>
                    </a:lnTo>
                    <a:lnTo>
                      <a:pt x="51053" y="26669"/>
                    </a:lnTo>
                    <a:lnTo>
                      <a:pt x="56947" y="22574"/>
                    </a:lnTo>
                    <a:lnTo>
                      <a:pt x="64484" y="21335"/>
                    </a:lnTo>
                    <a:lnTo>
                      <a:pt x="72163" y="22383"/>
                    </a:lnTo>
                    <a:lnTo>
                      <a:pt x="78486" y="25145"/>
                    </a:lnTo>
                    <a:lnTo>
                      <a:pt x="89308" y="34480"/>
                    </a:lnTo>
                    <a:lnTo>
                      <a:pt x="97059" y="46672"/>
                    </a:lnTo>
                    <a:lnTo>
                      <a:pt x="102381" y="60293"/>
                    </a:lnTo>
                    <a:lnTo>
                      <a:pt x="105918" y="73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39"/>
              <p:cNvSpPr/>
              <p:nvPr/>
            </p:nvSpPr>
            <p:spPr>
              <a:xfrm>
                <a:off x="3128010" y="5241797"/>
                <a:ext cx="84455" cy="118745"/>
              </a:xfrm>
              <a:custGeom>
                <a:rect b="b" l="l" r="r" t="t"/>
                <a:pathLst>
                  <a:path extrusionOk="0" h="118745" w="84455">
                    <a:moveTo>
                      <a:pt x="0" y="34289"/>
                    </a:moveTo>
                    <a:lnTo>
                      <a:pt x="9191" y="32908"/>
                    </a:lnTo>
                    <a:lnTo>
                      <a:pt x="16383" y="32956"/>
                    </a:lnTo>
                    <a:lnTo>
                      <a:pt x="23574" y="33861"/>
                    </a:lnTo>
                    <a:lnTo>
                      <a:pt x="32766" y="35051"/>
                    </a:lnTo>
                    <a:lnTo>
                      <a:pt x="39624" y="35813"/>
                    </a:lnTo>
                    <a:lnTo>
                      <a:pt x="47244" y="35813"/>
                    </a:lnTo>
                    <a:lnTo>
                      <a:pt x="51053" y="28193"/>
                    </a:lnTo>
                    <a:lnTo>
                      <a:pt x="54102" y="22097"/>
                    </a:lnTo>
                    <a:lnTo>
                      <a:pt x="53340" y="12191"/>
                    </a:lnTo>
                    <a:lnTo>
                      <a:pt x="51053" y="5333"/>
                    </a:lnTo>
                    <a:lnTo>
                      <a:pt x="49529" y="0"/>
                    </a:lnTo>
                    <a:lnTo>
                      <a:pt x="48767" y="3809"/>
                    </a:lnTo>
                    <a:lnTo>
                      <a:pt x="47243" y="761"/>
                    </a:lnTo>
                    <a:lnTo>
                      <a:pt x="48613" y="11691"/>
                    </a:lnTo>
                    <a:lnTo>
                      <a:pt x="51339" y="21907"/>
                    </a:lnTo>
                    <a:lnTo>
                      <a:pt x="55066" y="31837"/>
                    </a:lnTo>
                    <a:lnTo>
                      <a:pt x="59436" y="41909"/>
                    </a:lnTo>
                    <a:lnTo>
                      <a:pt x="64924" y="55054"/>
                    </a:lnTo>
                    <a:lnTo>
                      <a:pt x="81534" y="94487"/>
                    </a:lnTo>
                    <a:lnTo>
                      <a:pt x="84296" y="106108"/>
                    </a:lnTo>
                    <a:lnTo>
                      <a:pt x="83998" y="112490"/>
                    </a:lnTo>
                    <a:lnTo>
                      <a:pt x="80772" y="116585"/>
                    </a:lnTo>
                    <a:lnTo>
                      <a:pt x="72009" y="118276"/>
                    </a:lnTo>
                    <a:lnTo>
                      <a:pt x="63246" y="116966"/>
                    </a:lnTo>
                    <a:lnTo>
                      <a:pt x="31908" y="88677"/>
                    </a:lnTo>
                    <a:lnTo>
                      <a:pt x="25824" y="77664"/>
                    </a:lnTo>
                    <a:lnTo>
                      <a:pt x="19812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39"/>
              <p:cNvSpPr/>
              <p:nvPr/>
            </p:nvSpPr>
            <p:spPr>
              <a:xfrm>
                <a:off x="3177540" y="5173217"/>
                <a:ext cx="98425" cy="168910"/>
              </a:xfrm>
              <a:custGeom>
                <a:rect b="b" l="l" r="r" t="t"/>
                <a:pathLst>
                  <a:path extrusionOk="0" h="168910" w="98425">
                    <a:moveTo>
                      <a:pt x="0" y="0"/>
                    </a:moveTo>
                    <a:lnTo>
                      <a:pt x="32468" y="42755"/>
                    </a:lnTo>
                    <a:lnTo>
                      <a:pt x="61531" y="89534"/>
                    </a:lnTo>
                    <a:lnTo>
                      <a:pt x="84903" y="132159"/>
                    </a:lnTo>
                    <a:lnTo>
                      <a:pt x="98298" y="166877"/>
                    </a:lnTo>
                    <a:lnTo>
                      <a:pt x="98298" y="167639"/>
                    </a:lnTo>
                    <a:lnTo>
                      <a:pt x="98298" y="168401"/>
                    </a:lnTo>
                    <a:lnTo>
                      <a:pt x="91904" y="160019"/>
                    </a:lnTo>
                    <a:lnTo>
                      <a:pt x="65127" y="117776"/>
                    </a:lnTo>
                    <a:lnTo>
                      <a:pt x="46482" y="69341"/>
                    </a:lnTo>
                    <a:lnTo>
                      <a:pt x="45219" y="60864"/>
                    </a:lnTo>
                    <a:lnTo>
                      <a:pt x="45529" y="52959"/>
                    </a:lnTo>
                    <a:lnTo>
                      <a:pt x="48410" y="46196"/>
                    </a:lnTo>
                    <a:lnTo>
                      <a:pt x="54864" y="41147"/>
                    </a:lnTo>
                    <a:lnTo>
                      <a:pt x="61841" y="39028"/>
                    </a:lnTo>
                    <a:lnTo>
                      <a:pt x="69532" y="38480"/>
                    </a:lnTo>
                    <a:lnTo>
                      <a:pt x="76938" y="39647"/>
                    </a:lnTo>
                    <a:lnTo>
                      <a:pt x="94488" y="73913"/>
                    </a:lnTo>
                    <a:lnTo>
                      <a:pt x="94488" y="80009"/>
                    </a:lnTo>
                    <a:lnTo>
                      <a:pt x="94488" y="82295"/>
                    </a:lnTo>
                    <a:lnTo>
                      <a:pt x="94488" y="861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39"/>
              <p:cNvSpPr/>
              <p:nvPr/>
            </p:nvSpPr>
            <p:spPr>
              <a:xfrm>
                <a:off x="3271266" y="5165597"/>
                <a:ext cx="62229" cy="66039"/>
              </a:xfrm>
              <a:custGeom>
                <a:rect b="b" l="l" r="r" t="t"/>
                <a:pathLst>
                  <a:path extrusionOk="0" h="66039" w="62229">
                    <a:moveTo>
                      <a:pt x="0" y="0"/>
                    </a:moveTo>
                    <a:lnTo>
                      <a:pt x="16764" y="41147"/>
                    </a:lnTo>
                    <a:lnTo>
                      <a:pt x="51649" y="65924"/>
                    </a:lnTo>
                    <a:lnTo>
                      <a:pt x="56388" y="62388"/>
                    </a:lnTo>
                    <a:lnTo>
                      <a:pt x="59412" y="56423"/>
                    </a:lnTo>
                    <a:lnTo>
                      <a:pt x="61722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39"/>
              <p:cNvSpPr/>
              <p:nvPr/>
            </p:nvSpPr>
            <p:spPr>
              <a:xfrm>
                <a:off x="3275076" y="5155691"/>
                <a:ext cx="34289" cy="37464"/>
              </a:xfrm>
              <a:custGeom>
                <a:rect b="b" l="l" r="r" t="t"/>
                <a:pathLst>
                  <a:path extrusionOk="0" h="37464" w="34289">
                    <a:moveTo>
                      <a:pt x="9905" y="37337"/>
                    </a:moveTo>
                    <a:lnTo>
                      <a:pt x="34289" y="6857"/>
                    </a:lnTo>
                    <a:lnTo>
                      <a:pt x="29717" y="3047"/>
                    </a:lnTo>
                    <a:lnTo>
                      <a:pt x="20573" y="2285"/>
                    </a:lnTo>
                    <a:lnTo>
                      <a:pt x="15239" y="1523"/>
                    </a:lnTo>
                    <a:lnTo>
                      <a:pt x="3047" y="0"/>
                    </a:lnTo>
                    <a:lnTo>
                      <a:pt x="0" y="5333"/>
                    </a:lnTo>
                    <a:lnTo>
                      <a:pt x="0" y="8381"/>
                    </a:lnTo>
                    <a:lnTo>
                      <a:pt x="0" y="9143"/>
                    </a:lnTo>
                    <a:lnTo>
                      <a:pt x="0" y="114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39"/>
              <p:cNvSpPr/>
              <p:nvPr/>
            </p:nvSpPr>
            <p:spPr>
              <a:xfrm>
                <a:off x="3322320" y="5033771"/>
                <a:ext cx="143510" cy="222885"/>
              </a:xfrm>
              <a:custGeom>
                <a:rect b="b" l="l" r="r" t="t"/>
                <a:pathLst>
                  <a:path extrusionOk="0" h="222885" w="143510">
                    <a:moveTo>
                      <a:pt x="0" y="121157"/>
                    </a:moveTo>
                    <a:lnTo>
                      <a:pt x="9263" y="117776"/>
                    </a:lnTo>
                    <a:lnTo>
                      <a:pt x="16383" y="116395"/>
                    </a:lnTo>
                    <a:lnTo>
                      <a:pt x="22931" y="118157"/>
                    </a:lnTo>
                    <a:lnTo>
                      <a:pt x="46017" y="149923"/>
                    </a:lnTo>
                    <a:lnTo>
                      <a:pt x="48006" y="160019"/>
                    </a:lnTo>
                    <a:lnTo>
                      <a:pt x="48006" y="164591"/>
                    </a:lnTo>
                    <a:lnTo>
                      <a:pt x="48006" y="165353"/>
                    </a:lnTo>
                    <a:lnTo>
                      <a:pt x="27265" y="124860"/>
                    </a:lnTo>
                    <a:lnTo>
                      <a:pt x="24074" y="79021"/>
                    </a:lnTo>
                    <a:lnTo>
                      <a:pt x="23526" y="30479"/>
                    </a:lnTo>
                    <a:lnTo>
                      <a:pt x="23943" y="17383"/>
                    </a:lnTo>
                    <a:lnTo>
                      <a:pt x="25145" y="4571"/>
                    </a:lnTo>
                    <a:lnTo>
                      <a:pt x="25907" y="3047"/>
                    </a:lnTo>
                    <a:lnTo>
                      <a:pt x="25907" y="1523"/>
                    </a:lnTo>
                    <a:lnTo>
                      <a:pt x="26669" y="0"/>
                    </a:lnTo>
                    <a:lnTo>
                      <a:pt x="32003" y="5333"/>
                    </a:lnTo>
                    <a:lnTo>
                      <a:pt x="34289" y="12953"/>
                    </a:lnTo>
                    <a:lnTo>
                      <a:pt x="37337" y="20573"/>
                    </a:lnTo>
                    <a:lnTo>
                      <a:pt x="54959" y="58197"/>
                    </a:lnTo>
                    <a:lnTo>
                      <a:pt x="73152" y="95249"/>
                    </a:lnTo>
                    <a:lnTo>
                      <a:pt x="95440" y="137445"/>
                    </a:lnTo>
                    <a:lnTo>
                      <a:pt x="118872" y="179069"/>
                    </a:lnTo>
                    <a:lnTo>
                      <a:pt x="124717" y="189928"/>
                    </a:lnTo>
                    <a:lnTo>
                      <a:pt x="130778" y="200786"/>
                    </a:lnTo>
                    <a:lnTo>
                      <a:pt x="136981" y="211645"/>
                    </a:lnTo>
                    <a:lnTo>
                      <a:pt x="143256" y="222503"/>
                    </a:lnTo>
                    <a:lnTo>
                      <a:pt x="137171" y="209038"/>
                    </a:lnTo>
                    <a:lnTo>
                      <a:pt x="130587" y="195929"/>
                    </a:lnTo>
                    <a:lnTo>
                      <a:pt x="123860" y="182963"/>
                    </a:lnTo>
                    <a:lnTo>
                      <a:pt x="117348" y="169925"/>
                    </a:lnTo>
                    <a:lnTo>
                      <a:pt x="94202" y="118276"/>
                    </a:lnTo>
                    <a:lnTo>
                      <a:pt x="85915" y="83248"/>
                    </a:lnTo>
                    <a:lnTo>
                      <a:pt x="87106" y="74437"/>
                    </a:lnTo>
                    <a:lnTo>
                      <a:pt x="115823" y="57911"/>
                    </a:lnTo>
                    <a:lnTo>
                      <a:pt x="124205" y="57149"/>
                    </a:lnTo>
                    <a:lnTo>
                      <a:pt x="115252" y="94487"/>
                    </a:lnTo>
                    <a:lnTo>
                      <a:pt x="102107" y="106679"/>
                    </a:lnTo>
                    <a:lnTo>
                      <a:pt x="99822" y="106679"/>
                    </a:lnTo>
                    <a:lnTo>
                      <a:pt x="98298" y="106679"/>
                    </a:lnTo>
                    <a:lnTo>
                      <a:pt x="96774" y="10667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39"/>
              <p:cNvSpPr/>
              <p:nvPr/>
            </p:nvSpPr>
            <p:spPr>
              <a:xfrm>
                <a:off x="3399282" y="5011673"/>
                <a:ext cx="77470" cy="101600"/>
              </a:xfrm>
              <a:custGeom>
                <a:rect b="b" l="l" r="r" t="t"/>
                <a:pathLst>
                  <a:path extrusionOk="0" h="101600" w="77470">
                    <a:moveTo>
                      <a:pt x="0" y="0"/>
                    </a:moveTo>
                    <a:lnTo>
                      <a:pt x="26360" y="31825"/>
                    </a:lnTo>
                    <a:lnTo>
                      <a:pt x="47625" y="67913"/>
                    </a:lnTo>
                    <a:lnTo>
                      <a:pt x="54864" y="79759"/>
                    </a:lnTo>
                    <a:lnTo>
                      <a:pt x="63246" y="90677"/>
                    </a:lnTo>
                    <a:lnTo>
                      <a:pt x="70104" y="97535"/>
                    </a:lnTo>
                    <a:lnTo>
                      <a:pt x="71628" y="99059"/>
                    </a:lnTo>
                    <a:lnTo>
                      <a:pt x="76962" y="10134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39"/>
              <p:cNvSpPr/>
              <p:nvPr/>
            </p:nvSpPr>
            <p:spPr>
              <a:xfrm>
                <a:off x="3459575" y="5010387"/>
                <a:ext cx="70485" cy="60325"/>
              </a:xfrm>
              <a:custGeom>
                <a:rect b="b" l="l" r="r" t="t"/>
                <a:pathLst>
                  <a:path extrusionOk="0" h="60325" w="70485">
                    <a:moveTo>
                      <a:pt x="28860" y="21859"/>
                    </a:moveTo>
                    <a:lnTo>
                      <a:pt x="22574" y="13620"/>
                    </a:lnTo>
                    <a:lnTo>
                      <a:pt x="15716" y="5095"/>
                    </a:lnTo>
                    <a:lnTo>
                      <a:pt x="9143" y="0"/>
                    </a:lnTo>
                    <a:lnTo>
                      <a:pt x="3714" y="2047"/>
                    </a:lnTo>
                    <a:lnTo>
                      <a:pt x="1107" y="8763"/>
                    </a:lnTo>
                    <a:lnTo>
                      <a:pt x="0" y="18049"/>
                    </a:lnTo>
                    <a:lnTo>
                      <a:pt x="178" y="27336"/>
                    </a:lnTo>
                    <a:lnTo>
                      <a:pt x="31146" y="59959"/>
                    </a:lnTo>
                    <a:lnTo>
                      <a:pt x="39528" y="59197"/>
                    </a:lnTo>
                    <a:lnTo>
                      <a:pt x="41814" y="49291"/>
                    </a:lnTo>
                    <a:lnTo>
                      <a:pt x="42850" y="42207"/>
                    </a:lnTo>
                    <a:lnTo>
                      <a:pt x="42671" y="34909"/>
                    </a:lnTo>
                    <a:lnTo>
                      <a:pt x="41493" y="27753"/>
                    </a:lnTo>
                    <a:lnTo>
                      <a:pt x="39528" y="21097"/>
                    </a:lnTo>
                    <a:lnTo>
                      <a:pt x="37242" y="16525"/>
                    </a:lnTo>
                    <a:lnTo>
                      <a:pt x="37242" y="15001"/>
                    </a:lnTo>
                    <a:lnTo>
                      <a:pt x="34956" y="12715"/>
                    </a:lnTo>
                    <a:lnTo>
                      <a:pt x="36480" y="20335"/>
                    </a:lnTo>
                    <a:lnTo>
                      <a:pt x="65436" y="45481"/>
                    </a:lnTo>
                    <a:lnTo>
                      <a:pt x="66960" y="45481"/>
                    </a:lnTo>
                    <a:lnTo>
                      <a:pt x="70008" y="454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39"/>
              <p:cNvSpPr/>
              <p:nvPr/>
            </p:nvSpPr>
            <p:spPr>
              <a:xfrm>
                <a:off x="3521630" y="4887467"/>
                <a:ext cx="186054" cy="162560"/>
              </a:xfrm>
              <a:custGeom>
                <a:rect b="b" l="l" r="r" t="t"/>
                <a:pathLst>
                  <a:path extrusionOk="0" h="162560" w="186054">
                    <a:moveTo>
                      <a:pt x="11763" y="108204"/>
                    </a:moveTo>
                    <a:lnTo>
                      <a:pt x="9548" y="120657"/>
                    </a:lnTo>
                    <a:lnTo>
                      <a:pt x="8905" y="130111"/>
                    </a:lnTo>
                    <a:lnTo>
                      <a:pt x="10263" y="139279"/>
                    </a:lnTo>
                    <a:lnTo>
                      <a:pt x="14049" y="150876"/>
                    </a:lnTo>
                    <a:lnTo>
                      <a:pt x="15573" y="154686"/>
                    </a:lnTo>
                    <a:lnTo>
                      <a:pt x="17097" y="158496"/>
                    </a:lnTo>
                    <a:lnTo>
                      <a:pt x="714" y="112680"/>
                    </a:lnTo>
                    <a:lnTo>
                      <a:pt x="0" y="99857"/>
                    </a:lnTo>
                    <a:lnTo>
                      <a:pt x="1857" y="88392"/>
                    </a:lnTo>
                    <a:lnTo>
                      <a:pt x="4143" y="81534"/>
                    </a:lnTo>
                    <a:lnTo>
                      <a:pt x="14049" y="78486"/>
                    </a:lnTo>
                    <a:lnTo>
                      <a:pt x="20907" y="81534"/>
                    </a:lnTo>
                    <a:lnTo>
                      <a:pt x="30527" y="90618"/>
                    </a:lnTo>
                    <a:lnTo>
                      <a:pt x="37290" y="102774"/>
                    </a:lnTo>
                    <a:lnTo>
                      <a:pt x="42338" y="115931"/>
                    </a:lnTo>
                    <a:lnTo>
                      <a:pt x="46815" y="128016"/>
                    </a:lnTo>
                    <a:lnTo>
                      <a:pt x="49101" y="133350"/>
                    </a:lnTo>
                    <a:lnTo>
                      <a:pt x="51387" y="140970"/>
                    </a:lnTo>
                    <a:lnTo>
                      <a:pt x="59007" y="138684"/>
                    </a:lnTo>
                    <a:lnTo>
                      <a:pt x="64484" y="134516"/>
                    </a:lnTo>
                    <a:lnTo>
                      <a:pt x="78152" y="87153"/>
                    </a:lnTo>
                    <a:lnTo>
                      <a:pt x="78950" y="74616"/>
                    </a:lnTo>
                    <a:lnTo>
                      <a:pt x="78819" y="61722"/>
                    </a:lnTo>
                    <a:lnTo>
                      <a:pt x="78819" y="53340"/>
                    </a:lnTo>
                    <a:lnTo>
                      <a:pt x="54875" y="83736"/>
                    </a:lnTo>
                    <a:lnTo>
                      <a:pt x="56054" y="95154"/>
                    </a:lnTo>
                    <a:lnTo>
                      <a:pt x="60233" y="105286"/>
                    </a:lnTo>
                    <a:lnTo>
                      <a:pt x="68913" y="112776"/>
                    </a:lnTo>
                    <a:lnTo>
                      <a:pt x="78914" y="115204"/>
                    </a:lnTo>
                    <a:lnTo>
                      <a:pt x="88915" y="113919"/>
                    </a:lnTo>
                    <a:lnTo>
                      <a:pt x="116824" y="83058"/>
                    </a:lnTo>
                    <a:lnTo>
                      <a:pt x="120991" y="48768"/>
                    </a:lnTo>
                    <a:lnTo>
                      <a:pt x="120538" y="37338"/>
                    </a:lnTo>
                    <a:lnTo>
                      <a:pt x="119229" y="25908"/>
                    </a:lnTo>
                    <a:lnTo>
                      <a:pt x="116919" y="14478"/>
                    </a:lnTo>
                    <a:lnTo>
                      <a:pt x="116157" y="9906"/>
                    </a:lnTo>
                    <a:lnTo>
                      <a:pt x="114633" y="5334"/>
                    </a:lnTo>
                    <a:lnTo>
                      <a:pt x="113871" y="0"/>
                    </a:lnTo>
                    <a:lnTo>
                      <a:pt x="120610" y="2655"/>
                    </a:lnTo>
                    <a:lnTo>
                      <a:pt x="127206" y="5810"/>
                    </a:lnTo>
                    <a:lnTo>
                      <a:pt x="133802" y="9108"/>
                    </a:lnTo>
                    <a:lnTo>
                      <a:pt x="140541" y="12192"/>
                    </a:lnTo>
                    <a:lnTo>
                      <a:pt x="149340" y="15525"/>
                    </a:lnTo>
                    <a:lnTo>
                      <a:pt x="158353" y="18859"/>
                    </a:lnTo>
                    <a:lnTo>
                      <a:pt x="167223" y="22479"/>
                    </a:lnTo>
                    <a:lnTo>
                      <a:pt x="175593" y="26670"/>
                    </a:lnTo>
                    <a:lnTo>
                      <a:pt x="180927" y="29718"/>
                    </a:lnTo>
                    <a:lnTo>
                      <a:pt x="185499" y="37338"/>
                    </a:lnTo>
                    <a:lnTo>
                      <a:pt x="183213" y="43434"/>
                    </a:lnTo>
                    <a:lnTo>
                      <a:pt x="180927" y="46482"/>
                    </a:lnTo>
                    <a:lnTo>
                      <a:pt x="180165" y="47244"/>
                    </a:lnTo>
                    <a:lnTo>
                      <a:pt x="177879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3688842" y="4868417"/>
                <a:ext cx="22225" cy="3175"/>
              </a:xfrm>
              <a:custGeom>
                <a:rect b="b" l="l" r="r" t="t"/>
                <a:pathLst>
                  <a:path extrusionOk="0" h="3175" w="22225">
                    <a:moveTo>
                      <a:pt x="22098" y="3048"/>
                    </a:moveTo>
                    <a:lnTo>
                      <a:pt x="9906" y="1524"/>
                    </a:lnTo>
                    <a:lnTo>
                      <a:pt x="6858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84" name="Google Shape;1784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9054" y="3128746"/>
              <a:ext cx="2692959" cy="2623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5" name="Google Shape;1785;p39"/>
          <p:cNvGrpSpPr/>
          <p:nvPr/>
        </p:nvGrpSpPr>
        <p:grpSpPr>
          <a:xfrm>
            <a:off x="3197442" y="1436255"/>
            <a:ext cx="5787753" cy="2672713"/>
            <a:chOff x="3517151" y="2170226"/>
            <a:chExt cx="6366464" cy="4038550"/>
          </a:xfrm>
        </p:grpSpPr>
        <p:sp>
          <p:nvSpPr>
            <p:cNvPr id="1786" name="Google Shape;1786;p39"/>
            <p:cNvSpPr/>
            <p:nvPr/>
          </p:nvSpPr>
          <p:spPr>
            <a:xfrm>
              <a:off x="5937503" y="4385024"/>
              <a:ext cx="367029" cy="300989"/>
            </a:xfrm>
            <a:custGeom>
              <a:rect b="b" l="l" r="r" t="t"/>
              <a:pathLst>
                <a:path extrusionOk="0" h="300989" w="367029">
                  <a:moveTo>
                    <a:pt x="321563" y="16287"/>
                  </a:moveTo>
                  <a:lnTo>
                    <a:pt x="319206" y="5429"/>
                  </a:lnTo>
                  <a:lnTo>
                    <a:pt x="314705" y="857"/>
                  </a:lnTo>
                  <a:lnTo>
                    <a:pt x="306776" y="0"/>
                  </a:lnTo>
                  <a:lnTo>
                    <a:pt x="294131" y="285"/>
                  </a:lnTo>
                  <a:lnTo>
                    <a:pt x="251745" y="5048"/>
                  </a:lnTo>
                  <a:lnTo>
                    <a:pt x="211073" y="17811"/>
                  </a:lnTo>
                  <a:lnTo>
                    <a:pt x="173069" y="33051"/>
                  </a:lnTo>
                  <a:lnTo>
                    <a:pt x="137921" y="52863"/>
                  </a:lnTo>
                  <a:lnTo>
                    <a:pt x="128682" y="64198"/>
                  </a:lnTo>
                  <a:lnTo>
                    <a:pt x="131385" y="68830"/>
                  </a:lnTo>
                  <a:lnTo>
                    <a:pt x="189547" y="83724"/>
                  </a:lnTo>
                  <a:lnTo>
                    <a:pt x="240791" y="90201"/>
                  </a:lnTo>
                  <a:lnTo>
                    <a:pt x="257508" y="92142"/>
                  </a:lnTo>
                  <a:lnTo>
                    <a:pt x="275653" y="94297"/>
                  </a:lnTo>
                  <a:lnTo>
                    <a:pt x="293512" y="98024"/>
                  </a:lnTo>
                  <a:lnTo>
                    <a:pt x="309371" y="104679"/>
                  </a:lnTo>
                  <a:lnTo>
                    <a:pt x="315503" y="112799"/>
                  </a:lnTo>
                  <a:lnTo>
                    <a:pt x="312134" y="122205"/>
                  </a:lnTo>
                  <a:lnTo>
                    <a:pt x="266640" y="159174"/>
                  </a:lnTo>
                  <a:lnTo>
                    <a:pt x="200417" y="195202"/>
                  </a:lnTo>
                  <a:lnTo>
                    <a:pt x="127789" y="229338"/>
                  </a:lnTo>
                  <a:lnTo>
                    <a:pt x="87915" y="246602"/>
                  </a:lnTo>
                  <a:lnTo>
                    <a:pt x="48470" y="264723"/>
                  </a:lnTo>
                  <a:lnTo>
                    <a:pt x="10667" y="285273"/>
                  </a:lnTo>
                  <a:lnTo>
                    <a:pt x="3809" y="290607"/>
                  </a:lnTo>
                  <a:lnTo>
                    <a:pt x="1523" y="291369"/>
                  </a:lnTo>
                  <a:lnTo>
                    <a:pt x="0" y="296703"/>
                  </a:lnTo>
                  <a:lnTo>
                    <a:pt x="16156" y="300144"/>
                  </a:lnTo>
                  <a:lnTo>
                    <a:pt x="33242" y="300799"/>
                  </a:lnTo>
                  <a:lnTo>
                    <a:pt x="50470" y="299596"/>
                  </a:lnTo>
                  <a:lnTo>
                    <a:pt x="67055" y="297465"/>
                  </a:lnTo>
                  <a:lnTo>
                    <a:pt x="105787" y="290881"/>
                  </a:lnTo>
                  <a:lnTo>
                    <a:pt x="144303" y="283083"/>
                  </a:lnTo>
                  <a:lnTo>
                    <a:pt x="182677" y="274855"/>
                  </a:lnTo>
                  <a:lnTo>
                    <a:pt x="220979" y="266985"/>
                  </a:lnTo>
                  <a:lnTo>
                    <a:pt x="280034" y="255174"/>
                  </a:lnTo>
                  <a:lnTo>
                    <a:pt x="339089" y="245649"/>
                  </a:lnTo>
                  <a:lnTo>
                    <a:pt x="359878" y="243935"/>
                  </a:lnTo>
                  <a:lnTo>
                    <a:pt x="366521" y="244125"/>
                  </a:lnTo>
                  <a:lnTo>
                    <a:pt x="329184" y="263937"/>
                  </a:lnTo>
                  <a:lnTo>
                    <a:pt x="323849" y="265461"/>
                  </a:lnTo>
                  <a:lnTo>
                    <a:pt x="318516" y="267747"/>
                  </a:lnTo>
                  <a:lnTo>
                    <a:pt x="313181" y="2700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6010655" y="4814315"/>
              <a:ext cx="6985" cy="71120"/>
            </a:xfrm>
            <a:custGeom>
              <a:rect b="b" l="l" r="r" t="t"/>
              <a:pathLst>
                <a:path extrusionOk="0" h="71120" w="6985">
                  <a:moveTo>
                    <a:pt x="0" y="0"/>
                  </a:moveTo>
                  <a:lnTo>
                    <a:pt x="273" y="9358"/>
                  </a:lnTo>
                  <a:lnTo>
                    <a:pt x="1047" y="18288"/>
                  </a:lnTo>
                  <a:lnTo>
                    <a:pt x="2250" y="27217"/>
                  </a:lnTo>
                  <a:lnTo>
                    <a:pt x="3810" y="36576"/>
                  </a:lnTo>
                  <a:lnTo>
                    <a:pt x="4810" y="43100"/>
                  </a:lnTo>
                  <a:lnTo>
                    <a:pt x="5524" y="49911"/>
                  </a:lnTo>
                  <a:lnTo>
                    <a:pt x="5953" y="56721"/>
                  </a:lnTo>
                  <a:lnTo>
                    <a:pt x="6096" y="63246"/>
                  </a:lnTo>
                  <a:lnTo>
                    <a:pt x="6858" y="70866"/>
                  </a:lnTo>
                  <a:lnTo>
                    <a:pt x="6096" y="67056"/>
                  </a:lnTo>
                  <a:lnTo>
                    <a:pt x="3048" y="640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5990844" y="472668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9" name="Google Shape;1789;p39"/>
            <p:cNvGrpSpPr/>
            <p:nvPr/>
          </p:nvGrpSpPr>
          <p:grpSpPr>
            <a:xfrm>
              <a:off x="6075425" y="4784598"/>
              <a:ext cx="150241" cy="102235"/>
              <a:chOff x="6075425" y="4784598"/>
              <a:chExt cx="150241" cy="102235"/>
            </a:xfrm>
          </p:grpSpPr>
          <p:sp>
            <p:nvSpPr>
              <p:cNvPr id="1790" name="Google Shape;1790;p39"/>
              <p:cNvSpPr/>
              <p:nvPr/>
            </p:nvSpPr>
            <p:spPr>
              <a:xfrm>
                <a:off x="6075425" y="4799623"/>
                <a:ext cx="48260" cy="5714"/>
              </a:xfrm>
              <a:custGeom>
                <a:rect b="b" l="l" r="r" t="t"/>
                <a:pathLst>
                  <a:path extrusionOk="0" h="5714" w="48260">
                    <a:moveTo>
                      <a:pt x="0" y="214"/>
                    </a:moveTo>
                    <a:lnTo>
                      <a:pt x="9953" y="333"/>
                    </a:lnTo>
                    <a:lnTo>
                      <a:pt x="20193" y="23"/>
                    </a:lnTo>
                    <a:lnTo>
                      <a:pt x="30432" y="0"/>
                    </a:lnTo>
                    <a:lnTo>
                      <a:pt x="40386" y="976"/>
                    </a:lnTo>
                    <a:lnTo>
                      <a:pt x="44958" y="2500"/>
                    </a:lnTo>
                    <a:lnTo>
                      <a:pt x="45720" y="3262"/>
                    </a:lnTo>
                    <a:lnTo>
                      <a:pt x="48006" y="55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39"/>
              <p:cNvSpPr/>
              <p:nvPr/>
            </p:nvSpPr>
            <p:spPr>
              <a:xfrm>
                <a:off x="6098285" y="4851654"/>
                <a:ext cx="73660" cy="20320"/>
              </a:xfrm>
              <a:custGeom>
                <a:rect b="b" l="l" r="r" t="t"/>
                <a:pathLst>
                  <a:path extrusionOk="0" h="20320" w="73660">
                    <a:moveTo>
                      <a:pt x="0" y="19050"/>
                    </a:moveTo>
                    <a:lnTo>
                      <a:pt x="12287" y="20038"/>
                    </a:lnTo>
                    <a:lnTo>
                      <a:pt x="22860" y="19526"/>
                    </a:lnTo>
                    <a:lnTo>
                      <a:pt x="33432" y="17442"/>
                    </a:lnTo>
                    <a:lnTo>
                      <a:pt x="45720" y="13715"/>
                    </a:lnTo>
                    <a:lnTo>
                      <a:pt x="52899" y="10715"/>
                    </a:lnTo>
                    <a:lnTo>
                      <a:pt x="59721" y="7429"/>
                    </a:lnTo>
                    <a:lnTo>
                      <a:pt x="66401" y="3857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39"/>
              <p:cNvSpPr/>
              <p:nvPr/>
            </p:nvSpPr>
            <p:spPr>
              <a:xfrm>
                <a:off x="6214871" y="4784598"/>
                <a:ext cx="10795" cy="102235"/>
              </a:xfrm>
              <a:custGeom>
                <a:rect b="b" l="l" r="r" t="t"/>
                <a:pathLst>
                  <a:path extrusionOk="0" h="102235" w="10795">
                    <a:moveTo>
                      <a:pt x="0" y="0"/>
                    </a:moveTo>
                    <a:lnTo>
                      <a:pt x="1393" y="13144"/>
                    </a:lnTo>
                    <a:lnTo>
                      <a:pt x="3143" y="26289"/>
                    </a:lnTo>
                    <a:lnTo>
                      <a:pt x="5036" y="39433"/>
                    </a:lnTo>
                    <a:lnTo>
                      <a:pt x="6858" y="52578"/>
                    </a:lnTo>
                    <a:lnTo>
                      <a:pt x="8310" y="64341"/>
                    </a:lnTo>
                    <a:lnTo>
                      <a:pt x="9334" y="75819"/>
                    </a:lnTo>
                    <a:lnTo>
                      <a:pt x="10072" y="87296"/>
                    </a:lnTo>
                    <a:lnTo>
                      <a:pt x="10668" y="99060"/>
                    </a:lnTo>
                    <a:lnTo>
                      <a:pt x="10668" y="99822"/>
                    </a:lnTo>
                    <a:lnTo>
                      <a:pt x="10668" y="101346"/>
                    </a:lnTo>
                    <a:lnTo>
                      <a:pt x="10668" y="1021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3" name="Google Shape;1793;p39"/>
            <p:cNvGrpSpPr/>
            <p:nvPr/>
          </p:nvGrpSpPr>
          <p:grpSpPr>
            <a:xfrm>
              <a:off x="5084432" y="4121181"/>
              <a:ext cx="2210434" cy="899795"/>
              <a:chOff x="5084432" y="4121181"/>
              <a:chExt cx="2210434" cy="899795"/>
            </a:xfrm>
          </p:grpSpPr>
          <p:pic>
            <p:nvPicPr>
              <p:cNvPr id="1794" name="Google Shape;1794;p3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43134" y="4229836"/>
                <a:ext cx="10546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95" name="Google Shape;1795;p39"/>
              <p:cNvSpPr/>
              <p:nvPr/>
            </p:nvSpPr>
            <p:spPr>
              <a:xfrm>
                <a:off x="5084432" y="4121181"/>
                <a:ext cx="2210434" cy="899795"/>
              </a:xfrm>
              <a:custGeom>
                <a:rect b="b" l="l" r="r" t="t"/>
                <a:pathLst>
                  <a:path extrusionOk="0" h="899795" w="2210434">
                    <a:moveTo>
                      <a:pt x="77354" y="821912"/>
                    </a:moveTo>
                    <a:lnTo>
                      <a:pt x="71711" y="805541"/>
                    </a:lnTo>
                    <a:lnTo>
                      <a:pt x="68782" y="789241"/>
                    </a:lnTo>
                    <a:lnTo>
                      <a:pt x="67282" y="772513"/>
                    </a:lnTo>
                    <a:lnTo>
                      <a:pt x="65924" y="754856"/>
                    </a:lnTo>
                    <a:lnTo>
                      <a:pt x="61805" y="720447"/>
                    </a:lnTo>
                    <a:lnTo>
                      <a:pt x="57542" y="685895"/>
                    </a:lnTo>
                    <a:lnTo>
                      <a:pt x="53280" y="651343"/>
                    </a:lnTo>
                    <a:lnTo>
                      <a:pt x="49160" y="616934"/>
                    </a:lnTo>
                    <a:lnTo>
                      <a:pt x="43017" y="567344"/>
                    </a:lnTo>
                    <a:lnTo>
                      <a:pt x="37159" y="517969"/>
                    </a:lnTo>
                    <a:lnTo>
                      <a:pt x="31587" y="468737"/>
                    </a:lnTo>
                    <a:lnTo>
                      <a:pt x="26300" y="419576"/>
                    </a:lnTo>
                    <a:lnTo>
                      <a:pt x="20871" y="368129"/>
                    </a:lnTo>
                    <a:lnTo>
                      <a:pt x="16013" y="316611"/>
                    </a:lnTo>
                    <a:lnTo>
                      <a:pt x="11727" y="264949"/>
                    </a:lnTo>
                    <a:lnTo>
                      <a:pt x="8012" y="213074"/>
                    </a:lnTo>
                    <a:lnTo>
                      <a:pt x="6536" y="194667"/>
                    </a:lnTo>
                    <a:lnTo>
                      <a:pt x="5345" y="176117"/>
                    </a:lnTo>
                    <a:lnTo>
                      <a:pt x="4155" y="157567"/>
                    </a:lnTo>
                    <a:lnTo>
                      <a:pt x="2678" y="139160"/>
                    </a:lnTo>
                    <a:lnTo>
                      <a:pt x="1690" y="132945"/>
                    </a:lnTo>
                    <a:lnTo>
                      <a:pt x="488" y="125444"/>
                    </a:lnTo>
                    <a:lnTo>
                      <a:pt x="0" y="117943"/>
                    </a:lnTo>
                    <a:lnTo>
                      <a:pt x="65531" y="94499"/>
                    </a:lnTo>
                    <a:lnTo>
                      <a:pt x="105263" y="90297"/>
                    </a:lnTo>
                    <a:lnTo>
                      <a:pt x="145137" y="87665"/>
                    </a:lnTo>
                    <a:lnTo>
                      <a:pt x="184796" y="85820"/>
                    </a:lnTo>
                    <a:lnTo>
                      <a:pt x="225492" y="83677"/>
                    </a:lnTo>
                    <a:lnTo>
                      <a:pt x="266330" y="81819"/>
                    </a:lnTo>
                    <a:lnTo>
                      <a:pt x="307169" y="80248"/>
                    </a:lnTo>
                    <a:lnTo>
                      <a:pt x="347864" y="78962"/>
                    </a:lnTo>
                    <a:lnTo>
                      <a:pt x="403300" y="77223"/>
                    </a:lnTo>
                    <a:lnTo>
                      <a:pt x="458735" y="75342"/>
                    </a:lnTo>
                    <a:lnTo>
                      <a:pt x="514171" y="73175"/>
                    </a:lnTo>
                    <a:lnTo>
                      <a:pt x="569606" y="70580"/>
                    </a:lnTo>
                    <a:lnTo>
                      <a:pt x="625007" y="68105"/>
                    </a:lnTo>
                    <a:lnTo>
                      <a:pt x="680517" y="65227"/>
                    </a:lnTo>
                    <a:lnTo>
                      <a:pt x="736064" y="61911"/>
                    </a:lnTo>
                    <a:lnTo>
                      <a:pt x="791574" y="58120"/>
                    </a:lnTo>
                    <a:lnTo>
                      <a:pt x="846974" y="53816"/>
                    </a:lnTo>
                    <a:lnTo>
                      <a:pt x="898790" y="49184"/>
                    </a:lnTo>
                    <a:lnTo>
                      <a:pt x="950606" y="44446"/>
                    </a:lnTo>
                    <a:lnTo>
                      <a:pt x="1002422" y="39624"/>
                    </a:lnTo>
                    <a:lnTo>
                      <a:pt x="1054238" y="34738"/>
                    </a:lnTo>
                    <a:lnTo>
                      <a:pt x="1106054" y="29809"/>
                    </a:lnTo>
                    <a:lnTo>
                      <a:pt x="1157870" y="24860"/>
                    </a:lnTo>
                    <a:lnTo>
                      <a:pt x="1205341" y="20721"/>
                    </a:lnTo>
                    <a:lnTo>
                      <a:pt x="1252882" y="16894"/>
                    </a:lnTo>
                    <a:lnTo>
                      <a:pt x="1300495" y="13407"/>
                    </a:lnTo>
                    <a:lnTo>
                      <a:pt x="1348180" y="10287"/>
                    </a:lnTo>
                    <a:lnTo>
                      <a:pt x="1395936" y="7558"/>
                    </a:lnTo>
                    <a:lnTo>
                      <a:pt x="1443763" y="5250"/>
                    </a:lnTo>
                    <a:lnTo>
                      <a:pt x="1491662" y="3388"/>
                    </a:lnTo>
                    <a:lnTo>
                      <a:pt x="1539632" y="2000"/>
                    </a:lnTo>
                    <a:lnTo>
                      <a:pt x="1590010" y="963"/>
                    </a:lnTo>
                    <a:lnTo>
                      <a:pt x="1640533" y="476"/>
                    </a:lnTo>
                    <a:lnTo>
                      <a:pt x="1691167" y="354"/>
                    </a:lnTo>
                    <a:lnTo>
                      <a:pt x="1741873" y="415"/>
                    </a:lnTo>
                    <a:lnTo>
                      <a:pt x="1792616" y="476"/>
                    </a:lnTo>
                    <a:lnTo>
                      <a:pt x="1839610" y="595"/>
                    </a:lnTo>
                    <a:lnTo>
                      <a:pt x="1886819" y="857"/>
                    </a:lnTo>
                    <a:lnTo>
                      <a:pt x="1934170" y="1119"/>
                    </a:lnTo>
                    <a:lnTo>
                      <a:pt x="1981592" y="1238"/>
                    </a:lnTo>
                    <a:lnTo>
                      <a:pt x="2026288" y="726"/>
                    </a:lnTo>
                    <a:lnTo>
                      <a:pt x="2071127" y="0"/>
                    </a:lnTo>
                    <a:lnTo>
                      <a:pt x="2115966" y="273"/>
                    </a:lnTo>
                    <a:lnTo>
                      <a:pt x="2160662" y="2762"/>
                    </a:lnTo>
                    <a:lnTo>
                      <a:pt x="2204858" y="15716"/>
                    </a:lnTo>
                    <a:lnTo>
                      <a:pt x="2209811" y="33432"/>
                    </a:lnTo>
                    <a:lnTo>
                      <a:pt x="2209145" y="43576"/>
                    </a:lnTo>
                    <a:lnTo>
                      <a:pt x="2207906" y="52292"/>
                    </a:lnTo>
                    <a:lnTo>
                      <a:pt x="2202465" y="97107"/>
                    </a:lnTo>
                    <a:lnTo>
                      <a:pt x="2198667" y="141636"/>
                    </a:lnTo>
                    <a:lnTo>
                      <a:pt x="2196441" y="186451"/>
                    </a:lnTo>
                    <a:lnTo>
                      <a:pt x="2195714" y="232124"/>
                    </a:lnTo>
                    <a:lnTo>
                      <a:pt x="2195953" y="268128"/>
                    </a:lnTo>
                    <a:lnTo>
                      <a:pt x="2196476" y="304133"/>
                    </a:lnTo>
                    <a:lnTo>
                      <a:pt x="2197000" y="340137"/>
                    </a:lnTo>
                    <a:lnTo>
                      <a:pt x="2196381" y="413980"/>
                    </a:lnTo>
                    <a:lnTo>
                      <a:pt x="2192952" y="489942"/>
                    </a:lnTo>
                    <a:lnTo>
                      <a:pt x="2188190" y="558200"/>
                    </a:lnTo>
                    <a:lnTo>
                      <a:pt x="2185999" y="588835"/>
                    </a:lnTo>
                    <a:lnTo>
                      <a:pt x="2183522" y="619613"/>
                    </a:lnTo>
                    <a:lnTo>
                      <a:pt x="2180474" y="650462"/>
                    </a:lnTo>
                    <a:lnTo>
                      <a:pt x="2178712" y="668297"/>
                    </a:lnTo>
                    <a:lnTo>
                      <a:pt x="2170568" y="722090"/>
                    </a:lnTo>
                    <a:lnTo>
                      <a:pt x="2146946" y="756380"/>
                    </a:lnTo>
                    <a:lnTo>
                      <a:pt x="2108156" y="764845"/>
                    </a:lnTo>
                    <a:lnTo>
                      <a:pt x="2067579" y="766857"/>
                    </a:lnTo>
                    <a:lnTo>
                      <a:pt x="2012191" y="768096"/>
                    </a:lnTo>
                    <a:lnTo>
                      <a:pt x="1984640" y="768572"/>
                    </a:lnTo>
                    <a:lnTo>
                      <a:pt x="1939944" y="769310"/>
                    </a:lnTo>
                    <a:lnTo>
                      <a:pt x="1895105" y="770477"/>
                    </a:lnTo>
                    <a:lnTo>
                      <a:pt x="1850266" y="772215"/>
                    </a:lnTo>
                    <a:lnTo>
                      <a:pt x="1805570" y="774668"/>
                    </a:lnTo>
                    <a:lnTo>
                      <a:pt x="1757564" y="777374"/>
                    </a:lnTo>
                    <a:lnTo>
                      <a:pt x="1709558" y="780776"/>
                    </a:lnTo>
                    <a:lnTo>
                      <a:pt x="1661552" y="784653"/>
                    </a:lnTo>
                    <a:lnTo>
                      <a:pt x="1613546" y="788786"/>
                    </a:lnTo>
                    <a:lnTo>
                      <a:pt x="1565540" y="792956"/>
                    </a:lnTo>
                    <a:lnTo>
                      <a:pt x="1511670" y="798143"/>
                    </a:lnTo>
                    <a:lnTo>
                      <a:pt x="1457909" y="803551"/>
                    </a:lnTo>
                    <a:lnTo>
                      <a:pt x="1404185" y="809031"/>
                    </a:lnTo>
                    <a:lnTo>
                      <a:pt x="1350425" y="814438"/>
                    </a:lnTo>
                    <a:lnTo>
                      <a:pt x="1296554" y="819626"/>
                    </a:lnTo>
                    <a:lnTo>
                      <a:pt x="1249159" y="824102"/>
                    </a:lnTo>
                    <a:lnTo>
                      <a:pt x="1201698" y="828379"/>
                    </a:lnTo>
                    <a:lnTo>
                      <a:pt x="1154196" y="832442"/>
                    </a:lnTo>
                    <a:lnTo>
                      <a:pt x="1106681" y="836279"/>
                    </a:lnTo>
                    <a:lnTo>
                      <a:pt x="1059179" y="839875"/>
                    </a:lnTo>
                    <a:lnTo>
                      <a:pt x="1011717" y="843219"/>
                    </a:lnTo>
                    <a:lnTo>
                      <a:pt x="964322" y="846296"/>
                    </a:lnTo>
                    <a:lnTo>
                      <a:pt x="917609" y="848941"/>
                    </a:lnTo>
                    <a:lnTo>
                      <a:pt x="870785" y="851368"/>
                    </a:lnTo>
                    <a:lnTo>
                      <a:pt x="823925" y="853538"/>
                    </a:lnTo>
                    <a:lnTo>
                      <a:pt x="777102" y="855415"/>
                    </a:lnTo>
                    <a:lnTo>
                      <a:pt x="730388" y="856964"/>
                    </a:lnTo>
                    <a:lnTo>
                      <a:pt x="680787" y="857857"/>
                    </a:lnTo>
                    <a:lnTo>
                      <a:pt x="631328" y="858393"/>
                    </a:lnTo>
                    <a:lnTo>
                      <a:pt x="581870" y="858785"/>
                    </a:lnTo>
                    <a:lnTo>
                      <a:pt x="532268" y="859250"/>
                    </a:lnTo>
                    <a:lnTo>
                      <a:pt x="488263" y="859976"/>
                    </a:lnTo>
                    <a:lnTo>
                      <a:pt x="444257" y="861060"/>
                    </a:lnTo>
                    <a:lnTo>
                      <a:pt x="400252" y="862572"/>
                    </a:lnTo>
                    <a:lnTo>
                      <a:pt x="356246" y="864584"/>
                    </a:lnTo>
                    <a:lnTo>
                      <a:pt x="317956" y="867132"/>
                    </a:lnTo>
                    <a:lnTo>
                      <a:pt x="279665" y="870108"/>
                    </a:lnTo>
                    <a:lnTo>
                      <a:pt x="241375" y="873371"/>
                    </a:lnTo>
                    <a:lnTo>
                      <a:pt x="203084" y="876776"/>
                    </a:lnTo>
                    <a:lnTo>
                      <a:pt x="176224" y="879086"/>
                    </a:lnTo>
                    <a:lnTo>
                      <a:pt x="122503" y="884277"/>
                    </a:lnTo>
                    <a:lnTo>
                      <a:pt x="80343" y="889301"/>
                    </a:lnTo>
                    <a:lnTo>
                      <a:pt x="35444" y="896588"/>
                    </a:lnTo>
                    <a:lnTo>
                      <a:pt x="30110" y="897350"/>
                    </a:lnTo>
                    <a:lnTo>
                      <a:pt x="24776" y="898112"/>
                    </a:lnTo>
                    <a:lnTo>
                      <a:pt x="19442" y="898874"/>
                    </a:lnTo>
                    <a:lnTo>
                      <a:pt x="22490" y="898874"/>
                    </a:lnTo>
                    <a:lnTo>
                      <a:pt x="25538" y="899636"/>
                    </a:lnTo>
                    <a:lnTo>
                      <a:pt x="27824" y="898112"/>
                    </a:lnTo>
                    <a:lnTo>
                      <a:pt x="31634" y="895826"/>
                    </a:lnTo>
                    <a:lnTo>
                      <a:pt x="31634" y="889730"/>
                    </a:lnTo>
                    <a:lnTo>
                      <a:pt x="32396" y="886682"/>
                    </a:lnTo>
                    <a:lnTo>
                      <a:pt x="33408" y="875942"/>
                    </a:lnTo>
                    <a:lnTo>
                      <a:pt x="34206" y="865346"/>
                    </a:lnTo>
                    <a:lnTo>
                      <a:pt x="34861" y="854749"/>
                    </a:lnTo>
                    <a:lnTo>
                      <a:pt x="35444" y="844010"/>
                    </a:lnTo>
                    <a:lnTo>
                      <a:pt x="36480" y="818995"/>
                    </a:lnTo>
                    <a:lnTo>
                      <a:pt x="36302" y="794194"/>
                    </a:lnTo>
                    <a:lnTo>
                      <a:pt x="35123" y="769536"/>
                    </a:lnTo>
                    <a:lnTo>
                      <a:pt x="33158" y="7449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39"/>
            <p:cNvGrpSpPr/>
            <p:nvPr/>
          </p:nvGrpSpPr>
          <p:grpSpPr>
            <a:xfrm>
              <a:off x="7482052" y="4448530"/>
              <a:ext cx="444525" cy="152284"/>
              <a:chOff x="7482052" y="4448530"/>
              <a:chExt cx="444525" cy="152284"/>
            </a:xfrm>
          </p:grpSpPr>
          <p:sp>
            <p:nvSpPr>
              <p:cNvPr id="1797" name="Google Shape;1797;p39"/>
              <p:cNvSpPr/>
              <p:nvPr/>
            </p:nvSpPr>
            <p:spPr>
              <a:xfrm>
                <a:off x="7546848" y="4488180"/>
                <a:ext cx="379729" cy="44450"/>
              </a:xfrm>
              <a:custGeom>
                <a:rect b="b" l="l" r="r" t="t"/>
                <a:pathLst>
                  <a:path extrusionOk="0" h="44450" w="379729">
                    <a:moveTo>
                      <a:pt x="379475" y="0"/>
                    </a:moveTo>
                    <a:lnTo>
                      <a:pt x="340613" y="15240"/>
                    </a:lnTo>
                    <a:lnTo>
                      <a:pt x="285654" y="24860"/>
                    </a:lnTo>
                    <a:lnTo>
                      <a:pt x="230123" y="30480"/>
                    </a:lnTo>
                    <a:lnTo>
                      <a:pt x="161544" y="35814"/>
                    </a:lnTo>
                    <a:lnTo>
                      <a:pt x="127254" y="38409"/>
                    </a:lnTo>
                    <a:lnTo>
                      <a:pt x="92963" y="41148"/>
                    </a:lnTo>
                    <a:lnTo>
                      <a:pt x="71949" y="42267"/>
                    </a:lnTo>
                    <a:lnTo>
                      <a:pt x="51149" y="43243"/>
                    </a:lnTo>
                    <a:lnTo>
                      <a:pt x="30491" y="43934"/>
                    </a:lnTo>
                    <a:lnTo>
                      <a:pt x="9905" y="44196"/>
                    </a:lnTo>
                    <a:lnTo>
                      <a:pt x="3809" y="44196"/>
                    </a:lnTo>
                    <a:lnTo>
                      <a:pt x="3047" y="44196"/>
                    </a:lnTo>
                    <a:lnTo>
                      <a:pt x="0" y="44196"/>
                    </a:lnTo>
                    <a:lnTo>
                      <a:pt x="7619" y="41148"/>
                    </a:lnTo>
                    <a:lnTo>
                      <a:pt x="13715" y="38862"/>
                    </a:lnTo>
                    <a:lnTo>
                      <a:pt x="21335" y="350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98" name="Google Shape;1798;p3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82052" y="4448530"/>
                <a:ext cx="197408" cy="1522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99" name="Google Shape;1799;p39"/>
            <p:cNvSpPr/>
            <p:nvPr/>
          </p:nvSpPr>
          <p:spPr>
            <a:xfrm>
              <a:off x="5350764" y="4745735"/>
              <a:ext cx="143510" cy="34925"/>
            </a:xfrm>
            <a:custGeom>
              <a:rect b="b" l="l" r="r" t="t"/>
              <a:pathLst>
                <a:path extrusionOk="0" h="34925" w="143510">
                  <a:moveTo>
                    <a:pt x="28194" y="15239"/>
                  </a:moveTo>
                  <a:lnTo>
                    <a:pt x="43493" y="15418"/>
                  </a:lnTo>
                  <a:lnTo>
                    <a:pt x="58578" y="15525"/>
                  </a:lnTo>
                  <a:lnTo>
                    <a:pt x="73521" y="14918"/>
                  </a:lnTo>
                  <a:lnTo>
                    <a:pt x="114966" y="7334"/>
                  </a:lnTo>
                  <a:lnTo>
                    <a:pt x="140970" y="0"/>
                  </a:lnTo>
                  <a:lnTo>
                    <a:pt x="130683" y="1643"/>
                  </a:lnTo>
                  <a:lnTo>
                    <a:pt x="120396" y="4000"/>
                  </a:lnTo>
                  <a:lnTo>
                    <a:pt x="110109" y="6643"/>
                  </a:lnTo>
                  <a:lnTo>
                    <a:pt x="99822" y="9143"/>
                  </a:lnTo>
                  <a:lnTo>
                    <a:pt x="82557" y="12775"/>
                  </a:lnTo>
                  <a:lnTo>
                    <a:pt x="65151" y="15906"/>
                  </a:lnTo>
                  <a:lnTo>
                    <a:pt x="47744" y="18895"/>
                  </a:lnTo>
                  <a:lnTo>
                    <a:pt x="30480" y="22097"/>
                  </a:lnTo>
                  <a:lnTo>
                    <a:pt x="23467" y="23312"/>
                  </a:lnTo>
                  <a:lnTo>
                    <a:pt x="14382" y="24955"/>
                  </a:lnTo>
                  <a:lnTo>
                    <a:pt x="5726" y="27455"/>
                  </a:lnTo>
                  <a:lnTo>
                    <a:pt x="0" y="31241"/>
                  </a:lnTo>
                  <a:lnTo>
                    <a:pt x="0" y="32003"/>
                  </a:lnTo>
                  <a:lnTo>
                    <a:pt x="0" y="32765"/>
                  </a:lnTo>
                  <a:lnTo>
                    <a:pt x="12239" y="33754"/>
                  </a:lnTo>
                  <a:lnTo>
                    <a:pt x="24765" y="34385"/>
                  </a:lnTo>
                  <a:lnTo>
                    <a:pt x="37290" y="34587"/>
                  </a:lnTo>
                  <a:lnTo>
                    <a:pt x="49530" y="34289"/>
                  </a:lnTo>
                  <a:lnTo>
                    <a:pt x="67806" y="32361"/>
                  </a:lnTo>
                  <a:lnTo>
                    <a:pt x="86010" y="29146"/>
                  </a:lnTo>
                  <a:lnTo>
                    <a:pt x="104072" y="25074"/>
                  </a:lnTo>
                  <a:lnTo>
                    <a:pt x="121920" y="20573"/>
                  </a:lnTo>
                  <a:lnTo>
                    <a:pt x="127956" y="19657"/>
                  </a:lnTo>
                  <a:lnTo>
                    <a:pt x="137636" y="18383"/>
                  </a:lnTo>
                  <a:lnTo>
                    <a:pt x="143458" y="17252"/>
                  </a:lnTo>
                  <a:lnTo>
                    <a:pt x="137922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332450" y="4384522"/>
              <a:ext cx="201218" cy="278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39"/>
            <p:cNvGrpSpPr/>
            <p:nvPr/>
          </p:nvGrpSpPr>
          <p:grpSpPr>
            <a:xfrm>
              <a:off x="3517151" y="2170226"/>
              <a:ext cx="6366464" cy="3134469"/>
              <a:chOff x="3517176" y="2170150"/>
              <a:chExt cx="6366464" cy="3134156"/>
            </a:xfrm>
          </p:grpSpPr>
          <p:sp>
            <p:nvSpPr>
              <p:cNvPr id="1802" name="Google Shape;1802;p39"/>
              <p:cNvSpPr/>
              <p:nvPr/>
            </p:nvSpPr>
            <p:spPr>
              <a:xfrm>
                <a:off x="5657850" y="4570476"/>
                <a:ext cx="67945" cy="10160"/>
              </a:xfrm>
              <a:custGeom>
                <a:rect b="b" l="l" r="r" t="t"/>
                <a:pathLst>
                  <a:path extrusionOk="0" h="10160" w="67945">
                    <a:moveTo>
                      <a:pt x="0" y="6857"/>
                    </a:moveTo>
                    <a:lnTo>
                      <a:pt x="11751" y="9203"/>
                    </a:lnTo>
                    <a:lnTo>
                      <a:pt x="22574" y="9620"/>
                    </a:lnTo>
                    <a:lnTo>
                      <a:pt x="33539" y="8465"/>
                    </a:lnTo>
                    <a:lnTo>
                      <a:pt x="45720" y="6095"/>
                    </a:lnTo>
                    <a:lnTo>
                      <a:pt x="57150" y="3809"/>
                    </a:lnTo>
                    <a:lnTo>
                      <a:pt x="60198" y="3047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39"/>
              <p:cNvSpPr/>
              <p:nvPr/>
            </p:nvSpPr>
            <p:spPr>
              <a:xfrm>
                <a:off x="5638037" y="4502848"/>
                <a:ext cx="79375" cy="8254"/>
              </a:xfrm>
              <a:custGeom>
                <a:rect b="b" l="l" r="r" t="t"/>
                <a:pathLst>
                  <a:path extrusionOk="0" h="8254" w="79375">
                    <a:moveTo>
                      <a:pt x="0" y="5905"/>
                    </a:moveTo>
                    <a:lnTo>
                      <a:pt x="11739" y="7500"/>
                    </a:lnTo>
                    <a:lnTo>
                      <a:pt x="22479" y="7810"/>
                    </a:lnTo>
                    <a:lnTo>
                      <a:pt x="33218" y="6977"/>
                    </a:lnTo>
                    <a:lnTo>
                      <a:pt x="44958" y="5143"/>
                    </a:lnTo>
                    <a:lnTo>
                      <a:pt x="53209" y="2857"/>
                    </a:lnTo>
                    <a:lnTo>
                      <a:pt x="63531" y="571"/>
                    </a:lnTo>
                    <a:lnTo>
                      <a:pt x="73140" y="0"/>
                    </a:lnTo>
                    <a:lnTo>
                      <a:pt x="79248" y="2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04" name="Google Shape;1804;p3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17176" y="2170150"/>
                <a:ext cx="6366464" cy="31341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05" name="Google Shape;1805;p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15942" y="5514568"/>
              <a:ext cx="222554" cy="204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25460" y="5463514"/>
              <a:ext cx="263428" cy="286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3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54954" y="5582386"/>
              <a:ext cx="122732" cy="135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8" name="Google Shape;1808;p3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27666" y="5563491"/>
              <a:ext cx="118041" cy="133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3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211036" y="5492470"/>
              <a:ext cx="261416" cy="205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0" name="Google Shape;1810;p39"/>
            <p:cNvSpPr/>
            <p:nvPr/>
          </p:nvSpPr>
          <p:spPr>
            <a:xfrm>
              <a:off x="6739890" y="5493258"/>
              <a:ext cx="11429" cy="117475"/>
            </a:xfrm>
            <a:custGeom>
              <a:rect b="b" l="l" r="r" t="t"/>
              <a:pathLst>
                <a:path extrusionOk="0" h="117475" w="11429">
                  <a:moveTo>
                    <a:pt x="0" y="0"/>
                  </a:moveTo>
                  <a:lnTo>
                    <a:pt x="5334" y="45720"/>
                  </a:lnTo>
                  <a:lnTo>
                    <a:pt x="8870" y="96083"/>
                  </a:lnTo>
                  <a:lnTo>
                    <a:pt x="9906" y="112776"/>
                  </a:lnTo>
                  <a:lnTo>
                    <a:pt x="10668" y="115062"/>
                  </a:lnTo>
                  <a:lnTo>
                    <a:pt x="11430" y="116586"/>
                  </a:lnTo>
                  <a:lnTo>
                    <a:pt x="11430" y="11734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6834378" y="5518403"/>
              <a:ext cx="79375" cy="13970"/>
            </a:xfrm>
            <a:custGeom>
              <a:rect b="b" l="l" r="r" t="t"/>
              <a:pathLst>
                <a:path extrusionOk="0" h="13970" w="79375">
                  <a:moveTo>
                    <a:pt x="0" y="13715"/>
                  </a:moveTo>
                  <a:lnTo>
                    <a:pt x="12180" y="13620"/>
                  </a:lnTo>
                  <a:lnTo>
                    <a:pt x="23145" y="12382"/>
                  </a:lnTo>
                  <a:lnTo>
                    <a:pt x="33968" y="10286"/>
                  </a:lnTo>
                  <a:lnTo>
                    <a:pt x="45720" y="7619"/>
                  </a:lnTo>
                  <a:lnTo>
                    <a:pt x="54173" y="5917"/>
                  </a:lnTo>
                  <a:lnTo>
                    <a:pt x="63055" y="4857"/>
                  </a:lnTo>
                  <a:lnTo>
                    <a:pt x="71651" y="3655"/>
                  </a:lnTo>
                  <a:lnTo>
                    <a:pt x="79248" y="1523"/>
                  </a:lnTo>
                  <a:lnTo>
                    <a:pt x="79248" y="761"/>
                  </a:lnTo>
                  <a:lnTo>
                    <a:pt x="7924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2" name="Google Shape;1812;p39"/>
            <p:cNvGrpSpPr/>
            <p:nvPr/>
          </p:nvGrpSpPr>
          <p:grpSpPr>
            <a:xfrm>
              <a:off x="7043927" y="5190718"/>
              <a:ext cx="488646" cy="390295"/>
              <a:chOff x="7043927" y="5190718"/>
              <a:chExt cx="488646" cy="390295"/>
            </a:xfrm>
          </p:grpSpPr>
          <p:pic>
            <p:nvPicPr>
              <p:cNvPr id="1813" name="Google Shape;1813;p3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056094" y="5190718"/>
                <a:ext cx="353618" cy="3452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4" name="Google Shape;1814;p3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437094" y="5263108"/>
                <a:ext cx="95479" cy="2461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5" name="Google Shape;1815;p39"/>
              <p:cNvSpPr/>
              <p:nvPr/>
            </p:nvSpPr>
            <p:spPr>
              <a:xfrm>
                <a:off x="7043927" y="5333999"/>
                <a:ext cx="120650" cy="247014"/>
              </a:xfrm>
              <a:custGeom>
                <a:rect b="b" l="l" r="r" t="t"/>
                <a:pathLst>
                  <a:path extrusionOk="0" h="247014" w="120650">
                    <a:moveTo>
                      <a:pt x="0" y="0"/>
                    </a:moveTo>
                    <a:lnTo>
                      <a:pt x="1428" y="41814"/>
                    </a:lnTo>
                    <a:lnTo>
                      <a:pt x="4572" y="83058"/>
                    </a:lnTo>
                    <a:lnTo>
                      <a:pt x="10382" y="135445"/>
                    </a:lnTo>
                    <a:lnTo>
                      <a:pt x="23622" y="186690"/>
                    </a:lnTo>
                    <a:lnTo>
                      <a:pt x="44577" y="222218"/>
                    </a:lnTo>
                    <a:lnTo>
                      <a:pt x="79248" y="244602"/>
                    </a:lnTo>
                    <a:lnTo>
                      <a:pt x="111073" y="246852"/>
                    </a:lnTo>
                    <a:lnTo>
                      <a:pt x="12039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6" name="Google Shape;1816;p39"/>
            <p:cNvGrpSpPr/>
            <p:nvPr/>
          </p:nvGrpSpPr>
          <p:grpSpPr>
            <a:xfrm>
              <a:off x="7591018" y="5283682"/>
              <a:ext cx="136169" cy="214982"/>
              <a:chOff x="7591018" y="5283682"/>
              <a:chExt cx="136169" cy="214982"/>
            </a:xfrm>
          </p:grpSpPr>
          <p:pic>
            <p:nvPicPr>
              <p:cNvPr id="1817" name="Google Shape;1817;p3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591018" y="5283682"/>
                <a:ext cx="79108" cy="2149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8" name="Google Shape;1818;p39"/>
              <p:cNvSpPr/>
              <p:nvPr/>
            </p:nvSpPr>
            <p:spPr>
              <a:xfrm>
                <a:off x="7701534" y="5420105"/>
                <a:ext cx="6350" cy="74929"/>
              </a:xfrm>
              <a:custGeom>
                <a:rect b="b" l="l" r="r" t="t"/>
                <a:pathLst>
                  <a:path extrusionOk="0" h="74929" w="6350">
                    <a:moveTo>
                      <a:pt x="5333" y="0"/>
                    </a:moveTo>
                    <a:lnTo>
                      <a:pt x="5738" y="11882"/>
                    </a:lnTo>
                    <a:lnTo>
                      <a:pt x="5714" y="23622"/>
                    </a:lnTo>
                    <a:lnTo>
                      <a:pt x="5119" y="35361"/>
                    </a:lnTo>
                    <a:lnTo>
                      <a:pt x="3809" y="47244"/>
                    </a:lnTo>
                    <a:lnTo>
                      <a:pt x="2797" y="53649"/>
                    </a:lnTo>
                    <a:lnTo>
                      <a:pt x="2000" y="60198"/>
                    </a:lnTo>
                    <a:lnTo>
                      <a:pt x="1345" y="66746"/>
                    </a:lnTo>
                    <a:lnTo>
                      <a:pt x="761" y="73152"/>
                    </a:lnTo>
                    <a:lnTo>
                      <a:pt x="0" y="73914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7703058" y="5288279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39"/>
            <p:cNvGrpSpPr/>
            <p:nvPr/>
          </p:nvGrpSpPr>
          <p:grpSpPr>
            <a:xfrm>
              <a:off x="7927086" y="5302389"/>
              <a:ext cx="127634" cy="86220"/>
              <a:chOff x="7927086" y="5302389"/>
              <a:chExt cx="127634" cy="86220"/>
            </a:xfrm>
          </p:grpSpPr>
          <p:sp>
            <p:nvSpPr>
              <p:cNvPr id="1821" name="Google Shape;1821;p39"/>
              <p:cNvSpPr/>
              <p:nvPr/>
            </p:nvSpPr>
            <p:spPr>
              <a:xfrm>
                <a:off x="7930134" y="5302389"/>
                <a:ext cx="81915" cy="11429"/>
              </a:xfrm>
              <a:custGeom>
                <a:rect b="b" l="l" r="r" t="t"/>
                <a:pathLst>
                  <a:path extrusionOk="0" h="11429" w="81915">
                    <a:moveTo>
                      <a:pt x="0" y="11037"/>
                    </a:moveTo>
                    <a:lnTo>
                      <a:pt x="12906" y="10179"/>
                    </a:lnTo>
                    <a:lnTo>
                      <a:pt x="25526" y="8751"/>
                    </a:lnTo>
                    <a:lnTo>
                      <a:pt x="38147" y="6750"/>
                    </a:lnTo>
                    <a:lnTo>
                      <a:pt x="51053" y="4179"/>
                    </a:lnTo>
                    <a:lnTo>
                      <a:pt x="56673" y="3167"/>
                    </a:lnTo>
                    <a:lnTo>
                      <a:pt x="66294" y="1226"/>
                    </a:lnTo>
                    <a:lnTo>
                      <a:pt x="75914" y="0"/>
                    </a:lnTo>
                    <a:lnTo>
                      <a:pt x="81534" y="1131"/>
                    </a:lnTo>
                    <a:lnTo>
                      <a:pt x="80772" y="1893"/>
                    </a:lnTo>
                    <a:lnTo>
                      <a:pt x="80010" y="1893"/>
                    </a:lnTo>
                    <a:lnTo>
                      <a:pt x="80010" y="26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7927086" y="5360670"/>
                <a:ext cx="127634" cy="27939"/>
              </a:xfrm>
              <a:custGeom>
                <a:rect b="b" l="l" r="r" t="t"/>
                <a:pathLst>
                  <a:path extrusionOk="0" h="27939" w="127634">
                    <a:moveTo>
                      <a:pt x="0" y="25907"/>
                    </a:moveTo>
                    <a:lnTo>
                      <a:pt x="16894" y="27943"/>
                    </a:lnTo>
                    <a:lnTo>
                      <a:pt x="32861" y="26765"/>
                    </a:lnTo>
                    <a:lnTo>
                      <a:pt x="48970" y="23443"/>
                    </a:lnTo>
                    <a:lnTo>
                      <a:pt x="66294" y="19049"/>
                    </a:lnTo>
                    <a:lnTo>
                      <a:pt x="82034" y="14894"/>
                    </a:lnTo>
                    <a:lnTo>
                      <a:pt x="97345" y="10382"/>
                    </a:lnTo>
                    <a:lnTo>
                      <a:pt x="112371" y="5441"/>
                    </a:lnTo>
                    <a:lnTo>
                      <a:pt x="12725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23" name="Google Shape;1823;p3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114905" y="5275884"/>
              <a:ext cx="123863" cy="11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4" name="Google Shape;1824;p3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89618" y="4451578"/>
              <a:ext cx="189514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3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27266" y="4314418"/>
              <a:ext cx="81584" cy="8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3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85000" y="4394453"/>
              <a:ext cx="178358" cy="2103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7" name="Google Shape;1827;p39"/>
            <p:cNvGrpSpPr/>
            <p:nvPr/>
          </p:nvGrpSpPr>
          <p:grpSpPr>
            <a:xfrm>
              <a:off x="6946747" y="4382998"/>
              <a:ext cx="157758" cy="225519"/>
              <a:chOff x="6946747" y="4382998"/>
              <a:chExt cx="157758" cy="225519"/>
            </a:xfrm>
          </p:grpSpPr>
          <p:pic>
            <p:nvPicPr>
              <p:cNvPr id="1828" name="Google Shape;1828;p3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946747" y="4382998"/>
                <a:ext cx="93693" cy="2255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9" name="Google Shape;1829;p39"/>
              <p:cNvSpPr/>
              <p:nvPr/>
            </p:nvSpPr>
            <p:spPr>
              <a:xfrm>
                <a:off x="7078979" y="4496561"/>
                <a:ext cx="8254" cy="75564"/>
              </a:xfrm>
              <a:custGeom>
                <a:rect b="b" l="l" r="r" t="t"/>
                <a:pathLst>
                  <a:path extrusionOk="0" h="75564" w="8254">
                    <a:moveTo>
                      <a:pt x="2285" y="0"/>
                    </a:moveTo>
                    <a:lnTo>
                      <a:pt x="7619" y="40386"/>
                    </a:lnTo>
                    <a:lnTo>
                      <a:pt x="7667" y="48375"/>
                    </a:lnTo>
                    <a:lnTo>
                      <a:pt x="7429" y="56292"/>
                    </a:lnTo>
                    <a:lnTo>
                      <a:pt x="6334" y="64067"/>
                    </a:lnTo>
                    <a:lnTo>
                      <a:pt x="3809" y="71628"/>
                    </a:lnTo>
                    <a:lnTo>
                      <a:pt x="2285" y="73914"/>
                    </a:lnTo>
                    <a:lnTo>
                      <a:pt x="2285" y="7543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39"/>
              <p:cNvSpPr/>
              <p:nvPr/>
            </p:nvSpPr>
            <p:spPr>
              <a:xfrm>
                <a:off x="7083551" y="4392167"/>
                <a:ext cx="20954" cy="6985"/>
              </a:xfrm>
              <a:custGeom>
                <a:rect b="b" l="l" r="r" t="t"/>
                <a:pathLst>
                  <a:path extrusionOk="0" h="6985" w="20954">
                    <a:moveTo>
                      <a:pt x="20574" y="6858"/>
                    </a:moveTo>
                    <a:lnTo>
                      <a:pt x="13716" y="4572"/>
                    </a:lnTo>
                    <a:lnTo>
                      <a:pt x="6858" y="228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31" name="Google Shape;1831;p3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427444" y="5987008"/>
              <a:ext cx="166166" cy="119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2" name="Google Shape;1832;p39"/>
            <p:cNvGrpSpPr/>
            <p:nvPr/>
          </p:nvGrpSpPr>
          <p:grpSpPr>
            <a:xfrm>
              <a:off x="6987659" y="5812510"/>
              <a:ext cx="514229" cy="396266"/>
              <a:chOff x="6987659" y="5812510"/>
              <a:chExt cx="514229" cy="396266"/>
            </a:xfrm>
          </p:grpSpPr>
          <p:pic>
            <p:nvPicPr>
              <p:cNvPr id="1833" name="Google Shape;1833;p39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058380" y="5812510"/>
                <a:ext cx="348284" cy="332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4" name="Google Shape;1834;p39"/>
              <p:cNvSpPr/>
              <p:nvPr/>
            </p:nvSpPr>
            <p:spPr>
              <a:xfrm>
                <a:off x="7421879" y="5891022"/>
                <a:ext cx="80009" cy="231775"/>
              </a:xfrm>
              <a:custGeom>
                <a:rect b="b" l="l" r="r" t="t"/>
                <a:pathLst>
                  <a:path extrusionOk="0" h="231775" w="80009">
                    <a:moveTo>
                      <a:pt x="20574" y="0"/>
                    </a:moveTo>
                    <a:lnTo>
                      <a:pt x="31634" y="13049"/>
                    </a:lnTo>
                    <a:lnTo>
                      <a:pt x="42767" y="26098"/>
                    </a:lnTo>
                    <a:lnTo>
                      <a:pt x="53470" y="39433"/>
                    </a:lnTo>
                    <a:lnTo>
                      <a:pt x="63246" y="53339"/>
                    </a:lnTo>
                    <a:lnTo>
                      <a:pt x="71318" y="67806"/>
                    </a:lnTo>
                    <a:lnTo>
                      <a:pt x="76962" y="82772"/>
                    </a:lnTo>
                    <a:lnTo>
                      <a:pt x="79748" y="98452"/>
                    </a:lnTo>
                    <a:lnTo>
                      <a:pt x="79248" y="115062"/>
                    </a:lnTo>
                    <a:lnTo>
                      <a:pt x="66960" y="154781"/>
                    </a:lnTo>
                    <a:lnTo>
                      <a:pt x="44958" y="190500"/>
                    </a:lnTo>
                    <a:lnTo>
                      <a:pt x="12918" y="222646"/>
                    </a:lnTo>
                    <a:lnTo>
                      <a:pt x="0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6987659" y="5953506"/>
                <a:ext cx="167004" cy="255270"/>
              </a:xfrm>
              <a:custGeom>
                <a:rect b="b" l="l" r="r" t="t"/>
                <a:pathLst>
                  <a:path extrusionOk="0" h="255270" w="167004">
                    <a:moveTo>
                      <a:pt x="7500" y="0"/>
                    </a:moveTo>
                    <a:lnTo>
                      <a:pt x="2905" y="25693"/>
                    </a:lnTo>
                    <a:lnTo>
                      <a:pt x="452" y="50673"/>
                    </a:lnTo>
                    <a:lnTo>
                      <a:pt x="0" y="75652"/>
                    </a:lnTo>
                    <a:lnTo>
                      <a:pt x="1404" y="101346"/>
                    </a:lnTo>
                    <a:lnTo>
                      <a:pt x="11691" y="163639"/>
                    </a:lnTo>
                    <a:lnTo>
                      <a:pt x="37980" y="220218"/>
                    </a:lnTo>
                    <a:lnTo>
                      <a:pt x="81510" y="249936"/>
                    </a:lnTo>
                    <a:lnTo>
                      <a:pt x="107739" y="254936"/>
                    </a:lnTo>
                    <a:lnTo>
                      <a:pt x="134754" y="254507"/>
                    </a:lnTo>
                    <a:lnTo>
                      <a:pt x="142755" y="252781"/>
                    </a:lnTo>
                    <a:lnTo>
                      <a:pt x="150756" y="250983"/>
                    </a:lnTo>
                    <a:lnTo>
                      <a:pt x="158757" y="249043"/>
                    </a:lnTo>
                    <a:lnTo>
                      <a:pt x="166758" y="24688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6" name="Google Shape;1836;p39"/>
            <p:cNvGrpSpPr/>
            <p:nvPr/>
          </p:nvGrpSpPr>
          <p:grpSpPr>
            <a:xfrm>
              <a:off x="7608544" y="5928360"/>
              <a:ext cx="148870" cy="189286"/>
              <a:chOff x="7608544" y="5928360"/>
              <a:chExt cx="148870" cy="189286"/>
            </a:xfrm>
          </p:grpSpPr>
          <p:pic>
            <p:nvPicPr>
              <p:cNvPr id="1837" name="Google Shape;1837;p39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608544" y="5940526"/>
                <a:ext cx="9530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8" name="Google Shape;1838;p39"/>
              <p:cNvSpPr/>
              <p:nvPr/>
            </p:nvSpPr>
            <p:spPr>
              <a:xfrm>
                <a:off x="7740396" y="6035040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761" y="0"/>
                    </a:moveTo>
                    <a:lnTo>
                      <a:pt x="1762" y="10167"/>
                    </a:lnTo>
                    <a:lnTo>
                      <a:pt x="2476" y="20192"/>
                    </a:lnTo>
                    <a:lnTo>
                      <a:pt x="2905" y="30218"/>
                    </a:lnTo>
                    <a:lnTo>
                      <a:pt x="3047" y="40385"/>
                    </a:lnTo>
                    <a:lnTo>
                      <a:pt x="3571" y="48327"/>
                    </a:lnTo>
                    <a:lnTo>
                      <a:pt x="4381" y="58197"/>
                    </a:lnTo>
                    <a:lnTo>
                      <a:pt x="4333" y="67925"/>
                    </a:lnTo>
                    <a:lnTo>
                      <a:pt x="2285" y="75437"/>
                    </a:lnTo>
                    <a:lnTo>
                      <a:pt x="761" y="76199"/>
                    </a:lnTo>
                    <a:lnTo>
                      <a:pt x="761" y="76961"/>
                    </a:lnTo>
                    <a:lnTo>
                      <a:pt x="0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39"/>
              <p:cNvSpPr/>
              <p:nvPr/>
            </p:nvSpPr>
            <p:spPr>
              <a:xfrm>
                <a:off x="7735824" y="5928360"/>
                <a:ext cx="21590" cy="1270"/>
              </a:xfrm>
              <a:custGeom>
                <a:rect b="b" l="l" r="r" t="t"/>
                <a:pathLst>
                  <a:path extrusionOk="0" h="1270" w="21590">
                    <a:moveTo>
                      <a:pt x="0" y="0"/>
                    </a:moveTo>
                    <a:lnTo>
                      <a:pt x="11430" y="761"/>
                    </a:lnTo>
                    <a:lnTo>
                      <a:pt x="14478" y="761"/>
                    </a:lnTo>
                    <a:lnTo>
                      <a:pt x="21336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0" name="Google Shape;1840;p39"/>
            <p:cNvGrpSpPr/>
            <p:nvPr/>
          </p:nvGrpSpPr>
          <p:grpSpPr>
            <a:xfrm>
              <a:off x="7881365" y="5953315"/>
              <a:ext cx="90170" cy="78042"/>
              <a:chOff x="7881365" y="5953315"/>
              <a:chExt cx="90170" cy="78042"/>
            </a:xfrm>
          </p:grpSpPr>
          <p:sp>
            <p:nvSpPr>
              <p:cNvPr id="1841" name="Google Shape;1841;p39"/>
              <p:cNvSpPr/>
              <p:nvPr/>
            </p:nvSpPr>
            <p:spPr>
              <a:xfrm>
                <a:off x="7884413" y="5953315"/>
                <a:ext cx="66040" cy="8254"/>
              </a:xfrm>
              <a:custGeom>
                <a:rect b="b" l="l" r="r" t="t"/>
                <a:pathLst>
                  <a:path extrusionOk="0" h="8254" w="66040">
                    <a:moveTo>
                      <a:pt x="0" y="1714"/>
                    </a:moveTo>
                    <a:lnTo>
                      <a:pt x="13870" y="1214"/>
                    </a:lnTo>
                    <a:lnTo>
                      <a:pt x="33813" y="0"/>
                    </a:lnTo>
                    <a:lnTo>
                      <a:pt x="53042" y="214"/>
                    </a:lnTo>
                    <a:lnTo>
                      <a:pt x="64769" y="4000"/>
                    </a:lnTo>
                    <a:lnTo>
                      <a:pt x="64769" y="5524"/>
                    </a:lnTo>
                    <a:lnTo>
                      <a:pt x="65532" y="6286"/>
                    </a:lnTo>
                    <a:lnTo>
                      <a:pt x="65532" y="7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39"/>
              <p:cNvSpPr/>
              <p:nvPr/>
            </p:nvSpPr>
            <p:spPr>
              <a:xfrm>
                <a:off x="7881365" y="6009132"/>
                <a:ext cx="90170" cy="22225"/>
              </a:xfrm>
              <a:custGeom>
                <a:rect b="b" l="l" r="r" t="t"/>
                <a:pathLst>
                  <a:path extrusionOk="0" h="22225" w="90170">
                    <a:moveTo>
                      <a:pt x="0" y="22098"/>
                    </a:moveTo>
                    <a:lnTo>
                      <a:pt x="54221" y="11489"/>
                    </a:lnTo>
                    <a:lnTo>
                      <a:pt x="77724" y="3810"/>
                    </a:lnTo>
                    <a:lnTo>
                      <a:pt x="83820" y="2286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3" name="Google Shape;1843;p39"/>
            <p:cNvSpPr/>
            <p:nvPr/>
          </p:nvSpPr>
          <p:spPr>
            <a:xfrm>
              <a:off x="8137397" y="5956553"/>
              <a:ext cx="3809" cy="82550"/>
            </a:xfrm>
            <a:custGeom>
              <a:rect b="b" l="l" r="r" t="t"/>
              <a:pathLst>
                <a:path extrusionOk="0" h="82550" w="3809">
                  <a:moveTo>
                    <a:pt x="0" y="0"/>
                  </a:moveTo>
                  <a:lnTo>
                    <a:pt x="809" y="10298"/>
                  </a:lnTo>
                  <a:lnTo>
                    <a:pt x="1905" y="20669"/>
                  </a:lnTo>
                  <a:lnTo>
                    <a:pt x="3000" y="31182"/>
                  </a:lnTo>
                  <a:lnTo>
                    <a:pt x="3810" y="41910"/>
                  </a:lnTo>
                  <a:lnTo>
                    <a:pt x="3798" y="50577"/>
                  </a:lnTo>
                  <a:lnTo>
                    <a:pt x="3714" y="64389"/>
                  </a:lnTo>
                  <a:lnTo>
                    <a:pt x="3488" y="77057"/>
                  </a:lnTo>
                  <a:lnTo>
                    <a:pt x="3048" y="82296"/>
                  </a:lnTo>
                  <a:lnTo>
                    <a:pt x="2286" y="80772"/>
                  </a:lnTo>
                  <a:lnTo>
                    <a:pt x="762" y="79248"/>
                  </a:lnTo>
                  <a:lnTo>
                    <a:pt x="0" y="7772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39"/>
          <p:cNvSpPr/>
          <p:nvPr/>
        </p:nvSpPr>
        <p:spPr>
          <a:xfrm>
            <a:off x="7583295" y="2370044"/>
            <a:ext cx="1560900" cy="11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9"/>
          <p:cNvSpPr/>
          <p:nvPr/>
        </p:nvSpPr>
        <p:spPr>
          <a:xfrm>
            <a:off x="3733591" y="3365173"/>
            <a:ext cx="5045700" cy="7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39"/>
          <p:cNvSpPr/>
          <p:nvPr/>
        </p:nvSpPr>
        <p:spPr>
          <a:xfrm>
            <a:off x="3889750" y="2686004"/>
            <a:ext cx="3849900" cy="6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3" y="1654435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2" name="Google Shape;1852;p40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1853" name="Google Shape;1853;p40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1854" name="Google Shape;1854;p40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0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0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0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0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0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3" name="Google Shape;1863;p40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4" name="Google Shape;1864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8" name="Google Shape;1868;p40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1869" name="Google Shape;1869;p4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70" name="Google Shape;1870;p40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71" name="Google Shape;1871;p4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72" name="Google Shape;1872;p40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1873" name="Google Shape;1873;p40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0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0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0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0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0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0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0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0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93" name="Google Shape;1893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41"/>
          <p:cNvSpPr txBox="1"/>
          <p:nvPr/>
        </p:nvSpPr>
        <p:spPr>
          <a:xfrm>
            <a:off x="2016350" y="958103"/>
            <a:ext cx="54375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 far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Support Vector Machines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Primal Problem – Margin Maximization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Dual Problem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- Kernel Version</a:t>
            </a:r>
            <a:endParaRPr sz="1500"/>
          </a:p>
        </p:txBody>
      </p:sp>
      <p:sp>
        <p:nvSpPr>
          <p:cNvPr id="1899" name="Google Shape;1899;p41"/>
          <p:cNvSpPr txBox="1"/>
          <p:nvPr/>
        </p:nvSpPr>
        <p:spPr>
          <a:xfrm>
            <a:off x="1246909" y="2723029"/>
            <a:ext cx="492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What if there are </a:t>
            </a:r>
            <a:r>
              <a:rPr b="1" lang="en" sz="1500"/>
              <a:t>outliers</a:t>
            </a:r>
            <a:r>
              <a:rPr lang="en" sz="1500"/>
              <a:t> in the problem?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42"/>
          <p:cNvGrpSpPr/>
          <p:nvPr/>
        </p:nvGrpSpPr>
        <p:grpSpPr>
          <a:xfrm>
            <a:off x="900665" y="1404609"/>
            <a:ext cx="7604272" cy="2517146"/>
            <a:chOff x="3441953" y="2116145"/>
            <a:chExt cx="5913120" cy="2442645"/>
          </a:xfrm>
        </p:grpSpPr>
        <p:pic>
          <p:nvPicPr>
            <p:cNvPr id="1905" name="Google Shape;190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1953" y="2263901"/>
              <a:ext cx="443483" cy="195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6" name="Google Shape;1906;p42"/>
            <p:cNvGrpSpPr/>
            <p:nvPr/>
          </p:nvGrpSpPr>
          <p:grpSpPr>
            <a:xfrm>
              <a:off x="4032694" y="2221992"/>
              <a:ext cx="271843" cy="271144"/>
              <a:chOff x="4032694" y="2221992"/>
              <a:chExt cx="271843" cy="271144"/>
            </a:xfrm>
          </p:grpSpPr>
          <p:sp>
            <p:nvSpPr>
              <p:cNvPr id="1907" name="Google Shape;1907;p42"/>
              <p:cNvSpPr/>
              <p:nvPr/>
            </p:nvSpPr>
            <p:spPr>
              <a:xfrm>
                <a:off x="4032694" y="2221992"/>
                <a:ext cx="128270" cy="271144"/>
              </a:xfrm>
              <a:custGeom>
                <a:rect b="b" l="l" r="r" t="t"/>
                <a:pathLst>
                  <a:path extrusionOk="0" h="271144" w="128270">
                    <a:moveTo>
                      <a:pt x="22669" y="0"/>
                    </a:moveTo>
                    <a:lnTo>
                      <a:pt x="5524" y="43291"/>
                    </a:lnTo>
                    <a:lnTo>
                      <a:pt x="928" y="84153"/>
                    </a:lnTo>
                    <a:lnTo>
                      <a:pt x="0" y="109727"/>
                    </a:lnTo>
                    <a:lnTo>
                      <a:pt x="500" y="135302"/>
                    </a:lnTo>
                    <a:lnTo>
                      <a:pt x="7477" y="182356"/>
                    </a:lnTo>
                    <a:lnTo>
                      <a:pt x="24717" y="226456"/>
                    </a:lnTo>
                    <a:lnTo>
                      <a:pt x="52077" y="258818"/>
                    </a:lnTo>
                    <a:lnTo>
                      <a:pt x="87844" y="270867"/>
                    </a:lnTo>
                    <a:lnTo>
                      <a:pt x="108013" y="269748"/>
                    </a:lnTo>
                    <a:lnTo>
                      <a:pt x="114109" y="268224"/>
                    </a:lnTo>
                    <a:lnTo>
                      <a:pt x="121729" y="266700"/>
                    </a:lnTo>
                    <a:lnTo>
                      <a:pt x="127825" y="26517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08" name="Google Shape;1908;p42"/>
              <p:cNvSpPr/>
              <p:nvPr/>
            </p:nvSpPr>
            <p:spPr>
              <a:xfrm>
                <a:off x="4201667" y="2301239"/>
                <a:ext cx="1904" cy="108585"/>
              </a:xfrm>
              <a:custGeom>
                <a:rect b="b" l="l" r="r" t="t"/>
                <a:pathLst>
                  <a:path extrusionOk="0" h="108585" w="1904">
                    <a:moveTo>
                      <a:pt x="1524" y="0"/>
                    </a:moveTo>
                    <a:lnTo>
                      <a:pt x="642" y="14835"/>
                    </a:lnTo>
                    <a:lnTo>
                      <a:pt x="190" y="29527"/>
                    </a:lnTo>
                    <a:lnTo>
                      <a:pt x="23" y="43934"/>
                    </a:lnTo>
                    <a:lnTo>
                      <a:pt x="0" y="57912"/>
                    </a:lnTo>
                    <a:lnTo>
                      <a:pt x="0" y="70485"/>
                    </a:lnTo>
                    <a:lnTo>
                      <a:pt x="0" y="83058"/>
                    </a:lnTo>
                    <a:lnTo>
                      <a:pt x="0" y="95631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09" name="Google Shape;1909;p42"/>
              <p:cNvSpPr/>
              <p:nvPr/>
            </p:nvSpPr>
            <p:spPr>
              <a:xfrm>
                <a:off x="4186427" y="2327148"/>
                <a:ext cx="118110" cy="70485"/>
              </a:xfrm>
              <a:custGeom>
                <a:rect b="b" l="l" r="r" t="t"/>
                <a:pathLst>
                  <a:path extrusionOk="0" h="70485" w="118110">
                    <a:moveTo>
                      <a:pt x="0" y="35051"/>
                    </a:moveTo>
                    <a:lnTo>
                      <a:pt x="9143" y="30718"/>
                    </a:lnTo>
                    <a:lnTo>
                      <a:pt x="18287" y="26669"/>
                    </a:lnTo>
                    <a:lnTo>
                      <a:pt x="27432" y="22621"/>
                    </a:lnTo>
                    <a:lnTo>
                      <a:pt x="36575" y="18287"/>
                    </a:lnTo>
                    <a:lnTo>
                      <a:pt x="43433" y="14930"/>
                    </a:lnTo>
                    <a:lnTo>
                      <a:pt x="50291" y="12001"/>
                    </a:lnTo>
                    <a:lnTo>
                      <a:pt x="57150" y="9929"/>
                    </a:lnTo>
                    <a:lnTo>
                      <a:pt x="64008" y="9143"/>
                    </a:lnTo>
                    <a:lnTo>
                      <a:pt x="73152" y="9143"/>
                    </a:lnTo>
                    <a:lnTo>
                      <a:pt x="71628" y="16763"/>
                    </a:lnTo>
                    <a:lnTo>
                      <a:pt x="73152" y="22859"/>
                    </a:lnTo>
                    <a:lnTo>
                      <a:pt x="82296" y="65531"/>
                    </a:lnTo>
                    <a:lnTo>
                      <a:pt x="96012" y="70103"/>
                    </a:lnTo>
                    <a:lnTo>
                      <a:pt x="103179" y="68294"/>
                    </a:lnTo>
                    <a:lnTo>
                      <a:pt x="117729" y="32194"/>
                    </a:lnTo>
                    <a:lnTo>
                      <a:pt x="116252" y="23074"/>
                    </a:lnTo>
                    <a:lnTo>
                      <a:pt x="82296" y="0"/>
                    </a:lnTo>
                    <a:lnTo>
                      <a:pt x="74556" y="1047"/>
                    </a:lnTo>
                    <a:lnTo>
                      <a:pt x="67246" y="3809"/>
                    </a:lnTo>
                    <a:lnTo>
                      <a:pt x="60221" y="7715"/>
                    </a:lnTo>
                    <a:lnTo>
                      <a:pt x="53339" y="1219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910" name="Google Shape;1910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3229" y="2242566"/>
              <a:ext cx="296608" cy="1783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1" name="Google Shape;1911;p42"/>
            <p:cNvGrpSpPr/>
            <p:nvPr/>
          </p:nvGrpSpPr>
          <p:grpSpPr>
            <a:xfrm>
              <a:off x="5019293" y="2165603"/>
              <a:ext cx="171451" cy="192786"/>
              <a:chOff x="5019293" y="2165603"/>
              <a:chExt cx="171451" cy="192786"/>
            </a:xfrm>
          </p:grpSpPr>
          <p:pic>
            <p:nvPicPr>
              <p:cNvPr id="1912" name="Google Shape;1912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19293" y="2222754"/>
                <a:ext cx="160663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3" name="Google Shape;1913;p42"/>
              <p:cNvSpPr/>
              <p:nvPr/>
            </p:nvSpPr>
            <p:spPr>
              <a:xfrm>
                <a:off x="5167884" y="216560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914" name="Google Shape;1914;p42"/>
            <p:cNvGrpSpPr/>
            <p:nvPr/>
          </p:nvGrpSpPr>
          <p:grpSpPr>
            <a:xfrm>
              <a:off x="5239512" y="2191512"/>
              <a:ext cx="90170" cy="131381"/>
              <a:chOff x="5239512" y="2191512"/>
              <a:chExt cx="90170" cy="131381"/>
            </a:xfrm>
          </p:grpSpPr>
          <p:sp>
            <p:nvSpPr>
              <p:cNvPr id="1915" name="Google Shape;1915;p42"/>
              <p:cNvSpPr/>
              <p:nvPr/>
            </p:nvSpPr>
            <p:spPr>
              <a:xfrm>
                <a:off x="5250180" y="2191512"/>
                <a:ext cx="3175" cy="108585"/>
              </a:xfrm>
              <a:custGeom>
                <a:rect b="b" l="l" r="r" t="t"/>
                <a:pathLst>
                  <a:path extrusionOk="0" h="108585" w="3175">
                    <a:moveTo>
                      <a:pt x="3048" y="0"/>
                    </a:moveTo>
                    <a:lnTo>
                      <a:pt x="3024" y="13716"/>
                    </a:lnTo>
                    <a:lnTo>
                      <a:pt x="2857" y="27432"/>
                    </a:lnTo>
                    <a:lnTo>
                      <a:pt x="2405" y="41148"/>
                    </a:lnTo>
                    <a:lnTo>
                      <a:pt x="1524" y="54864"/>
                    </a:lnTo>
                    <a:lnTo>
                      <a:pt x="1285" y="66294"/>
                    </a:lnTo>
                    <a:lnTo>
                      <a:pt x="762" y="77724"/>
                    </a:lnTo>
                    <a:lnTo>
                      <a:pt x="238" y="89154"/>
                    </a:lnTo>
                    <a:lnTo>
                      <a:pt x="0" y="100584"/>
                    </a:lnTo>
                    <a:lnTo>
                      <a:pt x="0" y="103632"/>
                    </a:lnTo>
                    <a:lnTo>
                      <a:pt x="0" y="105155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16" name="Google Shape;1916;p42"/>
              <p:cNvSpPr/>
              <p:nvPr/>
            </p:nvSpPr>
            <p:spPr>
              <a:xfrm>
                <a:off x="5239512" y="2243518"/>
                <a:ext cx="90170" cy="79375"/>
              </a:xfrm>
              <a:custGeom>
                <a:rect b="b" l="l" r="r" t="t"/>
                <a:pathLst>
                  <a:path extrusionOk="0" h="79375" w="90170">
                    <a:moveTo>
                      <a:pt x="0" y="12001"/>
                    </a:moveTo>
                    <a:lnTo>
                      <a:pt x="8048" y="6476"/>
                    </a:lnTo>
                    <a:lnTo>
                      <a:pt x="16383" y="2095"/>
                    </a:lnTo>
                    <a:lnTo>
                      <a:pt x="25288" y="0"/>
                    </a:lnTo>
                    <a:lnTo>
                      <a:pt x="35052" y="1333"/>
                    </a:lnTo>
                    <a:lnTo>
                      <a:pt x="54483" y="38099"/>
                    </a:lnTo>
                    <a:lnTo>
                      <a:pt x="54197" y="45839"/>
                    </a:lnTo>
                    <a:lnTo>
                      <a:pt x="53340" y="53149"/>
                    </a:lnTo>
                    <a:lnTo>
                      <a:pt x="53340" y="47053"/>
                    </a:lnTo>
                    <a:lnTo>
                      <a:pt x="53339" y="42481"/>
                    </a:lnTo>
                    <a:lnTo>
                      <a:pt x="79248" y="13525"/>
                    </a:lnTo>
                    <a:lnTo>
                      <a:pt x="82296" y="15049"/>
                    </a:lnTo>
                    <a:lnTo>
                      <a:pt x="85344" y="21145"/>
                    </a:lnTo>
                    <a:lnTo>
                      <a:pt x="88177" y="28503"/>
                    </a:lnTo>
                    <a:lnTo>
                      <a:pt x="89725" y="36575"/>
                    </a:lnTo>
                    <a:lnTo>
                      <a:pt x="89844" y="44934"/>
                    </a:lnTo>
                    <a:lnTo>
                      <a:pt x="88392" y="53149"/>
                    </a:lnTo>
                    <a:lnTo>
                      <a:pt x="85582" y="60626"/>
                    </a:lnTo>
                    <a:lnTo>
                      <a:pt x="81915" y="67246"/>
                    </a:lnTo>
                    <a:lnTo>
                      <a:pt x="77676" y="73294"/>
                    </a:lnTo>
                    <a:lnTo>
                      <a:pt x="73152" y="7905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917" name="Google Shape;1917;p42"/>
            <p:cNvGrpSpPr/>
            <p:nvPr/>
          </p:nvGrpSpPr>
          <p:grpSpPr>
            <a:xfrm>
              <a:off x="5498592" y="2116145"/>
              <a:ext cx="633729" cy="220909"/>
              <a:chOff x="5498592" y="2116145"/>
              <a:chExt cx="633729" cy="220909"/>
            </a:xfrm>
          </p:grpSpPr>
          <p:sp>
            <p:nvSpPr>
              <p:cNvPr id="1918" name="Google Shape;1918;p42"/>
              <p:cNvSpPr/>
              <p:nvPr/>
            </p:nvSpPr>
            <p:spPr>
              <a:xfrm>
                <a:off x="5498592" y="2268474"/>
                <a:ext cx="53975" cy="68580"/>
              </a:xfrm>
              <a:custGeom>
                <a:rect b="b" l="l" r="r" t="t"/>
                <a:pathLst>
                  <a:path extrusionOk="0" h="68580" w="53975">
                    <a:moveTo>
                      <a:pt x="0" y="6858"/>
                    </a:moveTo>
                    <a:lnTo>
                      <a:pt x="6381" y="19407"/>
                    </a:lnTo>
                    <a:lnTo>
                      <a:pt x="12192" y="31813"/>
                    </a:lnTo>
                    <a:lnTo>
                      <a:pt x="18002" y="43934"/>
                    </a:lnTo>
                    <a:lnTo>
                      <a:pt x="24384" y="55626"/>
                    </a:lnTo>
                    <a:lnTo>
                      <a:pt x="27693" y="61174"/>
                    </a:lnTo>
                    <a:lnTo>
                      <a:pt x="32575" y="65722"/>
                    </a:lnTo>
                    <a:lnTo>
                      <a:pt x="38314" y="68270"/>
                    </a:lnTo>
                    <a:lnTo>
                      <a:pt x="44196" y="67818"/>
                    </a:lnTo>
                    <a:lnTo>
                      <a:pt x="50125" y="63317"/>
                    </a:lnTo>
                    <a:lnTo>
                      <a:pt x="52768" y="55816"/>
                    </a:lnTo>
                    <a:lnTo>
                      <a:pt x="53411" y="47458"/>
                    </a:lnTo>
                    <a:lnTo>
                      <a:pt x="53340" y="40386"/>
                    </a:lnTo>
                    <a:lnTo>
                      <a:pt x="53340" y="30646"/>
                    </a:lnTo>
                    <a:lnTo>
                      <a:pt x="28765" y="1524"/>
                    </a:lnTo>
                    <a:lnTo>
                      <a:pt x="22264" y="0"/>
                    </a:lnTo>
                    <a:lnTo>
                      <a:pt x="16764" y="762"/>
                    </a:lnTo>
                    <a:lnTo>
                      <a:pt x="13716" y="3810"/>
                    </a:lnTo>
                    <a:lnTo>
                      <a:pt x="18288" y="6858"/>
                    </a:lnTo>
                    <a:lnTo>
                      <a:pt x="19812" y="685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19" name="Google Shape;1919;p42"/>
              <p:cNvSpPr/>
              <p:nvPr/>
            </p:nvSpPr>
            <p:spPr>
              <a:xfrm>
                <a:off x="5588507" y="2246376"/>
                <a:ext cx="85725" cy="60960"/>
              </a:xfrm>
              <a:custGeom>
                <a:rect b="b" l="l" r="r" t="t"/>
                <a:pathLst>
                  <a:path extrusionOk="0" h="60960" w="85725">
                    <a:moveTo>
                      <a:pt x="0" y="0"/>
                    </a:moveTo>
                    <a:lnTo>
                      <a:pt x="10001" y="42695"/>
                    </a:lnTo>
                    <a:lnTo>
                      <a:pt x="28956" y="60960"/>
                    </a:lnTo>
                    <a:lnTo>
                      <a:pt x="33528" y="56387"/>
                    </a:lnTo>
                    <a:lnTo>
                      <a:pt x="36576" y="50291"/>
                    </a:lnTo>
                    <a:lnTo>
                      <a:pt x="39266" y="43172"/>
                    </a:lnTo>
                    <a:lnTo>
                      <a:pt x="40957" y="35623"/>
                    </a:lnTo>
                    <a:lnTo>
                      <a:pt x="42362" y="27789"/>
                    </a:lnTo>
                    <a:lnTo>
                      <a:pt x="44196" y="19811"/>
                    </a:lnTo>
                    <a:lnTo>
                      <a:pt x="44196" y="16763"/>
                    </a:lnTo>
                    <a:lnTo>
                      <a:pt x="45719" y="13715"/>
                    </a:lnTo>
                    <a:lnTo>
                      <a:pt x="47244" y="9143"/>
                    </a:lnTo>
                    <a:lnTo>
                      <a:pt x="48768" y="13715"/>
                    </a:lnTo>
                    <a:lnTo>
                      <a:pt x="51816" y="19811"/>
                    </a:lnTo>
                    <a:lnTo>
                      <a:pt x="53339" y="24383"/>
                    </a:lnTo>
                    <a:lnTo>
                      <a:pt x="76200" y="60960"/>
                    </a:lnTo>
                    <a:lnTo>
                      <a:pt x="79248" y="57911"/>
                    </a:lnTo>
                    <a:lnTo>
                      <a:pt x="85344" y="54863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0" name="Google Shape;1920;p42"/>
              <p:cNvSpPr/>
              <p:nvPr/>
            </p:nvSpPr>
            <p:spPr>
              <a:xfrm>
                <a:off x="5685520" y="2208276"/>
                <a:ext cx="10160" cy="96519"/>
              </a:xfrm>
              <a:custGeom>
                <a:rect b="b" l="l" r="r" t="t"/>
                <a:pathLst>
                  <a:path extrusionOk="0" h="96519" w="10160">
                    <a:moveTo>
                      <a:pt x="8143" y="0"/>
                    </a:moveTo>
                    <a:lnTo>
                      <a:pt x="3524" y="13715"/>
                    </a:lnTo>
                    <a:lnTo>
                      <a:pt x="904" y="26288"/>
                    </a:lnTo>
                    <a:lnTo>
                      <a:pt x="0" y="39433"/>
                    </a:lnTo>
                    <a:lnTo>
                      <a:pt x="524" y="54863"/>
                    </a:lnTo>
                    <a:lnTo>
                      <a:pt x="1095" y="65150"/>
                    </a:lnTo>
                    <a:lnTo>
                      <a:pt x="2809" y="75437"/>
                    </a:lnTo>
                    <a:lnTo>
                      <a:pt x="5667" y="85724"/>
                    </a:lnTo>
                    <a:lnTo>
                      <a:pt x="9667" y="9601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1" name="Google Shape;1921;p42"/>
              <p:cNvSpPr/>
              <p:nvPr/>
            </p:nvSpPr>
            <p:spPr>
              <a:xfrm>
                <a:off x="5678423" y="2196083"/>
                <a:ext cx="121920" cy="109855"/>
              </a:xfrm>
              <a:custGeom>
                <a:rect b="b" l="l" r="r" t="t"/>
                <a:pathLst>
                  <a:path extrusionOk="0" h="109855" w="121920">
                    <a:moveTo>
                      <a:pt x="0" y="48767"/>
                    </a:moveTo>
                    <a:lnTo>
                      <a:pt x="9810" y="42910"/>
                    </a:lnTo>
                    <a:lnTo>
                      <a:pt x="19049" y="38480"/>
                    </a:lnTo>
                    <a:lnTo>
                      <a:pt x="28289" y="34623"/>
                    </a:lnTo>
                    <a:lnTo>
                      <a:pt x="38099" y="30479"/>
                    </a:lnTo>
                    <a:lnTo>
                      <a:pt x="45148" y="26527"/>
                    </a:lnTo>
                    <a:lnTo>
                      <a:pt x="52196" y="21716"/>
                    </a:lnTo>
                    <a:lnTo>
                      <a:pt x="58673" y="16335"/>
                    </a:lnTo>
                    <a:lnTo>
                      <a:pt x="64007" y="10667"/>
                    </a:lnTo>
                    <a:lnTo>
                      <a:pt x="67055" y="7619"/>
                    </a:lnTo>
                    <a:lnTo>
                      <a:pt x="68580" y="3047"/>
                    </a:lnTo>
                    <a:lnTo>
                      <a:pt x="68580" y="0"/>
                    </a:lnTo>
                    <a:lnTo>
                      <a:pt x="70104" y="4571"/>
                    </a:lnTo>
                    <a:lnTo>
                      <a:pt x="70104" y="12191"/>
                    </a:lnTo>
                    <a:lnTo>
                      <a:pt x="71628" y="18287"/>
                    </a:lnTo>
                    <a:lnTo>
                      <a:pt x="73413" y="29717"/>
                    </a:lnTo>
                    <a:lnTo>
                      <a:pt x="74485" y="41147"/>
                    </a:lnTo>
                    <a:lnTo>
                      <a:pt x="75271" y="52577"/>
                    </a:lnTo>
                    <a:lnTo>
                      <a:pt x="76200" y="64007"/>
                    </a:lnTo>
                    <a:lnTo>
                      <a:pt x="89916" y="108203"/>
                    </a:lnTo>
                    <a:lnTo>
                      <a:pt x="97536" y="105155"/>
                    </a:lnTo>
                    <a:lnTo>
                      <a:pt x="100584" y="99059"/>
                    </a:lnTo>
                    <a:lnTo>
                      <a:pt x="104608" y="93083"/>
                    </a:lnTo>
                    <a:lnTo>
                      <a:pt x="107632" y="86677"/>
                    </a:lnTo>
                    <a:lnTo>
                      <a:pt x="109799" y="79986"/>
                    </a:lnTo>
                    <a:lnTo>
                      <a:pt x="111252" y="73151"/>
                    </a:lnTo>
                    <a:lnTo>
                      <a:pt x="112775" y="70103"/>
                    </a:lnTo>
                    <a:lnTo>
                      <a:pt x="112775" y="67055"/>
                    </a:lnTo>
                    <a:lnTo>
                      <a:pt x="112775" y="64007"/>
                    </a:lnTo>
                    <a:lnTo>
                      <a:pt x="112823" y="73128"/>
                    </a:lnTo>
                    <a:lnTo>
                      <a:pt x="113157" y="82105"/>
                    </a:lnTo>
                    <a:lnTo>
                      <a:pt x="114061" y="90797"/>
                    </a:lnTo>
                    <a:lnTo>
                      <a:pt x="115824" y="99059"/>
                    </a:lnTo>
                    <a:lnTo>
                      <a:pt x="117348" y="106679"/>
                    </a:lnTo>
                    <a:lnTo>
                      <a:pt x="117348" y="108203"/>
                    </a:lnTo>
                    <a:lnTo>
                      <a:pt x="121920" y="10972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2" name="Google Shape;1922;p42"/>
              <p:cNvSpPr/>
              <p:nvPr/>
            </p:nvSpPr>
            <p:spPr>
              <a:xfrm>
                <a:off x="5791200" y="218084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5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60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3" name="Google Shape;1923;p42"/>
              <p:cNvSpPr/>
              <p:nvPr/>
            </p:nvSpPr>
            <p:spPr>
              <a:xfrm>
                <a:off x="5841301" y="2223516"/>
                <a:ext cx="29210" cy="80010"/>
              </a:xfrm>
              <a:custGeom>
                <a:rect b="b" l="l" r="r" t="t"/>
                <a:pathLst>
                  <a:path extrusionOk="0" h="80010" w="29210">
                    <a:moveTo>
                      <a:pt x="4762" y="0"/>
                    </a:moveTo>
                    <a:lnTo>
                      <a:pt x="3405" y="9144"/>
                    </a:lnTo>
                    <a:lnTo>
                      <a:pt x="1905" y="18288"/>
                    </a:lnTo>
                    <a:lnTo>
                      <a:pt x="690" y="27432"/>
                    </a:lnTo>
                    <a:lnTo>
                      <a:pt x="190" y="36576"/>
                    </a:lnTo>
                    <a:lnTo>
                      <a:pt x="23" y="44791"/>
                    </a:lnTo>
                    <a:lnTo>
                      <a:pt x="0" y="53149"/>
                    </a:lnTo>
                    <a:lnTo>
                      <a:pt x="833" y="61221"/>
                    </a:lnTo>
                    <a:lnTo>
                      <a:pt x="3238" y="68580"/>
                    </a:lnTo>
                    <a:lnTo>
                      <a:pt x="7715" y="75795"/>
                    </a:lnTo>
                    <a:lnTo>
                      <a:pt x="13906" y="79438"/>
                    </a:lnTo>
                    <a:lnTo>
                      <a:pt x="21240" y="79938"/>
                    </a:lnTo>
                    <a:lnTo>
                      <a:pt x="29146" y="7772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4" name="Google Shape;1924;p42"/>
              <p:cNvSpPr/>
              <p:nvPr/>
            </p:nvSpPr>
            <p:spPr>
              <a:xfrm>
                <a:off x="5853684" y="2225039"/>
                <a:ext cx="17145" cy="30480"/>
              </a:xfrm>
              <a:custGeom>
                <a:rect b="b" l="l" r="r" t="t"/>
                <a:pathLst>
                  <a:path extrusionOk="0" h="30480" w="17145">
                    <a:moveTo>
                      <a:pt x="6096" y="30479"/>
                    </a:moveTo>
                    <a:lnTo>
                      <a:pt x="13716" y="27431"/>
                    </a:lnTo>
                    <a:lnTo>
                      <a:pt x="16764" y="25907"/>
                    </a:lnTo>
                    <a:lnTo>
                      <a:pt x="15240" y="15239"/>
                    </a:lnTo>
                    <a:lnTo>
                      <a:pt x="15240" y="9143"/>
                    </a:lnTo>
                    <a:lnTo>
                      <a:pt x="10668" y="4571"/>
                    </a:lnTo>
                    <a:lnTo>
                      <a:pt x="6096" y="1523"/>
                    </a:lnTo>
                    <a:lnTo>
                      <a:pt x="0" y="0"/>
                    </a:lnTo>
                    <a:lnTo>
                      <a:pt x="3048" y="1523"/>
                    </a:lnTo>
                    <a:lnTo>
                      <a:pt x="1524" y="457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5" name="Google Shape;1925;p42"/>
              <p:cNvSpPr/>
              <p:nvPr/>
            </p:nvSpPr>
            <p:spPr>
              <a:xfrm>
                <a:off x="5911596" y="2235326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0" y="380"/>
                    </a:moveTo>
                    <a:lnTo>
                      <a:pt x="8381" y="47"/>
                    </a:lnTo>
                    <a:lnTo>
                      <a:pt x="15621" y="0"/>
                    </a:lnTo>
                    <a:lnTo>
                      <a:pt x="22288" y="1666"/>
                    </a:lnTo>
                    <a:lnTo>
                      <a:pt x="28956" y="6476"/>
                    </a:lnTo>
                    <a:lnTo>
                      <a:pt x="35052" y="12572"/>
                    </a:lnTo>
                    <a:lnTo>
                      <a:pt x="35052" y="18668"/>
                    </a:lnTo>
                    <a:lnTo>
                      <a:pt x="35052" y="26288"/>
                    </a:lnTo>
                    <a:lnTo>
                      <a:pt x="35052" y="33908"/>
                    </a:lnTo>
                    <a:lnTo>
                      <a:pt x="35052" y="41528"/>
                    </a:lnTo>
                    <a:lnTo>
                      <a:pt x="27432" y="46100"/>
                    </a:lnTo>
                    <a:lnTo>
                      <a:pt x="25908" y="46100"/>
                    </a:lnTo>
                    <a:lnTo>
                      <a:pt x="25908" y="47624"/>
                    </a:lnTo>
                    <a:lnTo>
                      <a:pt x="24384" y="47624"/>
                    </a:lnTo>
                    <a:lnTo>
                      <a:pt x="22860" y="44576"/>
                    </a:lnTo>
                    <a:lnTo>
                      <a:pt x="19812" y="41528"/>
                    </a:lnTo>
                    <a:lnTo>
                      <a:pt x="21336" y="35432"/>
                    </a:lnTo>
                    <a:lnTo>
                      <a:pt x="24384" y="28836"/>
                    </a:lnTo>
                    <a:lnTo>
                      <a:pt x="28575" y="22669"/>
                    </a:lnTo>
                    <a:lnTo>
                      <a:pt x="33337" y="16787"/>
                    </a:lnTo>
                    <a:lnTo>
                      <a:pt x="38100" y="1104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6" name="Google Shape;1926;p42"/>
              <p:cNvSpPr/>
              <p:nvPr/>
            </p:nvSpPr>
            <p:spPr>
              <a:xfrm>
                <a:off x="5981700" y="2203703"/>
                <a:ext cx="41275" cy="88900"/>
              </a:xfrm>
              <a:custGeom>
                <a:rect b="b" l="l" r="r" t="t"/>
                <a:pathLst>
                  <a:path extrusionOk="0" h="88900" w="41275">
                    <a:moveTo>
                      <a:pt x="41148" y="0"/>
                    </a:moveTo>
                    <a:lnTo>
                      <a:pt x="13787" y="23598"/>
                    </a:lnTo>
                    <a:lnTo>
                      <a:pt x="13906" y="30289"/>
                    </a:lnTo>
                    <a:lnTo>
                      <a:pt x="15454" y="36695"/>
                    </a:lnTo>
                    <a:lnTo>
                      <a:pt x="18288" y="42672"/>
                    </a:lnTo>
                    <a:lnTo>
                      <a:pt x="23312" y="47910"/>
                    </a:lnTo>
                    <a:lnTo>
                      <a:pt x="28765" y="52577"/>
                    </a:lnTo>
                    <a:lnTo>
                      <a:pt x="33932" y="57245"/>
                    </a:lnTo>
                    <a:lnTo>
                      <a:pt x="38100" y="62484"/>
                    </a:lnTo>
                    <a:lnTo>
                      <a:pt x="41148" y="68580"/>
                    </a:lnTo>
                    <a:lnTo>
                      <a:pt x="39624" y="73152"/>
                    </a:lnTo>
                    <a:lnTo>
                      <a:pt x="6096" y="88392"/>
                    </a:lnTo>
                    <a:lnTo>
                      <a:pt x="1524" y="88392"/>
                    </a:lnTo>
                    <a:lnTo>
                      <a:pt x="0" y="88392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27" name="Google Shape;1927;p42"/>
              <p:cNvSpPr/>
              <p:nvPr/>
            </p:nvSpPr>
            <p:spPr>
              <a:xfrm>
                <a:off x="6047232" y="2116145"/>
                <a:ext cx="85089" cy="205105"/>
              </a:xfrm>
              <a:custGeom>
                <a:rect b="b" l="l" r="r" t="t"/>
                <a:pathLst>
                  <a:path extrusionOk="0" h="205105" w="85089">
                    <a:moveTo>
                      <a:pt x="0" y="690"/>
                    </a:moveTo>
                    <a:lnTo>
                      <a:pt x="42672" y="11358"/>
                    </a:lnTo>
                    <a:lnTo>
                      <a:pt x="71175" y="45005"/>
                    </a:lnTo>
                    <a:lnTo>
                      <a:pt x="84963" y="101846"/>
                    </a:lnTo>
                    <a:lnTo>
                      <a:pt x="82438" y="123539"/>
                    </a:lnTo>
                    <a:lnTo>
                      <a:pt x="76200" y="143946"/>
                    </a:lnTo>
                    <a:lnTo>
                      <a:pt x="67127" y="161186"/>
                    </a:lnTo>
                    <a:lnTo>
                      <a:pt x="56197" y="176712"/>
                    </a:lnTo>
                    <a:lnTo>
                      <a:pt x="43838" y="191095"/>
                    </a:lnTo>
                    <a:lnTo>
                      <a:pt x="30480" y="20490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928" name="Google Shape;1928;p42"/>
            <p:cNvSpPr/>
            <p:nvPr/>
          </p:nvSpPr>
          <p:spPr>
            <a:xfrm>
              <a:off x="3610355" y="2473451"/>
              <a:ext cx="2426335" cy="163830"/>
            </a:xfrm>
            <a:custGeom>
              <a:rect b="b" l="l" r="r" t="t"/>
              <a:pathLst>
                <a:path extrusionOk="0" h="163830" w="2426335">
                  <a:moveTo>
                    <a:pt x="0" y="163068"/>
                  </a:moveTo>
                  <a:lnTo>
                    <a:pt x="40004" y="163282"/>
                  </a:lnTo>
                  <a:lnTo>
                    <a:pt x="80009" y="163639"/>
                  </a:lnTo>
                  <a:lnTo>
                    <a:pt x="120014" y="163710"/>
                  </a:lnTo>
                  <a:lnTo>
                    <a:pt x="160019" y="163068"/>
                  </a:lnTo>
                  <a:lnTo>
                    <a:pt x="204573" y="160520"/>
                  </a:lnTo>
                  <a:lnTo>
                    <a:pt x="248983" y="157543"/>
                  </a:lnTo>
                  <a:lnTo>
                    <a:pt x="293108" y="154281"/>
                  </a:lnTo>
                  <a:lnTo>
                    <a:pt x="336804" y="150876"/>
                  </a:lnTo>
                  <a:lnTo>
                    <a:pt x="383279" y="147974"/>
                  </a:lnTo>
                  <a:lnTo>
                    <a:pt x="429536" y="144853"/>
                  </a:lnTo>
                  <a:lnTo>
                    <a:pt x="475719" y="141658"/>
                  </a:lnTo>
                  <a:lnTo>
                    <a:pt x="521976" y="138537"/>
                  </a:lnTo>
                  <a:lnTo>
                    <a:pt x="568452" y="135636"/>
                  </a:lnTo>
                  <a:lnTo>
                    <a:pt x="615695" y="132468"/>
                  </a:lnTo>
                  <a:lnTo>
                    <a:pt x="662939" y="129088"/>
                  </a:lnTo>
                  <a:lnTo>
                    <a:pt x="710183" y="125539"/>
                  </a:lnTo>
                  <a:lnTo>
                    <a:pt x="757427" y="121863"/>
                  </a:lnTo>
                  <a:lnTo>
                    <a:pt x="804671" y="118102"/>
                  </a:lnTo>
                  <a:lnTo>
                    <a:pt x="851916" y="114300"/>
                  </a:lnTo>
                  <a:lnTo>
                    <a:pt x="904494" y="109728"/>
                  </a:lnTo>
                  <a:lnTo>
                    <a:pt x="957072" y="105156"/>
                  </a:lnTo>
                  <a:lnTo>
                    <a:pt x="1009650" y="100584"/>
                  </a:lnTo>
                  <a:lnTo>
                    <a:pt x="1062227" y="96012"/>
                  </a:lnTo>
                  <a:lnTo>
                    <a:pt x="1114805" y="91440"/>
                  </a:lnTo>
                  <a:lnTo>
                    <a:pt x="1167383" y="86868"/>
                  </a:lnTo>
                  <a:lnTo>
                    <a:pt x="1222128" y="82430"/>
                  </a:lnTo>
                  <a:lnTo>
                    <a:pt x="1276660" y="78288"/>
                  </a:lnTo>
                  <a:lnTo>
                    <a:pt x="1331023" y="74485"/>
                  </a:lnTo>
                  <a:lnTo>
                    <a:pt x="1385259" y="71063"/>
                  </a:lnTo>
                  <a:lnTo>
                    <a:pt x="1439410" y="68064"/>
                  </a:lnTo>
                  <a:lnTo>
                    <a:pt x="1493520" y="65532"/>
                  </a:lnTo>
                  <a:lnTo>
                    <a:pt x="1545223" y="62709"/>
                  </a:lnTo>
                  <a:lnTo>
                    <a:pt x="1596756" y="60226"/>
                  </a:lnTo>
                  <a:lnTo>
                    <a:pt x="1648205" y="57912"/>
                  </a:lnTo>
                  <a:lnTo>
                    <a:pt x="1699655" y="55597"/>
                  </a:lnTo>
                  <a:lnTo>
                    <a:pt x="1751188" y="53114"/>
                  </a:lnTo>
                  <a:lnTo>
                    <a:pt x="1802891" y="50292"/>
                  </a:lnTo>
                  <a:lnTo>
                    <a:pt x="1849373" y="47879"/>
                  </a:lnTo>
                  <a:lnTo>
                    <a:pt x="1895855" y="45212"/>
                  </a:lnTo>
                  <a:lnTo>
                    <a:pt x="1942337" y="42291"/>
                  </a:lnTo>
                  <a:lnTo>
                    <a:pt x="1988819" y="39116"/>
                  </a:lnTo>
                  <a:lnTo>
                    <a:pt x="2035301" y="35687"/>
                  </a:lnTo>
                  <a:lnTo>
                    <a:pt x="2081783" y="32004"/>
                  </a:lnTo>
                  <a:lnTo>
                    <a:pt x="2135766" y="28313"/>
                  </a:lnTo>
                  <a:lnTo>
                    <a:pt x="2190178" y="24193"/>
                  </a:lnTo>
                  <a:lnTo>
                    <a:pt x="2244875" y="19788"/>
                  </a:lnTo>
                  <a:lnTo>
                    <a:pt x="2299716" y="15240"/>
                  </a:lnTo>
                  <a:lnTo>
                    <a:pt x="2354770" y="10096"/>
                  </a:lnTo>
                  <a:lnTo>
                    <a:pt x="2382654" y="7739"/>
                  </a:lnTo>
                  <a:lnTo>
                    <a:pt x="2410967" y="6096"/>
                  </a:lnTo>
                  <a:lnTo>
                    <a:pt x="2418587" y="6096"/>
                  </a:lnTo>
                  <a:lnTo>
                    <a:pt x="2420112" y="6096"/>
                  </a:lnTo>
                  <a:lnTo>
                    <a:pt x="2426208" y="6096"/>
                  </a:lnTo>
                  <a:lnTo>
                    <a:pt x="2417063" y="7620"/>
                  </a:lnTo>
                  <a:lnTo>
                    <a:pt x="2415540" y="6096"/>
                  </a:lnTo>
                  <a:lnTo>
                    <a:pt x="2415540" y="4572"/>
                  </a:lnTo>
                  <a:lnTo>
                    <a:pt x="2414016" y="3048"/>
                  </a:lnTo>
                  <a:lnTo>
                    <a:pt x="2412491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6260592" y="2199132"/>
              <a:ext cx="9525" cy="38100"/>
            </a:xfrm>
            <a:custGeom>
              <a:rect b="b" l="l" r="r" t="t"/>
              <a:pathLst>
                <a:path extrusionOk="0" h="38100" w="9525">
                  <a:moveTo>
                    <a:pt x="9143" y="0"/>
                  </a:moveTo>
                  <a:lnTo>
                    <a:pt x="4714" y="7738"/>
                  </a:lnTo>
                  <a:lnTo>
                    <a:pt x="2285" y="13906"/>
                  </a:lnTo>
                  <a:lnTo>
                    <a:pt x="999" y="20359"/>
                  </a:lnTo>
                  <a:lnTo>
                    <a:pt x="0" y="28955"/>
                  </a:lnTo>
                  <a:lnTo>
                    <a:pt x="0" y="32003"/>
                  </a:lnTo>
                  <a:lnTo>
                    <a:pt x="0" y="35051"/>
                  </a:lnTo>
                  <a:lnTo>
                    <a:pt x="0" y="3810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6280403" y="2354580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3048" y="12191"/>
                  </a:moveTo>
                  <a:lnTo>
                    <a:pt x="3048" y="7619"/>
                  </a:lnTo>
                  <a:lnTo>
                    <a:pt x="1524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931" name="Google Shape;193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5142" y="2936509"/>
              <a:ext cx="313943" cy="193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2" name="Google Shape;1932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594" y="2902053"/>
              <a:ext cx="273367" cy="21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3" name="Google Shape;1933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14238" y="2870453"/>
              <a:ext cx="140207" cy="141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4" name="Google Shape;1934;p42"/>
            <p:cNvSpPr/>
            <p:nvPr/>
          </p:nvSpPr>
          <p:spPr>
            <a:xfrm>
              <a:off x="5919215" y="2898648"/>
              <a:ext cx="10795" cy="3175"/>
            </a:xfrm>
            <a:custGeom>
              <a:rect b="b" l="l" r="r" t="t"/>
              <a:pathLst>
                <a:path extrusionOk="0" h="3175" w="10795">
                  <a:moveTo>
                    <a:pt x="10667" y="0"/>
                  </a:moveTo>
                  <a:lnTo>
                    <a:pt x="7619" y="1524"/>
                  </a:lnTo>
                  <a:lnTo>
                    <a:pt x="3048" y="1524"/>
                  </a:lnTo>
                  <a:lnTo>
                    <a:pt x="0" y="304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935" name="Google Shape;1935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27469" y="2812541"/>
              <a:ext cx="145732" cy="1602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6" name="Google Shape;1936;p42"/>
            <p:cNvGrpSpPr/>
            <p:nvPr/>
          </p:nvGrpSpPr>
          <p:grpSpPr>
            <a:xfrm>
              <a:off x="6809089" y="2742438"/>
              <a:ext cx="765952" cy="199642"/>
              <a:chOff x="6809089" y="2742438"/>
              <a:chExt cx="765952" cy="199642"/>
            </a:xfrm>
          </p:grpSpPr>
          <p:pic>
            <p:nvPicPr>
              <p:cNvPr id="1937" name="Google Shape;1937;p4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809089" y="2767583"/>
                <a:ext cx="418480" cy="174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8" name="Google Shape;1938;p4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259573" y="2742438"/>
                <a:ext cx="178308" cy="167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9" name="Google Shape;1939;p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62266" y="2755820"/>
                <a:ext cx="112775" cy="119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40" name="Google Shape;1940;p42"/>
            <p:cNvGrpSpPr/>
            <p:nvPr/>
          </p:nvGrpSpPr>
          <p:grpSpPr>
            <a:xfrm>
              <a:off x="7959090" y="2735937"/>
              <a:ext cx="397763" cy="163472"/>
              <a:chOff x="7959090" y="2735937"/>
              <a:chExt cx="397763" cy="163472"/>
            </a:xfrm>
          </p:grpSpPr>
          <p:pic>
            <p:nvPicPr>
              <p:cNvPr id="1941" name="Google Shape;1941;p4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59090" y="2735937"/>
                <a:ext cx="167235" cy="163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2" name="Google Shape;1942;p4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0471" y="2765869"/>
                <a:ext cx="206382" cy="107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43" name="Google Shape;1943;p42"/>
            <p:cNvGrpSpPr/>
            <p:nvPr/>
          </p:nvGrpSpPr>
          <p:grpSpPr>
            <a:xfrm>
              <a:off x="8611361" y="2671571"/>
              <a:ext cx="483107" cy="260985"/>
              <a:chOff x="8611361" y="2671571"/>
              <a:chExt cx="483107" cy="260985"/>
            </a:xfrm>
          </p:grpSpPr>
          <p:sp>
            <p:nvSpPr>
              <p:cNvPr id="1944" name="Google Shape;1944;p42"/>
              <p:cNvSpPr/>
              <p:nvPr/>
            </p:nvSpPr>
            <p:spPr>
              <a:xfrm>
                <a:off x="8627363" y="2671571"/>
                <a:ext cx="18415" cy="260985"/>
              </a:xfrm>
              <a:custGeom>
                <a:rect b="b" l="l" r="r" t="t"/>
                <a:pathLst>
                  <a:path extrusionOk="0" h="260985" w="18415">
                    <a:moveTo>
                      <a:pt x="18287" y="0"/>
                    </a:moveTo>
                    <a:lnTo>
                      <a:pt x="12001" y="49530"/>
                    </a:lnTo>
                    <a:lnTo>
                      <a:pt x="9143" y="99060"/>
                    </a:lnTo>
                    <a:lnTo>
                      <a:pt x="7762" y="130802"/>
                    </a:lnTo>
                    <a:lnTo>
                      <a:pt x="6095" y="162115"/>
                    </a:lnTo>
                    <a:lnTo>
                      <a:pt x="4429" y="193143"/>
                    </a:lnTo>
                    <a:lnTo>
                      <a:pt x="3047" y="224028"/>
                    </a:lnTo>
                    <a:lnTo>
                      <a:pt x="2143" y="233171"/>
                    </a:lnTo>
                    <a:lnTo>
                      <a:pt x="1523" y="242315"/>
                    </a:lnTo>
                    <a:lnTo>
                      <a:pt x="904" y="251460"/>
                    </a:lnTo>
                    <a:lnTo>
                      <a:pt x="0" y="26060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945" name="Google Shape;1945;p4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611361" y="2734817"/>
                <a:ext cx="173950" cy="990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6" name="Google Shape;1946;p42"/>
              <p:cNvSpPr/>
              <p:nvPr/>
            </p:nvSpPr>
            <p:spPr>
              <a:xfrm>
                <a:off x="8831579" y="2750819"/>
                <a:ext cx="3175" cy="58419"/>
              </a:xfrm>
              <a:custGeom>
                <a:rect b="b" l="l" r="r" t="t"/>
                <a:pathLst>
                  <a:path extrusionOk="0" h="58419" w="3175">
                    <a:moveTo>
                      <a:pt x="0" y="0"/>
                    </a:moveTo>
                    <a:lnTo>
                      <a:pt x="238" y="9144"/>
                    </a:lnTo>
                    <a:lnTo>
                      <a:pt x="761" y="18288"/>
                    </a:lnTo>
                    <a:lnTo>
                      <a:pt x="1285" y="27432"/>
                    </a:lnTo>
                    <a:lnTo>
                      <a:pt x="1523" y="36576"/>
                    </a:lnTo>
                    <a:lnTo>
                      <a:pt x="3048" y="44196"/>
                    </a:lnTo>
                    <a:lnTo>
                      <a:pt x="3048" y="51816"/>
                    </a:lnTo>
                    <a:lnTo>
                      <a:pt x="3048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47" name="Google Shape;1947;p42"/>
              <p:cNvSpPr/>
              <p:nvPr/>
            </p:nvSpPr>
            <p:spPr>
              <a:xfrm>
                <a:off x="8799575" y="26898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948" name="Google Shape;1948;p4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873298" y="2672334"/>
                <a:ext cx="221170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49" name="Google Shape;1949;p42"/>
            <p:cNvGrpSpPr/>
            <p:nvPr/>
          </p:nvGrpSpPr>
          <p:grpSpPr>
            <a:xfrm>
              <a:off x="4541138" y="3453384"/>
              <a:ext cx="518542" cy="160146"/>
              <a:chOff x="4541138" y="3453384"/>
              <a:chExt cx="518542" cy="160146"/>
            </a:xfrm>
          </p:grpSpPr>
          <p:sp>
            <p:nvSpPr>
              <p:cNvPr id="1950" name="Google Shape;1950;p42"/>
              <p:cNvSpPr/>
              <p:nvPr/>
            </p:nvSpPr>
            <p:spPr>
              <a:xfrm>
                <a:off x="4541138" y="3465576"/>
                <a:ext cx="110489" cy="147954"/>
              </a:xfrm>
              <a:custGeom>
                <a:rect b="b" l="l" r="r" t="t"/>
                <a:pathLst>
                  <a:path extrusionOk="0" h="147954" w="110489">
                    <a:moveTo>
                      <a:pt x="12573" y="0"/>
                    </a:moveTo>
                    <a:lnTo>
                      <a:pt x="4238" y="9477"/>
                    </a:lnTo>
                    <a:lnTo>
                      <a:pt x="762" y="18669"/>
                    </a:lnTo>
                    <a:lnTo>
                      <a:pt x="142" y="29575"/>
                    </a:lnTo>
                    <a:lnTo>
                      <a:pt x="381" y="44195"/>
                    </a:lnTo>
                    <a:lnTo>
                      <a:pt x="190" y="61579"/>
                    </a:lnTo>
                    <a:lnTo>
                      <a:pt x="1905" y="114300"/>
                    </a:lnTo>
                    <a:lnTo>
                      <a:pt x="27813" y="147828"/>
                    </a:lnTo>
                    <a:lnTo>
                      <a:pt x="40028" y="146756"/>
                    </a:lnTo>
                    <a:lnTo>
                      <a:pt x="68961" y="120396"/>
                    </a:lnTo>
                    <a:lnTo>
                      <a:pt x="84391" y="79247"/>
                    </a:lnTo>
                    <a:lnTo>
                      <a:pt x="65389" y="114038"/>
                    </a:lnTo>
                    <a:lnTo>
                      <a:pt x="107180" y="106965"/>
                    </a:lnTo>
                    <a:lnTo>
                      <a:pt x="110442" y="87272"/>
                    </a:lnTo>
                    <a:lnTo>
                      <a:pt x="109347" y="77152"/>
                    </a:lnTo>
                    <a:lnTo>
                      <a:pt x="107108" y="67317"/>
                    </a:lnTo>
                    <a:lnTo>
                      <a:pt x="104013" y="57911"/>
                    </a:lnTo>
                    <a:lnTo>
                      <a:pt x="100965" y="53339"/>
                    </a:lnTo>
                    <a:lnTo>
                      <a:pt x="99441" y="48767"/>
                    </a:lnTo>
                    <a:lnTo>
                      <a:pt x="96393" y="426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1" name="Google Shape;1951;p42"/>
              <p:cNvSpPr/>
              <p:nvPr/>
            </p:nvSpPr>
            <p:spPr>
              <a:xfrm>
                <a:off x="4680203" y="3491484"/>
                <a:ext cx="201295" cy="91439"/>
              </a:xfrm>
              <a:custGeom>
                <a:rect b="b" l="l" r="r" t="t"/>
                <a:pathLst>
                  <a:path extrusionOk="0" h="91439" w="201295">
                    <a:moveTo>
                      <a:pt x="0" y="9144"/>
                    </a:moveTo>
                    <a:lnTo>
                      <a:pt x="36576" y="25908"/>
                    </a:lnTo>
                    <a:lnTo>
                      <a:pt x="62484" y="57912"/>
                    </a:lnTo>
                    <a:lnTo>
                      <a:pt x="68056" y="81486"/>
                    </a:lnTo>
                    <a:lnTo>
                      <a:pt x="67056" y="88392"/>
                    </a:lnTo>
                    <a:lnTo>
                      <a:pt x="67056" y="91440"/>
                    </a:lnTo>
                    <a:lnTo>
                      <a:pt x="64008" y="89916"/>
                    </a:lnTo>
                    <a:lnTo>
                      <a:pt x="62245" y="81653"/>
                    </a:lnTo>
                    <a:lnTo>
                      <a:pt x="61341" y="72961"/>
                    </a:lnTo>
                    <a:lnTo>
                      <a:pt x="61007" y="63984"/>
                    </a:lnTo>
                    <a:lnTo>
                      <a:pt x="60960" y="54864"/>
                    </a:lnTo>
                    <a:lnTo>
                      <a:pt x="62674" y="43457"/>
                    </a:lnTo>
                    <a:lnTo>
                      <a:pt x="79248" y="3048"/>
                    </a:lnTo>
                    <a:lnTo>
                      <a:pt x="92964" y="0"/>
                    </a:lnTo>
                    <a:lnTo>
                      <a:pt x="100584" y="0"/>
                    </a:lnTo>
                    <a:lnTo>
                      <a:pt x="105155" y="6096"/>
                    </a:lnTo>
                    <a:lnTo>
                      <a:pt x="109728" y="10668"/>
                    </a:lnTo>
                    <a:lnTo>
                      <a:pt x="114633" y="17787"/>
                    </a:lnTo>
                    <a:lnTo>
                      <a:pt x="123444" y="57150"/>
                    </a:lnTo>
                    <a:lnTo>
                      <a:pt x="122777" y="65579"/>
                    </a:lnTo>
                    <a:lnTo>
                      <a:pt x="120396" y="73152"/>
                    </a:lnTo>
                    <a:lnTo>
                      <a:pt x="118872" y="74676"/>
                    </a:lnTo>
                    <a:lnTo>
                      <a:pt x="118872" y="76200"/>
                    </a:lnTo>
                    <a:lnTo>
                      <a:pt x="117348" y="74676"/>
                    </a:lnTo>
                    <a:lnTo>
                      <a:pt x="117371" y="68056"/>
                    </a:lnTo>
                    <a:lnTo>
                      <a:pt x="117538" y="61722"/>
                    </a:lnTo>
                    <a:lnTo>
                      <a:pt x="132373" y="22193"/>
                    </a:lnTo>
                    <a:lnTo>
                      <a:pt x="150876" y="4572"/>
                    </a:lnTo>
                    <a:lnTo>
                      <a:pt x="156972" y="6096"/>
                    </a:lnTo>
                    <a:lnTo>
                      <a:pt x="166116" y="7620"/>
                    </a:lnTo>
                    <a:lnTo>
                      <a:pt x="169164" y="19812"/>
                    </a:lnTo>
                    <a:lnTo>
                      <a:pt x="172211" y="25908"/>
                    </a:lnTo>
                    <a:lnTo>
                      <a:pt x="174236" y="35290"/>
                    </a:lnTo>
                    <a:lnTo>
                      <a:pt x="175831" y="44958"/>
                    </a:lnTo>
                    <a:lnTo>
                      <a:pt x="177141" y="54625"/>
                    </a:lnTo>
                    <a:lnTo>
                      <a:pt x="178307" y="64008"/>
                    </a:lnTo>
                    <a:lnTo>
                      <a:pt x="178307" y="70104"/>
                    </a:lnTo>
                    <a:lnTo>
                      <a:pt x="178307" y="83820"/>
                    </a:lnTo>
                    <a:lnTo>
                      <a:pt x="184404" y="85344"/>
                    </a:lnTo>
                    <a:lnTo>
                      <a:pt x="190452" y="85296"/>
                    </a:lnTo>
                    <a:lnTo>
                      <a:pt x="195071" y="80391"/>
                    </a:lnTo>
                    <a:lnTo>
                      <a:pt x="198548" y="73771"/>
                    </a:lnTo>
                    <a:lnTo>
                      <a:pt x="201168" y="685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2" name="Google Shape;1952;p42"/>
              <p:cNvSpPr/>
              <p:nvPr/>
            </p:nvSpPr>
            <p:spPr>
              <a:xfrm>
                <a:off x="4846319" y="3488436"/>
                <a:ext cx="41910" cy="40639"/>
              </a:xfrm>
              <a:custGeom>
                <a:rect b="b" l="l" r="r" t="t"/>
                <a:pathLst>
                  <a:path extrusionOk="0" h="40639" w="41910">
                    <a:moveTo>
                      <a:pt x="6096" y="25908"/>
                    </a:moveTo>
                    <a:lnTo>
                      <a:pt x="4572" y="35052"/>
                    </a:lnTo>
                    <a:lnTo>
                      <a:pt x="1524" y="36576"/>
                    </a:lnTo>
                    <a:lnTo>
                      <a:pt x="6096" y="39624"/>
                    </a:lnTo>
                    <a:lnTo>
                      <a:pt x="41648" y="16573"/>
                    </a:lnTo>
                    <a:lnTo>
                      <a:pt x="41148" y="10668"/>
                    </a:lnTo>
                    <a:lnTo>
                      <a:pt x="37123" y="5381"/>
                    </a:lnTo>
                    <a:lnTo>
                      <a:pt x="30670" y="2667"/>
                    </a:lnTo>
                    <a:lnTo>
                      <a:pt x="23360" y="1666"/>
                    </a:lnTo>
                    <a:lnTo>
                      <a:pt x="16764" y="1524"/>
                    </a:lnTo>
                    <a:lnTo>
                      <a:pt x="7620" y="0"/>
                    </a:lnTo>
                    <a:lnTo>
                      <a:pt x="1524" y="0"/>
                    </a:lnTo>
                    <a:lnTo>
                      <a:pt x="0" y="9144"/>
                    </a:lnTo>
                    <a:lnTo>
                      <a:pt x="0" y="13716"/>
                    </a:lnTo>
                    <a:lnTo>
                      <a:pt x="1524" y="15240"/>
                    </a:lnTo>
                    <a:lnTo>
                      <a:pt x="6096" y="152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3" name="Google Shape;1953;p42"/>
              <p:cNvSpPr/>
              <p:nvPr/>
            </p:nvSpPr>
            <p:spPr>
              <a:xfrm>
                <a:off x="4906637" y="3453384"/>
                <a:ext cx="106045" cy="117475"/>
              </a:xfrm>
              <a:custGeom>
                <a:rect b="b" l="l" r="r" t="t"/>
                <a:pathLst>
                  <a:path extrusionOk="0" h="117475" w="106045">
                    <a:moveTo>
                      <a:pt x="52458" y="28955"/>
                    </a:moveTo>
                    <a:lnTo>
                      <a:pt x="14358" y="45719"/>
                    </a:lnTo>
                    <a:lnTo>
                      <a:pt x="0" y="80867"/>
                    </a:lnTo>
                    <a:lnTo>
                      <a:pt x="642" y="92963"/>
                    </a:lnTo>
                    <a:lnTo>
                      <a:pt x="5929" y="104274"/>
                    </a:lnTo>
                    <a:lnTo>
                      <a:pt x="14358" y="111442"/>
                    </a:lnTo>
                    <a:lnTo>
                      <a:pt x="25074" y="115466"/>
                    </a:lnTo>
                    <a:lnTo>
                      <a:pt x="37218" y="117347"/>
                    </a:lnTo>
                    <a:lnTo>
                      <a:pt x="50839" y="116347"/>
                    </a:lnTo>
                    <a:lnTo>
                      <a:pt x="85986" y="94487"/>
                    </a:lnTo>
                    <a:lnTo>
                      <a:pt x="104274" y="50291"/>
                    </a:lnTo>
                    <a:lnTo>
                      <a:pt x="103465" y="39362"/>
                    </a:lnTo>
                    <a:lnTo>
                      <a:pt x="101226" y="29146"/>
                    </a:lnTo>
                    <a:lnTo>
                      <a:pt x="97845" y="19216"/>
                    </a:lnTo>
                    <a:lnTo>
                      <a:pt x="93606" y="9143"/>
                    </a:lnTo>
                    <a:lnTo>
                      <a:pt x="92082" y="3047"/>
                    </a:lnTo>
                    <a:lnTo>
                      <a:pt x="90558" y="0"/>
                    </a:lnTo>
                    <a:lnTo>
                      <a:pt x="89034" y="4571"/>
                    </a:lnTo>
                    <a:lnTo>
                      <a:pt x="89034" y="16763"/>
                    </a:lnTo>
                    <a:lnTo>
                      <a:pt x="89034" y="22859"/>
                    </a:lnTo>
                    <a:lnTo>
                      <a:pt x="90701" y="40004"/>
                    </a:lnTo>
                    <a:lnTo>
                      <a:pt x="99702" y="91439"/>
                    </a:lnTo>
                    <a:lnTo>
                      <a:pt x="104274" y="106679"/>
                    </a:lnTo>
                    <a:lnTo>
                      <a:pt x="105798" y="1127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4" name="Google Shape;1954;p42"/>
              <p:cNvSpPr/>
              <p:nvPr/>
            </p:nvSpPr>
            <p:spPr>
              <a:xfrm>
                <a:off x="4983480" y="3494532"/>
                <a:ext cx="76200" cy="32385"/>
              </a:xfrm>
              <a:custGeom>
                <a:rect b="b" l="l" r="r" t="t"/>
                <a:pathLst>
                  <a:path extrusionOk="0" h="32385" w="76200">
                    <a:moveTo>
                      <a:pt x="0" y="32003"/>
                    </a:moveTo>
                    <a:lnTo>
                      <a:pt x="19192" y="23359"/>
                    </a:lnTo>
                    <a:lnTo>
                      <a:pt x="38099" y="15430"/>
                    </a:lnTo>
                    <a:lnTo>
                      <a:pt x="57006" y="7786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955" name="Google Shape;1955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41715" y="3394710"/>
              <a:ext cx="290227" cy="17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837682" y="3387661"/>
              <a:ext cx="374760" cy="1457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7" name="Google Shape;1957;p42"/>
            <p:cNvGrpSpPr/>
            <p:nvPr/>
          </p:nvGrpSpPr>
          <p:grpSpPr>
            <a:xfrm>
              <a:off x="6487668" y="3285744"/>
              <a:ext cx="804799" cy="182879"/>
              <a:chOff x="6487668" y="3285744"/>
              <a:chExt cx="804799" cy="182879"/>
            </a:xfrm>
          </p:grpSpPr>
          <p:sp>
            <p:nvSpPr>
              <p:cNvPr id="1958" name="Google Shape;1958;p42"/>
              <p:cNvSpPr/>
              <p:nvPr/>
            </p:nvSpPr>
            <p:spPr>
              <a:xfrm>
                <a:off x="6487668" y="33177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59" name="Google Shape;1959;p42"/>
              <p:cNvSpPr/>
              <p:nvPr/>
            </p:nvSpPr>
            <p:spPr>
              <a:xfrm>
                <a:off x="6504432" y="3387852"/>
                <a:ext cx="40004" cy="80645"/>
              </a:xfrm>
              <a:custGeom>
                <a:rect b="b" l="l" r="r" t="t"/>
                <a:pathLst>
                  <a:path extrusionOk="0" h="80645" w="40004">
                    <a:moveTo>
                      <a:pt x="0" y="0"/>
                    </a:moveTo>
                    <a:lnTo>
                      <a:pt x="0" y="10548"/>
                    </a:lnTo>
                    <a:lnTo>
                      <a:pt x="0" y="21526"/>
                    </a:lnTo>
                    <a:lnTo>
                      <a:pt x="0" y="32789"/>
                    </a:lnTo>
                    <a:lnTo>
                      <a:pt x="9144" y="77724"/>
                    </a:lnTo>
                    <a:lnTo>
                      <a:pt x="16168" y="80200"/>
                    </a:lnTo>
                    <a:lnTo>
                      <a:pt x="23050" y="79248"/>
                    </a:lnTo>
                    <a:lnTo>
                      <a:pt x="29075" y="76009"/>
                    </a:lnTo>
                    <a:lnTo>
                      <a:pt x="33528" y="71627"/>
                    </a:lnTo>
                    <a:lnTo>
                      <a:pt x="35052" y="68580"/>
                    </a:lnTo>
                    <a:lnTo>
                      <a:pt x="38100" y="65531"/>
                    </a:lnTo>
                    <a:lnTo>
                      <a:pt x="39624" y="6248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0" name="Google Shape;1960;p42"/>
              <p:cNvSpPr/>
              <p:nvPr/>
            </p:nvSpPr>
            <p:spPr>
              <a:xfrm>
                <a:off x="6574226" y="3369111"/>
                <a:ext cx="87629" cy="84454"/>
              </a:xfrm>
              <a:custGeom>
                <a:rect b="b" l="l" r="r" t="t"/>
                <a:pathLst>
                  <a:path extrusionOk="0" h="84454" w="87629">
                    <a:moveTo>
                      <a:pt x="309" y="9596"/>
                    </a:moveTo>
                    <a:lnTo>
                      <a:pt x="7929" y="59888"/>
                    </a:lnTo>
                    <a:lnTo>
                      <a:pt x="10001" y="65841"/>
                    </a:lnTo>
                    <a:lnTo>
                      <a:pt x="11930" y="72080"/>
                    </a:lnTo>
                    <a:lnTo>
                      <a:pt x="14144" y="78319"/>
                    </a:lnTo>
                    <a:lnTo>
                      <a:pt x="17073" y="84272"/>
                    </a:lnTo>
                    <a:lnTo>
                      <a:pt x="16835" y="71461"/>
                    </a:lnTo>
                    <a:lnTo>
                      <a:pt x="16311" y="58364"/>
                    </a:lnTo>
                    <a:lnTo>
                      <a:pt x="15787" y="45267"/>
                    </a:lnTo>
                    <a:lnTo>
                      <a:pt x="15549" y="32456"/>
                    </a:lnTo>
                    <a:lnTo>
                      <a:pt x="15263" y="23836"/>
                    </a:lnTo>
                    <a:lnTo>
                      <a:pt x="15549" y="14930"/>
                    </a:lnTo>
                    <a:lnTo>
                      <a:pt x="18121" y="7167"/>
                    </a:lnTo>
                    <a:lnTo>
                      <a:pt x="24693" y="1976"/>
                    </a:lnTo>
                    <a:lnTo>
                      <a:pt x="32646" y="0"/>
                    </a:lnTo>
                    <a:lnTo>
                      <a:pt x="40314" y="2166"/>
                    </a:lnTo>
                    <a:lnTo>
                      <a:pt x="67556" y="30551"/>
                    </a:lnTo>
                    <a:lnTo>
                      <a:pt x="78033" y="50744"/>
                    </a:lnTo>
                    <a:lnTo>
                      <a:pt x="81081" y="56840"/>
                    </a:lnTo>
                    <a:lnTo>
                      <a:pt x="84129" y="64460"/>
                    </a:lnTo>
                    <a:lnTo>
                      <a:pt x="87177" y="720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1" name="Google Shape;1961;p42"/>
              <p:cNvSpPr/>
              <p:nvPr/>
            </p:nvSpPr>
            <p:spPr>
              <a:xfrm>
                <a:off x="6677882" y="3352800"/>
                <a:ext cx="22225" cy="96520"/>
              </a:xfrm>
              <a:custGeom>
                <a:rect b="b" l="l" r="r" t="t"/>
                <a:pathLst>
                  <a:path extrusionOk="0" h="96520" w="22225">
                    <a:moveTo>
                      <a:pt x="6381" y="0"/>
                    </a:moveTo>
                    <a:lnTo>
                      <a:pt x="285" y="47244"/>
                    </a:lnTo>
                    <a:lnTo>
                      <a:pt x="0" y="59078"/>
                    </a:lnTo>
                    <a:lnTo>
                      <a:pt x="285" y="71056"/>
                    </a:lnTo>
                    <a:lnTo>
                      <a:pt x="2857" y="82176"/>
                    </a:lnTo>
                    <a:lnTo>
                      <a:pt x="9429" y="91439"/>
                    </a:lnTo>
                    <a:lnTo>
                      <a:pt x="15525" y="96012"/>
                    </a:lnTo>
                    <a:lnTo>
                      <a:pt x="17049" y="96012"/>
                    </a:lnTo>
                    <a:lnTo>
                      <a:pt x="21621" y="960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2" name="Google Shape;1962;p42"/>
              <p:cNvSpPr/>
              <p:nvPr/>
            </p:nvSpPr>
            <p:spPr>
              <a:xfrm>
                <a:off x="6719316" y="3363468"/>
                <a:ext cx="53340" cy="77470"/>
              </a:xfrm>
              <a:custGeom>
                <a:rect b="b" l="l" r="r" t="t"/>
                <a:pathLst>
                  <a:path extrusionOk="0" h="77470" w="53340">
                    <a:moveTo>
                      <a:pt x="13716" y="12191"/>
                    </a:moveTo>
                    <a:lnTo>
                      <a:pt x="10668" y="10667"/>
                    </a:lnTo>
                    <a:lnTo>
                      <a:pt x="6096" y="9143"/>
                    </a:lnTo>
                    <a:lnTo>
                      <a:pt x="3048" y="7619"/>
                    </a:lnTo>
                    <a:lnTo>
                      <a:pt x="1285" y="15644"/>
                    </a:lnTo>
                    <a:lnTo>
                      <a:pt x="381" y="23812"/>
                    </a:lnTo>
                    <a:lnTo>
                      <a:pt x="47" y="32265"/>
                    </a:lnTo>
                    <a:lnTo>
                      <a:pt x="0" y="41147"/>
                    </a:lnTo>
                    <a:lnTo>
                      <a:pt x="452" y="51315"/>
                    </a:lnTo>
                    <a:lnTo>
                      <a:pt x="2476" y="60769"/>
                    </a:lnTo>
                    <a:lnTo>
                      <a:pt x="7072" y="68794"/>
                    </a:lnTo>
                    <a:lnTo>
                      <a:pt x="15240" y="74675"/>
                    </a:lnTo>
                    <a:lnTo>
                      <a:pt x="23431" y="77104"/>
                    </a:lnTo>
                    <a:lnTo>
                      <a:pt x="31623" y="75818"/>
                    </a:lnTo>
                    <a:lnTo>
                      <a:pt x="39243" y="71675"/>
                    </a:lnTo>
                    <a:lnTo>
                      <a:pt x="45720" y="65531"/>
                    </a:lnTo>
                    <a:lnTo>
                      <a:pt x="51506" y="55673"/>
                    </a:lnTo>
                    <a:lnTo>
                      <a:pt x="53149" y="44957"/>
                    </a:lnTo>
                    <a:lnTo>
                      <a:pt x="51077" y="34242"/>
                    </a:lnTo>
                    <a:lnTo>
                      <a:pt x="45720" y="24383"/>
                    </a:lnTo>
                    <a:lnTo>
                      <a:pt x="41576" y="18907"/>
                    </a:lnTo>
                    <a:lnTo>
                      <a:pt x="36576" y="13715"/>
                    </a:lnTo>
                    <a:lnTo>
                      <a:pt x="31575" y="8524"/>
                    </a:lnTo>
                    <a:lnTo>
                      <a:pt x="27432" y="3047"/>
                    </a:lnTo>
                    <a:lnTo>
                      <a:pt x="27432" y="1523"/>
                    </a:lnTo>
                    <a:lnTo>
                      <a:pt x="2743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3" name="Google Shape;1963;p42"/>
              <p:cNvSpPr/>
              <p:nvPr/>
            </p:nvSpPr>
            <p:spPr>
              <a:xfrm>
                <a:off x="6784848" y="3348228"/>
                <a:ext cx="165100" cy="86995"/>
              </a:xfrm>
              <a:custGeom>
                <a:rect b="b" l="l" r="r" t="t"/>
                <a:pathLst>
                  <a:path extrusionOk="0" h="86995" w="165100">
                    <a:moveTo>
                      <a:pt x="0" y="12191"/>
                    </a:moveTo>
                    <a:lnTo>
                      <a:pt x="36766" y="29741"/>
                    </a:lnTo>
                    <a:lnTo>
                      <a:pt x="51435" y="66484"/>
                    </a:lnTo>
                    <a:lnTo>
                      <a:pt x="51816" y="82295"/>
                    </a:lnTo>
                    <a:lnTo>
                      <a:pt x="51816" y="83819"/>
                    </a:lnTo>
                    <a:lnTo>
                      <a:pt x="51816" y="85343"/>
                    </a:lnTo>
                    <a:lnTo>
                      <a:pt x="52054" y="75295"/>
                    </a:lnTo>
                    <a:lnTo>
                      <a:pt x="52578" y="65531"/>
                    </a:lnTo>
                    <a:lnTo>
                      <a:pt x="53101" y="55768"/>
                    </a:lnTo>
                    <a:lnTo>
                      <a:pt x="53340" y="45719"/>
                    </a:lnTo>
                    <a:lnTo>
                      <a:pt x="54078" y="38099"/>
                    </a:lnTo>
                    <a:lnTo>
                      <a:pt x="54673" y="28193"/>
                    </a:lnTo>
                    <a:lnTo>
                      <a:pt x="56126" y="18287"/>
                    </a:lnTo>
                    <a:lnTo>
                      <a:pt x="59436" y="10667"/>
                    </a:lnTo>
                    <a:lnTo>
                      <a:pt x="62484" y="7619"/>
                    </a:lnTo>
                    <a:lnTo>
                      <a:pt x="71628" y="9143"/>
                    </a:lnTo>
                    <a:lnTo>
                      <a:pt x="74676" y="10667"/>
                    </a:lnTo>
                    <a:lnTo>
                      <a:pt x="81534" y="12358"/>
                    </a:lnTo>
                    <a:lnTo>
                      <a:pt x="88391" y="15049"/>
                    </a:lnTo>
                    <a:lnTo>
                      <a:pt x="95250" y="18597"/>
                    </a:lnTo>
                    <a:lnTo>
                      <a:pt x="102108" y="22859"/>
                    </a:lnTo>
                    <a:lnTo>
                      <a:pt x="108204" y="25907"/>
                    </a:lnTo>
                    <a:lnTo>
                      <a:pt x="114300" y="30479"/>
                    </a:lnTo>
                    <a:lnTo>
                      <a:pt x="117348" y="38099"/>
                    </a:lnTo>
                    <a:lnTo>
                      <a:pt x="117348" y="39623"/>
                    </a:lnTo>
                    <a:lnTo>
                      <a:pt x="115824" y="44195"/>
                    </a:lnTo>
                    <a:lnTo>
                      <a:pt x="115824" y="45719"/>
                    </a:lnTo>
                    <a:lnTo>
                      <a:pt x="114300" y="39623"/>
                    </a:lnTo>
                    <a:lnTo>
                      <a:pt x="114300" y="33527"/>
                    </a:lnTo>
                    <a:lnTo>
                      <a:pt x="114300" y="27431"/>
                    </a:lnTo>
                    <a:lnTo>
                      <a:pt x="114300" y="19811"/>
                    </a:lnTo>
                    <a:lnTo>
                      <a:pt x="115824" y="10667"/>
                    </a:lnTo>
                    <a:lnTo>
                      <a:pt x="120396" y="4571"/>
                    </a:lnTo>
                    <a:lnTo>
                      <a:pt x="123444" y="0"/>
                    </a:lnTo>
                    <a:lnTo>
                      <a:pt x="126491" y="1523"/>
                    </a:lnTo>
                    <a:lnTo>
                      <a:pt x="129539" y="1523"/>
                    </a:lnTo>
                    <a:lnTo>
                      <a:pt x="130659" y="8143"/>
                    </a:lnTo>
                    <a:lnTo>
                      <a:pt x="131635" y="14477"/>
                    </a:lnTo>
                    <a:lnTo>
                      <a:pt x="132326" y="20812"/>
                    </a:lnTo>
                    <a:lnTo>
                      <a:pt x="132588" y="27431"/>
                    </a:lnTo>
                    <a:lnTo>
                      <a:pt x="131945" y="39576"/>
                    </a:lnTo>
                    <a:lnTo>
                      <a:pt x="130873" y="52577"/>
                    </a:lnTo>
                    <a:lnTo>
                      <a:pt x="130659" y="65579"/>
                    </a:lnTo>
                    <a:lnTo>
                      <a:pt x="132588" y="77723"/>
                    </a:lnTo>
                    <a:lnTo>
                      <a:pt x="135636" y="85343"/>
                    </a:lnTo>
                    <a:lnTo>
                      <a:pt x="140208" y="86867"/>
                    </a:lnTo>
                    <a:lnTo>
                      <a:pt x="147828" y="86867"/>
                    </a:lnTo>
                    <a:lnTo>
                      <a:pt x="156972" y="86867"/>
                    </a:lnTo>
                    <a:lnTo>
                      <a:pt x="158495" y="82295"/>
                    </a:lnTo>
                    <a:lnTo>
                      <a:pt x="164592" y="7619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4" name="Google Shape;1964;p42"/>
              <p:cNvSpPr/>
              <p:nvPr/>
            </p:nvSpPr>
            <p:spPr>
              <a:xfrm>
                <a:off x="6917436" y="3340608"/>
                <a:ext cx="45720" cy="36829"/>
              </a:xfrm>
              <a:custGeom>
                <a:rect b="b" l="l" r="r" t="t"/>
                <a:pathLst>
                  <a:path extrusionOk="0" h="36829" w="45720">
                    <a:moveTo>
                      <a:pt x="0" y="32003"/>
                    </a:moveTo>
                    <a:lnTo>
                      <a:pt x="10406" y="35599"/>
                    </a:lnTo>
                    <a:lnTo>
                      <a:pt x="18097" y="36766"/>
                    </a:lnTo>
                    <a:lnTo>
                      <a:pt x="25503" y="34790"/>
                    </a:lnTo>
                    <a:lnTo>
                      <a:pt x="35052" y="28955"/>
                    </a:lnTo>
                    <a:lnTo>
                      <a:pt x="41148" y="24383"/>
                    </a:lnTo>
                    <a:lnTo>
                      <a:pt x="45719" y="18287"/>
                    </a:lnTo>
                    <a:lnTo>
                      <a:pt x="44195" y="9143"/>
                    </a:lnTo>
                    <a:lnTo>
                      <a:pt x="42672" y="0"/>
                    </a:lnTo>
                    <a:lnTo>
                      <a:pt x="30480" y="1523"/>
                    </a:lnTo>
                    <a:lnTo>
                      <a:pt x="22859" y="1523"/>
                    </a:lnTo>
                    <a:lnTo>
                      <a:pt x="13715" y="1523"/>
                    </a:lnTo>
                    <a:lnTo>
                      <a:pt x="6095" y="3047"/>
                    </a:lnTo>
                    <a:lnTo>
                      <a:pt x="4571" y="13715"/>
                    </a:lnTo>
                    <a:lnTo>
                      <a:pt x="4571" y="18287"/>
                    </a:lnTo>
                    <a:lnTo>
                      <a:pt x="4571" y="19811"/>
                    </a:lnTo>
                    <a:lnTo>
                      <a:pt x="6095" y="213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5" name="Google Shape;1965;p42"/>
              <p:cNvSpPr/>
              <p:nvPr/>
            </p:nvSpPr>
            <p:spPr>
              <a:xfrm>
                <a:off x="7000946" y="3288792"/>
                <a:ext cx="98425" cy="130810"/>
              </a:xfrm>
              <a:custGeom>
                <a:rect b="b" l="l" r="r" t="t"/>
                <a:pathLst>
                  <a:path extrusionOk="0" h="130810" w="98425">
                    <a:moveTo>
                      <a:pt x="38409" y="62484"/>
                    </a:moveTo>
                    <a:lnTo>
                      <a:pt x="3952" y="81653"/>
                    </a:lnTo>
                    <a:lnTo>
                      <a:pt x="0" y="100369"/>
                    </a:lnTo>
                    <a:lnTo>
                      <a:pt x="309" y="109728"/>
                    </a:lnTo>
                    <a:lnTo>
                      <a:pt x="36480" y="130206"/>
                    </a:lnTo>
                    <a:lnTo>
                      <a:pt x="46982" y="128016"/>
                    </a:lnTo>
                    <a:lnTo>
                      <a:pt x="78986" y="99250"/>
                    </a:lnTo>
                    <a:lnTo>
                      <a:pt x="84439" y="64269"/>
                    </a:lnTo>
                    <a:lnTo>
                      <a:pt x="83177" y="51244"/>
                    </a:lnTo>
                    <a:lnTo>
                      <a:pt x="80486" y="38504"/>
                    </a:lnTo>
                    <a:lnTo>
                      <a:pt x="76509" y="25908"/>
                    </a:lnTo>
                    <a:lnTo>
                      <a:pt x="74461" y="19931"/>
                    </a:lnTo>
                    <a:lnTo>
                      <a:pt x="72699" y="13525"/>
                    </a:lnTo>
                    <a:lnTo>
                      <a:pt x="70937" y="6834"/>
                    </a:lnTo>
                    <a:lnTo>
                      <a:pt x="68889" y="0"/>
                    </a:lnTo>
                    <a:lnTo>
                      <a:pt x="68794" y="24003"/>
                    </a:lnTo>
                    <a:lnTo>
                      <a:pt x="71461" y="72009"/>
                    </a:lnTo>
                    <a:lnTo>
                      <a:pt x="81462" y="111442"/>
                    </a:lnTo>
                    <a:lnTo>
                      <a:pt x="93273" y="123444"/>
                    </a:lnTo>
                    <a:lnTo>
                      <a:pt x="94797" y="123444"/>
                    </a:lnTo>
                    <a:lnTo>
                      <a:pt x="96321" y="123444"/>
                    </a:lnTo>
                    <a:lnTo>
                      <a:pt x="97845" y="12344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6" name="Google Shape;1966;p42"/>
              <p:cNvSpPr/>
              <p:nvPr/>
            </p:nvSpPr>
            <p:spPr>
              <a:xfrm>
                <a:off x="7089648" y="3285744"/>
                <a:ext cx="135890" cy="182879"/>
              </a:xfrm>
              <a:custGeom>
                <a:rect b="b" l="l" r="r" t="t"/>
                <a:pathLst>
                  <a:path extrusionOk="0" h="182879" w="135890">
                    <a:moveTo>
                      <a:pt x="0" y="88391"/>
                    </a:moveTo>
                    <a:lnTo>
                      <a:pt x="952" y="79033"/>
                    </a:lnTo>
                    <a:lnTo>
                      <a:pt x="4190" y="74104"/>
                    </a:lnTo>
                    <a:lnTo>
                      <a:pt x="10286" y="70604"/>
                    </a:lnTo>
                    <a:lnTo>
                      <a:pt x="19811" y="65531"/>
                    </a:lnTo>
                    <a:lnTo>
                      <a:pt x="28646" y="59507"/>
                    </a:lnTo>
                    <a:lnTo>
                      <a:pt x="53816" y="29694"/>
                    </a:lnTo>
                    <a:lnTo>
                      <a:pt x="56387" y="7619"/>
                    </a:lnTo>
                    <a:lnTo>
                      <a:pt x="56387" y="3047"/>
                    </a:lnTo>
                    <a:lnTo>
                      <a:pt x="56387" y="1523"/>
                    </a:lnTo>
                    <a:lnTo>
                      <a:pt x="56387" y="0"/>
                    </a:lnTo>
                    <a:lnTo>
                      <a:pt x="48767" y="4571"/>
                    </a:lnTo>
                    <a:lnTo>
                      <a:pt x="48767" y="7619"/>
                    </a:lnTo>
                    <a:lnTo>
                      <a:pt x="45719" y="16763"/>
                    </a:lnTo>
                    <a:lnTo>
                      <a:pt x="43362" y="30075"/>
                    </a:lnTo>
                    <a:lnTo>
                      <a:pt x="41719" y="45529"/>
                    </a:lnTo>
                    <a:lnTo>
                      <a:pt x="42076" y="60698"/>
                    </a:lnTo>
                    <a:lnTo>
                      <a:pt x="74676" y="85343"/>
                    </a:lnTo>
                    <a:lnTo>
                      <a:pt x="82105" y="83629"/>
                    </a:lnTo>
                    <a:lnTo>
                      <a:pt x="88391" y="80771"/>
                    </a:lnTo>
                    <a:lnTo>
                      <a:pt x="93535" y="76771"/>
                    </a:lnTo>
                    <a:lnTo>
                      <a:pt x="97536" y="71627"/>
                    </a:lnTo>
                    <a:lnTo>
                      <a:pt x="100584" y="67055"/>
                    </a:lnTo>
                    <a:lnTo>
                      <a:pt x="99060" y="64007"/>
                    </a:lnTo>
                    <a:lnTo>
                      <a:pt x="100584" y="59435"/>
                    </a:lnTo>
                    <a:lnTo>
                      <a:pt x="100584" y="60959"/>
                    </a:lnTo>
                    <a:lnTo>
                      <a:pt x="100584" y="67055"/>
                    </a:lnTo>
                    <a:lnTo>
                      <a:pt x="99060" y="73151"/>
                    </a:lnTo>
                    <a:lnTo>
                      <a:pt x="103632" y="77723"/>
                    </a:lnTo>
                    <a:lnTo>
                      <a:pt x="108204" y="79247"/>
                    </a:lnTo>
                    <a:lnTo>
                      <a:pt x="117348" y="79247"/>
                    </a:lnTo>
                    <a:lnTo>
                      <a:pt x="121920" y="77723"/>
                    </a:lnTo>
                    <a:lnTo>
                      <a:pt x="126491" y="73151"/>
                    </a:lnTo>
                    <a:lnTo>
                      <a:pt x="131064" y="65531"/>
                    </a:lnTo>
                    <a:lnTo>
                      <a:pt x="132588" y="59435"/>
                    </a:lnTo>
                    <a:lnTo>
                      <a:pt x="132588" y="57911"/>
                    </a:lnTo>
                    <a:lnTo>
                      <a:pt x="132588" y="56387"/>
                    </a:lnTo>
                    <a:lnTo>
                      <a:pt x="132588" y="57911"/>
                    </a:lnTo>
                    <a:lnTo>
                      <a:pt x="132826" y="70484"/>
                    </a:lnTo>
                    <a:lnTo>
                      <a:pt x="133350" y="83057"/>
                    </a:lnTo>
                    <a:lnTo>
                      <a:pt x="133873" y="95630"/>
                    </a:lnTo>
                    <a:lnTo>
                      <a:pt x="134112" y="108203"/>
                    </a:lnTo>
                    <a:lnTo>
                      <a:pt x="134540" y="124420"/>
                    </a:lnTo>
                    <a:lnTo>
                      <a:pt x="135255" y="140779"/>
                    </a:lnTo>
                    <a:lnTo>
                      <a:pt x="135397" y="156852"/>
                    </a:lnTo>
                    <a:lnTo>
                      <a:pt x="134112" y="172211"/>
                    </a:lnTo>
                    <a:lnTo>
                      <a:pt x="134112" y="182879"/>
                    </a:lnTo>
                    <a:lnTo>
                      <a:pt x="123444" y="182879"/>
                    </a:lnTo>
                    <a:lnTo>
                      <a:pt x="114300" y="181355"/>
                    </a:lnTo>
                    <a:lnTo>
                      <a:pt x="107584" y="178260"/>
                    </a:lnTo>
                    <a:lnTo>
                      <a:pt x="102870" y="173735"/>
                    </a:lnTo>
                    <a:lnTo>
                      <a:pt x="99298" y="168068"/>
                    </a:lnTo>
                    <a:lnTo>
                      <a:pt x="96012" y="16154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67" name="Google Shape;1967;p42"/>
              <p:cNvSpPr/>
              <p:nvPr/>
            </p:nvSpPr>
            <p:spPr>
              <a:xfrm>
                <a:off x="7274052" y="3363468"/>
                <a:ext cx="18415" cy="3175"/>
              </a:xfrm>
              <a:custGeom>
                <a:rect b="b" l="l" r="r" t="t"/>
                <a:pathLst>
                  <a:path extrusionOk="0" h="3175" w="18415">
                    <a:moveTo>
                      <a:pt x="18287" y="0"/>
                    </a:moveTo>
                    <a:lnTo>
                      <a:pt x="12192" y="0"/>
                    </a:lnTo>
                    <a:lnTo>
                      <a:pt x="6096" y="1524"/>
                    </a:lnTo>
                    <a:lnTo>
                      <a:pt x="0" y="304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1968" name="Google Shape;1968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768590" y="3266694"/>
              <a:ext cx="268224" cy="196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69" name="Google Shape;1969;p42"/>
            <p:cNvGrpSpPr/>
            <p:nvPr/>
          </p:nvGrpSpPr>
          <p:grpSpPr>
            <a:xfrm>
              <a:off x="8216264" y="3255264"/>
              <a:ext cx="241934" cy="110236"/>
              <a:chOff x="8216264" y="3255264"/>
              <a:chExt cx="241934" cy="110236"/>
            </a:xfrm>
          </p:grpSpPr>
          <p:sp>
            <p:nvSpPr>
              <p:cNvPr id="1970" name="Google Shape;1970;p42"/>
              <p:cNvSpPr/>
              <p:nvPr/>
            </p:nvSpPr>
            <p:spPr>
              <a:xfrm>
                <a:off x="8243316" y="3255264"/>
                <a:ext cx="7620" cy="109854"/>
              </a:xfrm>
              <a:custGeom>
                <a:rect b="b" l="l" r="r" t="t"/>
                <a:pathLst>
                  <a:path extrusionOk="0" h="109854" w="7620">
                    <a:moveTo>
                      <a:pt x="0" y="0"/>
                    </a:moveTo>
                    <a:lnTo>
                      <a:pt x="1928" y="51434"/>
                    </a:lnTo>
                    <a:lnTo>
                      <a:pt x="5333" y="89153"/>
                    </a:lnTo>
                    <a:lnTo>
                      <a:pt x="6476" y="99440"/>
                    </a:lnTo>
                    <a:lnTo>
                      <a:pt x="7619" y="10972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1" name="Google Shape;1971;p42"/>
              <p:cNvSpPr/>
              <p:nvPr/>
            </p:nvSpPr>
            <p:spPr>
              <a:xfrm>
                <a:off x="8216264" y="3276600"/>
                <a:ext cx="241934" cy="88900"/>
              </a:xfrm>
              <a:custGeom>
                <a:rect b="b" l="l" r="r" t="t"/>
                <a:pathLst>
                  <a:path extrusionOk="0" h="88900" w="241934">
                    <a:moveTo>
                      <a:pt x="7239" y="60960"/>
                    </a:moveTo>
                    <a:lnTo>
                      <a:pt x="2333" y="50149"/>
                    </a:lnTo>
                    <a:lnTo>
                      <a:pt x="0" y="41910"/>
                    </a:lnTo>
                    <a:lnTo>
                      <a:pt x="1666" y="34813"/>
                    </a:lnTo>
                    <a:lnTo>
                      <a:pt x="44767" y="6643"/>
                    </a:lnTo>
                    <a:lnTo>
                      <a:pt x="63627" y="0"/>
                    </a:lnTo>
                    <a:lnTo>
                      <a:pt x="69723" y="0"/>
                    </a:lnTo>
                    <a:lnTo>
                      <a:pt x="74295" y="0"/>
                    </a:lnTo>
                    <a:lnTo>
                      <a:pt x="77343" y="41886"/>
                    </a:lnTo>
                    <a:lnTo>
                      <a:pt x="77343" y="57721"/>
                    </a:lnTo>
                    <a:lnTo>
                      <a:pt x="77343" y="73271"/>
                    </a:lnTo>
                    <a:lnTo>
                      <a:pt x="77343" y="88392"/>
                    </a:lnTo>
                    <a:lnTo>
                      <a:pt x="77343" y="80772"/>
                    </a:lnTo>
                    <a:lnTo>
                      <a:pt x="78867" y="73152"/>
                    </a:lnTo>
                    <a:lnTo>
                      <a:pt x="95631" y="35052"/>
                    </a:lnTo>
                    <a:lnTo>
                      <a:pt x="101727" y="30480"/>
                    </a:lnTo>
                    <a:lnTo>
                      <a:pt x="110871" y="30480"/>
                    </a:lnTo>
                    <a:lnTo>
                      <a:pt x="116967" y="30480"/>
                    </a:lnTo>
                    <a:lnTo>
                      <a:pt x="142565" y="65674"/>
                    </a:lnTo>
                    <a:lnTo>
                      <a:pt x="144399" y="71628"/>
                    </a:lnTo>
                    <a:lnTo>
                      <a:pt x="144399" y="77724"/>
                    </a:lnTo>
                    <a:lnTo>
                      <a:pt x="144399" y="82296"/>
                    </a:lnTo>
                    <a:lnTo>
                      <a:pt x="152019" y="82296"/>
                    </a:lnTo>
                    <a:lnTo>
                      <a:pt x="158591" y="80700"/>
                    </a:lnTo>
                    <a:lnTo>
                      <a:pt x="164591" y="75247"/>
                    </a:lnTo>
                    <a:lnTo>
                      <a:pt x="170021" y="68365"/>
                    </a:lnTo>
                    <a:lnTo>
                      <a:pt x="174879" y="62484"/>
                    </a:lnTo>
                    <a:lnTo>
                      <a:pt x="193167" y="19812"/>
                    </a:lnTo>
                    <a:lnTo>
                      <a:pt x="182499" y="1524"/>
                    </a:lnTo>
                    <a:lnTo>
                      <a:pt x="174236" y="2952"/>
                    </a:lnTo>
                    <a:lnTo>
                      <a:pt x="167830" y="8382"/>
                    </a:lnTo>
                    <a:lnTo>
                      <a:pt x="163425" y="16097"/>
                    </a:lnTo>
                    <a:lnTo>
                      <a:pt x="161163" y="24384"/>
                    </a:lnTo>
                    <a:lnTo>
                      <a:pt x="159234" y="35861"/>
                    </a:lnTo>
                    <a:lnTo>
                      <a:pt x="160591" y="45339"/>
                    </a:lnTo>
                    <a:lnTo>
                      <a:pt x="165663" y="53101"/>
                    </a:lnTo>
                    <a:lnTo>
                      <a:pt x="174879" y="59436"/>
                    </a:lnTo>
                    <a:lnTo>
                      <a:pt x="187737" y="62912"/>
                    </a:lnTo>
                    <a:lnTo>
                      <a:pt x="202311" y="64389"/>
                    </a:lnTo>
                    <a:lnTo>
                      <a:pt x="216884" y="64150"/>
                    </a:lnTo>
                    <a:lnTo>
                      <a:pt x="229743" y="62484"/>
                    </a:lnTo>
                    <a:lnTo>
                      <a:pt x="234315" y="60960"/>
                    </a:lnTo>
                    <a:lnTo>
                      <a:pt x="237363" y="59436"/>
                    </a:lnTo>
                    <a:lnTo>
                      <a:pt x="241934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1972" name="Google Shape;1972;p42"/>
            <p:cNvSpPr/>
            <p:nvPr/>
          </p:nvSpPr>
          <p:spPr>
            <a:xfrm>
              <a:off x="4703064" y="4053840"/>
              <a:ext cx="15239" cy="86995"/>
            </a:xfrm>
            <a:custGeom>
              <a:rect b="b" l="l" r="r" t="t"/>
              <a:pathLst>
                <a:path extrusionOk="0" h="86995" w="15239">
                  <a:moveTo>
                    <a:pt x="0" y="0"/>
                  </a:moveTo>
                  <a:lnTo>
                    <a:pt x="762" y="13239"/>
                  </a:lnTo>
                  <a:lnTo>
                    <a:pt x="2667" y="25908"/>
                  </a:lnTo>
                  <a:lnTo>
                    <a:pt x="5143" y="38576"/>
                  </a:lnTo>
                  <a:lnTo>
                    <a:pt x="7620" y="51816"/>
                  </a:lnTo>
                  <a:lnTo>
                    <a:pt x="9882" y="60721"/>
                  </a:lnTo>
                  <a:lnTo>
                    <a:pt x="12001" y="69342"/>
                  </a:lnTo>
                  <a:lnTo>
                    <a:pt x="13835" y="77962"/>
                  </a:lnTo>
                  <a:lnTo>
                    <a:pt x="15240" y="86868"/>
                  </a:lnTo>
                  <a:lnTo>
                    <a:pt x="1524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4666488" y="395325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1974" name="Google Shape;1974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52594" y="4013192"/>
              <a:ext cx="96011" cy="1038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5" name="Google Shape;1975;p42"/>
            <p:cNvGrpSpPr/>
            <p:nvPr/>
          </p:nvGrpSpPr>
          <p:grpSpPr>
            <a:xfrm>
              <a:off x="4905756" y="3913632"/>
              <a:ext cx="603884" cy="188087"/>
              <a:chOff x="4905756" y="3913632"/>
              <a:chExt cx="603884" cy="188087"/>
            </a:xfrm>
          </p:grpSpPr>
          <p:sp>
            <p:nvSpPr>
              <p:cNvPr id="1976" name="Google Shape;1976;p42"/>
              <p:cNvSpPr/>
              <p:nvPr/>
            </p:nvSpPr>
            <p:spPr>
              <a:xfrm>
                <a:off x="4905756" y="3986784"/>
                <a:ext cx="60960" cy="114935"/>
              </a:xfrm>
              <a:custGeom>
                <a:rect b="b" l="l" r="r" t="t"/>
                <a:pathLst>
                  <a:path extrusionOk="0" h="114935" w="60960">
                    <a:moveTo>
                      <a:pt x="19812" y="0"/>
                    </a:moveTo>
                    <a:lnTo>
                      <a:pt x="9858" y="12120"/>
                    </a:lnTo>
                    <a:lnTo>
                      <a:pt x="4191" y="22669"/>
                    </a:lnTo>
                    <a:lnTo>
                      <a:pt x="1381" y="34075"/>
                    </a:lnTo>
                    <a:lnTo>
                      <a:pt x="0" y="48768"/>
                    </a:lnTo>
                    <a:lnTo>
                      <a:pt x="190" y="62674"/>
                    </a:lnTo>
                    <a:lnTo>
                      <a:pt x="12192" y="102108"/>
                    </a:lnTo>
                    <a:lnTo>
                      <a:pt x="40481" y="114323"/>
                    </a:lnTo>
                    <a:lnTo>
                      <a:pt x="50292" y="112775"/>
                    </a:lnTo>
                    <a:lnTo>
                      <a:pt x="54864" y="109728"/>
                    </a:lnTo>
                    <a:lnTo>
                      <a:pt x="57912" y="108204"/>
                    </a:lnTo>
                    <a:lnTo>
                      <a:pt x="60960" y="10515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7" name="Google Shape;1977;p42"/>
              <p:cNvSpPr/>
              <p:nvPr/>
            </p:nvSpPr>
            <p:spPr>
              <a:xfrm>
                <a:off x="4978241" y="4014215"/>
                <a:ext cx="46354" cy="73660"/>
              </a:xfrm>
              <a:custGeom>
                <a:rect b="b" l="l" r="r" t="t"/>
                <a:pathLst>
                  <a:path extrusionOk="0" h="73660" w="46354">
                    <a:moveTo>
                      <a:pt x="12858" y="6096"/>
                    </a:moveTo>
                    <a:lnTo>
                      <a:pt x="4952" y="13668"/>
                    </a:lnTo>
                    <a:lnTo>
                      <a:pt x="1047" y="19812"/>
                    </a:lnTo>
                    <a:lnTo>
                      <a:pt x="0" y="27098"/>
                    </a:lnTo>
                    <a:lnTo>
                      <a:pt x="666" y="38100"/>
                    </a:lnTo>
                    <a:lnTo>
                      <a:pt x="28098" y="73152"/>
                    </a:lnTo>
                    <a:lnTo>
                      <a:pt x="35718" y="70104"/>
                    </a:lnTo>
                    <a:lnTo>
                      <a:pt x="40290" y="62484"/>
                    </a:lnTo>
                    <a:lnTo>
                      <a:pt x="43362" y="54673"/>
                    </a:lnTo>
                    <a:lnTo>
                      <a:pt x="45434" y="45720"/>
                    </a:lnTo>
                    <a:lnTo>
                      <a:pt x="46077" y="36766"/>
                    </a:lnTo>
                    <a:lnTo>
                      <a:pt x="44862" y="28956"/>
                    </a:lnTo>
                    <a:lnTo>
                      <a:pt x="40457" y="18216"/>
                    </a:lnTo>
                    <a:lnTo>
                      <a:pt x="32480" y="9334"/>
                    </a:lnTo>
                    <a:lnTo>
                      <a:pt x="21931" y="3024"/>
                    </a:lnTo>
                    <a:lnTo>
                      <a:pt x="9810" y="0"/>
                    </a:lnTo>
                    <a:lnTo>
                      <a:pt x="3714" y="0"/>
                    </a:lnTo>
                    <a:lnTo>
                      <a:pt x="8286" y="4572"/>
                    </a:lnTo>
                    <a:lnTo>
                      <a:pt x="11334" y="762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8" name="Google Shape;1978;p42"/>
              <p:cNvSpPr/>
              <p:nvPr/>
            </p:nvSpPr>
            <p:spPr>
              <a:xfrm>
                <a:off x="5065776" y="4017264"/>
                <a:ext cx="40004" cy="62864"/>
              </a:xfrm>
              <a:custGeom>
                <a:rect b="b" l="l" r="r" t="t"/>
                <a:pathLst>
                  <a:path extrusionOk="0" h="62864" w="40004">
                    <a:moveTo>
                      <a:pt x="0" y="0"/>
                    </a:moveTo>
                    <a:lnTo>
                      <a:pt x="31456" y="27813"/>
                    </a:lnTo>
                    <a:lnTo>
                      <a:pt x="38100" y="51815"/>
                    </a:lnTo>
                    <a:lnTo>
                      <a:pt x="39624" y="56387"/>
                    </a:lnTo>
                    <a:lnTo>
                      <a:pt x="39624" y="59435"/>
                    </a:lnTo>
                    <a:lnTo>
                      <a:pt x="39624" y="62483"/>
                    </a:lnTo>
                    <a:lnTo>
                      <a:pt x="35052" y="59435"/>
                    </a:lnTo>
                    <a:lnTo>
                      <a:pt x="33528" y="56387"/>
                    </a:lnTo>
                    <a:lnTo>
                      <a:pt x="33528" y="48767"/>
                    </a:lnTo>
                    <a:lnTo>
                      <a:pt x="33528" y="39623"/>
                    </a:lnTo>
                    <a:lnTo>
                      <a:pt x="32004" y="36575"/>
                    </a:lnTo>
                    <a:lnTo>
                      <a:pt x="33528" y="304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79" name="Google Shape;1979;p42"/>
              <p:cNvSpPr/>
              <p:nvPr/>
            </p:nvSpPr>
            <p:spPr>
              <a:xfrm>
                <a:off x="5132832" y="3989832"/>
                <a:ext cx="170814" cy="97789"/>
              </a:xfrm>
              <a:custGeom>
                <a:rect b="b" l="l" r="r" t="t"/>
                <a:pathLst>
                  <a:path extrusionOk="0" h="97789" w="170814">
                    <a:moveTo>
                      <a:pt x="0" y="9144"/>
                    </a:moveTo>
                    <a:lnTo>
                      <a:pt x="42957" y="32670"/>
                    </a:lnTo>
                    <a:lnTo>
                      <a:pt x="58959" y="68865"/>
                    </a:lnTo>
                    <a:lnTo>
                      <a:pt x="60960" y="88392"/>
                    </a:lnTo>
                    <a:lnTo>
                      <a:pt x="60960" y="92964"/>
                    </a:lnTo>
                    <a:lnTo>
                      <a:pt x="60960" y="94488"/>
                    </a:lnTo>
                    <a:lnTo>
                      <a:pt x="59436" y="97536"/>
                    </a:lnTo>
                    <a:lnTo>
                      <a:pt x="53340" y="92964"/>
                    </a:lnTo>
                    <a:lnTo>
                      <a:pt x="53340" y="89916"/>
                    </a:lnTo>
                    <a:lnTo>
                      <a:pt x="53340" y="80772"/>
                    </a:lnTo>
                    <a:lnTo>
                      <a:pt x="62484" y="32004"/>
                    </a:lnTo>
                    <a:lnTo>
                      <a:pt x="89916" y="0"/>
                    </a:lnTo>
                    <a:lnTo>
                      <a:pt x="96012" y="6096"/>
                    </a:lnTo>
                    <a:lnTo>
                      <a:pt x="109728" y="50292"/>
                    </a:lnTo>
                    <a:lnTo>
                      <a:pt x="111918" y="59197"/>
                    </a:lnTo>
                    <a:lnTo>
                      <a:pt x="114680" y="70104"/>
                    </a:lnTo>
                    <a:lnTo>
                      <a:pt x="119157" y="79867"/>
                    </a:lnTo>
                    <a:lnTo>
                      <a:pt x="126492" y="85344"/>
                    </a:lnTo>
                    <a:lnTo>
                      <a:pt x="135088" y="86677"/>
                    </a:lnTo>
                    <a:lnTo>
                      <a:pt x="142684" y="84582"/>
                    </a:lnTo>
                    <a:lnTo>
                      <a:pt x="149423" y="80200"/>
                    </a:lnTo>
                    <a:lnTo>
                      <a:pt x="155448" y="74676"/>
                    </a:lnTo>
                    <a:lnTo>
                      <a:pt x="164592" y="65532"/>
                    </a:lnTo>
                    <a:lnTo>
                      <a:pt x="167640" y="62484"/>
                    </a:lnTo>
                    <a:lnTo>
                      <a:pt x="170688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0" name="Google Shape;1980;p42"/>
              <p:cNvSpPr/>
              <p:nvPr/>
            </p:nvSpPr>
            <p:spPr>
              <a:xfrm>
                <a:off x="5304282" y="3974592"/>
                <a:ext cx="48260" cy="78104"/>
              </a:xfrm>
              <a:custGeom>
                <a:rect b="b" l="l" r="r" t="t"/>
                <a:pathLst>
                  <a:path extrusionOk="0" h="78104" w="48260">
                    <a:moveTo>
                      <a:pt x="2286" y="0"/>
                    </a:moveTo>
                    <a:lnTo>
                      <a:pt x="571" y="9596"/>
                    </a:lnTo>
                    <a:lnTo>
                      <a:pt x="0" y="18478"/>
                    </a:lnTo>
                    <a:lnTo>
                      <a:pt x="571" y="27646"/>
                    </a:lnTo>
                    <a:lnTo>
                      <a:pt x="16002" y="70104"/>
                    </a:lnTo>
                    <a:lnTo>
                      <a:pt x="29718" y="77724"/>
                    </a:lnTo>
                    <a:lnTo>
                      <a:pt x="34290" y="74675"/>
                    </a:lnTo>
                    <a:lnTo>
                      <a:pt x="41576" y="69246"/>
                    </a:lnTo>
                    <a:lnTo>
                      <a:pt x="45720" y="60959"/>
                    </a:lnTo>
                    <a:lnTo>
                      <a:pt x="47577" y="51530"/>
                    </a:lnTo>
                    <a:lnTo>
                      <a:pt x="48006" y="426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1" name="Google Shape;1981;p42"/>
              <p:cNvSpPr/>
              <p:nvPr/>
            </p:nvSpPr>
            <p:spPr>
              <a:xfrm>
                <a:off x="5303329" y="3966972"/>
                <a:ext cx="59689" cy="71120"/>
              </a:xfrm>
              <a:custGeom>
                <a:rect b="b" l="l" r="r" t="t"/>
                <a:pathLst>
                  <a:path extrusionOk="0" h="71120" w="59689">
                    <a:moveTo>
                      <a:pt x="35242" y="0"/>
                    </a:moveTo>
                    <a:lnTo>
                      <a:pt x="6286" y="25908"/>
                    </a:lnTo>
                    <a:lnTo>
                      <a:pt x="0" y="45529"/>
                    </a:lnTo>
                    <a:lnTo>
                      <a:pt x="928" y="55697"/>
                    </a:lnTo>
                    <a:lnTo>
                      <a:pt x="6286" y="64008"/>
                    </a:lnTo>
                    <a:lnTo>
                      <a:pt x="12096" y="68389"/>
                    </a:lnTo>
                    <a:lnTo>
                      <a:pt x="19621" y="70485"/>
                    </a:lnTo>
                    <a:lnTo>
                      <a:pt x="27717" y="70866"/>
                    </a:lnTo>
                    <a:lnTo>
                      <a:pt x="35242" y="70104"/>
                    </a:lnTo>
                    <a:lnTo>
                      <a:pt x="42862" y="70104"/>
                    </a:lnTo>
                    <a:lnTo>
                      <a:pt x="52006" y="65532"/>
                    </a:lnTo>
                    <a:lnTo>
                      <a:pt x="56578" y="59436"/>
                    </a:lnTo>
                    <a:lnTo>
                      <a:pt x="59626" y="54864"/>
                    </a:lnTo>
                    <a:lnTo>
                      <a:pt x="59626" y="53339"/>
                    </a:lnTo>
                    <a:lnTo>
                      <a:pt x="59626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2" name="Google Shape;1982;p42"/>
              <p:cNvSpPr/>
              <p:nvPr/>
            </p:nvSpPr>
            <p:spPr>
              <a:xfrm>
                <a:off x="5371766" y="3913632"/>
                <a:ext cx="98425" cy="125095"/>
              </a:xfrm>
              <a:custGeom>
                <a:rect b="b" l="l" r="r" t="t"/>
                <a:pathLst>
                  <a:path extrusionOk="0" h="125095" w="98425">
                    <a:moveTo>
                      <a:pt x="39957" y="36575"/>
                    </a:moveTo>
                    <a:lnTo>
                      <a:pt x="6429" y="64007"/>
                    </a:lnTo>
                    <a:lnTo>
                      <a:pt x="0" y="97869"/>
                    </a:lnTo>
                    <a:lnTo>
                      <a:pt x="1857" y="108203"/>
                    </a:lnTo>
                    <a:lnTo>
                      <a:pt x="7072" y="117252"/>
                    </a:lnTo>
                    <a:lnTo>
                      <a:pt x="15001" y="122300"/>
                    </a:lnTo>
                    <a:lnTo>
                      <a:pt x="24360" y="124491"/>
                    </a:lnTo>
                    <a:lnTo>
                      <a:pt x="33861" y="124967"/>
                    </a:lnTo>
                    <a:lnTo>
                      <a:pt x="44743" y="123110"/>
                    </a:lnTo>
                    <a:lnTo>
                      <a:pt x="78771" y="90130"/>
                    </a:lnTo>
                    <a:lnTo>
                      <a:pt x="82677" y="63317"/>
                    </a:lnTo>
                    <a:lnTo>
                      <a:pt x="82629" y="48767"/>
                    </a:lnTo>
                    <a:lnTo>
                      <a:pt x="71961" y="7619"/>
                    </a:lnTo>
                    <a:lnTo>
                      <a:pt x="68913" y="0"/>
                    </a:lnTo>
                    <a:lnTo>
                      <a:pt x="70437" y="4571"/>
                    </a:lnTo>
                    <a:lnTo>
                      <a:pt x="65865" y="1523"/>
                    </a:lnTo>
                    <a:lnTo>
                      <a:pt x="65651" y="12049"/>
                    </a:lnTo>
                    <a:lnTo>
                      <a:pt x="65293" y="22859"/>
                    </a:lnTo>
                    <a:lnTo>
                      <a:pt x="65222" y="33670"/>
                    </a:lnTo>
                    <a:lnTo>
                      <a:pt x="71770" y="71437"/>
                    </a:lnTo>
                    <a:lnTo>
                      <a:pt x="87772" y="108013"/>
                    </a:lnTo>
                    <a:lnTo>
                      <a:pt x="97869" y="112775"/>
                    </a:lnTo>
                    <a:lnTo>
                      <a:pt x="97869" y="1112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3" name="Google Shape;1983;p42"/>
              <p:cNvSpPr/>
              <p:nvPr/>
            </p:nvSpPr>
            <p:spPr>
              <a:xfrm>
                <a:off x="5431536" y="3953256"/>
                <a:ext cx="78104" cy="43179"/>
              </a:xfrm>
              <a:custGeom>
                <a:rect b="b" l="l" r="r" t="t"/>
                <a:pathLst>
                  <a:path extrusionOk="0" h="43179" w="78104">
                    <a:moveTo>
                      <a:pt x="0" y="42671"/>
                    </a:moveTo>
                    <a:lnTo>
                      <a:pt x="18573" y="30860"/>
                    </a:lnTo>
                    <a:lnTo>
                      <a:pt x="37719" y="20192"/>
                    </a:lnTo>
                    <a:lnTo>
                      <a:pt x="57436" y="10096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1984" name="Google Shape;1984;p42"/>
            <p:cNvGrpSpPr/>
            <p:nvPr/>
          </p:nvGrpSpPr>
          <p:grpSpPr>
            <a:xfrm>
              <a:off x="5800344" y="3876294"/>
              <a:ext cx="477773" cy="227963"/>
              <a:chOff x="5800344" y="3876294"/>
              <a:chExt cx="477773" cy="227963"/>
            </a:xfrm>
          </p:grpSpPr>
          <p:sp>
            <p:nvSpPr>
              <p:cNvPr id="1985" name="Google Shape;1985;p42"/>
              <p:cNvSpPr/>
              <p:nvPr/>
            </p:nvSpPr>
            <p:spPr>
              <a:xfrm>
                <a:off x="5800344" y="3895343"/>
                <a:ext cx="17145" cy="208914"/>
              </a:xfrm>
              <a:custGeom>
                <a:rect b="b" l="l" r="r" t="t"/>
                <a:pathLst>
                  <a:path extrusionOk="0" h="208914" w="17145">
                    <a:moveTo>
                      <a:pt x="0" y="0"/>
                    </a:moveTo>
                    <a:lnTo>
                      <a:pt x="1881" y="21478"/>
                    </a:lnTo>
                    <a:lnTo>
                      <a:pt x="4762" y="42672"/>
                    </a:lnTo>
                    <a:lnTo>
                      <a:pt x="7929" y="63865"/>
                    </a:lnTo>
                    <a:lnTo>
                      <a:pt x="10668" y="85344"/>
                    </a:lnTo>
                    <a:lnTo>
                      <a:pt x="13549" y="108203"/>
                    </a:lnTo>
                    <a:lnTo>
                      <a:pt x="15430" y="131063"/>
                    </a:lnTo>
                    <a:lnTo>
                      <a:pt x="16454" y="153923"/>
                    </a:lnTo>
                    <a:lnTo>
                      <a:pt x="16764" y="176783"/>
                    </a:lnTo>
                    <a:lnTo>
                      <a:pt x="16764" y="184784"/>
                    </a:lnTo>
                    <a:lnTo>
                      <a:pt x="16764" y="192785"/>
                    </a:lnTo>
                    <a:lnTo>
                      <a:pt x="16764" y="200786"/>
                    </a:lnTo>
                    <a:lnTo>
                      <a:pt x="16764" y="20878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6" name="Google Shape;1986;p42"/>
              <p:cNvSpPr/>
              <p:nvPr/>
            </p:nvSpPr>
            <p:spPr>
              <a:xfrm>
                <a:off x="5804915" y="3940111"/>
                <a:ext cx="69850" cy="89535"/>
              </a:xfrm>
              <a:custGeom>
                <a:rect b="b" l="l" r="r" t="t"/>
                <a:pathLst>
                  <a:path extrusionOk="0" h="89535" w="69850">
                    <a:moveTo>
                      <a:pt x="3048" y="61912"/>
                    </a:moveTo>
                    <a:lnTo>
                      <a:pt x="1381" y="48172"/>
                    </a:lnTo>
                    <a:lnTo>
                      <a:pt x="0" y="33147"/>
                    </a:lnTo>
                    <a:lnTo>
                      <a:pt x="904" y="18407"/>
                    </a:lnTo>
                    <a:lnTo>
                      <a:pt x="6096" y="5524"/>
                    </a:lnTo>
                    <a:lnTo>
                      <a:pt x="12596" y="1404"/>
                    </a:lnTo>
                    <a:lnTo>
                      <a:pt x="21526" y="0"/>
                    </a:lnTo>
                    <a:lnTo>
                      <a:pt x="30741" y="595"/>
                    </a:lnTo>
                    <a:lnTo>
                      <a:pt x="68580" y="25336"/>
                    </a:lnTo>
                    <a:lnTo>
                      <a:pt x="69651" y="36194"/>
                    </a:lnTo>
                    <a:lnTo>
                      <a:pt x="66865" y="45910"/>
                    </a:lnTo>
                    <a:lnTo>
                      <a:pt x="39243" y="76390"/>
                    </a:lnTo>
                    <a:lnTo>
                      <a:pt x="21336" y="86296"/>
                    </a:lnTo>
                    <a:lnTo>
                      <a:pt x="15240" y="89344"/>
                    </a:lnTo>
                    <a:lnTo>
                      <a:pt x="21336" y="80200"/>
                    </a:lnTo>
                    <a:lnTo>
                      <a:pt x="21336" y="78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7" name="Google Shape;1987;p42"/>
              <p:cNvSpPr/>
              <p:nvPr/>
            </p:nvSpPr>
            <p:spPr>
              <a:xfrm>
                <a:off x="5897879" y="39349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0" y="18287"/>
                    </a:moveTo>
                    <a:lnTo>
                      <a:pt x="928" y="27693"/>
                    </a:lnTo>
                    <a:lnTo>
                      <a:pt x="1714" y="37528"/>
                    </a:lnTo>
                    <a:lnTo>
                      <a:pt x="2786" y="47648"/>
                    </a:lnTo>
                    <a:lnTo>
                      <a:pt x="22860" y="86867"/>
                    </a:lnTo>
                    <a:lnTo>
                      <a:pt x="33170" y="87439"/>
                    </a:lnTo>
                    <a:lnTo>
                      <a:pt x="41338" y="83438"/>
                    </a:lnTo>
                    <a:lnTo>
                      <a:pt x="59245" y="44767"/>
                    </a:lnTo>
                    <a:lnTo>
                      <a:pt x="59316" y="31932"/>
                    </a:lnTo>
                    <a:lnTo>
                      <a:pt x="56387" y="19811"/>
                    </a:lnTo>
                    <a:lnTo>
                      <a:pt x="51649" y="11787"/>
                    </a:lnTo>
                    <a:lnTo>
                      <a:pt x="44767" y="5905"/>
                    </a:lnTo>
                    <a:lnTo>
                      <a:pt x="36456" y="2024"/>
                    </a:lnTo>
                    <a:lnTo>
                      <a:pt x="27431" y="0"/>
                    </a:lnTo>
                    <a:lnTo>
                      <a:pt x="22859" y="0"/>
                    </a:lnTo>
                    <a:lnTo>
                      <a:pt x="18287" y="0"/>
                    </a:lnTo>
                    <a:lnTo>
                      <a:pt x="15240" y="30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8" name="Google Shape;1988;p42"/>
              <p:cNvSpPr/>
              <p:nvPr/>
            </p:nvSpPr>
            <p:spPr>
              <a:xfrm>
                <a:off x="6004560" y="3942588"/>
                <a:ext cx="9525" cy="70485"/>
              </a:xfrm>
              <a:custGeom>
                <a:rect b="b" l="l" r="r" t="t"/>
                <a:pathLst>
                  <a:path extrusionOk="0" h="70485" w="9525">
                    <a:moveTo>
                      <a:pt x="0" y="0"/>
                    </a:moveTo>
                    <a:lnTo>
                      <a:pt x="7619" y="39623"/>
                    </a:lnTo>
                    <a:lnTo>
                      <a:pt x="7643" y="46743"/>
                    </a:lnTo>
                    <a:lnTo>
                      <a:pt x="7810" y="54292"/>
                    </a:lnTo>
                    <a:lnTo>
                      <a:pt x="8262" y="62126"/>
                    </a:lnTo>
                    <a:lnTo>
                      <a:pt x="9143" y="7010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989" name="Google Shape;1989;p42"/>
              <p:cNvSpPr/>
              <p:nvPr/>
            </p:nvSpPr>
            <p:spPr>
              <a:xfrm>
                <a:off x="5975603" y="388467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6764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6764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1990" name="Google Shape;1990;p4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65329" y="3876294"/>
                <a:ext cx="212788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1" name="Google Shape;1991;p42"/>
            <p:cNvGrpSpPr/>
            <p:nvPr/>
          </p:nvGrpSpPr>
          <p:grpSpPr>
            <a:xfrm>
              <a:off x="6678572" y="3833621"/>
              <a:ext cx="306491" cy="267533"/>
              <a:chOff x="6678572" y="3833621"/>
              <a:chExt cx="306491" cy="267533"/>
            </a:xfrm>
          </p:grpSpPr>
          <p:pic>
            <p:nvPicPr>
              <p:cNvPr id="1992" name="Google Shape;1992;p4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678572" y="3833621"/>
                <a:ext cx="184761" cy="2392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3" name="Google Shape;1993;p4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883265" y="3874769"/>
                <a:ext cx="101798" cy="226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4" name="Google Shape;1994;p42"/>
            <p:cNvGrpSpPr/>
            <p:nvPr/>
          </p:nvGrpSpPr>
          <p:grpSpPr>
            <a:xfrm>
              <a:off x="7258050" y="3701034"/>
              <a:ext cx="582167" cy="259079"/>
              <a:chOff x="7258050" y="3701034"/>
              <a:chExt cx="582167" cy="259079"/>
            </a:xfrm>
          </p:grpSpPr>
          <p:pic>
            <p:nvPicPr>
              <p:cNvPr id="1995" name="Google Shape;1995;p4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258050" y="3701034"/>
                <a:ext cx="73151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6" name="Google Shape;1996;p4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73873" y="3757422"/>
                <a:ext cx="361188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7" name="Google Shape;1997;p42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75162" y="3733038"/>
                <a:ext cx="65055" cy="838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8" name="Google Shape;1998;p4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114538" y="3729989"/>
              <a:ext cx="137350" cy="126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4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31720" y="3652266"/>
              <a:ext cx="261937" cy="2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0" name="Google Shape;2000;p4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861107" y="3618738"/>
              <a:ext cx="143446" cy="160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4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112757" y="3609594"/>
              <a:ext cx="242316" cy="1203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2" name="Google Shape;2002;p42"/>
            <p:cNvGrpSpPr/>
            <p:nvPr/>
          </p:nvGrpSpPr>
          <p:grpSpPr>
            <a:xfrm>
              <a:off x="5024032" y="4399788"/>
              <a:ext cx="493229" cy="159002"/>
              <a:chOff x="5024032" y="4399788"/>
              <a:chExt cx="493229" cy="159002"/>
            </a:xfrm>
          </p:grpSpPr>
          <p:sp>
            <p:nvSpPr>
              <p:cNvPr id="2003" name="Google Shape;2003;p42"/>
              <p:cNvSpPr/>
              <p:nvPr/>
            </p:nvSpPr>
            <p:spPr>
              <a:xfrm>
                <a:off x="5024032" y="4401311"/>
                <a:ext cx="113664" cy="157479"/>
              </a:xfrm>
              <a:custGeom>
                <a:rect b="b" l="l" r="r" t="t"/>
                <a:pathLst>
                  <a:path extrusionOk="0" h="157479" w="113664">
                    <a:moveTo>
                      <a:pt x="21931" y="0"/>
                    </a:moveTo>
                    <a:lnTo>
                      <a:pt x="0" y="40243"/>
                    </a:lnTo>
                    <a:lnTo>
                      <a:pt x="404" y="57911"/>
                    </a:lnTo>
                    <a:lnTo>
                      <a:pt x="6334" y="108465"/>
                    </a:lnTo>
                    <a:lnTo>
                      <a:pt x="24979" y="152400"/>
                    </a:lnTo>
                    <a:lnTo>
                      <a:pt x="42124" y="156971"/>
                    </a:lnTo>
                    <a:lnTo>
                      <a:pt x="50268" y="153685"/>
                    </a:lnTo>
                    <a:lnTo>
                      <a:pt x="65341" y="111823"/>
                    </a:lnTo>
                    <a:lnTo>
                      <a:pt x="66127" y="99060"/>
                    </a:lnTo>
                    <a:lnTo>
                      <a:pt x="65817" y="92654"/>
                    </a:lnTo>
                    <a:lnTo>
                      <a:pt x="64793" y="85534"/>
                    </a:lnTo>
                    <a:lnTo>
                      <a:pt x="62912" y="78700"/>
                    </a:lnTo>
                    <a:lnTo>
                      <a:pt x="60031" y="73151"/>
                    </a:lnTo>
                    <a:lnTo>
                      <a:pt x="58507" y="73151"/>
                    </a:lnTo>
                    <a:lnTo>
                      <a:pt x="60031" y="80772"/>
                    </a:lnTo>
                    <a:lnTo>
                      <a:pt x="63079" y="85344"/>
                    </a:lnTo>
                    <a:lnTo>
                      <a:pt x="69175" y="92963"/>
                    </a:lnTo>
                    <a:lnTo>
                      <a:pt x="74795" y="98726"/>
                    </a:lnTo>
                    <a:lnTo>
                      <a:pt x="82129" y="103632"/>
                    </a:lnTo>
                    <a:lnTo>
                      <a:pt x="90606" y="106251"/>
                    </a:lnTo>
                    <a:lnTo>
                      <a:pt x="99655" y="105155"/>
                    </a:lnTo>
                    <a:lnTo>
                      <a:pt x="107584" y="100369"/>
                    </a:lnTo>
                    <a:lnTo>
                      <a:pt x="111656" y="92011"/>
                    </a:lnTo>
                    <a:lnTo>
                      <a:pt x="113157" y="82224"/>
                    </a:lnTo>
                    <a:lnTo>
                      <a:pt x="113371" y="73151"/>
                    </a:lnTo>
                    <a:lnTo>
                      <a:pt x="111775" y="62769"/>
                    </a:lnTo>
                    <a:lnTo>
                      <a:pt x="84415" y="35051"/>
                    </a:lnTo>
                    <a:lnTo>
                      <a:pt x="79843" y="33527"/>
                    </a:lnTo>
                    <a:lnTo>
                      <a:pt x="84415" y="35051"/>
                    </a:lnTo>
                    <a:lnTo>
                      <a:pt x="85939" y="35051"/>
                    </a:lnTo>
                    <a:lnTo>
                      <a:pt x="88987" y="350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4" name="Google Shape;2004;p42"/>
              <p:cNvSpPr/>
              <p:nvPr/>
            </p:nvSpPr>
            <p:spPr>
              <a:xfrm>
                <a:off x="5138928" y="4436364"/>
                <a:ext cx="200025" cy="111760"/>
              </a:xfrm>
              <a:custGeom>
                <a:rect b="b" l="l" r="r" t="t"/>
                <a:pathLst>
                  <a:path extrusionOk="0" h="111760" w="200025">
                    <a:moveTo>
                      <a:pt x="0" y="1524"/>
                    </a:moveTo>
                    <a:lnTo>
                      <a:pt x="8429" y="523"/>
                    </a:lnTo>
                    <a:lnTo>
                      <a:pt x="16001" y="381"/>
                    </a:lnTo>
                    <a:lnTo>
                      <a:pt x="23574" y="1952"/>
                    </a:lnTo>
                    <a:lnTo>
                      <a:pt x="56435" y="34170"/>
                    </a:lnTo>
                    <a:lnTo>
                      <a:pt x="65460" y="73152"/>
                    </a:lnTo>
                    <a:lnTo>
                      <a:pt x="65532" y="82296"/>
                    </a:lnTo>
                    <a:lnTo>
                      <a:pt x="65532" y="85344"/>
                    </a:lnTo>
                    <a:lnTo>
                      <a:pt x="67056" y="86868"/>
                    </a:lnTo>
                    <a:lnTo>
                      <a:pt x="64008" y="86868"/>
                    </a:lnTo>
                    <a:lnTo>
                      <a:pt x="56388" y="83820"/>
                    </a:lnTo>
                    <a:lnTo>
                      <a:pt x="57912" y="73152"/>
                    </a:lnTo>
                    <a:lnTo>
                      <a:pt x="57912" y="64008"/>
                    </a:lnTo>
                    <a:lnTo>
                      <a:pt x="70104" y="19812"/>
                    </a:lnTo>
                    <a:lnTo>
                      <a:pt x="106679" y="0"/>
                    </a:lnTo>
                    <a:lnTo>
                      <a:pt x="109728" y="4572"/>
                    </a:lnTo>
                    <a:lnTo>
                      <a:pt x="113990" y="9882"/>
                    </a:lnTo>
                    <a:lnTo>
                      <a:pt x="124396" y="49530"/>
                    </a:lnTo>
                    <a:lnTo>
                      <a:pt x="124277" y="59817"/>
                    </a:lnTo>
                    <a:lnTo>
                      <a:pt x="123444" y="70104"/>
                    </a:lnTo>
                    <a:lnTo>
                      <a:pt x="123444" y="77724"/>
                    </a:lnTo>
                    <a:lnTo>
                      <a:pt x="123444" y="82296"/>
                    </a:lnTo>
                    <a:lnTo>
                      <a:pt x="120396" y="88392"/>
                    </a:lnTo>
                    <a:lnTo>
                      <a:pt x="120396" y="83820"/>
                    </a:lnTo>
                    <a:lnTo>
                      <a:pt x="118872" y="80772"/>
                    </a:lnTo>
                    <a:lnTo>
                      <a:pt x="118872" y="76200"/>
                    </a:lnTo>
                    <a:lnTo>
                      <a:pt x="120538" y="64793"/>
                    </a:lnTo>
                    <a:lnTo>
                      <a:pt x="123063" y="53530"/>
                    </a:lnTo>
                    <a:lnTo>
                      <a:pt x="126158" y="42552"/>
                    </a:lnTo>
                    <a:lnTo>
                      <a:pt x="129539" y="32004"/>
                    </a:lnTo>
                    <a:lnTo>
                      <a:pt x="130992" y="24979"/>
                    </a:lnTo>
                    <a:lnTo>
                      <a:pt x="133159" y="18097"/>
                    </a:lnTo>
                    <a:lnTo>
                      <a:pt x="136183" y="12072"/>
                    </a:lnTo>
                    <a:lnTo>
                      <a:pt x="140208" y="7620"/>
                    </a:lnTo>
                    <a:lnTo>
                      <a:pt x="144779" y="3048"/>
                    </a:lnTo>
                    <a:lnTo>
                      <a:pt x="147828" y="6096"/>
                    </a:lnTo>
                    <a:lnTo>
                      <a:pt x="160019" y="41148"/>
                    </a:lnTo>
                    <a:lnTo>
                      <a:pt x="162710" y="54625"/>
                    </a:lnTo>
                    <a:lnTo>
                      <a:pt x="164401" y="67818"/>
                    </a:lnTo>
                    <a:lnTo>
                      <a:pt x="165806" y="81010"/>
                    </a:lnTo>
                    <a:lnTo>
                      <a:pt x="167640" y="94488"/>
                    </a:lnTo>
                    <a:lnTo>
                      <a:pt x="169164" y="99060"/>
                    </a:lnTo>
                    <a:lnTo>
                      <a:pt x="172212" y="111252"/>
                    </a:lnTo>
                    <a:lnTo>
                      <a:pt x="179831" y="106680"/>
                    </a:lnTo>
                    <a:lnTo>
                      <a:pt x="186761" y="101512"/>
                    </a:lnTo>
                    <a:lnTo>
                      <a:pt x="191833" y="93916"/>
                    </a:lnTo>
                    <a:lnTo>
                      <a:pt x="195476" y="85463"/>
                    </a:lnTo>
                    <a:lnTo>
                      <a:pt x="198119" y="77724"/>
                    </a:lnTo>
                    <a:lnTo>
                      <a:pt x="198119" y="74676"/>
                    </a:lnTo>
                    <a:lnTo>
                      <a:pt x="199643" y="71628"/>
                    </a:lnTo>
                    <a:lnTo>
                      <a:pt x="199643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5" name="Google Shape;2005;p42"/>
              <p:cNvSpPr/>
              <p:nvPr/>
            </p:nvSpPr>
            <p:spPr>
              <a:xfrm>
                <a:off x="5295900" y="4427220"/>
                <a:ext cx="55245" cy="57150"/>
              </a:xfrm>
              <a:custGeom>
                <a:rect b="b" l="l" r="r" t="t"/>
                <a:pathLst>
                  <a:path extrusionOk="0" h="57150" w="55245">
                    <a:moveTo>
                      <a:pt x="0" y="45720"/>
                    </a:moveTo>
                    <a:lnTo>
                      <a:pt x="4238" y="53506"/>
                    </a:lnTo>
                    <a:lnTo>
                      <a:pt x="8763" y="56578"/>
                    </a:lnTo>
                    <a:lnTo>
                      <a:pt x="15001" y="55364"/>
                    </a:lnTo>
                    <a:lnTo>
                      <a:pt x="45172" y="29932"/>
                    </a:lnTo>
                    <a:lnTo>
                      <a:pt x="54863" y="6096"/>
                    </a:lnTo>
                    <a:lnTo>
                      <a:pt x="45719" y="3048"/>
                    </a:lnTo>
                    <a:lnTo>
                      <a:pt x="38099" y="0"/>
                    </a:lnTo>
                    <a:lnTo>
                      <a:pt x="27431" y="1524"/>
                    </a:lnTo>
                    <a:lnTo>
                      <a:pt x="22859" y="7620"/>
                    </a:lnTo>
                    <a:lnTo>
                      <a:pt x="16763" y="13716"/>
                    </a:lnTo>
                    <a:lnTo>
                      <a:pt x="21335" y="19812"/>
                    </a:lnTo>
                    <a:lnTo>
                      <a:pt x="25907" y="2590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6" name="Google Shape;2006;p42"/>
              <p:cNvSpPr/>
              <p:nvPr/>
            </p:nvSpPr>
            <p:spPr>
              <a:xfrm>
                <a:off x="5392007" y="4399788"/>
                <a:ext cx="117475" cy="140335"/>
              </a:xfrm>
              <a:custGeom>
                <a:rect b="b" l="l" r="r" t="t"/>
                <a:pathLst>
                  <a:path extrusionOk="0" h="140335" w="117475">
                    <a:moveTo>
                      <a:pt x="41052" y="47244"/>
                    </a:moveTo>
                    <a:lnTo>
                      <a:pt x="2286" y="72199"/>
                    </a:lnTo>
                    <a:lnTo>
                      <a:pt x="0" y="96964"/>
                    </a:lnTo>
                    <a:lnTo>
                      <a:pt x="1428" y="108204"/>
                    </a:lnTo>
                    <a:lnTo>
                      <a:pt x="4452" y="119848"/>
                    </a:lnTo>
                    <a:lnTo>
                      <a:pt x="10763" y="129349"/>
                    </a:lnTo>
                    <a:lnTo>
                      <a:pt x="19645" y="136278"/>
                    </a:lnTo>
                    <a:lnTo>
                      <a:pt x="30384" y="140208"/>
                    </a:lnTo>
                    <a:lnTo>
                      <a:pt x="43529" y="139850"/>
                    </a:lnTo>
                    <a:lnTo>
                      <a:pt x="76104" y="117348"/>
                    </a:lnTo>
                    <a:lnTo>
                      <a:pt x="92606" y="79200"/>
                    </a:lnTo>
                    <a:lnTo>
                      <a:pt x="94392" y="65532"/>
                    </a:lnTo>
                    <a:lnTo>
                      <a:pt x="93225" y="49125"/>
                    </a:lnTo>
                    <a:lnTo>
                      <a:pt x="89630" y="32575"/>
                    </a:lnTo>
                    <a:lnTo>
                      <a:pt x="83462" y="16883"/>
                    </a:lnTo>
                    <a:lnTo>
                      <a:pt x="74580" y="3048"/>
                    </a:lnTo>
                    <a:lnTo>
                      <a:pt x="73056" y="1524"/>
                    </a:lnTo>
                    <a:lnTo>
                      <a:pt x="73056" y="0"/>
                    </a:lnTo>
                    <a:lnTo>
                      <a:pt x="71532" y="0"/>
                    </a:lnTo>
                    <a:lnTo>
                      <a:pt x="71866" y="18954"/>
                    </a:lnTo>
                    <a:lnTo>
                      <a:pt x="79152" y="74676"/>
                    </a:lnTo>
                    <a:lnTo>
                      <a:pt x="102012" y="118872"/>
                    </a:lnTo>
                    <a:lnTo>
                      <a:pt x="108108" y="123444"/>
                    </a:lnTo>
                    <a:lnTo>
                      <a:pt x="111156" y="121920"/>
                    </a:lnTo>
                    <a:lnTo>
                      <a:pt x="117252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07" name="Google Shape;2007;p42"/>
              <p:cNvSpPr/>
              <p:nvPr/>
            </p:nvSpPr>
            <p:spPr>
              <a:xfrm>
                <a:off x="5469636" y="4448556"/>
                <a:ext cx="47625" cy="24764"/>
              </a:xfrm>
              <a:custGeom>
                <a:rect b="b" l="l" r="r" t="t"/>
                <a:pathLst>
                  <a:path extrusionOk="0" h="24764" w="47625">
                    <a:moveTo>
                      <a:pt x="0" y="24383"/>
                    </a:moveTo>
                    <a:lnTo>
                      <a:pt x="12311" y="18430"/>
                    </a:lnTo>
                    <a:lnTo>
                      <a:pt x="24193" y="12191"/>
                    </a:lnTo>
                    <a:lnTo>
                      <a:pt x="35790" y="5953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008" name="Google Shape;2008;p42"/>
            <p:cNvGrpSpPr/>
            <p:nvPr/>
          </p:nvGrpSpPr>
          <p:grpSpPr>
            <a:xfrm>
              <a:off x="5686710" y="4353305"/>
              <a:ext cx="348329" cy="185927"/>
              <a:chOff x="5686710" y="4353305"/>
              <a:chExt cx="348329" cy="185927"/>
            </a:xfrm>
          </p:grpSpPr>
          <p:pic>
            <p:nvPicPr>
              <p:cNvPr id="2009" name="Google Shape;2009;p4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686710" y="4353305"/>
                <a:ext cx="294227" cy="185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0" name="Google Shape;2010;p42"/>
              <p:cNvSpPr/>
              <p:nvPr/>
            </p:nvSpPr>
            <p:spPr>
              <a:xfrm>
                <a:off x="6012179" y="444398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5" name="Google Shape;2015;p43"/>
          <p:cNvGrpSpPr/>
          <p:nvPr/>
        </p:nvGrpSpPr>
        <p:grpSpPr>
          <a:xfrm>
            <a:off x="2307157" y="1355776"/>
            <a:ext cx="381189" cy="155366"/>
            <a:chOff x="4761999" y="2912364"/>
            <a:chExt cx="283201" cy="156209"/>
          </a:xfrm>
        </p:grpSpPr>
        <p:pic>
          <p:nvPicPr>
            <p:cNvPr id="2016" name="Google Shape;201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1999" y="2912364"/>
              <a:ext cx="190237" cy="15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6621" y="2942082"/>
              <a:ext cx="68579" cy="121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8" name="Google Shape;2018;p43"/>
          <p:cNvGrpSpPr/>
          <p:nvPr/>
        </p:nvGrpSpPr>
        <p:grpSpPr>
          <a:xfrm>
            <a:off x="5858120" y="364416"/>
            <a:ext cx="2677553" cy="369096"/>
            <a:chOff x="6443868" y="550644"/>
            <a:chExt cx="2945279" cy="557716"/>
          </a:xfrm>
        </p:grpSpPr>
        <p:pic>
          <p:nvPicPr>
            <p:cNvPr id="2019" name="Google Shape;201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3868" y="919866"/>
              <a:ext cx="173251" cy="1884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0" name="Google Shape;2020;p43"/>
            <p:cNvGrpSpPr/>
            <p:nvPr/>
          </p:nvGrpSpPr>
          <p:grpSpPr>
            <a:xfrm>
              <a:off x="6741224" y="836660"/>
              <a:ext cx="337054" cy="255667"/>
              <a:chOff x="7600950" y="2105977"/>
              <a:chExt cx="227647" cy="170116"/>
            </a:xfrm>
          </p:grpSpPr>
          <p:pic>
            <p:nvPicPr>
              <p:cNvPr id="2021" name="Google Shape;2021;p4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600950" y="2149602"/>
                <a:ext cx="103631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2" name="Google Shape;2022;p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35943" y="2105977"/>
                <a:ext cx="92654" cy="1090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23" name="Google Shape;2023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16615" y="722997"/>
              <a:ext cx="173745" cy="3235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4" name="Google Shape;2024;p43"/>
            <p:cNvGrpSpPr/>
            <p:nvPr/>
          </p:nvGrpSpPr>
          <p:grpSpPr>
            <a:xfrm>
              <a:off x="7535487" y="657149"/>
              <a:ext cx="582160" cy="338982"/>
              <a:chOff x="8137397" y="1986534"/>
              <a:chExt cx="393192" cy="225552"/>
            </a:xfrm>
          </p:grpSpPr>
          <p:pic>
            <p:nvPicPr>
              <p:cNvPr id="2025" name="Google Shape;2025;p4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137397" y="2020061"/>
                <a:ext cx="156067" cy="138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6" name="Google Shape;2026;p4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37041" y="1986534"/>
                <a:ext cx="193548" cy="22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7" name="Google Shape;2027;p43"/>
            <p:cNvGrpSpPr/>
            <p:nvPr/>
          </p:nvGrpSpPr>
          <p:grpSpPr>
            <a:xfrm>
              <a:off x="8292521" y="550644"/>
              <a:ext cx="1096626" cy="361883"/>
              <a:chOff x="8648699" y="1915668"/>
              <a:chExt cx="740663" cy="240790"/>
            </a:xfrm>
          </p:grpSpPr>
          <p:sp>
            <p:nvSpPr>
              <p:cNvPr id="2028" name="Google Shape;2028;p43"/>
              <p:cNvSpPr/>
              <p:nvPr/>
            </p:nvSpPr>
            <p:spPr>
              <a:xfrm>
                <a:off x="8665463" y="1988819"/>
                <a:ext cx="3175" cy="167639"/>
              </a:xfrm>
              <a:custGeom>
                <a:rect b="b" l="l" r="r" t="t"/>
                <a:pathLst>
                  <a:path extrusionOk="0" h="167639" w="3175">
                    <a:moveTo>
                      <a:pt x="1524" y="0"/>
                    </a:moveTo>
                    <a:lnTo>
                      <a:pt x="2405" y="14597"/>
                    </a:lnTo>
                    <a:lnTo>
                      <a:pt x="2857" y="28765"/>
                    </a:lnTo>
                    <a:lnTo>
                      <a:pt x="3024" y="42648"/>
                    </a:lnTo>
                    <a:lnTo>
                      <a:pt x="3048" y="56387"/>
                    </a:lnTo>
                    <a:lnTo>
                      <a:pt x="2809" y="73533"/>
                    </a:lnTo>
                    <a:lnTo>
                      <a:pt x="2286" y="90678"/>
                    </a:lnTo>
                    <a:lnTo>
                      <a:pt x="1762" y="107823"/>
                    </a:lnTo>
                    <a:lnTo>
                      <a:pt x="1524" y="124968"/>
                    </a:lnTo>
                    <a:lnTo>
                      <a:pt x="1285" y="135493"/>
                    </a:lnTo>
                    <a:lnTo>
                      <a:pt x="762" y="146304"/>
                    </a:lnTo>
                    <a:lnTo>
                      <a:pt x="238" y="157114"/>
                    </a:lnTo>
                    <a:lnTo>
                      <a:pt x="0" y="1676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29" name="Google Shape;2029;p43"/>
              <p:cNvSpPr/>
              <p:nvPr/>
            </p:nvSpPr>
            <p:spPr>
              <a:xfrm>
                <a:off x="8648699" y="2031110"/>
                <a:ext cx="62229" cy="53975"/>
              </a:xfrm>
              <a:custGeom>
                <a:rect b="b" l="l" r="r" t="t"/>
                <a:pathLst>
                  <a:path extrusionOk="0" h="53975" w="62229">
                    <a:moveTo>
                      <a:pt x="0" y="33909"/>
                    </a:moveTo>
                    <a:lnTo>
                      <a:pt x="25907" y="1905"/>
                    </a:lnTo>
                    <a:lnTo>
                      <a:pt x="40957" y="0"/>
                    </a:lnTo>
                    <a:lnTo>
                      <a:pt x="48410" y="1476"/>
                    </a:lnTo>
                    <a:lnTo>
                      <a:pt x="54864" y="4953"/>
                    </a:lnTo>
                    <a:lnTo>
                      <a:pt x="59245" y="9620"/>
                    </a:lnTo>
                    <a:lnTo>
                      <a:pt x="61341" y="16002"/>
                    </a:lnTo>
                    <a:lnTo>
                      <a:pt x="61722" y="22955"/>
                    </a:lnTo>
                    <a:lnTo>
                      <a:pt x="60960" y="29337"/>
                    </a:lnTo>
                    <a:lnTo>
                      <a:pt x="57650" y="37433"/>
                    </a:lnTo>
                    <a:lnTo>
                      <a:pt x="52768" y="43815"/>
                    </a:lnTo>
                    <a:lnTo>
                      <a:pt x="47029" y="49053"/>
                    </a:lnTo>
                    <a:lnTo>
                      <a:pt x="41148" y="5372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0" name="Google Shape;2030;p43"/>
              <p:cNvSpPr/>
              <p:nvPr/>
            </p:nvSpPr>
            <p:spPr>
              <a:xfrm>
                <a:off x="8751760" y="2001011"/>
                <a:ext cx="61595" cy="70485"/>
              </a:xfrm>
              <a:custGeom>
                <a:rect b="b" l="l" r="r" t="t"/>
                <a:pathLst>
                  <a:path extrusionOk="0" h="70485" w="61595">
                    <a:moveTo>
                      <a:pt x="24955" y="36575"/>
                    </a:moveTo>
                    <a:lnTo>
                      <a:pt x="24003" y="28741"/>
                    </a:lnTo>
                    <a:lnTo>
                      <a:pt x="23050" y="19621"/>
                    </a:lnTo>
                    <a:lnTo>
                      <a:pt x="21526" y="10215"/>
                    </a:lnTo>
                    <a:lnTo>
                      <a:pt x="18859" y="1523"/>
                    </a:lnTo>
                    <a:lnTo>
                      <a:pt x="17335" y="1523"/>
                    </a:lnTo>
                    <a:lnTo>
                      <a:pt x="17335" y="0"/>
                    </a:lnTo>
                    <a:lnTo>
                      <a:pt x="9715" y="3047"/>
                    </a:lnTo>
                    <a:lnTo>
                      <a:pt x="6667" y="12191"/>
                    </a:lnTo>
                    <a:lnTo>
                      <a:pt x="5143" y="19811"/>
                    </a:lnTo>
                    <a:lnTo>
                      <a:pt x="2095" y="29003"/>
                    </a:lnTo>
                    <a:lnTo>
                      <a:pt x="190" y="39623"/>
                    </a:lnTo>
                    <a:lnTo>
                      <a:pt x="0" y="50244"/>
                    </a:lnTo>
                    <a:lnTo>
                      <a:pt x="2095" y="59435"/>
                    </a:lnTo>
                    <a:lnTo>
                      <a:pt x="6786" y="65174"/>
                    </a:lnTo>
                    <a:lnTo>
                      <a:pt x="13335" y="68770"/>
                    </a:lnTo>
                    <a:lnTo>
                      <a:pt x="20740" y="70365"/>
                    </a:lnTo>
                    <a:lnTo>
                      <a:pt x="28003" y="70103"/>
                    </a:lnTo>
                    <a:lnTo>
                      <a:pt x="37147" y="68579"/>
                    </a:lnTo>
                    <a:lnTo>
                      <a:pt x="41719" y="59435"/>
                    </a:lnTo>
                    <a:lnTo>
                      <a:pt x="41719" y="50291"/>
                    </a:lnTo>
                    <a:lnTo>
                      <a:pt x="43243" y="44195"/>
                    </a:lnTo>
                    <a:lnTo>
                      <a:pt x="43243" y="35051"/>
                    </a:lnTo>
                    <a:lnTo>
                      <a:pt x="41719" y="27431"/>
                    </a:lnTo>
                    <a:lnTo>
                      <a:pt x="41719" y="24383"/>
                    </a:lnTo>
                    <a:lnTo>
                      <a:pt x="40195" y="24383"/>
                    </a:lnTo>
                    <a:lnTo>
                      <a:pt x="40195" y="22859"/>
                    </a:lnTo>
                    <a:lnTo>
                      <a:pt x="40195" y="24383"/>
                    </a:lnTo>
                    <a:lnTo>
                      <a:pt x="38671" y="32003"/>
                    </a:lnTo>
                    <a:lnTo>
                      <a:pt x="40195" y="35051"/>
                    </a:lnTo>
                    <a:lnTo>
                      <a:pt x="41648" y="42100"/>
                    </a:lnTo>
                    <a:lnTo>
                      <a:pt x="43815" y="49148"/>
                    </a:lnTo>
                    <a:lnTo>
                      <a:pt x="46839" y="55625"/>
                    </a:lnTo>
                    <a:lnTo>
                      <a:pt x="50863" y="60959"/>
                    </a:lnTo>
                    <a:lnTo>
                      <a:pt x="55435" y="65531"/>
                    </a:lnTo>
                    <a:lnTo>
                      <a:pt x="56959" y="65531"/>
                    </a:lnTo>
                    <a:lnTo>
                      <a:pt x="61531" y="6705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1" name="Google Shape;2031;p43"/>
              <p:cNvSpPr/>
              <p:nvPr/>
            </p:nvSpPr>
            <p:spPr>
              <a:xfrm>
                <a:off x="8838247" y="1996440"/>
                <a:ext cx="33020" cy="64135"/>
              </a:xfrm>
              <a:custGeom>
                <a:rect b="b" l="l" r="r" t="t"/>
                <a:pathLst>
                  <a:path extrusionOk="0" h="64135" w="33020">
                    <a:moveTo>
                      <a:pt x="952" y="18287"/>
                    </a:moveTo>
                    <a:lnTo>
                      <a:pt x="547" y="27741"/>
                    </a:lnTo>
                    <a:lnTo>
                      <a:pt x="0" y="39052"/>
                    </a:lnTo>
                    <a:lnTo>
                      <a:pt x="309" y="50649"/>
                    </a:lnTo>
                    <a:lnTo>
                      <a:pt x="2476" y="60959"/>
                    </a:lnTo>
                    <a:lnTo>
                      <a:pt x="2476" y="62483"/>
                    </a:lnTo>
                    <a:lnTo>
                      <a:pt x="5524" y="64007"/>
                    </a:lnTo>
                    <a:lnTo>
                      <a:pt x="5286" y="52316"/>
                    </a:lnTo>
                    <a:lnTo>
                      <a:pt x="4762" y="40195"/>
                    </a:lnTo>
                    <a:lnTo>
                      <a:pt x="4238" y="27789"/>
                    </a:lnTo>
                    <a:lnTo>
                      <a:pt x="4000" y="15239"/>
                    </a:lnTo>
                    <a:lnTo>
                      <a:pt x="4000" y="10667"/>
                    </a:lnTo>
                    <a:lnTo>
                      <a:pt x="4000" y="3047"/>
                    </a:lnTo>
                    <a:lnTo>
                      <a:pt x="10096" y="1523"/>
                    </a:lnTo>
                    <a:lnTo>
                      <a:pt x="16192" y="0"/>
                    </a:lnTo>
                    <a:lnTo>
                      <a:pt x="26860" y="1523"/>
                    </a:lnTo>
                    <a:lnTo>
                      <a:pt x="32956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2" name="Google Shape;2032;p43"/>
              <p:cNvSpPr/>
              <p:nvPr/>
            </p:nvSpPr>
            <p:spPr>
              <a:xfrm>
                <a:off x="8906255" y="1987295"/>
                <a:ext cx="52070" cy="62864"/>
              </a:xfrm>
              <a:custGeom>
                <a:rect b="b" l="l" r="r" t="t"/>
                <a:pathLst>
                  <a:path extrusionOk="0" h="62864" w="52070">
                    <a:moveTo>
                      <a:pt x="25907" y="25908"/>
                    </a:moveTo>
                    <a:lnTo>
                      <a:pt x="25907" y="21336"/>
                    </a:lnTo>
                    <a:lnTo>
                      <a:pt x="25907" y="7620"/>
                    </a:lnTo>
                    <a:lnTo>
                      <a:pt x="22859" y="1524"/>
                    </a:lnTo>
                    <a:lnTo>
                      <a:pt x="21335" y="0"/>
                    </a:lnTo>
                    <a:lnTo>
                      <a:pt x="15239" y="3048"/>
                    </a:lnTo>
                    <a:lnTo>
                      <a:pt x="13715" y="6096"/>
                    </a:lnTo>
                    <a:lnTo>
                      <a:pt x="1523" y="50292"/>
                    </a:lnTo>
                    <a:lnTo>
                      <a:pt x="0" y="54864"/>
                    </a:lnTo>
                    <a:lnTo>
                      <a:pt x="0" y="59436"/>
                    </a:lnTo>
                    <a:lnTo>
                      <a:pt x="3047" y="62484"/>
                    </a:lnTo>
                    <a:lnTo>
                      <a:pt x="10667" y="62484"/>
                    </a:lnTo>
                    <a:lnTo>
                      <a:pt x="12191" y="57912"/>
                    </a:lnTo>
                    <a:lnTo>
                      <a:pt x="15239" y="51816"/>
                    </a:lnTo>
                    <a:lnTo>
                      <a:pt x="18407" y="44053"/>
                    </a:lnTo>
                    <a:lnTo>
                      <a:pt x="21145" y="36576"/>
                    </a:lnTo>
                    <a:lnTo>
                      <a:pt x="23598" y="29098"/>
                    </a:lnTo>
                    <a:lnTo>
                      <a:pt x="25907" y="21336"/>
                    </a:lnTo>
                    <a:lnTo>
                      <a:pt x="25907" y="18288"/>
                    </a:lnTo>
                    <a:lnTo>
                      <a:pt x="27431" y="13716"/>
                    </a:lnTo>
                    <a:lnTo>
                      <a:pt x="28955" y="12192"/>
                    </a:lnTo>
                    <a:lnTo>
                      <a:pt x="30479" y="16764"/>
                    </a:lnTo>
                    <a:lnTo>
                      <a:pt x="32003" y="24384"/>
                    </a:lnTo>
                    <a:lnTo>
                      <a:pt x="33527" y="30480"/>
                    </a:lnTo>
                    <a:lnTo>
                      <a:pt x="47243" y="60960"/>
                    </a:lnTo>
                    <a:lnTo>
                      <a:pt x="50291" y="60960"/>
                    </a:lnTo>
                    <a:lnTo>
                      <a:pt x="51815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3" name="Google Shape;2033;p43"/>
              <p:cNvSpPr/>
              <p:nvPr/>
            </p:nvSpPr>
            <p:spPr>
              <a:xfrm>
                <a:off x="8988170" y="1988819"/>
                <a:ext cx="92075" cy="55244"/>
              </a:xfrm>
              <a:custGeom>
                <a:rect b="b" l="l" r="r" t="t"/>
                <a:pathLst>
                  <a:path extrusionOk="0" h="55244" w="92075">
                    <a:moveTo>
                      <a:pt x="380" y="19812"/>
                    </a:moveTo>
                    <a:lnTo>
                      <a:pt x="190" y="27598"/>
                    </a:lnTo>
                    <a:lnTo>
                      <a:pt x="0" y="36385"/>
                    </a:lnTo>
                    <a:lnTo>
                      <a:pt x="380" y="44886"/>
                    </a:lnTo>
                    <a:lnTo>
                      <a:pt x="1904" y="51816"/>
                    </a:lnTo>
                    <a:lnTo>
                      <a:pt x="3428" y="51816"/>
                    </a:lnTo>
                    <a:lnTo>
                      <a:pt x="3428" y="53340"/>
                    </a:lnTo>
                    <a:lnTo>
                      <a:pt x="3428" y="50292"/>
                    </a:lnTo>
                    <a:lnTo>
                      <a:pt x="3428" y="44196"/>
                    </a:lnTo>
                    <a:lnTo>
                      <a:pt x="3428" y="41148"/>
                    </a:lnTo>
                    <a:lnTo>
                      <a:pt x="4357" y="33385"/>
                    </a:lnTo>
                    <a:lnTo>
                      <a:pt x="5143" y="25908"/>
                    </a:lnTo>
                    <a:lnTo>
                      <a:pt x="6215" y="18430"/>
                    </a:lnTo>
                    <a:lnTo>
                      <a:pt x="8000" y="10668"/>
                    </a:lnTo>
                    <a:lnTo>
                      <a:pt x="11048" y="6096"/>
                    </a:lnTo>
                    <a:lnTo>
                      <a:pt x="14096" y="1524"/>
                    </a:lnTo>
                    <a:lnTo>
                      <a:pt x="20192" y="1524"/>
                    </a:lnTo>
                    <a:lnTo>
                      <a:pt x="29336" y="3048"/>
                    </a:lnTo>
                    <a:lnTo>
                      <a:pt x="30860" y="13716"/>
                    </a:lnTo>
                    <a:lnTo>
                      <a:pt x="32384" y="19812"/>
                    </a:lnTo>
                    <a:lnTo>
                      <a:pt x="35432" y="27432"/>
                    </a:lnTo>
                    <a:lnTo>
                      <a:pt x="38480" y="36576"/>
                    </a:lnTo>
                    <a:lnTo>
                      <a:pt x="38480" y="44196"/>
                    </a:lnTo>
                    <a:lnTo>
                      <a:pt x="38480" y="45720"/>
                    </a:lnTo>
                    <a:lnTo>
                      <a:pt x="38480" y="44196"/>
                    </a:lnTo>
                    <a:lnTo>
                      <a:pt x="38480" y="36576"/>
                    </a:lnTo>
                    <a:lnTo>
                      <a:pt x="40004" y="28956"/>
                    </a:lnTo>
                    <a:lnTo>
                      <a:pt x="43052" y="19812"/>
                    </a:lnTo>
                    <a:lnTo>
                      <a:pt x="46100" y="13716"/>
                    </a:lnTo>
                    <a:lnTo>
                      <a:pt x="49148" y="3048"/>
                    </a:lnTo>
                    <a:lnTo>
                      <a:pt x="58292" y="1524"/>
                    </a:lnTo>
                    <a:lnTo>
                      <a:pt x="65912" y="0"/>
                    </a:lnTo>
                    <a:lnTo>
                      <a:pt x="68960" y="3048"/>
                    </a:lnTo>
                    <a:lnTo>
                      <a:pt x="72008" y="10668"/>
                    </a:lnTo>
                    <a:lnTo>
                      <a:pt x="75842" y="18930"/>
                    </a:lnTo>
                    <a:lnTo>
                      <a:pt x="78676" y="27622"/>
                    </a:lnTo>
                    <a:lnTo>
                      <a:pt x="81224" y="36599"/>
                    </a:lnTo>
                    <a:lnTo>
                      <a:pt x="84200" y="45720"/>
                    </a:lnTo>
                    <a:lnTo>
                      <a:pt x="85724" y="50292"/>
                    </a:lnTo>
                    <a:lnTo>
                      <a:pt x="87248" y="51816"/>
                    </a:lnTo>
                    <a:lnTo>
                      <a:pt x="91820" y="5486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4" name="Google Shape;2034;p43"/>
              <p:cNvSpPr/>
              <p:nvPr/>
            </p:nvSpPr>
            <p:spPr>
              <a:xfrm>
                <a:off x="9099803" y="1985771"/>
                <a:ext cx="29209" cy="66039"/>
              </a:xfrm>
              <a:custGeom>
                <a:rect b="b" l="l" r="r" t="t"/>
                <a:pathLst>
                  <a:path extrusionOk="0" h="66039" w="29209">
                    <a:moveTo>
                      <a:pt x="12192" y="0"/>
                    </a:moveTo>
                    <a:lnTo>
                      <a:pt x="7953" y="9382"/>
                    </a:lnTo>
                    <a:lnTo>
                      <a:pt x="4572" y="19050"/>
                    </a:lnTo>
                    <a:lnTo>
                      <a:pt x="2333" y="28717"/>
                    </a:lnTo>
                    <a:lnTo>
                      <a:pt x="1524" y="38100"/>
                    </a:lnTo>
                    <a:lnTo>
                      <a:pt x="0" y="45719"/>
                    </a:lnTo>
                    <a:lnTo>
                      <a:pt x="0" y="56387"/>
                    </a:lnTo>
                    <a:lnTo>
                      <a:pt x="7620" y="60960"/>
                    </a:lnTo>
                    <a:lnTo>
                      <a:pt x="15240" y="65532"/>
                    </a:lnTo>
                    <a:lnTo>
                      <a:pt x="21336" y="62484"/>
                    </a:lnTo>
                    <a:lnTo>
                      <a:pt x="28956" y="5943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5" name="Google Shape;2035;p43"/>
              <p:cNvSpPr/>
              <p:nvPr/>
            </p:nvSpPr>
            <p:spPr>
              <a:xfrm>
                <a:off x="9099803" y="1975104"/>
                <a:ext cx="36829" cy="31114"/>
              </a:xfrm>
              <a:custGeom>
                <a:rect b="b" l="l" r="r" t="t"/>
                <a:pathLst>
                  <a:path extrusionOk="0" h="31114" w="36829">
                    <a:moveTo>
                      <a:pt x="0" y="28955"/>
                    </a:moveTo>
                    <a:lnTo>
                      <a:pt x="8191" y="30789"/>
                    </a:lnTo>
                    <a:lnTo>
                      <a:pt x="15240" y="31051"/>
                    </a:lnTo>
                    <a:lnTo>
                      <a:pt x="22288" y="28741"/>
                    </a:lnTo>
                    <a:lnTo>
                      <a:pt x="30480" y="22859"/>
                    </a:lnTo>
                    <a:lnTo>
                      <a:pt x="33528" y="18287"/>
                    </a:lnTo>
                    <a:lnTo>
                      <a:pt x="36575" y="12191"/>
                    </a:lnTo>
                    <a:lnTo>
                      <a:pt x="32003" y="6095"/>
                    </a:lnTo>
                    <a:lnTo>
                      <a:pt x="28955" y="3047"/>
                    </a:lnTo>
                    <a:lnTo>
                      <a:pt x="24383" y="1523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6" name="Google Shape;2036;p43"/>
              <p:cNvSpPr/>
              <p:nvPr/>
            </p:nvSpPr>
            <p:spPr>
              <a:xfrm>
                <a:off x="9174479" y="1950719"/>
                <a:ext cx="1904" cy="86994"/>
              </a:xfrm>
              <a:custGeom>
                <a:rect b="b" l="l" r="r" t="t"/>
                <a:pathLst>
                  <a:path extrusionOk="0" h="86994" w="1904">
                    <a:moveTo>
                      <a:pt x="0" y="0"/>
                    </a:moveTo>
                    <a:lnTo>
                      <a:pt x="238" y="11168"/>
                    </a:lnTo>
                    <a:lnTo>
                      <a:pt x="762" y="21907"/>
                    </a:lnTo>
                    <a:lnTo>
                      <a:pt x="1285" y="32361"/>
                    </a:lnTo>
                    <a:lnTo>
                      <a:pt x="1524" y="42672"/>
                    </a:lnTo>
                    <a:lnTo>
                      <a:pt x="1500" y="52935"/>
                    </a:lnTo>
                    <a:lnTo>
                      <a:pt x="1333" y="63055"/>
                    </a:lnTo>
                    <a:lnTo>
                      <a:pt x="881" y="72890"/>
                    </a:lnTo>
                    <a:lnTo>
                      <a:pt x="0" y="82296"/>
                    </a:lnTo>
                    <a:lnTo>
                      <a:pt x="0" y="83820"/>
                    </a:lnTo>
                    <a:lnTo>
                      <a:pt x="0" y="85344"/>
                    </a:lnTo>
                    <a:lnTo>
                      <a:pt x="0" y="868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7" name="Google Shape;2037;p43"/>
              <p:cNvSpPr/>
              <p:nvPr/>
            </p:nvSpPr>
            <p:spPr>
              <a:xfrm>
                <a:off x="9176003" y="1978151"/>
                <a:ext cx="108584" cy="56514"/>
              </a:xfrm>
              <a:custGeom>
                <a:rect b="b" l="l" r="r" t="t"/>
                <a:pathLst>
                  <a:path extrusionOk="0" h="56514" w="108584">
                    <a:moveTo>
                      <a:pt x="0" y="27432"/>
                    </a:moveTo>
                    <a:lnTo>
                      <a:pt x="7477" y="22050"/>
                    </a:lnTo>
                    <a:lnTo>
                      <a:pt x="12953" y="18669"/>
                    </a:lnTo>
                    <a:lnTo>
                      <a:pt x="18430" y="15859"/>
                    </a:lnTo>
                    <a:lnTo>
                      <a:pt x="25908" y="12192"/>
                    </a:lnTo>
                    <a:lnTo>
                      <a:pt x="27431" y="10668"/>
                    </a:lnTo>
                    <a:lnTo>
                      <a:pt x="28955" y="10668"/>
                    </a:lnTo>
                    <a:lnTo>
                      <a:pt x="28527" y="19121"/>
                    </a:lnTo>
                    <a:lnTo>
                      <a:pt x="27813" y="28003"/>
                    </a:lnTo>
                    <a:lnTo>
                      <a:pt x="27670" y="36599"/>
                    </a:lnTo>
                    <a:lnTo>
                      <a:pt x="28956" y="44196"/>
                    </a:lnTo>
                    <a:lnTo>
                      <a:pt x="32004" y="53340"/>
                    </a:lnTo>
                    <a:lnTo>
                      <a:pt x="42672" y="54864"/>
                    </a:lnTo>
                    <a:lnTo>
                      <a:pt x="50292" y="54864"/>
                    </a:lnTo>
                    <a:lnTo>
                      <a:pt x="59436" y="56388"/>
                    </a:lnTo>
                    <a:lnTo>
                      <a:pt x="62484" y="51816"/>
                    </a:lnTo>
                    <a:lnTo>
                      <a:pt x="65532" y="44196"/>
                    </a:lnTo>
                    <a:lnTo>
                      <a:pt x="68580" y="36576"/>
                    </a:lnTo>
                    <a:lnTo>
                      <a:pt x="68580" y="25908"/>
                    </a:lnTo>
                    <a:lnTo>
                      <a:pt x="65532" y="19812"/>
                    </a:lnTo>
                    <a:lnTo>
                      <a:pt x="64008" y="13716"/>
                    </a:lnTo>
                    <a:lnTo>
                      <a:pt x="60960" y="7620"/>
                    </a:lnTo>
                    <a:lnTo>
                      <a:pt x="56387" y="3048"/>
                    </a:lnTo>
                    <a:lnTo>
                      <a:pt x="54864" y="3048"/>
                    </a:lnTo>
                    <a:lnTo>
                      <a:pt x="63769" y="2571"/>
                    </a:lnTo>
                    <a:lnTo>
                      <a:pt x="72390" y="1524"/>
                    </a:lnTo>
                    <a:lnTo>
                      <a:pt x="81010" y="476"/>
                    </a:lnTo>
                    <a:lnTo>
                      <a:pt x="89916" y="0"/>
                    </a:lnTo>
                    <a:lnTo>
                      <a:pt x="96012" y="0"/>
                    </a:lnTo>
                    <a:lnTo>
                      <a:pt x="97536" y="0"/>
                    </a:lnTo>
                    <a:lnTo>
                      <a:pt x="99060" y="6096"/>
                    </a:lnTo>
                    <a:lnTo>
                      <a:pt x="100584" y="12192"/>
                    </a:lnTo>
                    <a:lnTo>
                      <a:pt x="100584" y="21336"/>
                    </a:lnTo>
                    <a:lnTo>
                      <a:pt x="100584" y="27432"/>
                    </a:lnTo>
                    <a:lnTo>
                      <a:pt x="100584" y="32004"/>
                    </a:lnTo>
                    <a:lnTo>
                      <a:pt x="99060" y="41148"/>
                    </a:lnTo>
                    <a:lnTo>
                      <a:pt x="102108" y="42672"/>
                    </a:lnTo>
                    <a:lnTo>
                      <a:pt x="105155" y="42672"/>
                    </a:lnTo>
                    <a:lnTo>
                      <a:pt x="108204" y="4267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8" name="Google Shape;2038;p43"/>
              <p:cNvSpPr/>
              <p:nvPr/>
            </p:nvSpPr>
            <p:spPr>
              <a:xfrm>
                <a:off x="9267443" y="1915668"/>
                <a:ext cx="91440" cy="195580"/>
              </a:xfrm>
              <a:custGeom>
                <a:rect b="b" l="l" r="r" t="t"/>
                <a:pathLst>
                  <a:path extrusionOk="0" h="195580" w="91440">
                    <a:moveTo>
                      <a:pt x="41148" y="1524"/>
                    </a:moveTo>
                    <a:lnTo>
                      <a:pt x="49791" y="1524"/>
                    </a:lnTo>
                    <a:lnTo>
                      <a:pt x="57721" y="1524"/>
                    </a:lnTo>
                    <a:lnTo>
                      <a:pt x="65365" y="1524"/>
                    </a:lnTo>
                    <a:lnTo>
                      <a:pt x="73152" y="1524"/>
                    </a:lnTo>
                    <a:lnTo>
                      <a:pt x="76200" y="1524"/>
                    </a:lnTo>
                    <a:lnTo>
                      <a:pt x="82296" y="0"/>
                    </a:lnTo>
                    <a:lnTo>
                      <a:pt x="85344" y="3048"/>
                    </a:lnTo>
                    <a:lnTo>
                      <a:pt x="87772" y="11096"/>
                    </a:lnTo>
                    <a:lnTo>
                      <a:pt x="88773" y="20574"/>
                    </a:lnTo>
                    <a:lnTo>
                      <a:pt x="89201" y="30051"/>
                    </a:lnTo>
                    <a:lnTo>
                      <a:pt x="89916" y="38100"/>
                    </a:lnTo>
                    <a:lnTo>
                      <a:pt x="89916" y="58674"/>
                    </a:lnTo>
                    <a:lnTo>
                      <a:pt x="89916" y="79248"/>
                    </a:lnTo>
                    <a:lnTo>
                      <a:pt x="89916" y="99822"/>
                    </a:lnTo>
                    <a:lnTo>
                      <a:pt x="89916" y="120396"/>
                    </a:lnTo>
                    <a:lnTo>
                      <a:pt x="90154" y="135231"/>
                    </a:lnTo>
                    <a:lnTo>
                      <a:pt x="90678" y="149923"/>
                    </a:lnTo>
                    <a:lnTo>
                      <a:pt x="91201" y="164330"/>
                    </a:lnTo>
                    <a:lnTo>
                      <a:pt x="91440" y="178307"/>
                    </a:lnTo>
                    <a:lnTo>
                      <a:pt x="45720" y="195453"/>
                    </a:lnTo>
                    <a:lnTo>
                      <a:pt x="32004" y="195262"/>
                    </a:lnTo>
                    <a:lnTo>
                      <a:pt x="18288" y="195072"/>
                    </a:lnTo>
                    <a:lnTo>
                      <a:pt x="10668" y="195072"/>
                    </a:lnTo>
                    <a:lnTo>
                      <a:pt x="6096" y="195072"/>
                    </a:lnTo>
                    <a:lnTo>
                      <a:pt x="0" y="1920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39" name="Google Shape;2039;p43"/>
              <p:cNvSpPr/>
              <p:nvPr/>
            </p:nvSpPr>
            <p:spPr>
              <a:xfrm>
                <a:off x="9366503" y="206959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2040" name="Google Shape;2040;p43"/>
          <p:cNvGrpSpPr/>
          <p:nvPr/>
        </p:nvGrpSpPr>
        <p:grpSpPr>
          <a:xfrm>
            <a:off x="2247317" y="1552423"/>
            <a:ext cx="592825" cy="275365"/>
            <a:chOff x="4717541" y="3110079"/>
            <a:chExt cx="440435" cy="276860"/>
          </a:xfrm>
        </p:grpSpPr>
        <p:pic>
          <p:nvPicPr>
            <p:cNvPr id="2041" name="Google Shape;2041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05171" y="3163061"/>
              <a:ext cx="352805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2" name="Google Shape;2042;p43"/>
            <p:cNvSpPr/>
            <p:nvPr/>
          </p:nvSpPr>
          <p:spPr>
            <a:xfrm>
              <a:off x="4717541" y="3110079"/>
              <a:ext cx="427354" cy="276860"/>
            </a:xfrm>
            <a:custGeom>
              <a:rect b="b" l="l" r="r" t="t"/>
              <a:pathLst>
                <a:path extrusionOk="0" h="276860" w="427354">
                  <a:moveTo>
                    <a:pt x="12953" y="274724"/>
                  </a:moveTo>
                  <a:lnTo>
                    <a:pt x="8953" y="263104"/>
                  </a:lnTo>
                  <a:lnTo>
                    <a:pt x="6095" y="252626"/>
                  </a:lnTo>
                  <a:lnTo>
                    <a:pt x="4381" y="242149"/>
                  </a:lnTo>
                  <a:lnTo>
                    <a:pt x="3809" y="230528"/>
                  </a:lnTo>
                  <a:lnTo>
                    <a:pt x="2928" y="214764"/>
                  </a:lnTo>
                  <a:lnTo>
                    <a:pt x="2476" y="199286"/>
                  </a:lnTo>
                  <a:lnTo>
                    <a:pt x="2309" y="183808"/>
                  </a:lnTo>
                  <a:lnTo>
                    <a:pt x="2285" y="168044"/>
                  </a:lnTo>
                  <a:lnTo>
                    <a:pt x="2262" y="148351"/>
                  </a:lnTo>
                  <a:lnTo>
                    <a:pt x="2095" y="128230"/>
                  </a:lnTo>
                  <a:lnTo>
                    <a:pt x="1643" y="107823"/>
                  </a:lnTo>
                  <a:lnTo>
                    <a:pt x="761" y="87272"/>
                  </a:lnTo>
                  <a:lnTo>
                    <a:pt x="380" y="81081"/>
                  </a:lnTo>
                  <a:lnTo>
                    <a:pt x="0" y="73175"/>
                  </a:lnTo>
                  <a:lnTo>
                    <a:pt x="40457" y="47863"/>
                  </a:lnTo>
                  <a:lnTo>
                    <a:pt x="52577" y="44600"/>
                  </a:lnTo>
                  <a:lnTo>
                    <a:pt x="78866" y="39409"/>
                  </a:lnTo>
                  <a:lnTo>
                    <a:pt x="105155" y="35075"/>
                  </a:lnTo>
                  <a:lnTo>
                    <a:pt x="131444" y="31313"/>
                  </a:lnTo>
                  <a:lnTo>
                    <a:pt x="157733" y="27836"/>
                  </a:lnTo>
                  <a:lnTo>
                    <a:pt x="179427" y="24407"/>
                  </a:lnTo>
                  <a:lnTo>
                    <a:pt x="200977" y="20978"/>
                  </a:lnTo>
                  <a:lnTo>
                    <a:pt x="222242" y="17549"/>
                  </a:lnTo>
                  <a:lnTo>
                    <a:pt x="243077" y="14120"/>
                  </a:lnTo>
                  <a:lnTo>
                    <a:pt x="270248" y="9644"/>
                  </a:lnTo>
                  <a:lnTo>
                    <a:pt x="296989" y="5738"/>
                  </a:lnTo>
                  <a:lnTo>
                    <a:pt x="323445" y="2976"/>
                  </a:lnTo>
                  <a:lnTo>
                    <a:pt x="349758" y="1928"/>
                  </a:lnTo>
                  <a:lnTo>
                    <a:pt x="358901" y="1071"/>
                  </a:lnTo>
                  <a:lnTo>
                    <a:pt x="368045" y="785"/>
                  </a:lnTo>
                  <a:lnTo>
                    <a:pt x="377189" y="1071"/>
                  </a:lnTo>
                  <a:lnTo>
                    <a:pt x="386334" y="1928"/>
                  </a:lnTo>
                  <a:lnTo>
                    <a:pt x="392572" y="1285"/>
                  </a:lnTo>
                  <a:lnTo>
                    <a:pt x="400811" y="214"/>
                  </a:lnTo>
                  <a:lnTo>
                    <a:pt x="409051" y="0"/>
                  </a:lnTo>
                  <a:lnTo>
                    <a:pt x="415290" y="1928"/>
                  </a:lnTo>
                  <a:lnTo>
                    <a:pt x="425315" y="43695"/>
                  </a:lnTo>
                  <a:lnTo>
                    <a:pt x="425958" y="82700"/>
                  </a:lnTo>
                  <a:lnTo>
                    <a:pt x="426386" y="109227"/>
                  </a:lnTo>
                  <a:lnTo>
                    <a:pt x="427101" y="136040"/>
                  </a:lnTo>
                  <a:lnTo>
                    <a:pt x="427243" y="162853"/>
                  </a:lnTo>
                  <a:lnTo>
                    <a:pt x="425958" y="189380"/>
                  </a:lnTo>
                  <a:lnTo>
                    <a:pt x="424981" y="197858"/>
                  </a:lnTo>
                  <a:lnTo>
                    <a:pt x="423862" y="208049"/>
                  </a:lnTo>
                  <a:lnTo>
                    <a:pt x="421886" y="217670"/>
                  </a:lnTo>
                  <a:lnTo>
                    <a:pt x="418338" y="224432"/>
                  </a:lnTo>
                  <a:lnTo>
                    <a:pt x="413766" y="225956"/>
                  </a:lnTo>
                  <a:lnTo>
                    <a:pt x="409193" y="225956"/>
                  </a:lnTo>
                  <a:lnTo>
                    <a:pt x="406145" y="227480"/>
                  </a:lnTo>
                  <a:lnTo>
                    <a:pt x="396097" y="227528"/>
                  </a:lnTo>
                  <a:lnTo>
                    <a:pt x="386334" y="227861"/>
                  </a:lnTo>
                  <a:lnTo>
                    <a:pt x="376570" y="228766"/>
                  </a:lnTo>
                  <a:lnTo>
                    <a:pt x="366521" y="230528"/>
                  </a:lnTo>
                  <a:lnTo>
                    <a:pt x="341114" y="233576"/>
                  </a:lnTo>
                  <a:lnTo>
                    <a:pt x="315277" y="237767"/>
                  </a:lnTo>
                  <a:lnTo>
                    <a:pt x="289155" y="242530"/>
                  </a:lnTo>
                  <a:lnTo>
                    <a:pt x="262889" y="247292"/>
                  </a:lnTo>
                  <a:lnTo>
                    <a:pt x="236600" y="251864"/>
                  </a:lnTo>
                  <a:lnTo>
                    <a:pt x="210311" y="256436"/>
                  </a:lnTo>
                  <a:lnTo>
                    <a:pt x="184022" y="261008"/>
                  </a:lnTo>
                  <a:lnTo>
                    <a:pt x="157733" y="265580"/>
                  </a:lnTo>
                  <a:lnTo>
                    <a:pt x="136921" y="268962"/>
                  </a:lnTo>
                  <a:lnTo>
                    <a:pt x="115823" y="272057"/>
                  </a:lnTo>
                  <a:lnTo>
                    <a:pt x="94726" y="274581"/>
                  </a:lnTo>
                  <a:lnTo>
                    <a:pt x="73913" y="276248"/>
                  </a:lnTo>
                  <a:lnTo>
                    <a:pt x="61602" y="276248"/>
                  </a:lnTo>
                  <a:lnTo>
                    <a:pt x="49720" y="276248"/>
                  </a:lnTo>
                  <a:lnTo>
                    <a:pt x="38123" y="276248"/>
                  </a:lnTo>
                  <a:lnTo>
                    <a:pt x="26669" y="276248"/>
                  </a:lnTo>
                  <a:lnTo>
                    <a:pt x="22097" y="274724"/>
                  </a:lnTo>
                  <a:lnTo>
                    <a:pt x="17525" y="274724"/>
                  </a:lnTo>
                  <a:lnTo>
                    <a:pt x="11429" y="274724"/>
                  </a:lnTo>
                  <a:lnTo>
                    <a:pt x="9905" y="274724"/>
                  </a:lnTo>
                  <a:lnTo>
                    <a:pt x="8381" y="274724"/>
                  </a:lnTo>
                  <a:lnTo>
                    <a:pt x="6857" y="27472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43" name="Google Shape;2043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92968" y="1304899"/>
            <a:ext cx="184616" cy="17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88865" y="1563662"/>
            <a:ext cx="125430" cy="110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5" name="Google Shape;2045;p43"/>
          <p:cNvGrpSpPr/>
          <p:nvPr/>
        </p:nvGrpSpPr>
        <p:grpSpPr>
          <a:xfrm>
            <a:off x="3490357" y="1185180"/>
            <a:ext cx="427060" cy="295647"/>
            <a:chOff x="5641085" y="2740842"/>
            <a:chExt cx="435864" cy="297252"/>
          </a:xfrm>
        </p:grpSpPr>
        <p:pic>
          <p:nvPicPr>
            <p:cNvPr id="2046" name="Google Shape;2046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41085" y="2838450"/>
              <a:ext cx="203239" cy="199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868162" y="2740842"/>
              <a:ext cx="208787" cy="263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8" name="Google Shape;2048;p43"/>
          <p:cNvGrpSpPr/>
          <p:nvPr/>
        </p:nvGrpSpPr>
        <p:grpSpPr>
          <a:xfrm>
            <a:off x="5631970" y="2094714"/>
            <a:ext cx="329405" cy="137934"/>
            <a:chOff x="7232142" y="3655314"/>
            <a:chExt cx="244729" cy="138683"/>
          </a:xfrm>
        </p:grpSpPr>
        <p:sp>
          <p:nvSpPr>
            <p:cNvPr id="2049" name="Google Shape;2049;p43"/>
            <p:cNvSpPr/>
            <p:nvPr/>
          </p:nvSpPr>
          <p:spPr>
            <a:xfrm>
              <a:off x="7245096" y="3724013"/>
              <a:ext cx="231775" cy="22225"/>
            </a:xfrm>
            <a:custGeom>
              <a:rect b="b" l="l" r="r" t="t"/>
              <a:pathLst>
                <a:path extrusionOk="0" h="22225" w="231775">
                  <a:moveTo>
                    <a:pt x="0" y="21978"/>
                  </a:moveTo>
                  <a:lnTo>
                    <a:pt x="19431" y="18311"/>
                  </a:lnTo>
                  <a:lnTo>
                    <a:pt x="38862" y="14358"/>
                  </a:lnTo>
                  <a:lnTo>
                    <a:pt x="58293" y="10406"/>
                  </a:lnTo>
                  <a:lnTo>
                    <a:pt x="77724" y="6738"/>
                  </a:lnTo>
                  <a:lnTo>
                    <a:pt x="99441" y="4500"/>
                  </a:lnTo>
                  <a:lnTo>
                    <a:pt x="121158" y="2547"/>
                  </a:lnTo>
                  <a:lnTo>
                    <a:pt x="142875" y="1166"/>
                  </a:lnTo>
                  <a:lnTo>
                    <a:pt x="164592" y="642"/>
                  </a:lnTo>
                  <a:lnTo>
                    <a:pt x="180855" y="0"/>
                  </a:lnTo>
                  <a:lnTo>
                    <a:pt x="197548" y="71"/>
                  </a:lnTo>
                  <a:lnTo>
                    <a:pt x="214526" y="428"/>
                  </a:lnTo>
                  <a:lnTo>
                    <a:pt x="231648" y="642"/>
                  </a:lnTo>
                  <a:lnTo>
                    <a:pt x="230124" y="642"/>
                  </a:lnTo>
                  <a:lnTo>
                    <a:pt x="225551" y="2166"/>
                  </a:lnTo>
                  <a:lnTo>
                    <a:pt x="222504" y="2166"/>
                  </a:lnTo>
                  <a:lnTo>
                    <a:pt x="216407" y="2166"/>
                  </a:lnTo>
                  <a:lnTo>
                    <a:pt x="210311" y="2166"/>
                  </a:lnTo>
                  <a:lnTo>
                    <a:pt x="204216" y="216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050" name="Google Shape;2050;p4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232142" y="3655314"/>
              <a:ext cx="123444" cy="1386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43"/>
          <p:cNvGrpSpPr/>
          <p:nvPr/>
        </p:nvGrpSpPr>
        <p:grpSpPr>
          <a:xfrm>
            <a:off x="6216591" y="2022715"/>
            <a:ext cx="270088" cy="169006"/>
            <a:chOff x="7666482" y="3582924"/>
            <a:chExt cx="200660" cy="169924"/>
          </a:xfrm>
        </p:grpSpPr>
        <p:pic>
          <p:nvPicPr>
            <p:cNvPr id="2052" name="Google Shape;2052;p4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666482" y="3615689"/>
              <a:ext cx="135635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3" name="Google Shape;2053;p43"/>
            <p:cNvSpPr/>
            <p:nvPr/>
          </p:nvSpPr>
          <p:spPr>
            <a:xfrm>
              <a:off x="7845552" y="3640835"/>
              <a:ext cx="3175" cy="74929"/>
            </a:xfrm>
            <a:custGeom>
              <a:rect b="b" l="l" r="r" t="t"/>
              <a:pathLst>
                <a:path extrusionOk="0" h="74929" w="3175">
                  <a:moveTo>
                    <a:pt x="3048" y="0"/>
                  </a:moveTo>
                  <a:lnTo>
                    <a:pt x="1928" y="9144"/>
                  </a:lnTo>
                  <a:lnTo>
                    <a:pt x="952" y="18288"/>
                  </a:lnTo>
                  <a:lnTo>
                    <a:pt x="261" y="27432"/>
                  </a:lnTo>
                  <a:lnTo>
                    <a:pt x="0" y="36576"/>
                  </a:lnTo>
                  <a:lnTo>
                    <a:pt x="23" y="43434"/>
                  </a:lnTo>
                  <a:lnTo>
                    <a:pt x="190" y="50292"/>
                  </a:lnTo>
                  <a:lnTo>
                    <a:pt x="642" y="57150"/>
                  </a:lnTo>
                  <a:lnTo>
                    <a:pt x="1524" y="64008"/>
                  </a:lnTo>
                  <a:lnTo>
                    <a:pt x="1524" y="67056"/>
                  </a:lnTo>
                  <a:lnTo>
                    <a:pt x="1524" y="70104"/>
                  </a:lnTo>
                  <a:lnTo>
                    <a:pt x="1524" y="746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853172" y="3582924"/>
              <a:ext cx="13970" cy="5079"/>
            </a:xfrm>
            <a:custGeom>
              <a:rect b="b" l="l" r="r" t="t"/>
              <a:pathLst>
                <a:path extrusionOk="0" h="5079" w="13970">
                  <a:moveTo>
                    <a:pt x="13716" y="4572"/>
                  </a:moveTo>
                  <a:lnTo>
                    <a:pt x="4572" y="3048"/>
                  </a:lnTo>
                  <a:lnTo>
                    <a:pt x="3048" y="0"/>
                  </a:lnTo>
                  <a:lnTo>
                    <a:pt x="0" y="457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55" name="Google Shape;2055;p4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06326" y="2761505"/>
            <a:ext cx="202892" cy="121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6" name="Google Shape;2056;p43"/>
          <p:cNvGrpSpPr/>
          <p:nvPr/>
        </p:nvGrpSpPr>
        <p:grpSpPr>
          <a:xfrm>
            <a:off x="5798124" y="2715421"/>
            <a:ext cx="235045" cy="152335"/>
            <a:chOff x="7355585" y="4279391"/>
            <a:chExt cx="174625" cy="153162"/>
          </a:xfrm>
        </p:grpSpPr>
        <p:pic>
          <p:nvPicPr>
            <p:cNvPr id="2057" name="Google Shape;2057;p4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355585" y="4304538"/>
              <a:ext cx="112776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8" name="Google Shape;2058;p43"/>
            <p:cNvSpPr/>
            <p:nvPr/>
          </p:nvSpPr>
          <p:spPr>
            <a:xfrm>
              <a:off x="7516367" y="4335780"/>
              <a:ext cx="6350" cy="60960"/>
            </a:xfrm>
            <a:custGeom>
              <a:rect b="b" l="l" r="r" t="t"/>
              <a:pathLst>
                <a:path extrusionOk="0" h="60960" w="6350">
                  <a:moveTo>
                    <a:pt x="0" y="0"/>
                  </a:moveTo>
                  <a:lnTo>
                    <a:pt x="4572" y="39624"/>
                  </a:lnTo>
                  <a:lnTo>
                    <a:pt x="4572" y="47244"/>
                  </a:lnTo>
                  <a:lnTo>
                    <a:pt x="4572" y="56387"/>
                  </a:lnTo>
                  <a:lnTo>
                    <a:pt x="4572" y="60960"/>
                  </a:lnTo>
                  <a:lnTo>
                    <a:pt x="6096" y="57912"/>
                  </a:lnTo>
                  <a:lnTo>
                    <a:pt x="3048" y="6096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7519415" y="4279391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7" y="4572"/>
                  </a:moveTo>
                  <a:lnTo>
                    <a:pt x="7619" y="3048"/>
                  </a:lnTo>
                  <a:lnTo>
                    <a:pt x="4571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60" name="Google Shape;2060;p4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47836" y="2305275"/>
            <a:ext cx="185159" cy="13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1" name="Google Shape;2061;p43"/>
          <p:cNvGrpSpPr/>
          <p:nvPr/>
        </p:nvGrpSpPr>
        <p:grpSpPr>
          <a:xfrm>
            <a:off x="1939642" y="559197"/>
            <a:ext cx="3684180" cy="1069396"/>
            <a:chOff x="2133585" y="844963"/>
            <a:chExt cx="4052558" cy="1615890"/>
          </a:xfrm>
        </p:grpSpPr>
        <p:pic>
          <p:nvPicPr>
            <p:cNvPr id="2062" name="Google Shape;2062;p4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133585" y="844963"/>
              <a:ext cx="4052558" cy="13605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63" name="Google Shape;2063;p43"/>
            <p:cNvGrpSpPr/>
            <p:nvPr/>
          </p:nvGrpSpPr>
          <p:grpSpPr>
            <a:xfrm>
              <a:off x="5435877" y="2266167"/>
              <a:ext cx="309132" cy="194686"/>
              <a:chOff x="6719316" y="3057143"/>
              <a:chExt cx="208788" cy="129540"/>
            </a:xfrm>
          </p:grpSpPr>
          <p:sp>
            <p:nvSpPr>
              <p:cNvPr id="2064" name="Google Shape;2064;p43"/>
              <p:cNvSpPr/>
              <p:nvPr/>
            </p:nvSpPr>
            <p:spPr>
              <a:xfrm>
                <a:off x="6742176" y="3125723"/>
                <a:ext cx="6350" cy="60960"/>
              </a:xfrm>
              <a:custGeom>
                <a:rect b="b" l="l" r="r" t="t"/>
                <a:pathLst>
                  <a:path extrusionOk="0" h="60960" w="6350">
                    <a:moveTo>
                      <a:pt x="4572" y="0"/>
                    </a:moveTo>
                    <a:lnTo>
                      <a:pt x="4810" y="6881"/>
                    </a:lnTo>
                    <a:lnTo>
                      <a:pt x="5334" y="13906"/>
                    </a:lnTo>
                    <a:lnTo>
                      <a:pt x="5857" y="21216"/>
                    </a:lnTo>
                    <a:lnTo>
                      <a:pt x="6096" y="28956"/>
                    </a:lnTo>
                    <a:lnTo>
                      <a:pt x="6096" y="36576"/>
                    </a:lnTo>
                    <a:lnTo>
                      <a:pt x="6096" y="44195"/>
                    </a:lnTo>
                    <a:lnTo>
                      <a:pt x="3048" y="53339"/>
                    </a:lnTo>
                    <a:lnTo>
                      <a:pt x="3048" y="56387"/>
                    </a:lnTo>
                    <a:lnTo>
                      <a:pt x="1524" y="57912"/>
                    </a:lnTo>
                    <a:lnTo>
                      <a:pt x="0" y="60960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65" name="Google Shape;2065;p43"/>
              <p:cNvSpPr/>
              <p:nvPr/>
            </p:nvSpPr>
            <p:spPr>
              <a:xfrm>
                <a:off x="6719316" y="305714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066" name="Google Shape;2066;p43"/>
              <p:cNvSpPr/>
              <p:nvPr/>
            </p:nvSpPr>
            <p:spPr>
              <a:xfrm>
                <a:off x="6798564" y="3098291"/>
                <a:ext cx="129540" cy="76200"/>
              </a:xfrm>
              <a:custGeom>
                <a:rect b="b" l="l" r="r" t="t"/>
                <a:pathLst>
                  <a:path extrusionOk="0" h="76200" w="129540">
                    <a:moveTo>
                      <a:pt x="0" y="19811"/>
                    </a:moveTo>
                    <a:lnTo>
                      <a:pt x="36575" y="22859"/>
                    </a:lnTo>
                    <a:lnTo>
                      <a:pt x="36575" y="24383"/>
                    </a:lnTo>
                    <a:lnTo>
                      <a:pt x="39623" y="28956"/>
                    </a:lnTo>
                  </a:path>
                  <a:path extrusionOk="0" h="76200" w="129540">
                    <a:moveTo>
                      <a:pt x="16764" y="76200"/>
                    </a:moveTo>
                    <a:lnTo>
                      <a:pt x="26812" y="75961"/>
                    </a:lnTo>
                    <a:lnTo>
                      <a:pt x="36575" y="75437"/>
                    </a:lnTo>
                    <a:lnTo>
                      <a:pt x="46338" y="74914"/>
                    </a:lnTo>
                    <a:lnTo>
                      <a:pt x="56387" y="74675"/>
                    </a:lnTo>
                    <a:lnTo>
                      <a:pt x="62483" y="73151"/>
                    </a:lnTo>
                    <a:lnTo>
                      <a:pt x="70103" y="73151"/>
                    </a:lnTo>
                    <a:lnTo>
                      <a:pt x="76200" y="71627"/>
                    </a:lnTo>
                  </a:path>
                  <a:path extrusionOk="0" h="76200" w="129540">
                    <a:moveTo>
                      <a:pt x="129539" y="0"/>
                    </a:moveTo>
                    <a:lnTo>
                      <a:pt x="127777" y="8905"/>
                    </a:lnTo>
                    <a:lnTo>
                      <a:pt x="126872" y="17525"/>
                    </a:lnTo>
                    <a:lnTo>
                      <a:pt x="126539" y="26146"/>
                    </a:lnTo>
                    <a:lnTo>
                      <a:pt x="126491" y="35051"/>
                    </a:lnTo>
                    <a:lnTo>
                      <a:pt x="126491" y="44219"/>
                    </a:lnTo>
                    <a:lnTo>
                      <a:pt x="126491" y="53530"/>
                    </a:lnTo>
                    <a:lnTo>
                      <a:pt x="126491" y="63126"/>
                    </a:lnTo>
                    <a:lnTo>
                      <a:pt x="126491" y="73151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067" name="Google Shape;2067;p4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203224" y="2099136"/>
            <a:ext cx="244889" cy="34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4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603229" y="2159766"/>
            <a:ext cx="228487" cy="212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43"/>
          <p:cNvGrpSpPr/>
          <p:nvPr/>
        </p:nvGrpSpPr>
        <p:grpSpPr>
          <a:xfrm>
            <a:off x="3990925" y="2182627"/>
            <a:ext cx="202053" cy="172797"/>
            <a:chOff x="6012941" y="3743705"/>
            <a:chExt cx="150114" cy="173735"/>
          </a:xfrm>
        </p:grpSpPr>
        <p:pic>
          <p:nvPicPr>
            <p:cNvPr id="2070" name="Google Shape;2070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012941" y="3743705"/>
              <a:ext cx="89725" cy="173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1" name="Google Shape;2071;p43"/>
            <p:cNvSpPr/>
            <p:nvPr/>
          </p:nvSpPr>
          <p:spPr>
            <a:xfrm>
              <a:off x="6138671" y="3838955"/>
              <a:ext cx="5079" cy="73660"/>
            </a:xfrm>
            <a:custGeom>
              <a:rect b="b" l="l" r="r" t="t"/>
              <a:pathLst>
                <a:path extrusionOk="0" h="73660" w="5079">
                  <a:moveTo>
                    <a:pt x="3048" y="0"/>
                  </a:moveTo>
                  <a:lnTo>
                    <a:pt x="3286" y="8905"/>
                  </a:lnTo>
                  <a:lnTo>
                    <a:pt x="3810" y="17526"/>
                  </a:lnTo>
                  <a:lnTo>
                    <a:pt x="4333" y="26146"/>
                  </a:lnTo>
                  <a:lnTo>
                    <a:pt x="4572" y="35052"/>
                  </a:lnTo>
                  <a:lnTo>
                    <a:pt x="4548" y="42814"/>
                  </a:lnTo>
                  <a:lnTo>
                    <a:pt x="4381" y="50291"/>
                  </a:lnTo>
                  <a:lnTo>
                    <a:pt x="3929" y="57769"/>
                  </a:lnTo>
                  <a:lnTo>
                    <a:pt x="3048" y="65532"/>
                  </a:lnTo>
                  <a:lnTo>
                    <a:pt x="3048" y="73152"/>
                  </a:lnTo>
                  <a:lnTo>
                    <a:pt x="1524" y="70104"/>
                  </a:lnTo>
                  <a:lnTo>
                    <a:pt x="0" y="70104"/>
                  </a:lnTo>
                </a:path>
              </a:pathLst>
            </a:custGeom>
            <a:noFill/>
            <a:ln cap="flat" cmpd="sng" w="228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6140195" y="3745991"/>
              <a:ext cx="22860" cy="24764"/>
            </a:xfrm>
            <a:custGeom>
              <a:rect b="b" l="l" r="r" t="t"/>
              <a:pathLst>
                <a:path extrusionOk="0" h="24764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4383"/>
                  </a:lnTo>
                  <a:lnTo>
                    <a:pt x="6096" y="24383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073" name="Google Shape;2073;p43"/>
          <p:cNvGrpSpPr/>
          <p:nvPr/>
        </p:nvGrpSpPr>
        <p:grpSpPr>
          <a:xfrm>
            <a:off x="4322212" y="2187933"/>
            <a:ext cx="76924" cy="85262"/>
            <a:chOff x="6259068" y="3749040"/>
            <a:chExt cx="57150" cy="85725"/>
          </a:xfrm>
        </p:grpSpPr>
        <p:sp>
          <p:nvSpPr>
            <p:cNvPr id="2074" name="Google Shape;2074;p43"/>
            <p:cNvSpPr/>
            <p:nvPr/>
          </p:nvSpPr>
          <p:spPr>
            <a:xfrm>
              <a:off x="6259068" y="3791069"/>
              <a:ext cx="57150" cy="1270"/>
            </a:xfrm>
            <a:custGeom>
              <a:rect b="b" l="l" r="r" t="t"/>
              <a:pathLst>
                <a:path extrusionOk="0" h="1270" w="57150">
                  <a:moveTo>
                    <a:pt x="0" y="642"/>
                  </a:moveTo>
                  <a:lnTo>
                    <a:pt x="9358" y="642"/>
                  </a:lnTo>
                  <a:lnTo>
                    <a:pt x="18859" y="642"/>
                  </a:lnTo>
                  <a:lnTo>
                    <a:pt x="28074" y="642"/>
                  </a:lnTo>
                  <a:lnTo>
                    <a:pt x="36576" y="642"/>
                  </a:lnTo>
                  <a:lnTo>
                    <a:pt x="43743" y="428"/>
                  </a:lnTo>
                  <a:lnTo>
                    <a:pt x="51625" y="71"/>
                  </a:lnTo>
                  <a:lnTo>
                    <a:pt x="56935" y="0"/>
                  </a:lnTo>
                  <a:lnTo>
                    <a:pt x="56387" y="642"/>
                  </a:lnTo>
                  <a:lnTo>
                    <a:pt x="54864" y="64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6286880" y="3749040"/>
              <a:ext cx="4445" cy="85725"/>
            </a:xfrm>
            <a:custGeom>
              <a:rect b="b" l="l" r="r" t="t"/>
              <a:pathLst>
                <a:path extrusionOk="0" h="85725" w="4445">
                  <a:moveTo>
                    <a:pt x="1142" y="0"/>
                  </a:moveTo>
                  <a:lnTo>
                    <a:pt x="285" y="10048"/>
                  </a:lnTo>
                  <a:lnTo>
                    <a:pt x="0" y="19812"/>
                  </a:lnTo>
                  <a:lnTo>
                    <a:pt x="285" y="29575"/>
                  </a:lnTo>
                  <a:lnTo>
                    <a:pt x="1142" y="39624"/>
                  </a:lnTo>
                  <a:lnTo>
                    <a:pt x="2047" y="47863"/>
                  </a:lnTo>
                  <a:lnTo>
                    <a:pt x="2666" y="56387"/>
                  </a:lnTo>
                  <a:lnTo>
                    <a:pt x="3286" y="64912"/>
                  </a:lnTo>
                  <a:lnTo>
                    <a:pt x="4190" y="73152"/>
                  </a:lnTo>
                  <a:lnTo>
                    <a:pt x="4190" y="77724"/>
                  </a:lnTo>
                  <a:lnTo>
                    <a:pt x="4190" y="80772"/>
                  </a:lnTo>
                  <a:lnTo>
                    <a:pt x="419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076" name="Google Shape;2076;p4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7342" y="2152187"/>
            <a:ext cx="164254" cy="20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4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70936" y="2129452"/>
            <a:ext cx="122445" cy="18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43"/>
          <p:cNvSpPr/>
          <p:nvPr/>
        </p:nvSpPr>
        <p:spPr>
          <a:xfrm>
            <a:off x="5251453" y="2116567"/>
            <a:ext cx="17082" cy="123206"/>
          </a:xfrm>
          <a:custGeom>
            <a:rect b="b" l="l" r="r" t="t"/>
            <a:pathLst>
              <a:path extrusionOk="0" h="123825" w="12700">
                <a:moveTo>
                  <a:pt x="0" y="0"/>
                </a:moveTo>
                <a:lnTo>
                  <a:pt x="0" y="17145"/>
                </a:lnTo>
                <a:lnTo>
                  <a:pt x="0" y="34290"/>
                </a:lnTo>
                <a:lnTo>
                  <a:pt x="0" y="51435"/>
                </a:lnTo>
                <a:lnTo>
                  <a:pt x="0" y="68580"/>
                </a:lnTo>
                <a:lnTo>
                  <a:pt x="928" y="79128"/>
                </a:lnTo>
                <a:lnTo>
                  <a:pt x="1714" y="90106"/>
                </a:lnTo>
                <a:lnTo>
                  <a:pt x="2786" y="101369"/>
                </a:lnTo>
                <a:lnTo>
                  <a:pt x="4572" y="112775"/>
                </a:lnTo>
                <a:lnTo>
                  <a:pt x="4572" y="114300"/>
                </a:lnTo>
                <a:lnTo>
                  <a:pt x="6096" y="121920"/>
                </a:lnTo>
                <a:lnTo>
                  <a:pt x="7620" y="121920"/>
                </a:lnTo>
                <a:lnTo>
                  <a:pt x="12192" y="123444"/>
                </a:lnTo>
                <a:lnTo>
                  <a:pt x="9144" y="115824"/>
                </a:lnTo>
                <a:lnTo>
                  <a:pt x="9144" y="111252"/>
                </a:lnTo>
              </a:path>
            </a:pathLst>
          </a:custGeom>
          <a:noFill/>
          <a:ln cap="flat" cmpd="sng" w="228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79" name="Google Shape;2079;p4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12458" y="2841839"/>
            <a:ext cx="344619" cy="166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0" name="Google Shape;2080;p43"/>
          <p:cNvGrpSpPr/>
          <p:nvPr/>
        </p:nvGrpSpPr>
        <p:grpSpPr>
          <a:xfrm>
            <a:off x="4133492" y="2740053"/>
            <a:ext cx="191113" cy="219787"/>
            <a:chOff x="6118860" y="4304157"/>
            <a:chExt cx="141986" cy="220980"/>
          </a:xfrm>
        </p:grpSpPr>
        <p:sp>
          <p:nvSpPr>
            <p:cNvPr id="2081" name="Google Shape;2081;p43"/>
            <p:cNvSpPr/>
            <p:nvPr/>
          </p:nvSpPr>
          <p:spPr>
            <a:xfrm>
              <a:off x="6118860" y="4304157"/>
              <a:ext cx="73660" cy="213360"/>
            </a:xfrm>
            <a:custGeom>
              <a:rect b="b" l="l" r="r" t="t"/>
              <a:pathLst>
                <a:path extrusionOk="0" h="213360" w="73660">
                  <a:moveTo>
                    <a:pt x="62484" y="1142"/>
                  </a:moveTo>
                  <a:lnTo>
                    <a:pt x="53673" y="142"/>
                  </a:lnTo>
                  <a:lnTo>
                    <a:pt x="46863" y="0"/>
                  </a:lnTo>
                  <a:lnTo>
                    <a:pt x="40624" y="1571"/>
                  </a:lnTo>
                  <a:lnTo>
                    <a:pt x="9144" y="33146"/>
                  </a:lnTo>
                  <a:lnTo>
                    <a:pt x="0" y="68198"/>
                  </a:lnTo>
                  <a:lnTo>
                    <a:pt x="619" y="76057"/>
                  </a:lnTo>
                  <a:lnTo>
                    <a:pt x="29979" y="100917"/>
                  </a:lnTo>
                  <a:lnTo>
                    <a:pt x="36576" y="103250"/>
                  </a:lnTo>
                  <a:lnTo>
                    <a:pt x="41148" y="103250"/>
                  </a:lnTo>
                  <a:lnTo>
                    <a:pt x="48768" y="106298"/>
                  </a:lnTo>
                  <a:lnTo>
                    <a:pt x="51816" y="110870"/>
                  </a:lnTo>
                  <a:lnTo>
                    <a:pt x="53340" y="115442"/>
                  </a:lnTo>
                  <a:lnTo>
                    <a:pt x="53340" y="127634"/>
                  </a:lnTo>
                  <a:lnTo>
                    <a:pt x="51816" y="133730"/>
                  </a:lnTo>
                  <a:lnTo>
                    <a:pt x="47696" y="146042"/>
                  </a:lnTo>
                  <a:lnTo>
                    <a:pt x="42862" y="157924"/>
                  </a:lnTo>
                  <a:lnTo>
                    <a:pt x="38314" y="169521"/>
                  </a:lnTo>
                  <a:lnTo>
                    <a:pt x="35052" y="180974"/>
                  </a:lnTo>
                  <a:lnTo>
                    <a:pt x="32004" y="188594"/>
                  </a:lnTo>
                  <a:lnTo>
                    <a:pt x="32004" y="196214"/>
                  </a:lnTo>
                  <a:lnTo>
                    <a:pt x="33528" y="203835"/>
                  </a:lnTo>
                  <a:lnTo>
                    <a:pt x="33528" y="209930"/>
                  </a:lnTo>
                  <a:lnTo>
                    <a:pt x="36576" y="209930"/>
                  </a:lnTo>
                  <a:lnTo>
                    <a:pt x="42672" y="211454"/>
                  </a:lnTo>
                  <a:lnTo>
                    <a:pt x="48768" y="211454"/>
                  </a:lnTo>
                  <a:lnTo>
                    <a:pt x="57912" y="212978"/>
                  </a:lnTo>
                  <a:lnTo>
                    <a:pt x="64008" y="211454"/>
                  </a:lnTo>
                  <a:lnTo>
                    <a:pt x="68580" y="208406"/>
                  </a:lnTo>
                  <a:lnTo>
                    <a:pt x="70104" y="208406"/>
                  </a:lnTo>
                  <a:lnTo>
                    <a:pt x="73152" y="20688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6233159" y="441198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6231636" y="4469892"/>
              <a:ext cx="29210" cy="55245"/>
            </a:xfrm>
            <a:custGeom>
              <a:rect b="b" l="l" r="r" t="t"/>
              <a:pathLst>
                <a:path extrusionOk="0" h="55245" w="29210">
                  <a:moveTo>
                    <a:pt x="0" y="0"/>
                  </a:moveTo>
                  <a:lnTo>
                    <a:pt x="1119" y="8024"/>
                  </a:lnTo>
                  <a:lnTo>
                    <a:pt x="2095" y="16192"/>
                  </a:lnTo>
                  <a:lnTo>
                    <a:pt x="2786" y="24645"/>
                  </a:lnTo>
                  <a:lnTo>
                    <a:pt x="3048" y="33528"/>
                  </a:lnTo>
                  <a:lnTo>
                    <a:pt x="4572" y="39624"/>
                  </a:lnTo>
                  <a:lnTo>
                    <a:pt x="4572" y="45719"/>
                  </a:lnTo>
                  <a:lnTo>
                    <a:pt x="9144" y="50292"/>
                  </a:lnTo>
                  <a:lnTo>
                    <a:pt x="12192" y="53339"/>
                  </a:lnTo>
                  <a:lnTo>
                    <a:pt x="15240" y="54864"/>
                  </a:lnTo>
                  <a:lnTo>
                    <a:pt x="18288" y="54864"/>
                  </a:lnTo>
                  <a:lnTo>
                    <a:pt x="25908" y="54864"/>
                  </a:lnTo>
                  <a:lnTo>
                    <a:pt x="27432" y="48767"/>
                  </a:lnTo>
                  <a:lnTo>
                    <a:pt x="28956" y="4267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084" name="Google Shape;2084;p43"/>
          <p:cNvSpPr/>
          <p:nvPr/>
        </p:nvSpPr>
        <p:spPr>
          <a:xfrm>
            <a:off x="4535548" y="2422363"/>
            <a:ext cx="232308" cy="18955"/>
          </a:xfrm>
          <a:custGeom>
            <a:rect b="b" l="l" r="r" t="t"/>
            <a:pathLst>
              <a:path extrusionOk="0" h="19050" w="172720">
                <a:moveTo>
                  <a:pt x="0" y="17145"/>
                </a:moveTo>
                <a:lnTo>
                  <a:pt x="13477" y="16240"/>
                </a:lnTo>
                <a:lnTo>
                  <a:pt x="26670" y="15621"/>
                </a:lnTo>
                <a:lnTo>
                  <a:pt x="39862" y="15001"/>
                </a:lnTo>
                <a:lnTo>
                  <a:pt x="53339" y="14097"/>
                </a:lnTo>
                <a:lnTo>
                  <a:pt x="75938" y="12644"/>
                </a:lnTo>
                <a:lnTo>
                  <a:pt x="98107" y="10477"/>
                </a:lnTo>
                <a:lnTo>
                  <a:pt x="119991" y="7453"/>
                </a:lnTo>
                <a:lnTo>
                  <a:pt x="141732" y="3429"/>
                </a:lnTo>
                <a:lnTo>
                  <a:pt x="146304" y="3429"/>
                </a:lnTo>
                <a:lnTo>
                  <a:pt x="150876" y="1905"/>
                </a:lnTo>
                <a:lnTo>
                  <a:pt x="155448" y="381"/>
                </a:lnTo>
                <a:lnTo>
                  <a:pt x="147208" y="381"/>
                </a:lnTo>
                <a:lnTo>
                  <a:pt x="138683" y="381"/>
                </a:lnTo>
                <a:lnTo>
                  <a:pt x="130159" y="381"/>
                </a:lnTo>
                <a:lnTo>
                  <a:pt x="121920" y="381"/>
                </a:lnTo>
                <a:lnTo>
                  <a:pt x="103632" y="190"/>
                </a:lnTo>
                <a:lnTo>
                  <a:pt x="85343" y="0"/>
                </a:lnTo>
                <a:lnTo>
                  <a:pt x="67055" y="381"/>
                </a:lnTo>
                <a:lnTo>
                  <a:pt x="48768" y="1905"/>
                </a:lnTo>
                <a:lnTo>
                  <a:pt x="44195" y="3429"/>
                </a:lnTo>
                <a:lnTo>
                  <a:pt x="38100" y="4953"/>
                </a:lnTo>
                <a:lnTo>
                  <a:pt x="32004" y="6477"/>
                </a:lnTo>
                <a:lnTo>
                  <a:pt x="38100" y="8001"/>
                </a:lnTo>
                <a:lnTo>
                  <a:pt x="47244" y="8001"/>
                </a:lnTo>
                <a:lnTo>
                  <a:pt x="54864" y="9525"/>
                </a:lnTo>
                <a:lnTo>
                  <a:pt x="72009" y="10167"/>
                </a:lnTo>
                <a:lnTo>
                  <a:pt x="89154" y="10096"/>
                </a:lnTo>
                <a:lnTo>
                  <a:pt x="106299" y="9739"/>
                </a:lnTo>
                <a:lnTo>
                  <a:pt x="123444" y="9525"/>
                </a:lnTo>
                <a:lnTo>
                  <a:pt x="135778" y="9525"/>
                </a:lnTo>
                <a:lnTo>
                  <a:pt x="147828" y="9525"/>
                </a:lnTo>
                <a:lnTo>
                  <a:pt x="159877" y="9525"/>
                </a:lnTo>
                <a:lnTo>
                  <a:pt x="172211" y="9525"/>
                </a:lnTo>
                <a:lnTo>
                  <a:pt x="166116" y="9525"/>
                </a:lnTo>
                <a:lnTo>
                  <a:pt x="155448" y="9525"/>
                </a:lnTo>
                <a:lnTo>
                  <a:pt x="149352" y="9525"/>
                </a:lnTo>
                <a:lnTo>
                  <a:pt x="135636" y="10025"/>
                </a:lnTo>
                <a:lnTo>
                  <a:pt x="121920" y="11239"/>
                </a:lnTo>
                <a:lnTo>
                  <a:pt x="108204" y="12739"/>
                </a:lnTo>
                <a:lnTo>
                  <a:pt x="94488" y="14097"/>
                </a:lnTo>
                <a:lnTo>
                  <a:pt x="86868" y="15621"/>
                </a:lnTo>
                <a:lnTo>
                  <a:pt x="79248" y="15621"/>
                </a:lnTo>
                <a:lnTo>
                  <a:pt x="71628" y="17145"/>
                </a:lnTo>
                <a:lnTo>
                  <a:pt x="76200" y="17145"/>
                </a:lnTo>
                <a:lnTo>
                  <a:pt x="82296" y="18669"/>
                </a:lnTo>
                <a:lnTo>
                  <a:pt x="88391" y="18669"/>
                </a:lnTo>
                <a:lnTo>
                  <a:pt x="94488" y="18669"/>
                </a:lnTo>
                <a:lnTo>
                  <a:pt x="97536" y="18669"/>
                </a:lnTo>
                <a:lnTo>
                  <a:pt x="100584" y="1409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85" name="Google Shape;2085;p43"/>
          <p:cNvSpPr/>
          <p:nvPr/>
        </p:nvSpPr>
        <p:spPr>
          <a:xfrm>
            <a:off x="4275031" y="3054797"/>
            <a:ext cx="447535" cy="9477"/>
          </a:xfrm>
          <a:custGeom>
            <a:rect b="b" l="l" r="r" t="t"/>
            <a:pathLst>
              <a:path extrusionOk="0" h="9525" w="332740">
                <a:moveTo>
                  <a:pt x="0" y="6095"/>
                </a:moveTo>
                <a:lnTo>
                  <a:pt x="20812" y="6977"/>
                </a:lnTo>
                <a:lnTo>
                  <a:pt x="41910" y="7429"/>
                </a:lnTo>
                <a:lnTo>
                  <a:pt x="63007" y="7596"/>
                </a:lnTo>
                <a:lnTo>
                  <a:pt x="83820" y="7619"/>
                </a:lnTo>
                <a:lnTo>
                  <a:pt x="114442" y="7119"/>
                </a:lnTo>
                <a:lnTo>
                  <a:pt x="144780" y="5905"/>
                </a:lnTo>
                <a:lnTo>
                  <a:pt x="175117" y="4405"/>
                </a:lnTo>
                <a:lnTo>
                  <a:pt x="205740" y="3047"/>
                </a:lnTo>
                <a:lnTo>
                  <a:pt x="252221" y="952"/>
                </a:lnTo>
                <a:lnTo>
                  <a:pt x="298704" y="0"/>
                </a:lnTo>
                <a:lnTo>
                  <a:pt x="307586" y="0"/>
                </a:lnTo>
                <a:lnTo>
                  <a:pt x="316039" y="0"/>
                </a:lnTo>
                <a:lnTo>
                  <a:pt x="324207" y="0"/>
                </a:lnTo>
                <a:lnTo>
                  <a:pt x="332232" y="0"/>
                </a:lnTo>
                <a:lnTo>
                  <a:pt x="326136" y="1523"/>
                </a:lnTo>
                <a:lnTo>
                  <a:pt x="318515" y="6095"/>
                </a:lnTo>
                <a:lnTo>
                  <a:pt x="310895" y="7619"/>
                </a:lnTo>
                <a:lnTo>
                  <a:pt x="300228" y="9143"/>
                </a:lnTo>
                <a:lnTo>
                  <a:pt x="295656" y="9143"/>
                </a:lnTo>
                <a:lnTo>
                  <a:pt x="288036" y="9143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86" name="Google Shape;2086;p43"/>
          <p:cNvSpPr/>
          <p:nvPr/>
        </p:nvSpPr>
        <p:spPr>
          <a:xfrm>
            <a:off x="4607342" y="2450025"/>
            <a:ext cx="131528" cy="12637"/>
          </a:xfrm>
          <a:custGeom>
            <a:rect b="b" l="l" r="r" t="t"/>
            <a:pathLst>
              <a:path extrusionOk="0" h="12700" w="97790">
                <a:moveTo>
                  <a:pt x="0" y="0"/>
                </a:moveTo>
                <a:lnTo>
                  <a:pt x="10310" y="881"/>
                </a:lnTo>
                <a:lnTo>
                  <a:pt x="20764" y="1333"/>
                </a:lnTo>
                <a:lnTo>
                  <a:pt x="31503" y="1500"/>
                </a:lnTo>
                <a:lnTo>
                  <a:pt x="42672" y="1523"/>
                </a:lnTo>
                <a:lnTo>
                  <a:pt x="52959" y="1523"/>
                </a:lnTo>
                <a:lnTo>
                  <a:pt x="63246" y="1523"/>
                </a:lnTo>
                <a:lnTo>
                  <a:pt x="73533" y="1523"/>
                </a:lnTo>
                <a:lnTo>
                  <a:pt x="83820" y="1523"/>
                </a:lnTo>
                <a:lnTo>
                  <a:pt x="91439" y="1523"/>
                </a:lnTo>
                <a:lnTo>
                  <a:pt x="94488" y="0"/>
                </a:lnTo>
                <a:lnTo>
                  <a:pt x="97536" y="4571"/>
                </a:lnTo>
                <a:lnTo>
                  <a:pt x="94488" y="10667"/>
                </a:lnTo>
                <a:lnTo>
                  <a:pt x="92964" y="10667"/>
                </a:lnTo>
                <a:lnTo>
                  <a:pt x="86868" y="12191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87" name="Google Shape;2087;p4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485289" y="2781210"/>
            <a:ext cx="125431" cy="18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4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719138" y="2805462"/>
            <a:ext cx="142821" cy="101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9" name="Google Shape;2089;p43"/>
          <p:cNvGrpSpPr/>
          <p:nvPr/>
        </p:nvGrpSpPr>
        <p:grpSpPr>
          <a:xfrm>
            <a:off x="1593145" y="3237222"/>
            <a:ext cx="7210308" cy="1453242"/>
            <a:chOff x="4011167" y="4892039"/>
            <a:chExt cx="5677408" cy="1451355"/>
          </a:xfrm>
        </p:grpSpPr>
        <p:sp>
          <p:nvSpPr>
            <p:cNvPr id="2090" name="Google Shape;2090;p43"/>
            <p:cNvSpPr/>
            <p:nvPr/>
          </p:nvSpPr>
          <p:spPr>
            <a:xfrm>
              <a:off x="4011167" y="4892039"/>
              <a:ext cx="3375659" cy="172720"/>
            </a:xfrm>
            <a:custGeom>
              <a:rect b="b" l="l" r="r" t="t"/>
              <a:pathLst>
                <a:path extrusionOk="0" h="172720" w="3375659">
                  <a:moveTo>
                    <a:pt x="0" y="172212"/>
                  </a:moveTo>
                  <a:lnTo>
                    <a:pt x="44434" y="150399"/>
                  </a:lnTo>
                  <a:lnTo>
                    <a:pt x="100584" y="147828"/>
                  </a:lnTo>
                  <a:lnTo>
                    <a:pt x="132588" y="148042"/>
                  </a:lnTo>
                  <a:lnTo>
                    <a:pt x="164592" y="148399"/>
                  </a:lnTo>
                  <a:lnTo>
                    <a:pt x="196596" y="148470"/>
                  </a:lnTo>
                  <a:lnTo>
                    <a:pt x="273415" y="146423"/>
                  </a:lnTo>
                  <a:lnTo>
                    <a:pt x="318515" y="144589"/>
                  </a:lnTo>
                  <a:lnTo>
                    <a:pt x="363616" y="142470"/>
                  </a:lnTo>
                  <a:lnTo>
                    <a:pt x="408432" y="140208"/>
                  </a:lnTo>
                  <a:lnTo>
                    <a:pt x="455054" y="137306"/>
                  </a:lnTo>
                  <a:lnTo>
                    <a:pt x="501603" y="134185"/>
                  </a:lnTo>
                  <a:lnTo>
                    <a:pt x="548006" y="130990"/>
                  </a:lnTo>
                  <a:lnTo>
                    <a:pt x="594189" y="127869"/>
                  </a:lnTo>
                  <a:lnTo>
                    <a:pt x="640079" y="124968"/>
                  </a:lnTo>
                  <a:lnTo>
                    <a:pt x="694188" y="121481"/>
                  </a:lnTo>
                  <a:lnTo>
                    <a:pt x="748515" y="118286"/>
                  </a:lnTo>
                  <a:lnTo>
                    <a:pt x="802916" y="115311"/>
                  </a:lnTo>
                  <a:lnTo>
                    <a:pt x="857243" y="112483"/>
                  </a:lnTo>
                  <a:lnTo>
                    <a:pt x="911352" y="109728"/>
                  </a:lnTo>
                  <a:lnTo>
                    <a:pt x="959470" y="107554"/>
                  </a:lnTo>
                  <a:lnTo>
                    <a:pt x="1007759" y="105551"/>
                  </a:lnTo>
                  <a:lnTo>
                    <a:pt x="1056132" y="103632"/>
                  </a:lnTo>
                  <a:lnTo>
                    <a:pt x="1104504" y="101712"/>
                  </a:lnTo>
                  <a:lnTo>
                    <a:pt x="1152793" y="99709"/>
                  </a:lnTo>
                  <a:lnTo>
                    <a:pt x="1200912" y="97536"/>
                  </a:lnTo>
                  <a:lnTo>
                    <a:pt x="1250554" y="96012"/>
                  </a:lnTo>
                  <a:lnTo>
                    <a:pt x="1300367" y="94488"/>
                  </a:lnTo>
                  <a:lnTo>
                    <a:pt x="1350263" y="92964"/>
                  </a:lnTo>
                  <a:lnTo>
                    <a:pt x="1400160" y="91440"/>
                  </a:lnTo>
                  <a:lnTo>
                    <a:pt x="1449973" y="89916"/>
                  </a:lnTo>
                  <a:lnTo>
                    <a:pt x="1499616" y="88392"/>
                  </a:lnTo>
                  <a:lnTo>
                    <a:pt x="1551439" y="86642"/>
                  </a:lnTo>
                  <a:lnTo>
                    <a:pt x="1603304" y="84553"/>
                  </a:lnTo>
                  <a:lnTo>
                    <a:pt x="1655254" y="82296"/>
                  </a:lnTo>
                  <a:lnTo>
                    <a:pt x="1707331" y="80038"/>
                  </a:lnTo>
                  <a:lnTo>
                    <a:pt x="1759577" y="77949"/>
                  </a:lnTo>
                  <a:lnTo>
                    <a:pt x="1812036" y="76200"/>
                  </a:lnTo>
                  <a:lnTo>
                    <a:pt x="1864614" y="74795"/>
                  </a:lnTo>
                  <a:lnTo>
                    <a:pt x="1917192" y="73603"/>
                  </a:lnTo>
                  <a:lnTo>
                    <a:pt x="1969770" y="72580"/>
                  </a:lnTo>
                  <a:lnTo>
                    <a:pt x="2022348" y="71684"/>
                  </a:lnTo>
                  <a:lnTo>
                    <a:pt x="2074926" y="70873"/>
                  </a:lnTo>
                  <a:lnTo>
                    <a:pt x="2127504" y="70104"/>
                  </a:lnTo>
                  <a:lnTo>
                    <a:pt x="2178445" y="69342"/>
                  </a:lnTo>
                  <a:lnTo>
                    <a:pt x="2229216" y="68580"/>
                  </a:lnTo>
                  <a:lnTo>
                    <a:pt x="2279904" y="67818"/>
                  </a:lnTo>
                  <a:lnTo>
                    <a:pt x="2330591" y="67056"/>
                  </a:lnTo>
                  <a:lnTo>
                    <a:pt x="2381362" y="66294"/>
                  </a:lnTo>
                  <a:lnTo>
                    <a:pt x="2432304" y="65532"/>
                  </a:lnTo>
                  <a:lnTo>
                    <a:pt x="2482596" y="64523"/>
                  </a:lnTo>
                  <a:lnTo>
                    <a:pt x="2532888" y="63048"/>
                  </a:lnTo>
                  <a:lnTo>
                    <a:pt x="2583180" y="61150"/>
                  </a:lnTo>
                  <a:lnTo>
                    <a:pt x="2633472" y="58871"/>
                  </a:lnTo>
                  <a:lnTo>
                    <a:pt x="2683764" y="56253"/>
                  </a:lnTo>
                  <a:lnTo>
                    <a:pt x="2734056" y="53340"/>
                  </a:lnTo>
                  <a:lnTo>
                    <a:pt x="2785491" y="49708"/>
                  </a:lnTo>
                  <a:lnTo>
                    <a:pt x="2836926" y="45720"/>
                  </a:lnTo>
                  <a:lnTo>
                    <a:pt x="2888361" y="41445"/>
                  </a:lnTo>
                  <a:lnTo>
                    <a:pt x="2939795" y="36957"/>
                  </a:lnTo>
                  <a:lnTo>
                    <a:pt x="2991230" y="32325"/>
                  </a:lnTo>
                  <a:lnTo>
                    <a:pt x="3042665" y="27622"/>
                  </a:lnTo>
                  <a:lnTo>
                    <a:pt x="3094100" y="22919"/>
                  </a:lnTo>
                  <a:lnTo>
                    <a:pt x="3145535" y="18288"/>
                  </a:lnTo>
                  <a:lnTo>
                    <a:pt x="3194708" y="13739"/>
                  </a:lnTo>
                  <a:lnTo>
                    <a:pt x="3244024" y="9334"/>
                  </a:lnTo>
                  <a:lnTo>
                    <a:pt x="3293625" y="5214"/>
                  </a:lnTo>
                  <a:lnTo>
                    <a:pt x="3343656" y="1524"/>
                  </a:lnTo>
                  <a:lnTo>
                    <a:pt x="3350156" y="1524"/>
                  </a:lnTo>
                  <a:lnTo>
                    <a:pt x="3360229" y="1524"/>
                  </a:lnTo>
                  <a:lnTo>
                    <a:pt x="3370016" y="1524"/>
                  </a:lnTo>
                  <a:lnTo>
                    <a:pt x="3375659" y="1524"/>
                  </a:lnTo>
                  <a:lnTo>
                    <a:pt x="3365491" y="1500"/>
                  </a:lnTo>
                  <a:lnTo>
                    <a:pt x="3357181" y="1333"/>
                  </a:lnTo>
                  <a:lnTo>
                    <a:pt x="3349728" y="881"/>
                  </a:lnTo>
                  <a:lnTo>
                    <a:pt x="3342132" y="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091" name="Google Shape;2091;p4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895850" y="5373814"/>
              <a:ext cx="143255" cy="14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4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06162" y="5395721"/>
              <a:ext cx="123443" cy="86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3" name="Google Shape;2093;p4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24094" y="5383529"/>
              <a:ext cx="105155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4" name="Google Shape;2094;p4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356306" y="5400294"/>
              <a:ext cx="196643" cy="242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4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02273" y="5353050"/>
              <a:ext cx="300228" cy="178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6" name="Google Shape;2096;p43"/>
            <p:cNvGrpSpPr/>
            <p:nvPr/>
          </p:nvGrpSpPr>
          <p:grpSpPr>
            <a:xfrm>
              <a:off x="6608826" y="5310378"/>
              <a:ext cx="548640" cy="210311"/>
              <a:chOff x="6608826" y="5310378"/>
              <a:chExt cx="548640" cy="210311"/>
            </a:xfrm>
          </p:grpSpPr>
          <p:pic>
            <p:nvPicPr>
              <p:cNvPr id="2097" name="Google Shape;2097;p4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608826" y="5314783"/>
                <a:ext cx="256032" cy="2059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8" name="Google Shape;2098;p4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887718" y="5310378"/>
                <a:ext cx="269748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99" name="Google Shape;2099;p43"/>
            <p:cNvGrpSpPr/>
            <p:nvPr/>
          </p:nvGrpSpPr>
          <p:grpSpPr>
            <a:xfrm>
              <a:off x="7258264" y="5169408"/>
              <a:ext cx="341161" cy="264080"/>
              <a:chOff x="7258264" y="5169408"/>
              <a:chExt cx="341161" cy="264080"/>
            </a:xfrm>
          </p:grpSpPr>
          <p:pic>
            <p:nvPicPr>
              <p:cNvPr id="2100" name="Google Shape;2100;p4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258264" y="5270754"/>
                <a:ext cx="341161" cy="162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1" name="Google Shape;2101;p43"/>
              <p:cNvSpPr/>
              <p:nvPr/>
            </p:nvSpPr>
            <p:spPr>
              <a:xfrm>
                <a:off x="7541990" y="5169408"/>
                <a:ext cx="12700" cy="67310"/>
              </a:xfrm>
              <a:custGeom>
                <a:rect b="b" l="l" r="r" t="t"/>
                <a:pathLst>
                  <a:path extrusionOk="0" h="67310" w="12700">
                    <a:moveTo>
                      <a:pt x="9429" y="0"/>
                    </a:moveTo>
                    <a:lnTo>
                      <a:pt x="4381" y="9620"/>
                    </a:lnTo>
                    <a:lnTo>
                      <a:pt x="1047" y="18668"/>
                    </a:lnTo>
                    <a:lnTo>
                      <a:pt x="0" y="28289"/>
                    </a:lnTo>
                    <a:lnTo>
                      <a:pt x="1809" y="39624"/>
                    </a:lnTo>
                    <a:lnTo>
                      <a:pt x="3476" y="46696"/>
                    </a:lnTo>
                    <a:lnTo>
                      <a:pt x="6000" y="53911"/>
                    </a:lnTo>
                    <a:lnTo>
                      <a:pt x="9096" y="60840"/>
                    </a:lnTo>
                    <a:lnTo>
                      <a:pt x="12477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02" name="Google Shape;2102;p4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12964" y="5228082"/>
              <a:ext cx="346710" cy="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4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166354" y="5212842"/>
              <a:ext cx="207263" cy="1447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4" name="Google Shape;2104;p43"/>
            <p:cNvGrpSpPr/>
            <p:nvPr/>
          </p:nvGrpSpPr>
          <p:grpSpPr>
            <a:xfrm>
              <a:off x="8679941" y="5139690"/>
              <a:ext cx="366926" cy="147828"/>
              <a:chOff x="8679941" y="5139690"/>
              <a:chExt cx="366926" cy="147828"/>
            </a:xfrm>
          </p:grpSpPr>
          <p:pic>
            <p:nvPicPr>
              <p:cNvPr id="2105" name="Google Shape;2105;p43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79941" y="5144262"/>
                <a:ext cx="125777" cy="143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6" name="Google Shape;2106;p4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49105" y="5139690"/>
                <a:ext cx="197762" cy="111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07" name="Google Shape;2107;p4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214866" y="5065014"/>
              <a:ext cx="141731" cy="1463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8" name="Google Shape;2108;p43"/>
            <p:cNvGrpSpPr/>
            <p:nvPr/>
          </p:nvGrpSpPr>
          <p:grpSpPr>
            <a:xfrm>
              <a:off x="9067799" y="5289803"/>
              <a:ext cx="575183" cy="166371"/>
              <a:chOff x="9067799" y="5289803"/>
              <a:chExt cx="575183" cy="166371"/>
            </a:xfrm>
          </p:grpSpPr>
          <p:sp>
            <p:nvSpPr>
              <p:cNvPr id="2109" name="Google Shape;2109;p43"/>
              <p:cNvSpPr/>
              <p:nvPr/>
            </p:nvSpPr>
            <p:spPr>
              <a:xfrm>
                <a:off x="9067799" y="5356479"/>
                <a:ext cx="74929" cy="99695"/>
              </a:xfrm>
              <a:custGeom>
                <a:rect b="b" l="l" r="r" t="t"/>
                <a:pathLst>
                  <a:path extrusionOk="0" h="99695" w="74929">
                    <a:moveTo>
                      <a:pt x="42672" y="6476"/>
                    </a:moveTo>
                    <a:lnTo>
                      <a:pt x="36957" y="2809"/>
                    </a:lnTo>
                    <a:lnTo>
                      <a:pt x="31242" y="0"/>
                    </a:lnTo>
                    <a:lnTo>
                      <a:pt x="25527" y="47"/>
                    </a:lnTo>
                    <a:lnTo>
                      <a:pt x="19812" y="4952"/>
                    </a:lnTo>
                    <a:lnTo>
                      <a:pt x="17383" y="10953"/>
                    </a:lnTo>
                    <a:lnTo>
                      <a:pt x="15240" y="18668"/>
                    </a:lnTo>
                    <a:lnTo>
                      <a:pt x="14239" y="26384"/>
                    </a:lnTo>
                    <a:lnTo>
                      <a:pt x="15240" y="32384"/>
                    </a:lnTo>
                    <a:lnTo>
                      <a:pt x="20907" y="39957"/>
                    </a:lnTo>
                    <a:lnTo>
                      <a:pt x="29718" y="44957"/>
                    </a:lnTo>
                    <a:lnTo>
                      <a:pt x="39671" y="48244"/>
                    </a:lnTo>
                    <a:lnTo>
                      <a:pt x="48768" y="50672"/>
                    </a:lnTo>
                    <a:lnTo>
                      <a:pt x="55602" y="52816"/>
                    </a:lnTo>
                    <a:lnTo>
                      <a:pt x="63436" y="55244"/>
                    </a:lnTo>
                    <a:lnTo>
                      <a:pt x="70413" y="58816"/>
                    </a:lnTo>
                    <a:lnTo>
                      <a:pt x="74676" y="64388"/>
                    </a:lnTo>
                    <a:lnTo>
                      <a:pt x="74152" y="70032"/>
                    </a:lnTo>
                    <a:lnTo>
                      <a:pt x="29527" y="92582"/>
                    </a:lnTo>
                    <a:lnTo>
                      <a:pt x="3048" y="97916"/>
                    </a:lnTo>
                    <a:lnTo>
                      <a:pt x="1524" y="97916"/>
                    </a:lnTo>
                    <a:lnTo>
                      <a:pt x="0" y="99440"/>
                    </a:lnTo>
                    <a:lnTo>
                      <a:pt x="0" y="9639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0" name="Google Shape;2110;p43"/>
              <p:cNvSpPr/>
              <p:nvPr/>
            </p:nvSpPr>
            <p:spPr>
              <a:xfrm>
                <a:off x="9171431" y="5355336"/>
                <a:ext cx="40640" cy="83185"/>
              </a:xfrm>
              <a:custGeom>
                <a:rect b="b" l="l" r="r" t="t"/>
                <a:pathLst>
                  <a:path extrusionOk="0" h="83185" w="40640">
                    <a:moveTo>
                      <a:pt x="0" y="27432"/>
                    </a:moveTo>
                    <a:lnTo>
                      <a:pt x="7620" y="71628"/>
                    </a:lnTo>
                    <a:lnTo>
                      <a:pt x="20907" y="82986"/>
                    </a:lnTo>
                    <a:lnTo>
                      <a:pt x="27432" y="82296"/>
                    </a:lnTo>
                    <a:lnTo>
                      <a:pt x="40124" y="44434"/>
                    </a:lnTo>
                    <a:lnTo>
                      <a:pt x="39052" y="35433"/>
                    </a:lnTo>
                    <a:lnTo>
                      <a:pt x="35980" y="27003"/>
                    </a:lnTo>
                    <a:lnTo>
                      <a:pt x="30480" y="18288"/>
                    </a:lnTo>
                    <a:lnTo>
                      <a:pt x="27432" y="12192"/>
                    </a:lnTo>
                    <a:lnTo>
                      <a:pt x="22859" y="6096"/>
                    </a:lnTo>
                    <a:lnTo>
                      <a:pt x="19811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1" name="Google Shape;2111;p43"/>
              <p:cNvSpPr/>
              <p:nvPr/>
            </p:nvSpPr>
            <p:spPr>
              <a:xfrm>
                <a:off x="9246107" y="5311140"/>
                <a:ext cx="12700" cy="125095"/>
              </a:xfrm>
              <a:custGeom>
                <a:rect b="b" l="l" r="r" t="t"/>
                <a:pathLst>
                  <a:path extrusionOk="0" h="125095" w="12700">
                    <a:moveTo>
                      <a:pt x="4572" y="0"/>
                    </a:moveTo>
                    <a:lnTo>
                      <a:pt x="5429" y="12334"/>
                    </a:lnTo>
                    <a:lnTo>
                      <a:pt x="5715" y="24384"/>
                    </a:lnTo>
                    <a:lnTo>
                      <a:pt x="5429" y="36433"/>
                    </a:lnTo>
                    <a:lnTo>
                      <a:pt x="4572" y="48768"/>
                    </a:lnTo>
                    <a:lnTo>
                      <a:pt x="3214" y="63627"/>
                    </a:lnTo>
                    <a:lnTo>
                      <a:pt x="1714" y="78486"/>
                    </a:lnTo>
                    <a:lnTo>
                      <a:pt x="500" y="93345"/>
                    </a:lnTo>
                    <a:lnTo>
                      <a:pt x="0" y="108204"/>
                    </a:lnTo>
                    <a:lnTo>
                      <a:pt x="1524" y="118872"/>
                    </a:lnTo>
                    <a:lnTo>
                      <a:pt x="3048" y="120396"/>
                    </a:lnTo>
                    <a:lnTo>
                      <a:pt x="12192" y="12496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2" name="Google Shape;2112;p43"/>
              <p:cNvSpPr/>
              <p:nvPr/>
            </p:nvSpPr>
            <p:spPr>
              <a:xfrm>
                <a:off x="9288779" y="5376672"/>
                <a:ext cx="106679" cy="52070"/>
              </a:xfrm>
              <a:custGeom>
                <a:rect b="b" l="l" r="r" t="t"/>
                <a:pathLst>
                  <a:path extrusionOk="0" h="52070" w="106679">
                    <a:moveTo>
                      <a:pt x="10668" y="3047"/>
                    </a:moveTo>
                    <a:lnTo>
                      <a:pt x="5786" y="12834"/>
                    </a:lnTo>
                    <a:lnTo>
                      <a:pt x="2476" y="20764"/>
                    </a:lnTo>
                    <a:lnTo>
                      <a:pt x="595" y="28979"/>
                    </a:lnTo>
                    <a:lnTo>
                      <a:pt x="0" y="39623"/>
                    </a:lnTo>
                    <a:lnTo>
                      <a:pt x="0" y="50291"/>
                    </a:lnTo>
                    <a:lnTo>
                      <a:pt x="7620" y="51815"/>
                    </a:lnTo>
                    <a:lnTo>
                      <a:pt x="15240" y="51815"/>
                    </a:lnTo>
                    <a:lnTo>
                      <a:pt x="45386" y="24860"/>
                    </a:lnTo>
                    <a:lnTo>
                      <a:pt x="51816" y="0"/>
                    </a:lnTo>
                    <a:lnTo>
                      <a:pt x="50292" y="7619"/>
                    </a:lnTo>
                    <a:lnTo>
                      <a:pt x="67056" y="44195"/>
                    </a:lnTo>
                    <a:lnTo>
                      <a:pt x="103632" y="23240"/>
                    </a:lnTo>
                    <a:lnTo>
                      <a:pt x="105441" y="16001"/>
                    </a:lnTo>
                    <a:lnTo>
                      <a:pt x="106680" y="76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3" name="Google Shape;2113;p43"/>
              <p:cNvSpPr/>
              <p:nvPr/>
            </p:nvSpPr>
            <p:spPr>
              <a:xfrm>
                <a:off x="9418319" y="5289803"/>
                <a:ext cx="7620" cy="120650"/>
              </a:xfrm>
              <a:custGeom>
                <a:rect b="b" l="l" r="r" t="t"/>
                <a:pathLst>
                  <a:path extrusionOk="0" h="120650" w="7620">
                    <a:moveTo>
                      <a:pt x="7620" y="0"/>
                    </a:moveTo>
                    <a:lnTo>
                      <a:pt x="3048" y="42672"/>
                    </a:lnTo>
                    <a:lnTo>
                      <a:pt x="3024" y="55006"/>
                    </a:lnTo>
                    <a:lnTo>
                      <a:pt x="2857" y="67056"/>
                    </a:lnTo>
                    <a:lnTo>
                      <a:pt x="2405" y="79105"/>
                    </a:lnTo>
                    <a:lnTo>
                      <a:pt x="1524" y="91440"/>
                    </a:lnTo>
                    <a:lnTo>
                      <a:pt x="1285" y="98536"/>
                    </a:lnTo>
                    <a:lnTo>
                      <a:pt x="762" y="105918"/>
                    </a:lnTo>
                    <a:lnTo>
                      <a:pt x="238" y="113299"/>
                    </a:lnTo>
                    <a:lnTo>
                      <a:pt x="0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4" name="Google Shape;2114;p43"/>
              <p:cNvSpPr/>
              <p:nvPr/>
            </p:nvSpPr>
            <p:spPr>
              <a:xfrm>
                <a:off x="9418319" y="5346192"/>
                <a:ext cx="58420" cy="53339"/>
              </a:xfrm>
              <a:custGeom>
                <a:rect b="b" l="l" r="r" t="t"/>
                <a:pathLst>
                  <a:path extrusionOk="0" h="53339" w="58420">
                    <a:moveTo>
                      <a:pt x="0" y="21336"/>
                    </a:moveTo>
                    <a:lnTo>
                      <a:pt x="8477" y="15287"/>
                    </a:lnTo>
                    <a:lnTo>
                      <a:pt x="16382" y="10668"/>
                    </a:lnTo>
                    <a:lnTo>
                      <a:pt x="24860" y="7191"/>
                    </a:lnTo>
                    <a:lnTo>
                      <a:pt x="35052" y="4572"/>
                    </a:lnTo>
                    <a:lnTo>
                      <a:pt x="39623" y="3048"/>
                    </a:lnTo>
                    <a:lnTo>
                      <a:pt x="44195" y="1524"/>
                    </a:lnTo>
                    <a:lnTo>
                      <a:pt x="48767" y="0"/>
                    </a:lnTo>
                    <a:lnTo>
                      <a:pt x="50292" y="7620"/>
                    </a:lnTo>
                    <a:lnTo>
                      <a:pt x="50292" y="13716"/>
                    </a:lnTo>
                    <a:lnTo>
                      <a:pt x="50292" y="21336"/>
                    </a:lnTo>
                    <a:lnTo>
                      <a:pt x="50315" y="27955"/>
                    </a:lnTo>
                    <a:lnTo>
                      <a:pt x="50482" y="34290"/>
                    </a:lnTo>
                    <a:lnTo>
                      <a:pt x="50934" y="40624"/>
                    </a:lnTo>
                    <a:lnTo>
                      <a:pt x="51816" y="47244"/>
                    </a:lnTo>
                    <a:lnTo>
                      <a:pt x="53340" y="53340"/>
                    </a:lnTo>
                    <a:lnTo>
                      <a:pt x="53339" y="50292"/>
                    </a:lnTo>
                    <a:lnTo>
                      <a:pt x="57912" y="533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5" name="Google Shape;2115;p43"/>
              <p:cNvSpPr/>
              <p:nvPr/>
            </p:nvSpPr>
            <p:spPr>
              <a:xfrm>
                <a:off x="9471659" y="529437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6" name="Google Shape;2116;p43"/>
              <p:cNvSpPr/>
              <p:nvPr/>
            </p:nvSpPr>
            <p:spPr>
              <a:xfrm>
                <a:off x="9520999" y="5326380"/>
                <a:ext cx="20954" cy="59689"/>
              </a:xfrm>
              <a:custGeom>
                <a:rect b="b" l="l" r="r" t="t"/>
                <a:pathLst>
                  <a:path extrusionOk="0" h="59689" w="20954">
                    <a:moveTo>
                      <a:pt x="952" y="15240"/>
                    </a:moveTo>
                    <a:lnTo>
                      <a:pt x="547" y="24003"/>
                    </a:lnTo>
                    <a:lnTo>
                      <a:pt x="0" y="35052"/>
                    </a:lnTo>
                    <a:lnTo>
                      <a:pt x="309" y="46101"/>
                    </a:lnTo>
                    <a:lnTo>
                      <a:pt x="2476" y="54864"/>
                    </a:lnTo>
                    <a:lnTo>
                      <a:pt x="4000" y="57912"/>
                    </a:lnTo>
                    <a:lnTo>
                      <a:pt x="10096" y="59436"/>
                    </a:lnTo>
                    <a:lnTo>
                      <a:pt x="13144" y="56388"/>
                    </a:lnTo>
                    <a:lnTo>
                      <a:pt x="19240" y="50292"/>
                    </a:lnTo>
                    <a:lnTo>
                      <a:pt x="19240" y="39624"/>
                    </a:lnTo>
                    <a:lnTo>
                      <a:pt x="19240" y="33528"/>
                    </a:lnTo>
                    <a:lnTo>
                      <a:pt x="20764" y="22860"/>
                    </a:lnTo>
                    <a:lnTo>
                      <a:pt x="17716" y="19812"/>
                    </a:lnTo>
                    <a:lnTo>
                      <a:pt x="13144" y="10668"/>
                    </a:lnTo>
                    <a:lnTo>
                      <a:pt x="11620" y="9144"/>
                    </a:lnTo>
                    <a:lnTo>
                      <a:pt x="8572" y="6096"/>
                    </a:lnTo>
                    <a:lnTo>
                      <a:pt x="8572" y="1524"/>
                    </a:lnTo>
                    <a:lnTo>
                      <a:pt x="10096" y="1524"/>
                    </a:lnTo>
                    <a:lnTo>
                      <a:pt x="1162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17" name="Google Shape;2117;p43"/>
              <p:cNvSpPr/>
              <p:nvPr/>
            </p:nvSpPr>
            <p:spPr>
              <a:xfrm>
                <a:off x="9573767" y="5301996"/>
                <a:ext cx="69215" cy="74929"/>
              </a:xfrm>
              <a:custGeom>
                <a:rect b="b" l="l" r="r" t="t"/>
                <a:pathLst>
                  <a:path extrusionOk="0" h="74929" w="69215">
                    <a:moveTo>
                      <a:pt x="0" y="19812"/>
                    </a:moveTo>
                    <a:lnTo>
                      <a:pt x="4572" y="60960"/>
                    </a:lnTo>
                    <a:lnTo>
                      <a:pt x="3048" y="64008"/>
                    </a:lnTo>
                    <a:lnTo>
                      <a:pt x="1524" y="64008"/>
                    </a:lnTo>
                    <a:lnTo>
                      <a:pt x="1524" y="59436"/>
                    </a:lnTo>
                    <a:lnTo>
                      <a:pt x="0" y="53340"/>
                    </a:lnTo>
                    <a:lnTo>
                      <a:pt x="18288" y="15240"/>
                    </a:lnTo>
                    <a:lnTo>
                      <a:pt x="59436" y="0"/>
                    </a:lnTo>
                    <a:lnTo>
                      <a:pt x="64008" y="6096"/>
                    </a:lnTo>
                    <a:lnTo>
                      <a:pt x="67056" y="15240"/>
                    </a:lnTo>
                    <a:lnTo>
                      <a:pt x="68556" y="23241"/>
                    </a:lnTo>
                    <a:lnTo>
                      <a:pt x="68770" y="31242"/>
                    </a:lnTo>
                    <a:lnTo>
                      <a:pt x="68127" y="39243"/>
                    </a:lnTo>
                    <a:lnTo>
                      <a:pt x="67056" y="47244"/>
                    </a:lnTo>
                    <a:lnTo>
                      <a:pt x="64484" y="54102"/>
                    </a:lnTo>
                    <a:lnTo>
                      <a:pt x="61341" y="60960"/>
                    </a:lnTo>
                    <a:lnTo>
                      <a:pt x="57626" y="67818"/>
                    </a:lnTo>
                    <a:lnTo>
                      <a:pt x="53340" y="74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18" name="Google Shape;2118;p4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970716" y="6024943"/>
              <a:ext cx="133921" cy="143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4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85409" y="6049517"/>
              <a:ext cx="196596" cy="103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4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435322" y="6011417"/>
              <a:ext cx="198715" cy="164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4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145530" y="5948933"/>
              <a:ext cx="260604" cy="150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2" name="Google Shape;2122;p43"/>
            <p:cNvGrpSpPr/>
            <p:nvPr/>
          </p:nvGrpSpPr>
          <p:grpSpPr>
            <a:xfrm>
              <a:off x="6796277" y="5881878"/>
              <a:ext cx="470915" cy="202691"/>
              <a:chOff x="6796277" y="5881878"/>
              <a:chExt cx="470915" cy="202691"/>
            </a:xfrm>
          </p:grpSpPr>
          <p:pic>
            <p:nvPicPr>
              <p:cNvPr id="2123" name="Google Shape;2123;p4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796277" y="5881878"/>
                <a:ext cx="233172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4" name="Google Shape;2124;p4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049261" y="5909310"/>
                <a:ext cx="217931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25" name="Google Shape;2125;p4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422642" y="5877305"/>
              <a:ext cx="266699" cy="146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4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843266" y="5848350"/>
              <a:ext cx="203834" cy="143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7" name="Google Shape;2127;p4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382761" y="5776721"/>
              <a:ext cx="182879" cy="12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8" name="Google Shape;2128;p43"/>
            <p:cNvGrpSpPr/>
            <p:nvPr/>
          </p:nvGrpSpPr>
          <p:grpSpPr>
            <a:xfrm>
              <a:off x="8811005" y="5740717"/>
              <a:ext cx="484632" cy="188404"/>
              <a:chOff x="8811005" y="5740717"/>
              <a:chExt cx="484632" cy="188404"/>
            </a:xfrm>
          </p:grpSpPr>
          <p:pic>
            <p:nvPicPr>
              <p:cNvPr id="2129" name="Google Shape;2129;p43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8811005" y="5740717"/>
                <a:ext cx="143256" cy="188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0" name="Google Shape;2130;p43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991314" y="5741669"/>
                <a:ext cx="304323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31" name="Google Shape;2131;p43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869554" y="6029705"/>
              <a:ext cx="372999" cy="1958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32" name="Google Shape;2132;p43"/>
            <p:cNvGrpSpPr/>
            <p:nvPr/>
          </p:nvGrpSpPr>
          <p:grpSpPr>
            <a:xfrm>
              <a:off x="8916161" y="5916549"/>
              <a:ext cx="772414" cy="426845"/>
              <a:chOff x="8916161" y="5916549"/>
              <a:chExt cx="772414" cy="426845"/>
            </a:xfrm>
          </p:grpSpPr>
          <p:pic>
            <p:nvPicPr>
              <p:cNvPr id="2133" name="Google Shape;2133;p43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8916161" y="6037325"/>
                <a:ext cx="85343" cy="102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4" name="Google Shape;2134;p43"/>
              <p:cNvSpPr/>
              <p:nvPr/>
            </p:nvSpPr>
            <p:spPr>
              <a:xfrm>
                <a:off x="9038463" y="6038087"/>
                <a:ext cx="49529" cy="74929"/>
              </a:xfrm>
              <a:custGeom>
                <a:rect b="b" l="l" r="r" t="t"/>
                <a:pathLst>
                  <a:path extrusionOk="0" h="74929" w="49529">
                    <a:moveTo>
                      <a:pt x="380" y="0"/>
                    </a:moveTo>
                    <a:lnTo>
                      <a:pt x="190" y="11882"/>
                    </a:lnTo>
                    <a:lnTo>
                      <a:pt x="0" y="24193"/>
                    </a:lnTo>
                    <a:lnTo>
                      <a:pt x="380" y="36218"/>
                    </a:lnTo>
                    <a:lnTo>
                      <a:pt x="17144" y="73151"/>
                    </a:lnTo>
                    <a:lnTo>
                      <a:pt x="23550" y="74342"/>
                    </a:lnTo>
                    <a:lnTo>
                      <a:pt x="30670" y="73532"/>
                    </a:lnTo>
                    <a:lnTo>
                      <a:pt x="37504" y="71008"/>
                    </a:lnTo>
                    <a:lnTo>
                      <a:pt x="43052" y="67055"/>
                    </a:lnTo>
                    <a:lnTo>
                      <a:pt x="44576" y="65531"/>
                    </a:lnTo>
                    <a:lnTo>
                      <a:pt x="47624" y="62483"/>
                    </a:lnTo>
                    <a:lnTo>
                      <a:pt x="49148" y="594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5" name="Google Shape;2135;p43"/>
              <p:cNvSpPr/>
              <p:nvPr/>
            </p:nvSpPr>
            <p:spPr>
              <a:xfrm>
                <a:off x="9046464" y="6007608"/>
                <a:ext cx="48895" cy="52070"/>
              </a:xfrm>
              <a:custGeom>
                <a:rect b="b" l="l" r="r" t="t"/>
                <a:pathLst>
                  <a:path extrusionOk="0" h="52070" w="48895">
                    <a:moveTo>
                      <a:pt x="0" y="51816"/>
                    </a:moveTo>
                    <a:lnTo>
                      <a:pt x="41148" y="35052"/>
                    </a:lnTo>
                    <a:lnTo>
                      <a:pt x="48863" y="15549"/>
                    </a:lnTo>
                    <a:lnTo>
                      <a:pt x="47243" y="9144"/>
                    </a:lnTo>
                    <a:lnTo>
                      <a:pt x="41933" y="4738"/>
                    </a:lnTo>
                    <a:lnTo>
                      <a:pt x="35623" y="2476"/>
                    </a:lnTo>
                    <a:lnTo>
                      <a:pt x="29027" y="1643"/>
                    </a:lnTo>
                    <a:lnTo>
                      <a:pt x="22859" y="1524"/>
                    </a:lnTo>
                    <a:lnTo>
                      <a:pt x="16763" y="1524"/>
                    </a:lnTo>
                    <a:lnTo>
                      <a:pt x="16763" y="0"/>
                    </a:lnTo>
                    <a:lnTo>
                      <a:pt x="15239" y="45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6" name="Google Shape;2136;p43"/>
              <p:cNvSpPr/>
              <p:nvPr/>
            </p:nvSpPr>
            <p:spPr>
              <a:xfrm>
                <a:off x="9128760" y="6006083"/>
                <a:ext cx="13970" cy="180339"/>
              </a:xfrm>
              <a:custGeom>
                <a:rect b="b" l="l" r="r" t="t"/>
                <a:pathLst>
                  <a:path extrusionOk="0" h="180339" w="13970">
                    <a:moveTo>
                      <a:pt x="0" y="0"/>
                    </a:moveTo>
                    <a:lnTo>
                      <a:pt x="12192" y="44195"/>
                    </a:lnTo>
                    <a:lnTo>
                      <a:pt x="13525" y="85343"/>
                    </a:lnTo>
                    <a:lnTo>
                      <a:pt x="13716" y="126491"/>
                    </a:lnTo>
                    <a:lnTo>
                      <a:pt x="13716" y="139969"/>
                    </a:lnTo>
                    <a:lnTo>
                      <a:pt x="13716" y="153161"/>
                    </a:lnTo>
                    <a:lnTo>
                      <a:pt x="13716" y="166354"/>
                    </a:lnTo>
                    <a:lnTo>
                      <a:pt x="13716" y="17983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7" name="Google Shape;2137;p43"/>
              <p:cNvSpPr/>
              <p:nvPr/>
            </p:nvSpPr>
            <p:spPr>
              <a:xfrm>
                <a:off x="9128760" y="6039754"/>
                <a:ext cx="63500" cy="105410"/>
              </a:xfrm>
              <a:custGeom>
                <a:rect b="b" l="l" r="r" t="t"/>
                <a:pathLst>
                  <a:path extrusionOk="0" h="105410" w="63500">
                    <a:moveTo>
                      <a:pt x="7620" y="105013"/>
                    </a:moveTo>
                    <a:lnTo>
                      <a:pt x="4500" y="89225"/>
                    </a:lnTo>
                    <a:lnTo>
                      <a:pt x="2095" y="73580"/>
                    </a:lnTo>
                    <a:lnTo>
                      <a:pt x="547" y="57650"/>
                    </a:lnTo>
                    <a:lnTo>
                      <a:pt x="0" y="41005"/>
                    </a:lnTo>
                    <a:lnTo>
                      <a:pt x="381" y="28384"/>
                    </a:lnTo>
                    <a:lnTo>
                      <a:pt x="4191" y="16621"/>
                    </a:lnTo>
                    <a:lnTo>
                      <a:pt x="12001" y="7143"/>
                    </a:lnTo>
                    <a:lnTo>
                      <a:pt x="24384" y="1381"/>
                    </a:lnTo>
                    <a:lnTo>
                      <a:pt x="33480" y="0"/>
                    </a:lnTo>
                    <a:lnTo>
                      <a:pt x="42291" y="619"/>
                    </a:lnTo>
                    <a:lnTo>
                      <a:pt x="50530" y="3524"/>
                    </a:lnTo>
                    <a:lnTo>
                      <a:pt x="57912" y="9001"/>
                    </a:lnTo>
                    <a:lnTo>
                      <a:pt x="61602" y="15930"/>
                    </a:lnTo>
                    <a:lnTo>
                      <a:pt x="63436" y="24431"/>
                    </a:lnTo>
                    <a:lnTo>
                      <a:pt x="63269" y="33218"/>
                    </a:lnTo>
                    <a:lnTo>
                      <a:pt x="36576" y="66913"/>
                    </a:lnTo>
                    <a:lnTo>
                      <a:pt x="35052" y="66913"/>
                    </a:lnTo>
                    <a:lnTo>
                      <a:pt x="33528" y="66913"/>
                    </a:lnTo>
                    <a:lnTo>
                      <a:pt x="32004" y="6691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8" name="Google Shape;2138;p43"/>
              <p:cNvSpPr/>
              <p:nvPr/>
            </p:nvSpPr>
            <p:spPr>
              <a:xfrm>
                <a:off x="9209151" y="6030468"/>
                <a:ext cx="70484" cy="69850"/>
              </a:xfrm>
              <a:custGeom>
                <a:rect b="b" l="l" r="r" t="t"/>
                <a:pathLst>
                  <a:path extrusionOk="0" h="69850" w="70484">
                    <a:moveTo>
                      <a:pt x="49149" y="27431"/>
                    </a:moveTo>
                    <a:lnTo>
                      <a:pt x="43410" y="22145"/>
                    </a:lnTo>
                    <a:lnTo>
                      <a:pt x="37528" y="16001"/>
                    </a:lnTo>
                    <a:lnTo>
                      <a:pt x="31361" y="9858"/>
                    </a:lnTo>
                    <a:lnTo>
                      <a:pt x="24765" y="4571"/>
                    </a:lnTo>
                    <a:lnTo>
                      <a:pt x="20193" y="0"/>
                    </a:lnTo>
                    <a:lnTo>
                      <a:pt x="15621" y="0"/>
                    </a:lnTo>
                    <a:lnTo>
                      <a:pt x="381" y="41147"/>
                    </a:lnTo>
                    <a:lnTo>
                      <a:pt x="0" y="55816"/>
                    </a:lnTo>
                    <a:lnTo>
                      <a:pt x="1666" y="62793"/>
                    </a:lnTo>
                    <a:lnTo>
                      <a:pt x="6477" y="67055"/>
                    </a:lnTo>
                    <a:lnTo>
                      <a:pt x="15097" y="69508"/>
                    </a:lnTo>
                    <a:lnTo>
                      <a:pt x="22860" y="68389"/>
                    </a:lnTo>
                    <a:lnTo>
                      <a:pt x="50887" y="37790"/>
                    </a:lnTo>
                    <a:lnTo>
                      <a:pt x="53721" y="28955"/>
                    </a:lnTo>
                    <a:lnTo>
                      <a:pt x="53721" y="25907"/>
                    </a:lnTo>
                    <a:lnTo>
                      <a:pt x="53721" y="21335"/>
                    </a:lnTo>
                    <a:lnTo>
                      <a:pt x="53721" y="16763"/>
                    </a:lnTo>
                    <a:lnTo>
                      <a:pt x="49149" y="18287"/>
                    </a:lnTo>
                    <a:lnTo>
                      <a:pt x="50673" y="19811"/>
                    </a:lnTo>
                    <a:lnTo>
                      <a:pt x="49149" y="24383"/>
                    </a:lnTo>
                    <a:lnTo>
                      <a:pt x="49149" y="33527"/>
                    </a:lnTo>
                    <a:lnTo>
                      <a:pt x="49149" y="41147"/>
                    </a:lnTo>
                    <a:lnTo>
                      <a:pt x="55245" y="48767"/>
                    </a:lnTo>
                    <a:lnTo>
                      <a:pt x="59817" y="54863"/>
                    </a:lnTo>
                    <a:lnTo>
                      <a:pt x="64389" y="56387"/>
                    </a:lnTo>
                    <a:lnTo>
                      <a:pt x="70485" y="5791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39" name="Google Shape;2139;p43"/>
              <p:cNvSpPr/>
              <p:nvPr/>
            </p:nvSpPr>
            <p:spPr>
              <a:xfrm>
                <a:off x="9297923" y="6007488"/>
                <a:ext cx="50800" cy="76835"/>
              </a:xfrm>
              <a:custGeom>
                <a:rect b="b" l="l" r="r" t="t"/>
                <a:pathLst>
                  <a:path extrusionOk="0" h="76835" w="50800">
                    <a:moveTo>
                      <a:pt x="0" y="58031"/>
                    </a:moveTo>
                    <a:lnTo>
                      <a:pt x="0" y="50006"/>
                    </a:lnTo>
                    <a:lnTo>
                      <a:pt x="0" y="41838"/>
                    </a:lnTo>
                    <a:lnTo>
                      <a:pt x="0" y="33385"/>
                    </a:lnTo>
                    <a:lnTo>
                      <a:pt x="0" y="24503"/>
                    </a:lnTo>
                    <a:lnTo>
                      <a:pt x="4571" y="29075"/>
                    </a:lnTo>
                    <a:lnTo>
                      <a:pt x="6095" y="32123"/>
                    </a:lnTo>
                    <a:lnTo>
                      <a:pt x="9143" y="38219"/>
                    </a:lnTo>
                    <a:lnTo>
                      <a:pt x="12334" y="45315"/>
                    </a:lnTo>
                    <a:lnTo>
                      <a:pt x="15240" y="52697"/>
                    </a:lnTo>
                    <a:lnTo>
                      <a:pt x="18145" y="60078"/>
                    </a:lnTo>
                    <a:lnTo>
                      <a:pt x="21336" y="67175"/>
                    </a:lnTo>
                    <a:lnTo>
                      <a:pt x="24384" y="71747"/>
                    </a:lnTo>
                    <a:lnTo>
                      <a:pt x="27432" y="74795"/>
                    </a:lnTo>
                    <a:lnTo>
                      <a:pt x="28956" y="76319"/>
                    </a:lnTo>
                    <a:lnTo>
                      <a:pt x="32004" y="71747"/>
                    </a:lnTo>
                    <a:lnTo>
                      <a:pt x="32004" y="64127"/>
                    </a:lnTo>
                    <a:lnTo>
                      <a:pt x="32004" y="58031"/>
                    </a:lnTo>
                    <a:lnTo>
                      <a:pt x="29337" y="45862"/>
                    </a:lnTo>
                    <a:lnTo>
                      <a:pt x="25526" y="31551"/>
                    </a:lnTo>
                    <a:lnTo>
                      <a:pt x="23431" y="17526"/>
                    </a:lnTo>
                    <a:lnTo>
                      <a:pt x="25907" y="6215"/>
                    </a:lnTo>
                    <a:lnTo>
                      <a:pt x="30789" y="2047"/>
                    </a:lnTo>
                    <a:lnTo>
                      <a:pt x="37528" y="309"/>
                    </a:lnTo>
                    <a:lnTo>
                      <a:pt x="44553" y="0"/>
                    </a:lnTo>
                    <a:lnTo>
                      <a:pt x="50291" y="1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0" name="Google Shape;2140;p43"/>
              <p:cNvSpPr/>
              <p:nvPr/>
            </p:nvSpPr>
            <p:spPr>
              <a:xfrm>
                <a:off x="9386316" y="6001250"/>
                <a:ext cx="74929" cy="75564"/>
              </a:xfrm>
              <a:custGeom>
                <a:rect b="b" l="l" r="r" t="t"/>
                <a:pathLst>
                  <a:path extrusionOk="0" h="75564" w="74929">
                    <a:moveTo>
                      <a:pt x="59435" y="20073"/>
                    </a:moveTo>
                    <a:lnTo>
                      <a:pt x="28217" y="0"/>
                    </a:lnTo>
                    <a:lnTo>
                      <a:pt x="21145" y="1595"/>
                    </a:lnTo>
                    <a:lnTo>
                      <a:pt x="0" y="41409"/>
                    </a:lnTo>
                    <a:lnTo>
                      <a:pt x="0" y="53601"/>
                    </a:lnTo>
                    <a:lnTo>
                      <a:pt x="7619" y="53601"/>
                    </a:lnTo>
                    <a:lnTo>
                      <a:pt x="18287" y="55125"/>
                    </a:lnTo>
                    <a:lnTo>
                      <a:pt x="50291" y="36837"/>
                    </a:lnTo>
                    <a:lnTo>
                      <a:pt x="57911" y="26169"/>
                    </a:lnTo>
                    <a:lnTo>
                      <a:pt x="54863" y="20073"/>
                    </a:lnTo>
                    <a:lnTo>
                      <a:pt x="54863" y="18549"/>
                    </a:lnTo>
                    <a:lnTo>
                      <a:pt x="53339" y="18549"/>
                    </a:lnTo>
                    <a:lnTo>
                      <a:pt x="50458" y="25193"/>
                    </a:lnTo>
                    <a:lnTo>
                      <a:pt x="48577" y="31694"/>
                    </a:lnTo>
                    <a:lnTo>
                      <a:pt x="47553" y="38481"/>
                    </a:lnTo>
                    <a:lnTo>
                      <a:pt x="47243" y="45981"/>
                    </a:lnTo>
                    <a:lnTo>
                      <a:pt x="47172" y="53006"/>
                    </a:lnTo>
                    <a:lnTo>
                      <a:pt x="47815" y="59888"/>
                    </a:lnTo>
                    <a:lnTo>
                      <a:pt x="50458" y="65913"/>
                    </a:lnTo>
                    <a:lnTo>
                      <a:pt x="56387" y="70365"/>
                    </a:lnTo>
                    <a:lnTo>
                      <a:pt x="62483" y="74937"/>
                    </a:lnTo>
                    <a:lnTo>
                      <a:pt x="68579" y="73413"/>
                    </a:lnTo>
                    <a:lnTo>
                      <a:pt x="74675" y="7188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1" name="Google Shape;2141;p43"/>
              <p:cNvSpPr/>
              <p:nvPr/>
            </p:nvSpPr>
            <p:spPr>
              <a:xfrm>
                <a:off x="9477755" y="5916549"/>
                <a:ext cx="210820" cy="138429"/>
              </a:xfrm>
              <a:custGeom>
                <a:rect b="b" l="l" r="r" t="t"/>
                <a:pathLst>
                  <a:path extrusionOk="0" h="138429" w="210820">
                    <a:moveTo>
                      <a:pt x="10668" y="20955"/>
                    </a:moveTo>
                    <a:lnTo>
                      <a:pt x="4500" y="37361"/>
                    </a:lnTo>
                    <a:lnTo>
                      <a:pt x="1333" y="51625"/>
                    </a:lnTo>
                    <a:lnTo>
                      <a:pt x="166" y="66174"/>
                    </a:lnTo>
                    <a:lnTo>
                      <a:pt x="0" y="83439"/>
                    </a:lnTo>
                    <a:lnTo>
                      <a:pt x="47" y="94869"/>
                    </a:lnTo>
                    <a:lnTo>
                      <a:pt x="4572" y="133731"/>
                    </a:lnTo>
                    <a:lnTo>
                      <a:pt x="6096" y="135255"/>
                    </a:lnTo>
                    <a:lnTo>
                      <a:pt x="7620" y="138303"/>
                    </a:lnTo>
                    <a:lnTo>
                      <a:pt x="9144" y="132207"/>
                    </a:lnTo>
                    <a:lnTo>
                      <a:pt x="10668" y="124587"/>
                    </a:lnTo>
                    <a:lnTo>
                      <a:pt x="12192" y="118491"/>
                    </a:lnTo>
                    <a:lnTo>
                      <a:pt x="35052" y="95631"/>
                    </a:lnTo>
                    <a:lnTo>
                      <a:pt x="41148" y="97155"/>
                    </a:lnTo>
                    <a:lnTo>
                      <a:pt x="45720" y="103251"/>
                    </a:lnTo>
                    <a:lnTo>
                      <a:pt x="48768" y="107823"/>
                    </a:lnTo>
                    <a:lnTo>
                      <a:pt x="48768" y="118491"/>
                    </a:lnTo>
                    <a:lnTo>
                      <a:pt x="45720" y="124587"/>
                    </a:lnTo>
                    <a:lnTo>
                      <a:pt x="44196" y="129159"/>
                    </a:lnTo>
                    <a:lnTo>
                      <a:pt x="36576" y="133731"/>
                    </a:lnTo>
                    <a:lnTo>
                      <a:pt x="30480" y="135255"/>
                    </a:lnTo>
                    <a:lnTo>
                      <a:pt x="28956" y="135255"/>
                    </a:lnTo>
                    <a:lnTo>
                      <a:pt x="27432" y="135255"/>
                    </a:lnTo>
                    <a:lnTo>
                      <a:pt x="28956" y="130683"/>
                    </a:lnTo>
                    <a:lnTo>
                      <a:pt x="33528" y="126111"/>
                    </a:lnTo>
                    <a:lnTo>
                      <a:pt x="38100" y="123063"/>
                    </a:lnTo>
                    <a:lnTo>
                      <a:pt x="46982" y="116181"/>
                    </a:lnTo>
                    <a:lnTo>
                      <a:pt x="80438" y="83510"/>
                    </a:lnTo>
                    <a:lnTo>
                      <a:pt x="100584" y="46863"/>
                    </a:lnTo>
                    <a:lnTo>
                      <a:pt x="105156" y="5715"/>
                    </a:lnTo>
                    <a:lnTo>
                      <a:pt x="95821" y="0"/>
                    </a:lnTo>
                    <a:lnTo>
                      <a:pt x="89939" y="2286"/>
                    </a:lnTo>
                    <a:lnTo>
                      <a:pt x="70342" y="45577"/>
                    </a:lnTo>
                    <a:lnTo>
                      <a:pt x="68770" y="85344"/>
                    </a:lnTo>
                    <a:lnTo>
                      <a:pt x="96393" y="119443"/>
                    </a:lnTo>
                    <a:lnTo>
                      <a:pt x="115824" y="121539"/>
                    </a:lnTo>
                    <a:lnTo>
                      <a:pt x="124658" y="120419"/>
                    </a:lnTo>
                    <a:lnTo>
                      <a:pt x="154686" y="84772"/>
                    </a:lnTo>
                    <a:lnTo>
                      <a:pt x="158496" y="63627"/>
                    </a:lnTo>
                    <a:lnTo>
                      <a:pt x="158496" y="57531"/>
                    </a:lnTo>
                    <a:lnTo>
                      <a:pt x="158496" y="56007"/>
                    </a:lnTo>
                    <a:lnTo>
                      <a:pt x="158496" y="52959"/>
                    </a:lnTo>
                    <a:lnTo>
                      <a:pt x="151804" y="55411"/>
                    </a:lnTo>
                    <a:lnTo>
                      <a:pt x="147256" y="60007"/>
                    </a:lnTo>
                    <a:lnTo>
                      <a:pt x="144137" y="66032"/>
                    </a:lnTo>
                    <a:lnTo>
                      <a:pt x="141732" y="72771"/>
                    </a:lnTo>
                    <a:lnTo>
                      <a:pt x="138279" y="82438"/>
                    </a:lnTo>
                    <a:lnTo>
                      <a:pt x="135826" y="94107"/>
                    </a:lnTo>
                    <a:lnTo>
                      <a:pt x="135945" y="105775"/>
                    </a:lnTo>
                    <a:lnTo>
                      <a:pt x="140208" y="115443"/>
                    </a:lnTo>
                    <a:lnTo>
                      <a:pt x="150923" y="123634"/>
                    </a:lnTo>
                    <a:lnTo>
                      <a:pt x="165354" y="128397"/>
                    </a:lnTo>
                    <a:lnTo>
                      <a:pt x="180927" y="130873"/>
                    </a:lnTo>
                    <a:lnTo>
                      <a:pt x="195072" y="132207"/>
                    </a:lnTo>
                    <a:lnTo>
                      <a:pt x="199644" y="132207"/>
                    </a:lnTo>
                    <a:lnTo>
                      <a:pt x="205740" y="132207"/>
                    </a:lnTo>
                    <a:lnTo>
                      <a:pt x="210311" y="13220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2" name="Google Shape;2142;p43"/>
              <p:cNvSpPr/>
              <p:nvPr/>
            </p:nvSpPr>
            <p:spPr>
              <a:xfrm>
                <a:off x="9228415" y="6239255"/>
                <a:ext cx="161290" cy="104139"/>
              </a:xfrm>
              <a:custGeom>
                <a:rect b="b" l="l" r="r" t="t"/>
                <a:pathLst>
                  <a:path extrusionOk="0" h="104139" w="161290">
                    <a:moveTo>
                      <a:pt x="42076" y="0"/>
                    </a:moveTo>
                    <a:lnTo>
                      <a:pt x="10072" y="30479"/>
                    </a:lnTo>
                    <a:lnTo>
                      <a:pt x="0" y="68841"/>
                    </a:lnTo>
                    <a:lnTo>
                      <a:pt x="928" y="82295"/>
                    </a:lnTo>
                    <a:lnTo>
                      <a:pt x="4429" y="93344"/>
                    </a:lnTo>
                    <a:lnTo>
                      <a:pt x="11787" y="99821"/>
                    </a:lnTo>
                    <a:lnTo>
                      <a:pt x="21717" y="102869"/>
                    </a:lnTo>
                    <a:lnTo>
                      <a:pt x="32932" y="103631"/>
                    </a:lnTo>
                    <a:lnTo>
                      <a:pt x="50411" y="102131"/>
                    </a:lnTo>
                    <a:lnTo>
                      <a:pt x="95416" y="76199"/>
                    </a:lnTo>
                    <a:lnTo>
                      <a:pt x="123063" y="44910"/>
                    </a:lnTo>
                    <a:lnTo>
                      <a:pt x="127420" y="32003"/>
                    </a:lnTo>
                    <a:lnTo>
                      <a:pt x="126468" y="23621"/>
                    </a:lnTo>
                    <a:lnTo>
                      <a:pt x="85891" y="26479"/>
                    </a:lnTo>
                    <a:lnTo>
                      <a:pt x="63793" y="64007"/>
                    </a:lnTo>
                    <a:lnTo>
                      <a:pt x="95416" y="88391"/>
                    </a:lnTo>
                    <a:lnTo>
                      <a:pt x="125896" y="56387"/>
                    </a:lnTo>
                    <a:lnTo>
                      <a:pt x="130468" y="50291"/>
                    </a:lnTo>
                    <a:lnTo>
                      <a:pt x="131992" y="39623"/>
                    </a:lnTo>
                    <a:lnTo>
                      <a:pt x="131992" y="32003"/>
                    </a:lnTo>
                    <a:lnTo>
                      <a:pt x="130468" y="36575"/>
                    </a:lnTo>
                    <a:lnTo>
                      <a:pt x="130468" y="38099"/>
                    </a:lnTo>
                    <a:lnTo>
                      <a:pt x="130468" y="42671"/>
                    </a:lnTo>
                    <a:lnTo>
                      <a:pt x="130111" y="50220"/>
                    </a:lnTo>
                    <a:lnTo>
                      <a:pt x="129897" y="58483"/>
                    </a:lnTo>
                    <a:lnTo>
                      <a:pt x="131111" y="66460"/>
                    </a:lnTo>
                    <a:lnTo>
                      <a:pt x="135040" y="73151"/>
                    </a:lnTo>
                    <a:lnTo>
                      <a:pt x="140160" y="77319"/>
                    </a:lnTo>
                    <a:lnTo>
                      <a:pt x="146280" y="79057"/>
                    </a:lnTo>
                    <a:lnTo>
                      <a:pt x="153257" y="79367"/>
                    </a:lnTo>
                    <a:lnTo>
                      <a:pt x="160948" y="792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3" name="Google Shape;2143;p43"/>
              <p:cNvSpPr/>
              <p:nvPr/>
            </p:nvSpPr>
            <p:spPr>
              <a:xfrm>
                <a:off x="9392412" y="6235255"/>
                <a:ext cx="56515" cy="78739"/>
              </a:xfrm>
              <a:custGeom>
                <a:rect b="b" l="l" r="r" t="t"/>
                <a:pathLst>
                  <a:path extrusionOk="0" h="78739" w="56515">
                    <a:moveTo>
                      <a:pt x="28955" y="7048"/>
                    </a:moveTo>
                    <a:lnTo>
                      <a:pt x="19764" y="2595"/>
                    </a:lnTo>
                    <a:lnTo>
                      <a:pt x="12572" y="0"/>
                    </a:lnTo>
                    <a:lnTo>
                      <a:pt x="7096" y="1690"/>
                    </a:lnTo>
                    <a:lnTo>
                      <a:pt x="3047" y="10096"/>
                    </a:lnTo>
                    <a:lnTo>
                      <a:pt x="1904" y="17573"/>
                    </a:lnTo>
                    <a:lnTo>
                      <a:pt x="3047" y="24193"/>
                    </a:lnTo>
                    <a:lnTo>
                      <a:pt x="36623" y="48006"/>
                    </a:lnTo>
                    <a:lnTo>
                      <a:pt x="45719" y="51244"/>
                    </a:lnTo>
                    <a:lnTo>
                      <a:pt x="51815" y="54292"/>
                    </a:lnTo>
                    <a:lnTo>
                      <a:pt x="56387" y="60388"/>
                    </a:lnTo>
                    <a:lnTo>
                      <a:pt x="48767" y="64960"/>
                    </a:lnTo>
                    <a:lnTo>
                      <a:pt x="40266" y="70104"/>
                    </a:lnTo>
                    <a:lnTo>
                      <a:pt x="31051" y="74104"/>
                    </a:lnTo>
                    <a:lnTo>
                      <a:pt x="21550" y="76962"/>
                    </a:lnTo>
                    <a:lnTo>
                      <a:pt x="12191" y="78676"/>
                    </a:lnTo>
                    <a:lnTo>
                      <a:pt x="6095" y="78676"/>
                    </a:lnTo>
                    <a:lnTo>
                      <a:pt x="4571" y="78676"/>
                    </a:lnTo>
                    <a:lnTo>
                      <a:pt x="0" y="78676"/>
                    </a:lnTo>
                    <a:lnTo>
                      <a:pt x="0" y="69532"/>
                    </a:lnTo>
                    <a:lnTo>
                      <a:pt x="1523" y="71056"/>
                    </a:lnTo>
                    <a:lnTo>
                      <a:pt x="7619" y="61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4" name="Google Shape;2144;p43"/>
              <p:cNvSpPr/>
              <p:nvPr/>
            </p:nvSpPr>
            <p:spPr>
              <a:xfrm>
                <a:off x="9460992" y="6251448"/>
                <a:ext cx="47625" cy="71754"/>
              </a:xfrm>
              <a:custGeom>
                <a:rect b="b" l="l" r="r" t="t"/>
                <a:pathLst>
                  <a:path extrusionOk="0" h="71754" w="47625">
                    <a:moveTo>
                      <a:pt x="0" y="0"/>
                    </a:moveTo>
                    <a:lnTo>
                      <a:pt x="9144" y="38100"/>
                    </a:lnTo>
                    <a:lnTo>
                      <a:pt x="9215" y="44934"/>
                    </a:lnTo>
                    <a:lnTo>
                      <a:pt x="9715" y="51625"/>
                    </a:lnTo>
                    <a:lnTo>
                      <a:pt x="11072" y="58031"/>
                    </a:lnTo>
                    <a:lnTo>
                      <a:pt x="13716" y="64008"/>
                    </a:lnTo>
                    <a:lnTo>
                      <a:pt x="16764" y="68580"/>
                    </a:lnTo>
                    <a:lnTo>
                      <a:pt x="25908" y="71628"/>
                    </a:lnTo>
                    <a:lnTo>
                      <a:pt x="32004" y="70104"/>
                    </a:lnTo>
                    <a:lnTo>
                      <a:pt x="39624" y="67055"/>
                    </a:lnTo>
                    <a:lnTo>
                      <a:pt x="42672" y="59435"/>
                    </a:lnTo>
                    <a:lnTo>
                      <a:pt x="47244" y="5181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5" name="Google Shape;2145;p43"/>
              <p:cNvSpPr/>
              <p:nvPr/>
            </p:nvSpPr>
            <p:spPr>
              <a:xfrm>
                <a:off x="9462515" y="6216395"/>
                <a:ext cx="71754" cy="45720"/>
              </a:xfrm>
              <a:custGeom>
                <a:rect b="b" l="l" r="r" t="t"/>
                <a:pathLst>
                  <a:path extrusionOk="0" h="45720" w="71754">
                    <a:moveTo>
                      <a:pt x="12192" y="36575"/>
                    </a:moveTo>
                    <a:lnTo>
                      <a:pt x="4572" y="41147"/>
                    </a:lnTo>
                    <a:lnTo>
                      <a:pt x="0" y="39623"/>
                    </a:lnTo>
                    <a:lnTo>
                      <a:pt x="0" y="45719"/>
                    </a:lnTo>
                    <a:lnTo>
                      <a:pt x="9144" y="45719"/>
                    </a:lnTo>
                    <a:lnTo>
                      <a:pt x="15240" y="45719"/>
                    </a:lnTo>
                    <a:lnTo>
                      <a:pt x="22860" y="42671"/>
                    </a:lnTo>
                    <a:lnTo>
                      <a:pt x="32861" y="39195"/>
                    </a:lnTo>
                    <a:lnTo>
                      <a:pt x="42291" y="35432"/>
                    </a:lnTo>
                    <a:lnTo>
                      <a:pt x="51149" y="31099"/>
                    </a:lnTo>
                    <a:lnTo>
                      <a:pt x="59436" y="25907"/>
                    </a:lnTo>
                    <a:lnTo>
                      <a:pt x="65532" y="22859"/>
                    </a:lnTo>
                    <a:lnTo>
                      <a:pt x="71628" y="16763"/>
                    </a:lnTo>
                    <a:lnTo>
                      <a:pt x="68580" y="9143"/>
                    </a:lnTo>
                    <a:lnTo>
                      <a:pt x="65532" y="4571"/>
                    </a:lnTo>
                    <a:lnTo>
                      <a:pt x="57912" y="1523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46" name="Google Shape;2146;p43"/>
              <p:cNvSpPr/>
              <p:nvPr/>
            </p:nvSpPr>
            <p:spPr>
              <a:xfrm>
                <a:off x="9585960" y="622554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6095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5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147" name="Google Shape;2147;p43"/>
            <p:cNvSpPr/>
            <p:nvPr/>
          </p:nvSpPr>
          <p:spPr>
            <a:xfrm>
              <a:off x="8706611" y="5466588"/>
              <a:ext cx="981709" cy="100964"/>
            </a:xfrm>
            <a:custGeom>
              <a:rect b="b" l="l" r="r" t="t"/>
              <a:pathLst>
                <a:path extrusionOk="0" h="100964" w="981709">
                  <a:moveTo>
                    <a:pt x="0" y="100584"/>
                  </a:moveTo>
                  <a:lnTo>
                    <a:pt x="14859" y="100536"/>
                  </a:lnTo>
                  <a:lnTo>
                    <a:pt x="29718" y="100203"/>
                  </a:lnTo>
                  <a:lnTo>
                    <a:pt x="44577" y="99298"/>
                  </a:lnTo>
                  <a:lnTo>
                    <a:pt x="59436" y="97536"/>
                  </a:lnTo>
                  <a:lnTo>
                    <a:pt x="100584" y="93654"/>
                  </a:lnTo>
                  <a:lnTo>
                    <a:pt x="141732" y="89344"/>
                  </a:lnTo>
                  <a:lnTo>
                    <a:pt x="182879" y="85320"/>
                  </a:lnTo>
                  <a:lnTo>
                    <a:pt x="224028" y="82296"/>
                  </a:lnTo>
                  <a:lnTo>
                    <a:pt x="266319" y="80248"/>
                  </a:lnTo>
                  <a:lnTo>
                    <a:pt x="308610" y="78486"/>
                  </a:lnTo>
                  <a:lnTo>
                    <a:pt x="350901" y="76723"/>
                  </a:lnTo>
                  <a:lnTo>
                    <a:pt x="393191" y="74676"/>
                  </a:lnTo>
                  <a:lnTo>
                    <a:pt x="445769" y="72104"/>
                  </a:lnTo>
                  <a:lnTo>
                    <a:pt x="498347" y="68961"/>
                  </a:lnTo>
                  <a:lnTo>
                    <a:pt x="550926" y="65246"/>
                  </a:lnTo>
                  <a:lnTo>
                    <a:pt x="603504" y="60960"/>
                  </a:lnTo>
                  <a:lnTo>
                    <a:pt x="653796" y="56046"/>
                  </a:lnTo>
                  <a:lnTo>
                    <a:pt x="704088" y="50548"/>
                  </a:lnTo>
                  <a:lnTo>
                    <a:pt x="754380" y="44610"/>
                  </a:lnTo>
                  <a:lnTo>
                    <a:pt x="804672" y="38380"/>
                  </a:lnTo>
                  <a:lnTo>
                    <a:pt x="854964" y="32004"/>
                  </a:lnTo>
                  <a:lnTo>
                    <a:pt x="882134" y="28598"/>
                  </a:lnTo>
                  <a:lnTo>
                    <a:pt x="908875" y="25336"/>
                  </a:lnTo>
                  <a:lnTo>
                    <a:pt x="935331" y="22359"/>
                  </a:lnTo>
                  <a:lnTo>
                    <a:pt x="961643" y="19812"/>
                  </a:lnTo>
                  <a:lnTo>
                    <a:pt x="967739" y="19812"/>
                  </a:lnTo>
                  <a:lnTo>
                    <a:pt x="973835" y="19812"/>
                  </a:lnTo>
                  <a:lnTo>
                    <a:pt x="981456" y="18288"/>
                  </a:lnTo>
                  <a:lnTo>
                    <a:pt x="975360" y="12192"/>
                  </a:lnTo>
                  <a:lnTo>
                    <a:pt x="970787" y="6096"/>
                  </a:lnTo>
                  <a:lnTo>
                    <a:pt x="964691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2" name="Google Shape;2152;p44"/>
          <p:cNvGrpSpPr/>
          <p:nvPr/>
        </p:nvGrpSpPr>
        <p:grpSpPr>
          <a:xfrm>
            <a:off x="2352253" y="2313020"/>
            <a:ext cx="4511630" cy="878708"/>
            <a:chOff x="2587453" y="3495044"/>
            <a:chExt cx="4962743" cy="1327754"/>
          </a:xfrm>
        </p:grpSpPr>
        <p:grpSp>
          <p:nvGrpSpPr>
            <p:cNvPr id="2153" name="Google Shape;2153;p44"/>
            <p:cNvGrpSpPr/>
            <p:nvPr/>
          </p:nvGrpSpPr>
          <p:grpSpPr>
            <a:xfrm>
              <a:off x="2587453" y="3766830"/>
              <a:ext cx="738731" cy="423912"/>
              <a:chOff x="4054602" y="4283202"/>
              <a:chExt cx="592074" cy="331596"/>
            </a:xfrm>
          </p:grpSpPr>
          <p:pic>
            <p:nvPicPr>
              <p:cNvPr id="2154" name="Google Shape;2154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54602" y="4283202"/>
                <a:ext cx="441959" cy="216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55" name="Google Shape;2155;p44"/>
              <p:cNvSpPr/>
              <p:nvPr/>
            </p:nvSpPr>
            <p:spPr>
              <a:xfrm>
                <a:off x="4244340" y="4543044"/>
                <a:ext cx="304800" cy="71754"/>
              </a:xfrm>
              <a:custGeom>
                <a:rect b="b" l="l" r="r" t="t"/>
                <a:pathLst>
                  <a:path extrusionOk="0" h="71754" w="304800">
                    <a:moveTo>
                      <a:pt x="0" y="71628"/>
                    </a:moveTo>
                    <a:lnTo>
                      <a:pt x="46482" y="70294"/>
                    </a:lnTo>
                    <a:lnTo>
                      <a:pt x="92964" y="65532"/>
                    </a:lnTo>
                    <a:lnTo>
                      <a:pt x="161925" y="50292"/>
                    </a:lnTo>
                    <a:lnTo>
                      <a:pt x="228600" y="30480"/>
                    </a:lnTo>
                    <a:lnTo>
                      <a:pt x="248650" y="24431"/>
                    </a:lnTo>
                    <a:lnTo>
                      <a:pt x="267843" y="17526"/>
                    </a:lnTo>
                    <a:lnTo>
                      <a:pt x="286464" y="9477"/>
                    </a:lnTo>
                    <a:lnTo>
                      <a:pt x="3048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56" name="Google Shape;2156;p44"/>
              <p:cNvSpPr/>
              <p:nvPr/>
            </p:nvSpPr>
            <p:spPr>
              <a:xfrm>
                <a:off x="4614672" y="4442459"/>
                <a:ext cx="1904" cy="10795"/>
              </a:xfrm>
              <a:custGeom>
                <a:rect b="b" l="l" r="r" t="t"/>
                <a:pathLst>
                  <a:path extrusionOk="0" h="10795" w="1904">
                    <a:moveTo>
                      <a:pt x="1524" y="0"/>
                    </a:moveTo>
                    <a:lnTo>
                      <a:pt x="1524" y="3048"/>
                    </a:lnTo>
                    <a:lnTo>
                      <a:pt x="0" y="6096"/>
                    </a:lnTo>
                    <a:lnTo>
                      <a:pt x="0" y="106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157" name="Google Shape;2157;p44"/>
              <p:cNvSpPr/>
              <p:nvPr/>
            </p:nvSpPr>
            <p:spPr>
              <a:xfrm>
                <a:off x="4623816" y="456285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58" name="Google Shape;215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5288" y="4232469"/>
              <a:ext cx="153783" cy="1675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9" name="Google Shape;2159;p44"/>
            <p:cNvGrpSpPr/>
            <p:nvPr/>
          </p:nvGrpSpPr>
          <p:grpSpPr>
            <a:xfrm>
              <a:off x="4201820" y="4238314"/>
              <a:ext cx="263120" cy="226001"/>
              <a:chOff x="5348477" y="4652010"/>
              <a:chExt cx="210884" cy="176784"/>
            </a:xfrm>
          </p:grpSpPr>
          <p:pic>
            <p:nvPicPr>
              <p:cNvPr id="2160" name="Google Shape;2160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8477" y="4664202"/>
                <a:ext cx="92964" cy="164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1" name="Google Shape;2161;p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74970" y="4652010"/>
                <a:ext cx="84391" cy="89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62" name="Google Shape;2162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82436" y="3893467"/>
              <a:ext cx="531229" cy="190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63" name="Google Shape;2163;p44"/>
            <p:cNvGrpSpPr/>
            <p:nvPr/>
          </p:nvGrpSpPr>
          <p:grpSpPr>
            <a:xfrm>
              <a:off x="4073469" y="4555396"/>
              <a:ext cx="454132" cy="267402"/>
              <a:chOff x="5245607" y="4900040"/>
              <a:chExt cx="363975" cy="209169"/>
            </a:xfrm>
          </p:grpSpPr>
          <p:pic>
            <p:nvPicPr>
              <p:cNvPr id="2164" name="Google Shape;2164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45607" y="4900040"/>
                <a:ext cx="105917" cy="178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5" name="Google Shape;2165;p4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80482" y="4925686"/>
                <a:ext cx="115824" cy="183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6" name="Google Shape;2166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523738" y="4924424"/>
                <a:ext cx="85844" cy="925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67" name="Google Shape;2167;p44"/>
            <p:cNvGrpSpPr/>
            <p:nvPr/>
          </p:nvGrpSpPr>
          <p:grpSpPr>
            <a:xfrm>
              <a:off x="5017563" y="3780468"/>
              <a:ext cx="431638" cy="227949"/>
              <a:chOff x="6002274" y="4293870"/>
              <a:chExt cx="345947" cy="178308"/>
            </a:xfrm>
          </p:grpSpPr>
          <p:pic>
            <p:nvPicPr>
              <p:cNvPr id="2168" name="Google Shape;2168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02274" y="4293870"/>
                <a:ext cx="222503" cy="178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9" name="Google Shape;2169;p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253734" y="4318254"/>
                <a:ext cx="94487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70" name="Google Shape;2170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0158" y="4133107"/>
              <a:ext cx="177789" cy="20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06682" y="3764882"/>
              <a:ext cx="226277" cy="24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2" name="Google Shape;2172;p44"/>
            <p:cNvSpPr/>
            <p:nvPr/>
          </p:nvSpPr>
          <p:spPr>
            <a:xfrm>
              <a:off x="6121381" y="3664544"/>
              <a:ext cx="104565" cy="434810"/>
            </a:xfrm>
            <a:custGeom>
              <a:rect b="b" l="l" r="r" t="t"/>
              <a:pathLst>
                <a:path extrusionOk="0" h="340360" w="83820">
                  <a:moveTo>
                    <a:pt x="53340" y="0"/>
                  </a:moveTo>
                  <a:lnTo>
                    <a:pt x="24384" y="39624"/>
                  </a:lnTo>
                  <a:lnTo>
                    <a:pt x="12215" y="84081"/>
                  </a:lnTo>
                  <a:lnTo>
                    <a:pt x="4762" y="130111"/>
                  </a:lnTo>
                  <a:lnTo>
                    <a:pt x="1023" y="176998"/>
                  </a:lnTo>
                  <a:lnTo>
                    <a:pt x="0" y="224028"/>
                  </a:lnTo>
                  <a:lnTo>
                    <a:pt x="904" y="245721"/>
                  </a:lnTo>
                  <a:lnTo>
                    <a:pt x="9001" y="288536"/>
                  </a:lnTo>
                  <a:lnTo>
                    <a:pt x="32004" y="330327"/>
                  </a:lnTo>
                  <a:lnTo>
                    <a:pt x="56388" y="339852"/>
                  </a:lnTo>
                  <a:lnTo>
                    <a:pt x="65389" y="339756"/>
                  </a:lnTo>
                  <a:lnTo>
                    <a:pt x="72390" y="339090"/>
                  </a:lnTo>
                  <a:lnTo>
                    <a:pt x="78247" y="337280"/>
                  </a:lnTo>
                  <a:lnTo>
                    <a:pt x="83820" y="333756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173" name="Google Shape;2173;p44"/>
            <p:cNvGrpSpPr/>
            <p:nvPr/>
          </p:nvGrpSpPr>
          <p:grpSpPr>
            <a:xfrm>
              <a:off x="6314381" y="3753191"/>
              <a:ext cx="227704" cy="204244"/>
              <a:chOff x="7041641" y="4272533"/>
              <a:chExt cx="182499" cy="159765"/>
            </a:xfrm>
          </p:grpSpPr>
          <p:pic>
            <p:nvPicPr>
              <p:cNvPr id="2174" name="Google Shape;2174;p4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041641" y="4272533"/>
                <a:ext cx="129682" cy="1296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5" name="Google Shape;2175;p44"/>
              <p:cNvSpPr/>
              <p:nvPr/>
            </p:nvSpPr>
            <p:spPr>
              <a:xfrm>
                <a:off x="7214615" y="4351019"/>
                <a:ext cx="9525" cy="81279"/>
              </a:xfrm>
              <a:custGeom>
                <a:rect b="b" l="l" r="r" t="t"/>
                <a:pathLst>
                  <a:path extrusionOk="0" h="81279" w="9525">
                    <a:moveTo>
                      <a:pt x="9144" y="0"/>
                    </a:moveTo>
                    <a:lnTo>
                      <a:pt x="9310" y="11191"/>
                    </a:lnTo>
                    <a:lnTo>
                      <a:pt x="9334" y="22098"/>
                    </a:lnTo>
                    <a:lnTo>
                      <a:pt x="8501" y="33004"/>
                    </a:lnTo>
                    <a:lnTo>
                      <a:pt x="6096" y="44196"/>
                    </a:lnTo>
                    <a:lnTo>
                      <a:pt x="3857" y="53340"/>
                    </a:lnTo>
                    <a:lnTo>
                      <a:pt x="1905" y="62484"/>
                    </a:lnTo>
                    <a:lnTo>
                      <a:pt x="523" y="71628"/>
                    </a:lnTo>
                    <a:lnTo>
                      <a:pt x="0" y="807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176" name="Google Shape;2176;p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26227" y="3679674"/>
              <a:ext cx="184444" cy="33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7" name="Google Shape;2177;p4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912966" y="3686949"/>
              <a:ext cx="247580" cy="2688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8" name="Google Shape;2178;p44"/>
            <p:cNvGrpSpPr/>
            <p:nvPr/>
          </p:nvGrpSpPr>
          <p:grpSpPr>
            <a:xfrm>
              <a:off x="7246115" y="3495044"/>
              <a:ext cx="304081" cy="465963"/>
              <a:chOff x="7788402" y="4070603"/>
              <a:chExt cx="243713" cy="364489"/>
            </a:xfrm>
          </p:grpSpPr>
          <p:pic>
            <p:nvPicPr>
              <p:cNvPr id="2179" name="Google Shape;2179;p4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788402" y="4171949"/>
                <a:ext cx="115824" cy="184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0" name="Google Shape;2180;p44"/>
              <p:cNvSpPr/>
              <p:nvPr/>
            </p:nvSpPr>
            <p:spPr>
              <a:xfrm>
                <a:off x="7863840" y="4070603"/>
                <a:ext cx="168275" cy="364489"/>
              </a:xfrm>
              <a:custGeom>
                <a:rect b="b" l="l" r="r" t="t"/>
                <a:pathLst>
                  <a:path extrusionOk="0" h="364489" w="168275">
                    <a:moveTo>
                      <a:pt x="70103" y="0"/>
                    </a:moveTo>
                    <a:lnTo>
                      <a:pt x="115823" y="19811"/>
                    </a:lnTo>
                    <a:lnTo>
                      <a:pt x="144970" y="55435"/>
                    </a:lnTo>
                    <a:lnTo>
                      <a:pt x="161543" y="99060"/>
                    </a:lnTo>
                    <a:lnTo>
                      <a:pt x="167830" y="140970"/>
                    </a:lnTo>
                    <a:lnTo>
                      <a:pt x="168187" y="162496"/>
                    </a:lnTo>
                    <a:lnTo>
                      <a:pt x="166115" y="182880"/>
                    </a:lnTo>
                    <a:lnTo>
                      <a:pt x="152209" y="226314"/>
                    </a:lnTo>
                    <a:lnTo>
                      <a:pt x="128015" y="265176"/>
                    </a:lnTo>
                    <a:lnTo>
                      <a:pt x="96583" y="303847"/>
                    </a:lnTo>
                    <a:lnTo>
                      <a:pt x="59435" y="336804"/>
                    </a:lnTo>
                    <a:lnTo>
                      <a:pt x="16144" y="358663"/>
                    </a:lnTo>
                    <a:lnTo>
                      <a:pt x="0" y="36423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181" name="Google Shape;2181;p4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45463" y="1583796"/>
            <a:ext cx="170270" cy="156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2" name="Google Shape;2182;p44"/>
          <p:cNvGrpSpPr/>
          <p:nvPr/>
        </p:nvGrpSpPr>
        <p:grpSpPr>
          <a:xfrm>
            <a:off x="7336969" y="1431013"/>
            <a:ext cx="524939" cy="290522"/>
            <a:chOff x="8449056" y="3028188"/>
            <a:chExt cx="462787" cy="343407"/>
          </a:xfrm>
        </p:grpSpPr>
        <p:sp>
          <p:nvSpPr>
            <p:cNvPr id="2183" name="Google Shape;2183;p44"/>
            <p:cNvSpPr/>
            <p:nvPr/>
          </p:nvSpPr>
          <p:spPr>
            <a:xfrm>
              <a:off x="8449056" y="3115056"/>
              <a:ext cx="82550" cy="256539"/>
            </a:xfrm>
            <a:custGeom>
              <a:rect b="b" l="l" r="r" t="t"/>
              <a:pathLst>
                <a:path extrusionOk="0" h="256539" w="82550">
                  <a:moveTo>
                    <a:pt x="54864" y="0"/>
                  </a:moveTo>
                  <a:lnTo>
                    <a:pt x="22288" y="34932"/>
                  </a:lnTo>
                  <a:lnTo>
                    <a:pt x="8572" y="76057"/>
                  </a:lnTo>
                  <a:lnTo>
                    <a:pt x="1524" y="125110"/>
                  </a:lnTo>
                  <a:lnTo>
                    <a:pt x="0" y="149352"/>
                  </a:lnTo>
                  <a:lnTo>
                    <a:pt x="71" y="170759"/>
                  </a:lnTo>
                  <a:lnTo>
                    <a:pt x="8786" y="211288"/>
                  </a:lnTo>
                  <a:lnTo>
                    <a:pt x="34290" y="247649"/>
                  </a:lnTo>
                  <a:lnTo>
                    <a:pt x="63650" y="256103"/>
                  </a:lnTo>
                  <a:lnTo>
                    <a:pt x="70294" y="254317"/>
                  </a:lnTo>
                  <a:lnTo>
                    <a:pt x="76080" y="251102"/>
                  </a:lnTo>
                  <a:lnTo>
                    <a:pt x="82296" y="246888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8545068" y="3220211"/>
              <a:ext cx="66040" cy="20319"/>
            </a:xfrm>
            <a:custGeom>
              <a:rect b="b" l="l" r="r" t="t"/>
              <a:pathLst>
                <a:path extrusionOk="0" h="20319" w="66040">
                  <a:moveTo>
                    <a:pt x="0" y="19812"/>
                  </a:moveTo>
                  <a:lnTo>
                    <a:pt x="42671" y="4572"/>
                  </a:lnTo>
                  <a:lnTo>
                    <a:pt x="50292" y="3048"/>
                  </a:lnTo>
                  <a:lnTo>
                    <a:pt x="57912" y="1524"/>
                  </a:lnTo>
                  <a:lnTo>
                    <a:pt x="6553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185" name="Google Shape;2185;p4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666130" y="3121270"/>
              <a:ext cx="138779" cy="198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6" name="Google Shape;2186;p44"/>
            <p:cNvSpPr/>
            <p:nvPr/>
          </p:nvSpPr>
          <p:spPr>
            <a:xfrm>
              <a:off x="8779764" y="3028188"/>
              <a:ext cx="132079" cy="332739"/>
            </a:xfrm>
            <a:custGeom>
              <a:rect b="b" l="l" r="r" t="t"/>
              <a:pathLst>
                <a:path extrusionOk="0" h="332739" w="132079">
                  <a:moveTo>
                    <a:pt x="57911" y="0"/>
                  </a:moveTo>
                  <a:lnTo>
                    <a:pt x="87701" y="28074"/>
                  </a:lnTo>
                  <a:lnTo>
                    <a:pt x="113347" y="73723"/>
                  </a:lnTo>
                  <a:lnTo>
                    <a:pt x="124967" y="111251"/>
                  </a:lnTo>
                  <a:lnTo>
                    <a:pt x="131611" y="166758"/>
                  </a:lnTo>
                  <a:lnTo>
                    <a:pt x="131063" y="185927"/>
                  </a:lnTo>
                  <a:lnTo>
                    <a:pt x="124396" y="226313"/>
                  </a:lnTo>
                  <a:lnTo>
                    <a:pt x="105155" y="262128"/>
                  </a:lnTo>
                  <a:lnTo>
                    <a:pt x="71437" y="299846"/>
                  </a:lnTo>
                  <a:lnTo>
                    <a:pt x="27431" y="326136"/>
                  </a:lnTo>
                  <a:lnTo>
                    <a:pt x="20573" y="327302"/>
                  </a:lnTo>
                  <a:lnTo>
                    <a:pt x="13715" y="328612"/>
                  </a:lnTo>
                  <a:lnTo>
                    <a:pt x="6857" y="330207"/>
                  </a:lnTo>
                  <a:lnTo>
                    <a:pt x="0" y="33223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187" name="Google Shape;2187;p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09944" y="1875178"/>
            <a:ext cx="66691" cy="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4"/>
          <p:cNvSpPr/>
          <p:nvPr/>
        </p:nvSpPr>
        <p:spPr>
          <a:xfrm>
            <a:off x="6462050" y="1179598"/>
            <a:ext cx="1913525" cy="131461"/>
          </a:xfrm>
          <a:custGeom>
            <a:rect b="b" l="l" r="r" t="t"/>
            <a:pathLst>
              <a:path extrusionOk="0" h="155575" w="1685925">
                <a:moveTo>
                  <a:pt x="6096" y="155448"/>
                </a:moveTo>
                <a:lnTo>
                  <a:pt x="4572" y="153924"/>
                </a:lnTo>
                <a:lnTo>
                  <a:pt x="3048" y="150876"/>
                </a:lnTo>
                <a:lnTo>
                  <a:pt x="0" y="149352"/>
                </a:lnTo>
                <a:lnTo>
                  <a:pt x="7620" y="149352"/>
                </a:lnTo>
                <a:lnTo>
                  <a:pt x="13716" y="149352"/>
                </a:lnTo>
                <a:lnTo>
                  <a:pt x="19812" y="149352"/>
                </a:lnTo>
                <a:lnTo>
                  <a:pt x="30337" y="150233"/>
                </a:lnTo>
                <a:lnTo>
                  <a:pt x="41148" y="150685"/>
                </a:lnTo>
                <a:lnTo>
                  <a:pt x="51958" y="150852"/>
                </a:lnTo>
                <a:lnTo>
                  <a:pt x="62484" y="150876"/>
                </a:lnTo>
                <a:lnTo>
                  <a:pt x="112514" y="151066"/>
                </a:lnTo>
                <a:lnTo>
                  <a:pt x="162115" y="151257"/>
                </a:lnTo>
                <a:lnTo>
                  <a:pt x="211431" y="150876"/>
                </a:lnTo>
                <a:lnTo>
                  <a:pt x="260603" y="149352"/>
                </a:lnTo>
                <a:lnTo>
                  <a:pt x="283702" y="148209"/>
                </a:lnTo>
                <a:lnTo>
                  <a:pt x="307085" y="147066"/>
                </a:lnTo>
                <a:lnTo>
                  <a:pt x="330469" y="145923"/>
                </a:lnTo>
                <a:lnTo>
                  <a:pt x="353568" y="144780"/>
                </a:lnTo>
                <a:lnTo>
                  <a:pt x="377571" y="142755"/>
                </a:lnTo>
                <a:lnTo>
                  <a:pt x="401574" y="141160"/>
                </a:lnTo>
                <a:lnTo>
                  <a:pt x="425577" y="139850"/>
                </a:lnTo>
                <a:lnTo>
                  <a:pt x="449580" y="138684"/>
                </a:lnTo>
                <a:lnTo>
                  <a:pt x="474726" y="137279"/>
                </a:lnTo>
                <a:lnTo>
                  <a:pt x="525017" y="133326"/>
                </a:lnTo>
                <a:lnTo>
                  <a:pt x="576452" y="128539"/>
                </a:lnTo>
                <a:lnTo>
                  <a:pt x="602742" y="125730"/>
                </a:lnTo>
                <a:lnTo>
                  <a:pt x="629031" y="122920"/>
                </a:lnTo>
                <a:lnTo>
                  <a:pt x="679561" y="118133"/>
                </a:lnTo>
                <a:lnTo>
                  <a:pt x="728614" y="114180"/>
                </a:lnTo>
                <a:lnTo>
                  <a:pt x="773668" y="111609"/>
                </a:lnTo>
                <a:lnTo>
                  <a:pt x="794765" y="110299"/>
                </a:lnTo>
                <a:lnTo>
                  <a:pt x="815863" y="108704"/>
                </a:lnTo>
                <a:lnTo>
                  <a:pt x="836675" y="106679"/>
                </a:lnTo>
                <a:lnTo>
                  <a:pt x="860678" y="105275"/>
                </a:lnTo>
                <a:lnTo>
                  <a:pt x="908684" y="101322"/>
                </a:lnTo>
                <a:lnTo>
                  <a:pt x="951237" y="96750"/>
                </a:lnTo>
                <a:lnTo>
                  <a:pt x="989480" y="91559"/>
                </a:lnTo>
                <a:lnTo>
                  <a:pt x="1008887" y="88391"/>
                </a:lnTo>
                <a:lnTo>
                  <a:pt x="1026271" y="86748"/>
                </a:lnTo>
                <a:lnTo>
                  <a:pt x="1043939" y="84391"/>
                </a:lnTo>
                <a:lnTo>
                  <a:pt x="1061608" y="81748"/>
                </a:lnTo>
                <a:lnTo>
                  <a:pt x="1078991" y="79247"/>
                </a:lnTo>
                <a:lnTo>
                  <a:pt x="1097041" y="76057"/>
                </a:lnTo>
                <a:lnTo>
                  <a:pt x="1114805" y="73151"/>
                </a:lnTo>
                <a:lnTo>
                  <a:pt x="1132570" y="70246"/>
                </a:lnTo>
                <a:lnTo>
                  <a:pt x="1150620" y="67055"/>
                </a:lnTo>
                <a:lnTo>
                  <a:pt x="1208722" y="56768"/>
                </a:lnTo>
                <a:lnTo>
                  <a:pt x="1267967" y="48767"/>
                </a:lnTo>
                <a:lnTo>
                  <a:pt x="1289423" y="46458"/>
                </a:lnTo>
                <a:lnTo>
                  <a:pt x="1310449" y="44005"/>
                </a:lnTo>
                <a:lnTo>
                  <a:pt x="1331190" y="41267"/>
                </a:lnTo>
                <a:lnTo>
                  <a:pt x="1351787" y="38099"/>
                </a:lnTo>
                <a:lnTo>
                  <a:pt x="1376695" y="35313"/>
                </a:lnTo>
                <a:lnTo>
                  <a:pt x="1401318" y="31813"/>
                </a:lnTo>
                <a:lnTo>
                  <a:pt x="1425940" y="28027"/>
                </a:lnTo>
                <a:lnTo>
                  <a:pt x="1450847" y="24383"/>
                </a:lnTo>
                <a:lnTo>
                  <a:pt x="1498091" y="15239"/>
                </a:lnTo>
                <a:lnTo>
                  <a:pt x="1507474" y="14073"/>
                </a:lnTo>
                <a:lnTo>
                  <a:pt x="1517141" y="12763"/>
                </a:lnTo>
                <a:lnTo>
                  <a:pt x="1526809" y="11168"/>
                </a:lnTo>
                <a:lnTo>
                  <a:pt x="1536191" y="9143"/>
                </a:lnTo>
                <a:lnTo>
                  <a:pt x="1545335" y="8000"/>
                </a:lnTo>
                <a:lnTo>
                  <a:pt x="1554479" y="6857"/>
                </a:lnTo>
                <a:lnTo>
                  <a:pt x="1563623" y="5714"/>
                </a:lnTo>
                <a:lnTo>
                  <a:pt x="1572767" y="4571"/>
                </a:lnTo>
                <a:lnTo>
                  <a:pt x="1581673" y="3452"/>
                </a:lnTo>
                <a:lnTo>
                  <a:pt x="1590294" y="2476"/>
                </a:lnTo>
                <a:lnTo>
                  <a:pt x="1598914" y="1785"/>
                </a:lnTo>
                <a:lnTo>
                  <a:pt x="1607820" y="1523"/>
                </a:lnTo>
                <a:lnTo>
                  <a:pt x="1616059" y="642"/>
                </a:lnTo>
                <a:lnTo>
                  <a:pt x="1624583" y="190"/>
                </a:lnTo>
                <a:lnTo>
                  <a:pt x="1633108" y="23"/>
                </a:lnTo>
                <a:lnTo>
                  <a:pt x="1641347" y="0"/>
                </a:lnTo>
                <a:lnTo>
                  <a:pt x="1652539" y="0"/>
                </a:lnTo>
                <a:lnTo>
                  <a:pt x="1663446" y="0"/>
                </a:lnTo>
                <a:lnTo>
                  <a:pt x="1674352" y="0"/>
                </a:lnTo>
                <a:lnTo>
                  <a:pt x="1685544" y="0"/>
                </a:lnTo>
                <a:lnTo>
                  <a:pt x="1680971" y="1523"/>
                </a:lnTo>
                <a:lnTo>
                  <a:pt x="1679447" y="3047"/>
                </a:lnTo>
                <a:lnTo>
                  <a:pt x="1676400" y="3047"/>
                </a:lnTo>
                <a:lnTo>
                  <a:pt x="1668637" y="4571"/>
                </a:lnTo>
                <a:lnTo>
                  <a:pt x="1661160" y="4952"/>
                </a:lnTo>
                <a:lnTo>
                  <a:pt x="1653682" y="4762"/>
                </a:lnTo>
                <a:lnTo>
                  <a:pt x="1645920" y="4571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189" name="Google Shape;2189;p44"/>
          <p:cNvGrpSpPr/>
          <p:nvPr/>
        </p:nvGrpSpPr>
        <p:grpSpPr>
          <a:xfrm>
            <a:off x="6583267" y="1463891"/>
            <a:ext cx="287392" cy="313085"/>
            <a:chOff x="7784591" y="3067050"/>
            <a:chExt cx="253365" cy="370077"/>
          </a:xfrm>
        </p:grpSpPr>
        <p:pic>
          <p:nvPicPr>
            <p:cNvPr id="2190" name="Google Shape;2190;p4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7647" y="3067050"/>
              <a:ext cx="76390" cy="97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44"/>
            <p:cNvSpPr/>
            <p:nvPr/>
          </p:nvSpPr>
          <p:spPr>
            <a:xfrm>
              <a:off x="7784591" y="3211067"/>
              <a:ext cx="253365" cy="226060"/>
            </a:xfrm>
            <a:custGeom>
              <a:rect b="b" l="l" r="r" t="t"/>
              <a:pathLst>
                <a:path extrusionOk="0" h="226060" w="253365">
                  <a:moveTo>
                    <a:pt x="211835" y="0"/>
                  </a:moveTo>
                  <a:lnTo>
                    <a:pt x="167258" y="7500"/>
                  </a:lnTo>
                  <a:lnTo>
                    <a:pt x="116014" y="20955"/>
                  </a:lnTo>
                  <a:lnTo>
                    <a:pt x="80771" y="33528"/>
                  </a:lnTo>
                  <a:lnTo>
                    <a:pt x="72651" y="36576"/>
                  </a:lnTo>
                  <a:lnTo>
                    <a:pt x="64960" y="39624"/>
                  </a:lnTo>
                  <a:lnTo>
                    <a:pt x="58697" y="43815"/>
                  </a:lnTo>
                  <a:lnTo>
                    <a:pt x="54863" y="50292"/>
                  </a:lnTo>
                  <a:lnTo>
                    <a:pt x="61174" y="56102"/>
                  </a:lnTo>
                  <a:lnTo>
                    <a:pt x="69913" y="60198"/>
                  </a:lnTo>
                  <a:lnTo>
                    <a:pt x="79509" y="63150"/>
                  </a:lnTo>
                  <a:lnTo>
                    <a:pt x="88391" y="65532"/>
                  </a:lnTo>
                  <a:lnTo>
                    <a:pt x="106918" y="70723"/>
                  </a:lnTo>
                  <a:lnTo>
                    <a:pt x="125729" y="75057"/>
                  </a:lnTo>
                  <a:lnTo>
                    <a:pt x="144541" y="78819"/>
                  </a:lnTo>
                  <a:lnTo>
                    <a:pt x="163067" y="82296"/>
                  </a:lnTo>
                  <a:lnTo>
                    <a:pt x="174712" y="84248"/>
                  </a:lnTo>
                  <a:lnTo>
                    <a:pt x="187642" y="86487"/>
                  </a:lnTo>
                  <a:lnTo>
                    <a:pt x="199715" y="90439"/>
                  </a:lnTo>
                  <a:lnTo>
                    <a:pt x="208787" y="97536"/>
                  </a:lnTo>
                  <a:lnTo>
                    <a:pt x="211978" y="105465"/>
                  </a:lnTo>
                  <a:lnTo>
                    <a:pt x="208025" y="112966"/>
                  </a:lnTo>
                  <a:lnTo>
                    <a:pt x="175664" y="135874"/>
                  </a:lnTo>
                  <a:lnTo>
                    <a:pt x="137612" y="155400"/>
                  </a:lnTo>
                  <a:lnTo>
                    <a:pt x="96916" y="174879"/>
                  </a:lnTo>
                  <a:lnTo>
                    <a:pt x="74675" y="185165"/>
                  </a:lnTo>
                  <a:lnTo>
                    <a:pt x="52435" y="195452"/>
                  </a:lnTo>
                  <a:lnTo>
                    <a:pt x="30479" y="205740"/>
                  </a:lnTo>
                  <a:lnTo>
                    <a:pt x="22502" y="208811"/>
                  </a:lnTo>
                  <a:lnTo>
                    <a:pt x="13525" y="213169"/>
                  </a:lnTo>
                  <a:lnTo>
                    <a:pt x="5405" y="218384"/>
                  </a:lnTo>
                  <a:lnTo>
                    <a:pt x="0" y="224028"/>
                  </a:lnTo>
                  <a:lnTo>
                    <a:pt x="11930" y="225552"/>
                  </a:lnTo>
                  <a:lnTo>
                    <a:pt x="24574" y="225933"/>
                  </a:lnTo>
                  <a:lnTo>
                    <a:pt x="37504" y="225742"/>
                  </a:lnTo>
                  <a:lnTo>
                    <a:pt x="50292" y="225552"/>
                  </a:lnTo>
                  <a:lnTo>
                    <a:pt x="83439" y="223408"/>
                  </a:lnTo>
                  <a:lnTo>
                    <a:pt x="116586" y="219836"/>
                  </a:lnTo>
                  <a:lnTo>
                    <a:pt x="149733" y="215693"/>
                  </a:lnTo>
                  <a:lnTo>
                    <a:pt x="182879" y="211836"/>
                  </a:lnTo>
                  <a:lnTo>
                    <a:pt x="198858" y="209811"/>
                  </a:lnTo>
                  <a:lnTo>
                    <a:pt x="214693" y="208216"/>
                  </a:lnTo>
                  <a:lnTo>
                    <a:pt x="230243" y="206906"/>
                  </a:lnTo>
                  <a:lnTo>
                    <a:pt x="245363" y="205740"/>
                  </a:lnTo>
                  <a:lnTo>
                    <a:pt x="249935" y="205740"/>
                  </a:lnTo>
                  <a:lnTo>
                    <a:pt x="251459" y="205740"/>
                  </a:lnTo>
                  <a:lnTo>
                    <a:pt x="252983" y="205740"/>
                  </a:lnTo>
                  <a:lnTo>
                    <a:pt x="248411" y="207264"/>
                  </a:lnTo>
                  <a:lnTo>
                    <a:pt x="242315" y="210311"/>
                  </a:lnTo>
                  <a:lnTo>
                    <a:pt x="236219" y="2118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192" name="Google Shape;2192;p44"/>
          <p:cNvGrpSpPr/>
          <p:nvPr/>
        </p:nvGrpSpPr>
        <p:grpSpPr>
          <a:xfrm>
            <a:off x="6610927" y="1856484"/>
            <a:ext cx="200958" cy="91647"/>
            <a:chOff x="7808976" y="3531108"/>
            <a:chExt cx="177165" cy="108330"/>
          </a:xfrm>
        </p:grpSpPr>
        <p:sp>
          <p:nvSpPr>
            <p:cNvPr id="2193" name="Google Shape;2193;p44"/>
            <p:cNvSpPr/>
            <p:nvPr/>
          </p:nvSpPr>
          <p:spPr>
            <a:xfrm>
              <a:off x="7813547" y="3582924"/>
              <a:ext cx="5079" cy="56514"/>
            </a:xfrm>
            <a:custGeom>
              <a:rect b="b" l="l" r="r" t="t"/>
              <a:pathLst>
                <a:path extrusionOk="0" h="56514" w="5079">
                  <a:moveTo>
                    <a:pt x="1524" y="0"/>
                  </a:moveTo>
                  <a:lnTo>
                    <a:pt x="1285" y="10263"/>
                  </a:lnTo>
                  <a:lnTo>
                    <a:pt x="762" y="20383"/>
                  </a:lnTo>
                  <a:lnTo>
                    <a:pt x="238" y="30218"/>
                  </a:lnTo>
                  <a:lnTo>
                    <a:pt x="0" y="39624"/>
                  </a:lnTo>
                  <a:lnTo>
                    <a:pt x="0" y="44195"/>
                  </a:lnTo>
                  <a:lnTo>
                    <a:pt x="1524" y="51816"/>
                  </a:lnTo>
                  <a:lnTo>
                    <a:pt x="4572" y="56387"/>
                  </a:lnTo>
                  <a:lnTo>
                    <a:pt x="4572" y="548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7808976" y="3531108"/>
              <a:ext cx="177165" cy="97789"/>
            </a:xfrm>
            <a:custGeom>
              <a:rect b="b" l="l" r="r" t="t"/>
              <a:pathLst>
                <a:path extrusionOk="0" h="97789" w="177165">
                  <a:moveTo>
                    <a:pt x="0" y="0"/>
                  </a:moveTo>
                  <a:lnTo>
                    <a:pt x="4571" y="0"/>
                  </a:lnTo>
                  <a:lnTo>
                    <a:pt x="9143" y="0"/>
                  </a:lnTo>
                  <a:lnTo>
                    <a:pt x="13716" y="0"/>
                  </a:lnTo>
                </a:path>
                <a:path extrusionOk="0" h="97789" w="177165">
                  <a:moveTo>
                    <a:pt x="47243" y="42672"/>
                  </a:moveTo>
                  <a:lnTo>
                    <a:pt x="55959" y="44505"/>
                  </a:lnTo>
                  <a:lnTo>
                    <a:pt x="65531" y="45910"/>
                  </a:lnTo>
                  <a:lnTo>
                    <a:pt x="75104" y="47601"/>
                  </a:lnTo>
                  <a:lnTo>
                    <a:pt x="83819" y="50291"/>
                  </a:lnTo>
                </a:path>
                <a:path extrusionOk="0" h="97789" w="177165">
                  <a:moveTo>
                    <a:pt x="68579" y="97535"/>
                  </a:moveTo>
                  <a:lnTo>
                    <a:pt x="111251" y="88391"/>
                  </a:lnTo>
                  <a:lnTo>
                    <a:pt x="112775" y="86867"/>
                  </a:lnTo>
                  <a:lnTo>
                    <a:pt x="115823" y="85343"/>
                  </a:lnTo>
                  <a:lnTo>
                    <a:pt x="118871" y="83819"/>
                  </a:lnTo>
                </a:path>
                <a:path extrusionOk="0" h="97789" w="177165">
                  <a:moveTo>
                    <a:pt x="170687" y="35051"/>
                  </a:moveTo>
                  <a:lnTo>
                    <a:pt x="172711" y="45124"/>
                  </a:lnTo>
                  <a:lnTo>
                    <a:pt x="174307" y="55054"/>
                  </a:lnTo>
                  <a:lnTo>
                    <a:pt x="175617" y="65270"/>
                  </a:lnTo>
                  <a:lnTo>
                    <a:pt x="176783" y="76200"/>
                  </a:lnTo>
                  <a:lnTo>
                    <a:pt x="176783" y="83819"/>
                  </a:lnTo>
                  <a:lnTo>
                    <a:pt x="176783" y="86867"/>
                  </a:lnTo>
                  <a:lnTo>
                    <a:pt x="176783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195" name="Google Shape;2195;p4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92742" y="948169"/>
            <a:ext cx="142193" cy="201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4"/>
          <p:cNvGrpSpPr/>
          <p:nvPr/>
        </p:nvGrpSpPr>
        <p:grpSpPr>
          <a:xfrm>
            <a:off x="977181" y="854694"/>
            <a:ext cx="668131" cy="420635"/>
            <a:chOff x="2842260" y="2346960"/>
            <a:chExt cx="589025" cy="497205"/>
          </a:xfrm>
        </p:grpSpPr>
        <p:sp>
          <p:nvSpPr>
            <p:cNvPr id="2197" name="Google Shape;2197;p44"/>
            <p:cNvSpPr/>
            <p:nvPr/>
          </p:nvSpPr>
          <p:spPr>
            <a:xfrm>
              <a:off x="2842260" y="2346960"/>
              <a:ext cx="137160" cy="497205"/>
            </a:xfrm>
            <a:custGeom>
              <a:rect b="b" l="l" r="r" t="t"/>
              <a:pathLst>
                <a:path extrusionOk="0" h="497205" w="137160">
                  <a:moveTo>
                    <a:pt x="97536" y="4572"/>
                  </a:moveTo>
                  <a:lnTo>
                    <a:pt x="86868" y="3048"/>
                  </a:lnTo>
                  <a:lnTo>
                    <a:pt x="85344" y="0"/>
                  </a:lnTo>
                  <a:lnTo>
                    <a:pt x="77724" y="6096"/>
                  </a:lnTo>
                  <a:lnTo>
                    <a:pt x="52006" y="42862"/>
                  </a:lnTo>
                  <a:lnTo>
                    <a:pt x="42672" y="64008"/>
                  </a:lnTo>
                  <a:lnTo>
                    <a:pt x="36123" y="79128"/>
                  </a:lnTo>
                  <a:lnTo>
                    <a:pt x="30289" y="94678"/>
                  </a:lnTo>
                  <a:lnTo>
                    <a:pt x="25312" y="110513"/>
                  </a:lnTo>
                  <a:lnTo>
                    <a:pt x="21336" y="126492"/>
                  </a:lnTo>
                  <a:lnTo>
                    <a:pt x="16144" y="145256"/>
                  </a:lnTo>
                  <a:lnTo>
                    <a:pt x="8048" y="183927"/>
                  </a:lnTo>
                  <a:lnTo>
                    <a:pt x="2571" y="222122"/>
                  </a:lnTo>
                  <a:lnTo>
                    <a:pt x="285" y="260984"/>
                  </a:lnTo>
                  <a:lnTo>
                    <a:pt x="0" y="280415"/>
                  </a:lnTo>
                  <a:lnTo>
                    <a:pt x="71" y="298203"/>
                  </a:lnTo>
                  <a:lnTo>
                    <a:pt x="4572" y="348996"/>
                  </a:lnTo>
                  <a:lnTo>
                    <a:pt x="15930" y="393573"/>
                  </a:lnTo>
                  <a:lnTo>
                    <a:pt x="32575" y="430910"/>
                  </a:lnTo>
                  <a:lnTo>
                    <a:pt x="62103" y="465962"/>
                  </a:lnTo>
                  <a:lnTo>
                    <a:pt x="79248" y="478535"/>
                  </a:lnTo>
                  <a:lnTo>
                    <a:pt x="86367" y="483703"/>
                  </a:lnTo>
                  <a:lnTo>
                    <a:pt x="93916" y="487870"/>
                  </a:lnTo>
                  <a:lnTo>
                    <a:pt x="101750" y="491180"/>
                  </a:lnTo>
                  <a:lnTo>
                    <a:pt x="109728" y="493776"/>
                  </a:lnTo>
                  <a:lnTo>
                    <a:pt x="117348" y="496824"/>
                  </a:lnTo>
                  <a:lnTo>
                    <a:pt x="123444" y="496824"/>
                  </a:lnTo>
                  <a:lnTo>
                    <a:pt x="131064" y="496824"/>
                  </a:lnTo>
                  <a:lnTo>
                    <a:pt x="132588" y="496824"/>
                  </a:lnTo>
                  <a:lnTo>
                    <a:pt x="135636" y="496824"/>
                  </a:lnTo>
                  <a:lnTo>
                    <a:pt x="137160" y="49682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198" name="Google Shape;2198;p4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007423" y="2506218"/>
              <a:ext cx="222694" cy="192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9" name="Google Shape;2199;p4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272789" y="2449830"/>
              <a:ext cx="158496" cy="272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0" name="Google Shape;2200;p44"/>
          <p:cNvGrpSpPr/>
          <p:nvPr/>
        </p:nvGrpSpPr>
        <p:grpSpPr>
          <a:xfrm>
            <a:off x="1720698" y="857272"/>
            <a:ext cx="510345" cy="320393"/>
            <a:chOff x="3497746" y="2350007"/>
            <a:chExt cx="449921" cy="378715"/>
          </a:xfrm>
        </p:grpSpPr>
        <p:pic>
          <p:nvPicPr>
            <p:cNvPr id="2201" name="Google Shape;2201;p4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97746" y="2481834"/>
              <a:ext cx="188047" cy="24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4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714750" y="2474213"/>
              <a:ext cx="96011" cy="193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3" name="Google Shape;2203;p44"/>
            <p:cNvSpPr/>
            <p:nvPr/>
          </p:nvSpPr>
          <p:spPr>
            <a:xfrm>
              <a:off x="3828288" y="2350007"/>
              <a:ext cx="119379" cy="337185"/>
            </a:xfrm>
            <a:custGeom>
              <a:rect b="b" l="l" r="r" t="t"/>
              <a:pathLst>
                <a:path extrusionOk="0" h="337185" w="119379">
                  <a:moveTo>
                    <a:pt x="0" y="0"/>
                  </a:moveTo>
                  <a:lnTo>
                    <a:pt x="11668" y="7786"/>
                  </a:lnTo>
                  <a:lnTo>
                    <a:pt x="23622" y="15430"/>
                  </a:lnTo>
                  <a:lnTo>
                    <a:pt x="35575" y="23360"/>
                  </a:lnTo>
                  <a:lnTo>
                    <a:pt x="73914" y="55054"/>
                  </a:lnTo>
                  <a:lnTo>
                    <a:pt x="106656" y="104679"/>
                  </a:lnTo>
                  <a:lnTo>
                    <a:pt x="117657" y="148113"/>
                  </a:lnTo>
                  <a:lnTo>
                    <a:pt x="118872" y="170688"/>
                  </a:lnTo>
                  <a:lnTo>
                    <a:pt x="118371" y="191642"/>
                  </a:lnTo>
                  <a:lnTo>
                    <a:pt x="108799" y="230695"/>
                  </a:lnTo>
                  <a:lnTo>
                    <a:pt x="93440" y="265914"/>
                  </a:lnTo>
                  <a:lnTo>
                    <a:pt x="68580" y="312419"/>
                  </a:lnTo>
                  <a:lnTo>
                    <a:pt x="65127" y="317468"/>
                  </a:lnTo>
                  <a:lnTo>
                    <a:pt x="61531" y="323088"/>
                  </a:lnTo>
                  <a:lnTo>
                    <a:pt x="57650" y="328707"/>
                  </a:lnTo>
                  <a:lnTo>
                    <a:pt x="53340" y="333756"/>
                  </a:lnTo>
                  <a:lnTo>
                    <a:pt x="50292" y="336804"/>
                  </a:lnTo>
                  <a:lnTo>
                    <a:pt x="47244" y="336804"/>
                  </a:lnTo>
                  <a:lnTo>
                    <a:pt x="42672" y="33528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204" name="Google Shape;2204;p4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647824" y="958483"/>
            <a:ext cx="155577" cy="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4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82493" y="968798"/>
            <a:ext cx="106959" cy="16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4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87680" y="1185401"/>
            <a:ext cx="115767" cy="100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7" name="Google Shape;2207;p44"/>
          <p:cNvGrpSpPr/>
          <p:nvPr/>
        </p:nvGrpSpPr>
        <p:grpSpPr>
          <a:xfrm>
            <a:off x="3643659" y="819239"/>
            <a:ext cx="482299" cy="295250"/>
            <a:chOff x="5193030" y="2305050"/>
            <a:chExt cx="425195" cy="348995"/>
          </a:xfrm>
        </p:grpSpPr>
        <p:pic>
          <p:nvPicPr>
            <p:cNvPr id="2208" name="Google Shape;2208;p4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93030" y="2419350"/>
              <a:ext cx="76199" cy="23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4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09734" y="2443733"/>
              <a:ext cx="111013" cy="13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Google Shape;2210;p4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455157" y="2305050"/>
              <a:ext cx="163068" cy="2987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1" name="Google Shape;2211;p4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198408" y="939144"/>
            <a:ext cx="127918" cy="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4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99045" y="952037"/>
            <a:ext cx="94670" cy="1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44"/>
          <p:cNvSpPr/>
          <p:nvPr/>
        </p:nvSpPr>
        <p:spPr>
          <a:xfrm>
            <a:off x="4927025" y="891539"/>
            <a:ext cx="276037" cy="169558"/>
          </a:xfrm>
          <a:custGeom>
            <a:rect b="b" l="l" r="r" t="t"/>
            <a:pathLst>
              <a:path extrusionOk="0" h="200660" w="243204">
                <a:moveTo>
                  <a:pt x="167639" y="642"/>
                </a:moveTo>
                <a:lnTo>
                  <a:pt x="155090" y="428"/>
                </a:lnTo>
                <a:lnTo>
                  <a:pt x="142684" y="71"/>
                </a:lnTo>
                <a:lnTo>
                  <a:pt x="130563" y="0"/>
                </a:lnTo>
                <a:lnTo>
                  <a:pt x="90106" y="5024"/>
                </a:lnTo>
                <a:lnTo>
                  <a:pt x="54863" y="15882"/>
                </a:lnTo>
                <a:lnTo>
                  <a:pt x="50291" y="17406"/>
                </a:lnTo>
                <a:lnTo>
                  <a:pt x="45719" y="21978"/>
                </a:lnTo>
                <a:lnTo>
                  <a:pt x="47243" y="29598"/>
                </a:lnTo>
                <a:lnTo>
                  <a:pt x="59435" y="32646"/>
                </a:lnTo>
                <a:lnTo>
                  <a:pt x="67055" y="34170"/>
                </a:lnTo>
                <a:lnTo>
                  <a:pt x="91487" y="39909"/>
                </a:lnTo>
                <a:lnTo>
                  <a:pt x="140350" y="50244"/>
                </a:lnTo>
                <a:lnTo>
                  <a:pt x="178284" y="72056"/>
                </a:lnTo>
                <a:lnTo>
                  <a:pt x="178307" y="78366"/>
                </a:lnTo>
                <a:lnTo>
                  <a:pt x="171688" y="88296"/>
                </a:lnTo>
                <a:lnTo>
                  <a:pt x="138683" y="110370"/>
                </a:lnTo>
                <a:lnTo>
                  <a:pt x="67817" y="141803"/>
                </a:lnTo>
                <a:lnTo>
                  <a:pt x="32384" y="158162"/>
                </a:lnTo>
                <a:lnTo>
                  <a:pt x="1523" y="178950"/>
                </a:lnTo>
                <a:lnTo>
                  <a:pt x="0" y="180474"/>
                </a:lnTo>
                <a:lnTo>
                  <a:pt x="9405" y="183356"/>
                </a:lnTo>
                <a:lnTo>
                  <a:pt x="19240" y="185237"/>
                </a:lnTo>
                <a:lnTo>
                  <a:pt x="29360" y="186261"/>
                </a:lnTo>
                <a:lnTo>
                  <a:pt x="39623" y="186570"/>
                </a:lnTo>
                <a:lnTo>
                  <a:pt x="64531" y="186570"/>
                </a:lnTo>
                <a:lnTo>
                  <a:pt x="89153" y="186570"/>
                </a:lnTo>
                <a:lnTo>
                  <a:pt x="113776" y="186570"/>
                </a:lnTo>
                <a:lnTo>
                  <a:pt x="138683" y="186570"/>
                </a:lnTo>
                <a:lnTo>
                  <a:pt x="160877" y="184856"/>
                </a:lnTo>
                <a:lnTo>
                  <a:pt x="190499" y="181998"/>
                </a:lnTo>
                <a:lnTo>
                  <a:pt x="220122" y="181427"/>
                </a:lnTo>
                <a:lnTo>
                  <a:pt x="242315" y="186570"/>
                </a:lnTo>
                <a:lnTo>
                  <a:pt x="243101" y="190214"/>
                </a:lnTo>
                <a:lnTo>
                  <a:pt x="238315" y="194000"/>
                </a:lnTo>
                <a:lnTo>
                  <a:pt x="230957" y="197500"/>
                </a:lnTo>
                <a:lnTo>
                  <a:pt x="224027" y="200286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14" name="Google Shape;2214;p4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960301" y="734326"/>
            <a:ext cx="72039" cy="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4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292632" y="856628"/>
            <a:ext cx="124576" cy="1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44"/>
          <p:cNvSpPr/>
          <p:nvPr/>
        </p:nvSpPr>
        <p:spPr>
          <a:xfrm>
            <a:off x="5573535" y="752839"/>
            <a:ext cx="105947" cy="405651"/>
          </a:xfrm>
          <a:custGeom>
            <a:rect b="b" l="l" r="r" t="t"/>
            <a:pathLst>
              <a:path extrusionOk="0" h="480060" w="93345">
                <a:moveTo>
                  <a:pt x="0" y="0"/>
                </a:moveTo>
                <a:lnTo>
                  <a:pt x="33218" y="32789"/>
                </a:lnTo>
                <a:lnTo>
                  <a:pt x="55292" y="65722"/>
                </a:lnTo>
                <a:lnTo>
                  <a:pt x="74818" y="109156"/>
                </a:lnTo>
                <a:lnTo>
                  <a:pt x="87820" y="159615"/>
                </a:lnTo>
                <a:lnTo>
                  <a:pt x="92583" y="215955"/>
                </a:lnTo>
                <a:lnTo>
                  <a:pt x="92964" y="243840"/>
                </a:lnTo>
                <a:lnTo>
                  <a:pt x="90725" y="273534"/>
                </a:lnTo>
                <a:lnTo>
                  <a:pt x="80533" y="332351"/>
                </a:lnTo>
                <a:lnTo>
                  <a:pt x="67127" y="383143"/>
                </a:lnTo>
                <a:lnTo>
                  <a:pt x="52792" y="427624"/>
                </a:lnTo>
                <a:lnTo>
                  <a:pt x="36957" y="465963"/>
                </a:lnTo>
                <a:lnTo>
                  <a:pt x="32623" y="473154"/>
                </a:lnTo>
                <a:lnTo>
                  <a:pt x="27432" y="48006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17" name="Google Shape;2217;p44"/>
          <p:cNvSpPr/>
          <p:nvPr/>
        </p:nvSpPr>
        <p:spPr>
          <a:xfrm>
            <a:off x="4822687" y="767022"/>
            <a:ext cx="98019" cy="506526"/>
          </a:xfrm>
          <a:custGeom>
            <a:rect b="b" l="l" r="r" t="t"/>
            <a:pathLst>
              <a:path extrusionOk="0" h="599439" w="86360">
                <a:moveTo>
                  <a:pt x="47791" y="0"/>
                </a:moveTo>
                <a:lnTo>
                  <a:pt x="37790" y="9691"/>
                </a:lnTo>
                <a:lnTo>
                  <a:pt x="31789" y="19240"/>
                </a:lnTo>
                <a:lnTo>
                  <a:pt x="28074" y="30218"/>
                </a:lnTo>
                <a:lnTo>
                  <a:pt x="24931" y="44196"/>
                </a:lnTo>
                <a:lnTo>
                  <a:pt x="18859" y="70723"/>
                </a:lnTo>
                <a:lnTo>
                  <a:pt x="10144" y="124348"/>
                </a:lnTo>
                <a:lnTo>
                  <a:pt x="2905" y="197500"/>
                </a:lnTo>
                <a:lnTo>
                  <a:pt x="738" y="243839"/>
                </a:lnTo>
                <a:lnTo>
                  <a:pt x="0" y="290179"/>
                </a:lnTo>
                <a:lnTo>
                  <a:pt x="547" y="336804"/>
                </a:lnTo>
                <a:lnTo>
                  <a:pt x="6072" y="395478"/>
                </a:lnTo>
                <a:lnTo>
                  <a:pt x="17311" y="454152"/>
                </a:lnTo>
                <a:lnTo>
                  <a:pt x="28360" y="495300"/>
                </a:lnTo>
                <a:lnTo>
                  <a:pt x="41695" y="536448"/>
                </a:lnTo>
                <a:lnTo>
                  <a:pt x="60769" y="572881"/>
                </a:lnTo>
                <a:lnTo>
                  <a:pt x="75223" y="589787"/>
                </a:lnTo>
                <a:lnTo>
                  <a:pt x="79795" y="594360"/>
                </a:lnTo>
                <a:lnTo>
                  <a:pt x="85891" y="59893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18" name="Google Shape;2218;p4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928767" y="931408"/>
            <a:ext cx="119274" cy="104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9" name="Google Shape;2219;p44"/>
          <p:cNvGrpSpPr/>
          <p:nvPr/>
        </p:nvGrpSpPr>
        <p:grpSpPr>
          <a:xfrm>
            <a:off x="6341252" y="845025"/>
            <a:ext cx="583427" cy="217570"/>
            <a:chOff x="7571231" y="2335530"/>
            <a:chExt cx="514350" cy="257175"/>
          </a:xfrm>
        </p:grpSpPr>
        <p:sp>
          <p:nvSpPr>
            <p:cNvPr id="2220" name="Google Shape;2220;p44"/>
            <p:cNvSpPr/>
            <p:nvPr/>
          </p:nvSpPr>
          <p:spPr>
            <a:xfrm>
              <a:off x="7571231" y="2354580"/>
              <a:ext cx="303529" cy="238125"/>
            </a:xfrm>
            <a:custGeom>
              <a:rect b="b" l="l" r="r" t="t"/>
              <a:pathLst>
                <a:path extrusionOk="0" h="238125" w="303529">
                  <a:moveTo>
                    <a:pt x="265175" y="0"/>
                  </a:moveTo>
                  <a:lnTo>
                    <a:pt x="221241" y="7286"/>
                  </a:lnTo>
                  <a:lnTo>
                    <a:pt x="182118" y="17526"/>
                  </a:lnTo>
                  <a:lnTo>
                    <a:pt x="131826" y="31242"/>
                  </a:lnTo>
                  <a:lnTo>
                    <a:pt x="106680" y="38100"/>
                  </a:lnTo>
                  <a:lnTo>
                    <a:pt x="92725" y="41790"/>
                  </a:lnTo>
                  <a:lnTo>
                    <a:pt x="78486" y="45910"/>
                  </a:lnTo>
                  <a:lnTo>
                    <a:pt x="64246" y="50315"/>
                  </a:lnTo>
                  <a:lnTo>
                    <a:pt x="50292" y="54864"/>
                  </a:lnTo>
                  <a:lnTo>
                    <a:pt x="55673" y="55768"/>
                  </a:lnTo>
                  <a:lnTo>
                    <a:pt x="63627" y="56388"/>
                  </a:lnTo>
                  <a:lnTo>
                    <a:pt x="72151" y="57007"/>
                  </a:lnTo>
                  <a:lnTo>
                    <a:pt x="79247" y="57912"/>
                  </a:lnTo>
                  <a:lnTo>
                    <a:pt x="108084" y="58864"/>
                  </a:lnTo>
                  <a:lnTo>
                    <a:pt x="137350" y="59817"/>
                  </a:lnTo>
                  <a:lnTo>
                    <a:pt x="166901" y="61341"/>
                  </a:lnTo>
                  <a:lnTo>
                    <a:pt x="196595" y="64008"/>
                  </a:lnTo>
                  <a:lnTo>
                    <a:pt x="210169" y="64889"/>
                  </a:lnTo>
                  <a:lnTo>
                    <a:pt x="227456" y="66484"/>
                  </a:lnTo>
                  <a:lnTo>
                    <a:pt x="244173" y="70651"/>
                  </a:lnTo>
                  <a:lnTo>
                    <a:pt x="256031" y="79248"/>
                  </a:lnTo>
                  <a:lnTo>
                    <a:pt x="255722" y="91868"/>
                  </a:lnTo>
                  <a:lnTo>
                    <a:pt x="245554" y="103632"/>
                  </a:lnTo>
                  <a:lnTo>
                    <a:pt x="232243" y="113109"/>
                  </a:lnTo>
                  <a:lnTo>
                    <a:pt x="222503" y="118872"/>
                  </a:lnTo>
                  <a:lnTo>
                    <a:pt x="190619" y="139065"/>
                  </a:lnTo>
                  <a:lnTo>
                    <a:pt x="122848" y="173736"/>
                  </a:lnTo>
                  <a:lnTo>
                    <a:pt x="88392" y="190500"/>
                  </a:lnTo>
                  <a:lnTo>
                    <a:pt x="41909" y="209169"/>
                  </a:lnTo>
                  <a:lnTo>
                    <a:pt x="18526" y="220503"/>
                  </a:lnTo>
                  <a:lnTo>
                    <a:pt x="0" y="234695"/>
                  </a:lnTo>
                  <a:lnTo>
                    <a:pt x="0" y="236219"/>
                  </a:lnTo>
                  <a:lnTo>
                    <a:pt x="0" y="237743"/>
                  </a:lnTo>
                  <a:lnTo>
                    <a:pt x="17168" y="237220"/>
                  </a:lnTo>
                  <a:lnTo>
                    <a:pt x="70104" y="231648"/>
                  </a:lnTo>
                  <a:lnTo>
                    <a:pt x="136397" y="220217"/>
                  </a:lnTo>
                  <a:lnTo>
                    <a:pt x="169544" y="214502"/>
                  </a:lnTo>
                  <a:lnTo>
                    <a:pt x="226694" y="205406"/>
                  </a:lnTo>
                  <a:lnTo>
                    <a:pt x="274701" y="199786"/>
                  </a:lnTo>
                  <a:lnTo>
                    <a:pt x="298704" y="198119"/>
                  </a:lnTo>
                  <a:lnTo>
                    <a:pt x="301752" y="198119"/>
                  </a:lnTo>
                  <a:lnTo>
                    <a:pt x="303276" y="198119"/>
                  </a:lnTo>
                  <a:lnTo>
                    <a:pt x="301752" y="199643"/>
                  </a:lnTo>
                  <a:lnTo>
                    <a:pt x="292584" y="204835"/>
                  </a:lnTo>
                  <a:lnTo>
                    <a:pt x="283273" y="209168"/>
                  </a:lnTo>
                  <a:lnTo>
                    <a:pt x="273677" y="212931"/>
                  </a:lnTo>
                  <a:lnTo>
                    <a:pt x="263652" y="21640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21" name="Google Shape;2221;p4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899177" y="2335530"/>
              <a:ext cx="186404" cy="193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2" name="Google Shape;2222;p44"/>
          <p:cNvSpPr/>
          <p:nvPr/>
        </p:nvSpPr>
        <p:spPr>
          <a:xfrm>
            <a:off x="7156960" y="890795"/>
            <a:ext cx="3604" cy="54194"/>
          </a:xfrm>
          <a:custGeom>
            <a:rect b="b" l="l" r="r" t="t"/>
            <a:pathLst>
              <a:path extrusionOk="0" h="64135" w="3175">
                <a:moveTo>
                  <a:pt x="0" y="0"/>
                </a:moveTo>
                <a:lnTo>
                  <a:pt x="1761" y="8929"/>
                </a:lnTo>
                <a:lnTo>
                  <a:pt x="2666" y="17716"/>
                </a:lnTo>
                <a:lnTo>
                  <a:pt x="2999" y="26788"/>
                </a:lnTo>
                <a:lnTo>
                  <a:pt x="3047" y="36575"/>
                </a:lnTo>
                <a:lnTo>
                  <a:pt x="3047" y="43433"/>
                </a:lnTo>
                <a:lnTo>
                  <a:pt x="3047" y="50291"/>
                </a:lnTo>
                <a:lnTo>
                  <a:pt x="3047" y="57149"/>
                </a:lnTo>
                <a:lnTo>
                  <a:pt x="3047" y="6400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23" name="Google Shape;2223;p44"/>
          <p:cNvSpPr/>
          <p:nvPr/>
        </p:nvSpPr>
        <p:spPr>
          <a:xfrm>
            <a:off x="7258950" y="910135"/>
            <a:ext cx="66307" cy="0"/>
          </a:xfrm>
          <a:custGeom>
            <a:rect b="b" l="l" r="r" t="t"/>
            <a:pathLst>
              <a:path extrusionOk="0" h="120000" w="58420">
                <a:moveTo>
                  <a:pt x="0" y="0"/>
                </a:moveTo>
                <a:lnTo>
                  <a:pt x="14620" y="0"/>
                </a:lnTo>
                <a:lnTo>
                  <a:pt x="28955" y="0"/>
                </a:lnTo>
                <a:lnTo>
                  <a:pt x="43290" y="0"/>
                </a:lnTo>
                <a:lnTo>
                  <a:pt x="5791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224" name="Google Shape;2224;p44"/>
          <p:cNvGrpSpPr/>
          <p:nvPr/>
        </p:nvGrpSpPr>
        <p:grpSpPr>
          <a:xfrm>
            <a:off x="7546030" y="752839"/>
            <a:ext cx="497679" cy="231537"/>
            <a:chOff x="8633364" y="2226563"/>
            <a:chExt cx="438754" cy="273684"/>
          </a:xfrm>
        </p:grpSpPr>
        <p:sp>
          <p:nvSpPr>
            <p:cNvPr id="2225" name="Google Shape;2225;p44"/>
            <p:cNvSpPr/>
            <p:nvPr/>
          </p:nvSpPr>
          <p:spPr>
            <a:xfrm>
              <a:off x="8697468" y="2308859"/>
              <a:ext cx="88900" cy="105410"/>
            </a:xfrm>
            <a:custGeom>
              <a:rect b="b" l="l" r="r" t="t"/>
              <a:pathLst>
                <a:path extrusionOk="0" h="105410" w="88900">
                  <a:moveTo>
                    <a:pt x="0" y="39624"/>
                  </a:moveTo>
                  <a:lnTo>
                    <a:pt x="4572" y="88392"/>
                  </a:lnTo>
                  <a:lnTo>
                    <a:pt x="4572" y="94488"/>
                  </a:lnTo>
                  <a:lnTo>
                    <a:pt x="6096" y="99060"/>
                  </a:lnTo>
                  <a:lnTo>
                    <a:pt x="9144" y="105156"/>
                  </a:lnTo>
                  <a:lnTo>
                    <a:pt x="13716" y="102108"/>
                  </a:lnTo>
                  <a:lnTo>
                    <a:pt x="15240" y="100584"/>
                  </a:lnTo>
                  <a:lnTo>
                    <a:pt x="18288" y="94488"/>
                  </a:lnTo>
                  <a:lnTo>
                    <a:pt x="21788" y="87701"/>
                  </a:lnTo>
                  <a:lnTo>
                    <a:pt x="25717" y="81343"/>
                  </a:lnTo>
                  <a:lnTo>
                    <a:pt x="30503" y="75842"/>
                  </a:lnTo>
                  <a:lnTo>
                    <a:pt x="36576" y="71628"/>
                  </a:lnTo>
                  <a:lnTo>
                    <a:pt x="44196" y="67056"/>
                  </a:lnTo>
                  <a:lnTo>
                    <a:pt x="50292" y="73152"/>
                  </a:lnTo>
                  <a:lnTo>
                    <a:pt x="54864" y="79248"/>
                  </a:lnTo>
                  <a:lnTo>
                    <a:pt x="59221" y="84034"/>
                  </a:lnTo>
                  <a:lnTo>
                    <a:pt x="82296" y="102108"/>
                  </a:lnTo>
                  <a:lnTo>
                    <a:pt x="85344" y="97536"/>
                  </a:lnTo>
                  <a:lnTo>
                    <a:pt x="87749" y="90201"/>
                  </a:lnTo>
                  <a:lnTo>
                    <a:pt x="88582" y="82296"/>
                  </a:lnTo>
                  <a:lnTo>
                    <a:pt x="88558" y="74390"/>
                  </a:lnTo>
                  <a:lnTo>
                    <a:pt x="88391" y="67056"/>
                  </a:lnTo>
                  <a:lnTo>
                    <a:pt x="86487" y="55864"/>
                  </a:lnTo>
                  <a:lnTo>
                    <a:pt x="83439" y="44958"/>
                  </a:lnTo>
                  <a:lnTo>
                    <a:pt x="79819" y="34051"/>
                  </a:lnTo>
                  <a:lnTo>
                    <a:pt x="76200" y="22860"/>
                  </a:lnTo>
                  <a:lnTo>
                    <a:pt x="73152" y="10668"/>
                  </a:lnTo>
                  <a:lnTo>
                    <a:pt x="73151" y="7620"/>
                  </a:lnTo>
                  <a:lnTo>
                    <a:pt x="71627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8769096" y="2226563"/>
              <a:ext cx="45720" cy="73660"/>
            </a:xfrm>
            <a:custGeom>
              <a:rect b="b" l="l" r="r" t="t"/>
              <a:pathLst>
                <a:path extrusionOk="0" h="73660" w="45720">
                  <a:moveTo>
                    <a:pt x="0" y="12191"/>
                  </a:moveTo>
                  <a:lnTo>
                    <a:pt x="8024" y="10144"/>
                  </a:lnTo>
                  <a:lnTo>
                    <a:pt x="16192" y="8381"/>
                  </a:lnTo>
                  <a:lnTo>
                    <a:pt x="24645" y="6619"/>
                  </a:lnTo>
                  <a:lnTo>
                    <a:pt x="33528" y="4571"/>
                  </a:lnTo>
                  <a:lnTo>
                    <a:pt x="38100" y="3047"/>
                  </a:lnTo>
                  <a:lnTo>
                    <a:pt x="42672" y="3047"/>
                  </a:lnTo>
                  <a:lnTo>
                    <a:pt x="45719" y="1523"/>
                  </a:lnTo>
                  <a:lnTo>
                    <a:pt x="42672" y="1523"/>
                  </a:lnTo>
                  <a:lnTo>
                    <a:pt x="36576" y="0"/>
                  </a:lnTo>
                  <a:lnTo>
                    <a:pt x="32004" y="0"/>
                  </a:lnTo>
                  <a:lnTo>
                    <a:pt x="25908" y="3047"/>
                  </a:lnTo>
                  <a:lnTo>
                    <a:pt x="22859" y="9143"/>
                  </a:lnTo>
                  <a:lnTo>
                    <a:pt x="21336" y="15239"/>
                  </a:lnTo>
                  <a:lnTo>
                    <a:pt x="20716" y="23455"/>
                  </a:lnTo>
                  <a:lnTo>
                    <a:pt x="20955" y="31813"/>
                  </a:lnTo>
                  <a:lnTo>
                    <a:pt x="29718" y="67175"/>
                  </a:lnTo>
                  <a:lnTo>
                    <a:pt x="32004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8845296" y="2315527"/>
              <a:ext cx="41275" cy="88264"/>
            </a:xfrm>
            <a:custGeom>
              <a:rect b="b" l="l" r="r" t="t"/>
              <a:pathLst>
                <a:path extrusionOk="0" h="88264" w="41275">
                  <a:moveTo>
                    <a:pt x="3048" y="8572"/>
                  </a:moveTo>
                  <a:lnTo>
                    <a:pt x="9691" y="4191"/>
                  </a:lnTo>
                  <a:lnTo>
                    <a:pt x="16192" y="952"/>
                  </a:lnTo>
                  <a:lnTo>
                    <a:pt x="22979" y="0"/>
                  </a:lnTo>
                  <a:lnTo>
                    <a:pt x="30480" y="2476"/>
                  </a:lnTo>
                  <a:lnTo>
                    <a:pt x="36004" y="7810"/>
                  </a:lnTo>
                  <a:lnTo>
                    <a:pt x="39243" y="14287"/>
                  </a:lnTo>
                  <a:lnTo>
                    <a:pt x="40767" y="21336"/>
                  </a:lnTo>
                  <a:lnTo>
                    <a:pt x="41148" y="28384"/>
                  </a:lnTo>
                  <a:lnTo>
                    <a:pt x="38219" y="39743"/>
                  </a:lnTo>
                  <a:lnTo>
                    <a:pt x="13716" y="74961"/>
                  </a:lnTo>
                  <a:lnTo>
                    <a:pt x="4572" y="84105"/>
                  </a:lnTo>
                  <a:lnTo>
                    <a:pt x="0" y="8782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8892040" y="2310383"/>
              <a:ext cx="37465" cy="93344"/>
            </a:xfrm>
            <a:custGeom>
              <a:rect b="b" l="l" r="r" t="t"/>
              <a:pathLst>
                <a:path extrusionOk="0" h="93344" w="37465">
                  <a:moveTo>
                    <a:pt x="9644" y="0"/>
                  </a:moveTo>
                  <a:lnTo>
                    <a:pt x="500" y="47244"/>
                  </a:lnTo>
                  <a:lnTo>
                    <a:pt x="0" y="56578"/>
                  </a:lnTo>
                  <a:lnTo>
                    <a:pt x="1071" y="65913"/>
                  </a:lnTo>
                  <a:lnTo>
                    <a:pt x="29360" y="91940"/>
                  </a:lnTo>
                  <a:lnTo>
                    <a:pt x="37076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8961120" y="2371344"/>
              <a:ext cx="7620" cy="47625"/>
            </a:xfrm>
            <a:custGeom>
              <a:rect b="b" l="l" r="r" t="t"/>
              <a:pathLst>
                <a:path extrusionOk="0" h="47625" w="7620">
                  <a:moveTo>
                    <a:pt x="7619" y="0"/>
                  </a:moveTo>
                  <a:lnTo>
                    <a:pt x="3857" y="9120"/>
                  </a:lnTo>
                  <a:lnTo>
                    <a:pt x="1524" y="16954"/>
                  </a:lnTo>
                  <a:lnTo>
                    <a:pt x="333" y="25074"/>
                  </a:lnTo>
                  <a:lnTo>
                    <a:pt x="0" y="35051"/>
                  </a:lnTo>
                  <a:lnTo>
                    <a:pt x="0" y="39623"/>
                  </a:lnTo>
                  <a:lnTo>
                    <a:pt x="0" y="42671"/>
                  </a:lnTo>
                  <a:lnTo>
                    <a:pt x="3048" y="472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8959596" y="229819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9032748" y="2234183"/>
              <a:ext cx="39370" cy="165100"/>
            </a:xfrm>
            <a:custGeom>
              <a:rect b="b" l="l" r="r" t="t"/>
              <a:pathLst>
                <a:path extrusionOk="0" h="165100" w="39370">
                  <a:moveTo>
                    <a:pt x="0" y="0"/>
                  </a:moveTo>
                  <a:lnTo>
                    <a:pt x="27860" y="29575"/>
                  </a:lnTo>
                  <a:lnTo>
                    <a:pt x="39052" y="73913"/>
                  </a:lnTo>
                  <a:lnTo>
                    <a:pt x="38885" y="90249"/>
                  </a:lnTo>
                  <a:lnTo>
                    <a:pt x="36576" y="105155"/>
                  </a:lnTo>
                  <a:lnTo>
                    <a:pt x="30670" y="121729"/>
                  </a:lnTo>
                  <a:lnTo>
                    <a:pt x="22479" y="137160"/>
                  </a:lnTo>
                  <a:lnTo>
                    <a:pt x="12573" y="151447"/>
                  </a:lnTo>
                  <a:lnTo>
                    <a:pt x="1524" y="16459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8633364" y="2279903"/>
              <a:ext cx="172720" cy="220344"/>
            </a:xfrm>
            <a:custGeom>
              <a:rect b="b" l="l" r="r" t="t"/>
              <a:pathLst>
                <a:path extrusionOk="0" h="220344" w="172720">
                  <a:moveTo>
                    <a:pt x="22955" y="0"/>
                  </a:moveTo>
                  <a:lnTo>
                    <a:pt x="1619" y="39624"/>
                  </a:lnTo>
                  <a:lnTo>
                    <a:pt x="0" y="63841"/>
                  </a:lnTo>
                  <a:lnTo>
                    <a:pt x="95" y="88201"/>
                  </a:lnTo>
                  <a:lnTo>
                    <a:pt x="7715" y="135636"/>
                  </a:lnTo>
                  <a:lnTo>
                    <a:pt x="29622" y="175831"/>
                  </a:lnTo>
                  <a:lnTo>
                    <a:pt x="64103" y="205740"/>
                  </a:lnTo>
                  <a:lnTo>
                    <a:pt x="117062" y="219456"/>
                  </a:lnTo>
                  <a:lnTo>
                    <a:pt x="144684" y="219884"/>
                  </a:lnTo>
                  <a:lnTo>
                    <a:pt x="172307" y="2194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233" name="Google Shape;2233;p44"/>
          <p:cNvGrpSpPr/>
          <p:nvPr/>
        </p:nvGrpSpPr>
        <p:grpSpPr>
          <a:xfrm>
            <a:off x="8153766" y="665167"/>
            <a:ext cx="327584" cy="264306"/>
            <a:chOff x="9169145" y="2122932"/>
            <a:chExt cx="288798" cy="312419"/>
          </a:xfrm>
        </p:grpSpPr>
        <p:pic>
          <p:nvPicPr>
            <p:cNvPr id="2234" name="Google Shape;2234;p4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169145" y="2245614"/>
              <a:ext cx="140207" cy="160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5" name="Google Shape;2235;p44"/>
            <p:cNvSpPr/>
            <p:nvPr/>
          </p:nvSpPr>
          <p:spPr>
            <a:xfrm>
              <a:off x="9343643" y="2122932"/>
              <a:ext cx="114300" cy="312419"/>
            </a:xfrm>
            <a:custGeom>
              <a:rect b="b" l="l" r="r" t="t"/>
              <a:pathLst>
                <a:path extrusionOk="0" h="312419" w="114300">
                  <a:moveTo>
                    <a:pt x="53340" y="0"/>
                  </a:moveTo>
                  <a:lnTo>
                    <a:pt x="84629" y="39647"/>
                  </a:lnTo>
                  <a:lnTo>
                    <a:pt x="100988" y="74795"/>
                  </a:lnTo>
                  <a:lnTo>
                    <a:pt x="110751" y="116371"/>
                  </a:lnTo>
                  <a:lnTo>
                    <a:pt x="114085" y="158115"/>
                  </a:lnTo>
                  <a:lnTo>
                    <a:pt x="112966" y="177927"/>
                  </a:lnTo>
                  <a:lnTo>
                    <a:pt x="100584" y="216407"/>
                  </a:lnTo>
                  <a:lnTo>
                    <a:pt x="77343" y="251460"/>
                  </a:lnTo>
                  <a:lnTo>
                    <a:pt x="47244" y="281940"/>
                  </a:lnTo>
                  <a:lnTo>
                    <a:pt x="12525" y="305728"/>
                  </a:lnTo>
                  <a:lnTo>
                    <a:pt x="0" y="3124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236" name="Google Shape;2236;p44"/>
          <p:cNvSpPr/>
          <p:nvPr/>
        </p:nvSpPr>
        <p:spPr>
          <a:xfrm>
            <a:off x="7047381" y="751549"/>
            <a:ext cx="103063" cy="309067"/>
          </a:xfrm>
          <a:custGeom>
            <a:rect b="b" l="l" r="r" t="t"/>
            <a:pathLst>
              <a:path extrusionOk="0" h="365760" w="90804">
                <a:moveTo>
                  <a:pt x="61555" y="0"/>
                </a:moveTo>
                <a:lnTo>
                  <a:pt x="29837" y="45862"/>
                </a:lnTo>
                <a:lnTo>
                  <a:pt x="15001" y="83343"/>
                </a:lnTo>
                <a:lnTo>
                  <a:pt x="6286" y="126777"/>
                </a:lnTo>
                <a:lnTo>
                  <a:pt x="1476" y="176355"/>
                </a:lnTo>
                <a:lnTo>
                  <a:pt x="0" y="232076"/>
                </a:lnTo>
                <a:lnTo>
                  <a:pt x="2119" y="259080"/>
                </a:lnTo>
                <a:lnTo>
                  <a:pt x="12787" y="297751"/>
                </a:lnTo>
                <a:lnTo>
                  <a:pt x="32599" y="330708"/>
                </a:lnTo>
                <a:lnTo>
                  <a:pt x="72223" y="358139"/>
                </a:lnTo>
                <a:lnTo>
                  <a:pt x="78319" y="361187"/>
                </a:lnTo>
                <a:lnTo>
                  <a:pt x="90511" y="365760"/>
                </a:lnTo>
                <a:lnTo>
                  <a:pt x="90511" y="356615"/>
                </a:lnTo>
                <a:lnTo>
                  <a:pt x="90511" y="355091"/>
                </a:lnTo>
                <a:lnTo>
                  <a:pt x="90511" y="352043"/>
                </a:lnTo>
                <a:lnTo>
                  <a:pt x="90511" y="348995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237" name="Google Shape;2237;p44"/>
          <p:cNvGrpSpPr/>
          <p:nvPr/>
        </p:nvGrpSpPr>
        <p:grpSpPr>
          <a:xfrm>
            <a:off x="4766432" y="1287901"/>
            <a:ext cx="745490" cy="306208"/>
            <a:chOff x="6182868" y="2859024"/>
            <a:chExt cx="657225" cy="361948"/>
          </a:xfrm>
        </p:grpSpPr>
        <p:sp>
          <p:nvSpPr>
            <p:cNvPr id="2238" name="Google Shape;2238;p44"/>
            <p:cNvSpPr/>
            <p:nvPr/>
          </p:nvSpPr>
          <p:spPr>
            <a:xfrm>
              <a:off x="6182868" y="2859024"/>
              <a:ext cx="657225" cy="143510"/>
            </a:xfrm>
            <a:custGeom>
              <a:rect b="b" l="l" r="r" t="t"/>
              <a:pathLst>
                <a:path extrusionOk="0" h="143510" w="657225">
                  <a:moveTo>
                    <a:pt x="0" y="91439"/>
                  </a:moveTo>
                  <a:lnTo>
                    <a:pt x="34932" y="124015"/>
                  </a:lnTo>
                  <a:lnTo>
                    <a:pt x="72104" y="140374"/>
                  </a:lnTo>
                  <a:lnTo>
                    <a:pt x="96012" y="143446"/>
                  </a:lnTo>
                  <a:lnTo>
                    <a:pt x="119919" y="142232"/>
                  </a:lnTo>
                  <a:lnTo>
                    <a:pt x="143256" y="137159"/>
                  </a:lnTo>
                  <a:lnTo>
                    <a:pt x="175712" y="125777"/>
                  </a:lnTo>
                  <a:lnTo>
                    <a:pt x="207454" y="113537"/>
                  </a:lnTo>
                  <a:lnTo>
                    <a:pt x="239482" y="102441"/>
                  </a:lnTo>
                  <a:lnTo>
                    <a:pt x="272795" y="94487"/>
                  </a:lnTo>
                  <a:lnTo>
                    <a:pt x="294989" y="90820"/>
                  </a:lnTo>
                  <a:lnTo>
                    <a:pt x="317754" y="89153"/>
                  </a:lnTo>
                  <a:lnTo>
                    <a:pt x="340518" y="89773"/>
                  </a:lnTo>
                  <a:lnTo>
                    <a:pt x="390334" y="100202"/>
                  </a:lnTo>
                  <a:lnTo>
                    <a:pt x="420623" y="128015"/>
                  </a:lnTo>
                  <a:lnTo>
                    <a:pt x="419100" y="135635"/>
                  </a:lnTo>
                  <a:lnTo>
                    <a:pt x="419100" y="138683"/>
                  </a:lnTo>
                  <a:lnTo>
                    <a:pt x="417576" y="140207"/>
                  </a:lnTo>
                  <a:lnTo>
                    <a:pt x="426100" y="132468"/>
                  </a:lnTo>
                  <a:lnTo>
                    <a:pt x="470820" y="101822"/>
                  </a:lnTo>
                  <a:lnTo>
                    <a:pt x="519684" y="83819"/>
                  </a:lnTo>
                  <a:lnTo>
                    <a:pt x="563618" y="80819"/>
                  </a:lnTo>
                  <a:lnTo>
                    <a:pt x="577595" y="80771"/>
                  </a:lnTo>
                  <a:lnTo>
                    <a:pt x="591312" y="80652"/>
                  </a:lnTo>
                  <a:lnTo>
                    <a:pt x="632460" y="73151"/>
                  </a:lnTo>
                  <a:lnTo>
                    <a:pt x="657129" y="45767"/>
                  </a:lnTo>
                  <a:lnTo>
                    <a:pt x="656082" y="36956"/>
                  </a:lnTo>
                  <a:lnTo>
                    <a:pt x="652748" y="28717"/>
                  </a:lnTo>
                  <a:lnTo>
                    <a:pt x="647700" y="21335"/>
                  </a:lnTo>
                  <a:lnTo>
                    <a:pt x="639818" y="14358"/>
                  </a:lnTo>
                  <a:lnTo>
                    <a:pt x="633793" y="8953"/>
                  </a:lnTo>
                  <a:lnTo>
                    <a:pt x="628626" y="4405"/>
                  </a:lnTo>
                  <a:lnTo>
                    <a:pt x="623316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39" name="Google Shape;2239;p4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403086" y="3054857"/>
              <a:ext cx="115824" cy="166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0" name="Google Shape;2240;p44"/>
          <p:cNvSpPr/>
          <p:nvPr/>
        </p:nvSpPr>
        <p:spPr>
          <a:xfrm>
            <a:off x="6391177" y="1206674"/>
            <a:ext cx="1827038" cy="108387"/>
          </a:xfrm>
          <a:custGeom>
            <a:rect b="b" l="l" r="r" t="t"/>
            <a:pathLst>
              <a:path extrusionOk="0" h="128269" w="1609725">
                <a:moveTo>
                  <a:pt x="0" y="126492"/>
                </a:moveTo>
                <a:lnTo>
                  <a:pt x="11668" y="127373"/>
                </a:lnTo>
                <a:lnTo>
                  <a:pt x="23622" y="127825"/>
                </a:lnTo>
                <a:lnTo>
                  <a:pt x="35575" y="127992"/>
                </a:lnTo>
                <a:lnTo>
                  <a:pt x="47244" y="128016"/>
                </a:lnTo>
                <a:lnTo>
                  <a:pt x="71247" y="127754"/>
                </a:lnTo>
                <a:lnTo>
                  <a:pt x="119252" y="126087"/>
                </a:lnTo>
                <a:lnTo>
                  <a:pt x="196911" y="121911"/>
                </a:lnTo>
                <a:lnTo>
                  <a:pt x="250459" y="118514"/>
                </a:lnTo>
                <a:lnTo>
                  <a:pt x="303936" y="114868"/>
                </a:lnTo>
                <a:lnTo>
                  <a:pt x="357377" y="111061"/>
                </a:lnTo>
                <a:lnTo>
                  <a:pt x="410819" y="107183"/>
                </a:lnTo>
                <a:lnTo>
                  <a:pt x="464296" y="103322"/>
                </a:lnTo>
                <a:lnTo>
                  <a:pt x="517844" y="99568"/>
                </a:lnTo>
                <a:lnTo>
                  <a:pt x="571500" y="96012"/>
                </a:lnTo>
                <a:lnTo>
                  <a:pt x="617481" y="92797"/>
                </a:lnTo>
                <a:lnTo>
                  <a:pt x="663892" y="89725"/>
                </a:lnTo>
                <a:lnTo>
                  <a:pt x="710588" y="86367"/>
                </a:lnTo>
                <a:lnTo>
                  <a:pt x="757427" y="82296"/>
                </a:lnTo>
                <a:lnTo>
                  <a:pt x="805695" y="77462"/>
                </a:lnTo>
                <a:lnTo>
                  <a:pt x="854392" y="72199"/>
                </a:lnTo>
                <a:lnTo>
                  <a:pt x="903374" y="66651"/>
                </a:lnTo>
                <a:lnTo>
                  <a:pt x="952500" y="60960"/>
                </a:lnTo>
                <a:lnTo>
                  <a:pt x="1002962" y="56229"/>
                </a:lnTo>
                <a:lnTo>
                  <a:pt x="1053718" y="51279"/>
                </a:lnTo>
                <a:lnTo>
                  <a:pt x="1104692" y="46256"/>
                </a:lnTo>
                <a:lnTo>
                  <a:pt x="1155813" y="41306"/>
                </a:lnTo>
                <a:lnTo>
                  <a:pt x="1207008" y="36576"/>
                </a:lnTo>
                <a:lnTo>
                  <a:pt x="1252704" y="33147"/>
                </a:lnTo>
                <a:lnTo>
                  <a:pt x="1298257" y="29718"/>
                </a:lnTo>
                <a:lnTo>
                  <a:pt x="1343525" y="26289"/>
                </a:lnTo>
                <a:lnTo>
                  <a:pt x="1388363" y="22860"/>
                </a:lnTo>
                <a:lnTo>
                  <a:pt x="1424701" y="19645"/>
                </a:lnTo>
                <a:lnTo>
                  <a:pt x="1460754" y="16573"/>
                </a:lnTo>
                <a:lnTo>
                  <a:pt x="1496806" y="13215"/>
                </a:lnTo>
                <a:lnTo>
                  <a:pt x="1533144" y="9144"/>
                </a:lnTo>
                <a:lnTo>
                  <a:pt x="1550289" y="7739"/>
                </a:lnTo>
                <a:lnTo>
                  <a:pt x="1567433" y="5905"/>
                </a:lnTo>
                <a:lnTo>
                  <a:pt x="1584578" y="3786"/>
                </a:lnTo>
                <a:lnTo>
                  <a:pt x="1601724" y="1524"/>
                </a:lnTo>
                <a:lnTo>
                  <a:pt x="1603248" y="1524"/>
                </a:lnTo>
                <a:lnTo>
                  <a:pt x="1607820" y="0"/>
                </a:lnTo>
                <a:lnTo>
                  <a:pt x="1609344" y="0"/>
                </a:lnTo>
                <a:lnTo>
                  <a:pt x="1595866" y="714"/>
                </a:lnTo>
                <a:lnTo>
                  <a:pt x="1582673" y="2286"/>
                </a:lnTo>
                <a:lnTo>
                  <a:pt x="1569481" y="3857"/>
                </a:lnTo>
                <a:lnTo>
                  <a:pt x="1556004" y="4572"/>
                </a:lnTo>
                <a:lnTo>
                  <a:pt x="1548383" y="4572"/>
                </a:lnTo>
                <a:lnTo>
                  <a:pt x="1540763" y="4572"/>
                </a:lnTo>
                <a:lnTo>
                  <a:pt x="1533144" y="457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41" name="Google Shape;2241;p44"/>
          <p:cNvSpPr/>
          <p:nvPr/>
        </p:nvSpPr>
        <p:spPr>
          <a:xfrm>
            <a:off x="7929660" y="1042932"/>
            <a:ext cx="62703" cy="4293"/>
          </a:xfrm>
          <a:custGeom>
            <a:rect b="b" l="l" r="r" t="t"/>
            <a:pathLst>
              <a:path extrusionOk="0" h="5080" w="55245">
                <a:moveTo>
                  <a:pt x="0" y="1523"/>
                </a:moveTo>
                <a:lnTo>
                  <a:pt x="12144" y="904"/>
                </a:lnTo>
                <a:lnTo>
                  <a:pt x="26289" y="0"/>
                </a:lnTo>
                <a:lnTo>
                  <a:pt x="39862" y="238"/>
                </a:lnTo>
                <a:lnTo>
                  <a:pt x="50292" y="3048"/>
                </a:lnTo>
                <a:lnTo>
                  <a:pt x="54864" y="4571"/>
                </a:lnTo>
                <a:lnTo>
                  <a:pt x="51816" y="3048"/>
                </a:lnTo>
                <a:lnTo>
                  <a:pt x="53340" y="3048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42" name="Google Shape;2242;p4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8068813" y="959773"/>
            <a:ext cx="111992" cy="15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4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421427" y="694901"/>
            <a:ext cx="70467" cy="9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4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167318" y="1636657"/>
            <a:ext cx="101925" cy="95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5" name="Google Shape;2245;p44"/>
          <p:cNvGrpSpPr/>
          <p:nvPr/>
        </p:nvGrpSpPr>
        <p:grpSpPr>
          <a:xfrm>
            <a:off x="3480277" y="3162717"/>
            <a:ext cx="5590559" cy="898773"/>
            <a:chOff x="3828266" y="4778962"/>
            <a:chExt cx="6149554" cy="1358074"/>
          </a:xfrm>
        </p:grpSpPr>
        <p:pic>
          <p:nvPicPr>
            <p:cNvPr id="2246" name="Google Shape;2246;p4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828266" y="5937216"/>
              <a:ext cx="127073" cy="199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7" name="Google Shape;2247;p4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015237" y="5919681"/>
              <a:ext cx="150455" cy="161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8" name="Google Shape;2248;p44"/>
            <p:cNvGrpSpPr/>
            <p:nvPr/>
          </p:nvGrpSpPr>
          <p:grpSpPr>
            <a:xfrm>
              <a:off x="3837685" y="5473525"/>
              <a:ext cx="322303" cy="342410"/>
              <a:chOff x="5056632" y="5618226"/>
              <a:chExt cx="258318" cy="267843"/>
            </a:xfrm>
          </p:grpSpPr>
          <p:pic>
            <p:nvPicPr>
              <p:cNvPr id="2249" name="Google Shape;2249;p44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067871" y="5618226"/>
                <a:ext cx="97916" cy="206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0" name="Google Shape;2250;p44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199126" y="5645658"/>
                <a:ext cx="115824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51" name="Google Shape;2251;p44"/>
              <p:cNvSpPr/>
              <p:nvPr/>
            </p:nvSpPr>
            <p:spPr>
              <a:xfrm>
                <a:off x="5056632" y="5853684"/>
                <a:ext cx="257810" cy="32385"/>
              </a:xfrm>
              <a:custGeom>
                <a:rect b="b" l="l" r="r" t="t"/>
                <a:pathLst>
                  <a:path extrusionOk="0" h="32385" w="257810">
                    <a:moveTo>
                      <a:pt x="0" y="32004"/>
                    </a:moveTo>
                    <a:lnTo>
                      <a:pt x="51435" y="28146"/>
                    </a:lnTo>
                    <a:lnTo>
                      <a:pt x="94630" y="21359"/>
                    </a:lnTo>
                    <a:lnTo>
                      <a:pt x="120396" y="16954"/>
                    </a:lnTo>
                    <a:lnTo>
                      <a:pt x="146161" y="12834"/>
                    </a:lnTo>
                    <a:lnTo>
                      <a:pt x="172211" y="9144"/>
                    </a:lnTo>
                    <a:lnTo>
                      <a:pt x="191666" y="6024"/>
                    </a:lnTo>
                    <a:lnTo>
                      <a:pt x="211264" y="3619"/>
                    </a:lnTo>
                    <a:lnTo>
                      <a:pt x="231147" y="2071"/>
                    </a:lnTo>
                    <a:lnTo>
                      <a:pt x="251459" y="1524"/>
                    </a:lnTo>
                    <a:lnTo>
                      <a:pt x="256031" y="1524"/>
                    </a:lnTo>
                    <a:lnTo>
                      <a:pt x="257556" y="0"/>
                    </a:lnTo>
                    <a:lnTo>
                      <a:pt x="257556" y="3048"/>
                    </a:lnTo>
                    <a:lnTo>
                      <a:pt x="253960" y="10668"/>
                    </a:lnTo>
                    <a:lnTo>
                      <a:pt x="248221" y="16002"/>
                    </a:lnTo>
                    <a:lnTo>
                      <a:pt x="241053" y="20193"/>
                    </a:lnTo>
                    <a:lnTo>
                      <a:pt x="233172" y="243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252" name="Google Shape;2252;p44"/>
            <p:cNvGrpSpPr/>
            <p:nvPr/>
          </p:nvGrpSpPr>
          <p:grpSpPr>
            <a:xfrm>
              <a:off x="4380562" y="5534043"/>
              <a:ext cx="346070" cy="147947"/>
              <a:chOff x="5491734" y="5665565"/>
              <a:chExt cx="277366" cy="115728"/>
            </a:xfrm>
          </p:grpSpPr>
          <p:pic>
            <p:nvPicPr>
              <p:cNvPr id="2253" name="Google Shape;2253;p44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491734" y="5698998"/>
                <a:ext cx="129540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4" name="Google Shape;2254;p44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647181" y="5665565"/>
                <a:ext cx="121919" cy="106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55" name="Google Shape;2255;p4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143060" y="5436507"/>
              <a:ext cx="376496" cy="190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6" name="Google Shape;2256;p44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237639" y="5454041"/>
              <a:ext cx="162310" cy="157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7" name="Google Shape;2257;p44"/>
            <p:cNvGrpSpPr/>
            <p:nvPr/>
          </p:nvGrpSpPr>
          <p:grpSpPr>
            <a:xfrm>
              <a:off x="6541611" y="5472549"/>
              <a:ext cx="97609" cy="91243"/>
              <a:chOff x="7223760" y="5617463"/>
              <a:chExt cx="78231" cy="71373"/>
            </a:xfrm>
          </p:grpSpPr>
          <p:sp>
            <p:nvSpPr>
              <p:cNvPr id="2258" name="Google Shape;2258;p44"/>
              <p:cNvSpPr/>
              <p:nvPr/>
            </p:nvSpPr>
            <p:spPr>
              <a:xfrm>
                <a:off x="7223760" y="5617463"/>
                <a:ext cx="58420" cy="6350"/>
              </a:xfrm>
              <a:custGeom>
                <a:rect b="b" l="l" r="r" t="t"/>
                <a:pathLst>
                  <a:path extrusionOk="0" h="6350" w="58420">
                    <a:moveTo>
                      <a:pt x="0" y="6095"/>
                    </a:moveTo>
                    <a:lnTo>
                      <a:pt x="10048" y="5834"/>
                    </a:lnTo>
                    <a:lnTo>
                      <a:pt x="19812" y="5143"/>
                    </a:lnTo>
                    <a:lnTo>
                      <a:pt x="29575" y="4167"/>
                    </a:lnTo>
                    <a:lnTo>
                      <a:pt x="39624" y="3047"/>
                    </a:lnTo>
                    <a:lnTo>
                      <a:pt x="44195" y="3047"/>
                    </a:lnTo>
                    <a:lnTo>
                      <a:pt x="53339" y="0"/>
                    </a:lnTo>
                    <a:lnTo>
                      <a:pt x="57912" y="3047"/>
                    </a:lnTo>
                    <a:lnTo>
                      <a:pt x="57912" y="45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259" name="Google Shape;2259;p44"/>
              <p:cNvSpPr/>
              <p:nvPr/>
            </p:nvSpPr>
            <p:spPr>
              <a:xfrm>
                <a:off x="7243571" y="5679947"/>
                <a:ext cx="58420" cy="8889"/>
              </a:xfrm>
              <a:custGeom>
                <a:rect b="b" l="l" r="r" t="t"/>
                <a:pathLst>
                  <a:path extrusionOk="0" h="8889" w="58420">
                    <a:moveTo>
                      <a:pt x="0" y="3047"/>
                    </a:moveTo>
                    <a:lnTo>
                      <a:pt x="12215" y="7143"/>
                    </a:lnTo>
                    <a:lnTo>
                      <a:pt x="21145" y="8381"/>
                    </a:lnTo>
                    <a:lnTo>
                      <a:pt x="29789" y="7334"/>
                    </a:lnTo>
                    <a:lnTo>
                      <a:pt x="41148" y="4571"/>
                    </a:lnTo>
                    <a:lnTo>
                      <a:pt x="48767" y="3047"/>
                    </a:lnTo>
                    <a:lnTo>
                      <a:pt x="51816" y="3047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260" name="Google Shape;2260;p44"/>
            <p:cNvGrpSpPr/>
            <p:nvPr/>
          </p:nvGrpSpPr>
          <p:grpSpPr>
            <a:xfrm>
              <a:off x="6956136" y="5183231"/>
              <a:ext cx="339099" cy="444451"/>
              <a:chOff x="7555991" y="5391150"/>
              <a:chExt cx="271779" cy="347662"/>
            </a:xfrm>
          </p:grpSpPr>
          <p:pic>
            <p:nvPicPr>
              <p:cNvPr id="2261" name="Google Shape;2261;p44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599997" y="5391150"/>
                <a:ext cx="68008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2" name="Google Shape;2262;p44"/>
              <p:cNvSpPr/>
              <p:nvPr/>
            </p:nvSpPr>
            <p:spPr>
              <a:xfrm>
                <a:off x="7555991" y="5500687"/>
                <a:ext cx="271779" cy="238125"/>
              </a:xfrm>
              <a:custGeom>
                <a:rect b="b" l="l" r="r" t="t"/>
                <a:pathLst>
                  <a:path extrusionOk="0" h="238125" w="271779">
                    <a:moveTo>
                      <a:pt x="210311" y="4000"/>
                    </a:moveTo>
                    <a:lnTo>
                      <a:pt x="196167" y="785"/>
                    </a:lnTo>
                    <a:lnTo>
                      <a:pt x="182879" y="0"/>
                    </a:lnTo>
                    <a:lnTo>
                      <a:pt x="169592" y="1214"/>
                    </a:lnTo>
                    <a:lnTo>
                      <a:pt x="117728" y="17335"/>
                    </a:lnTo>
                    <a:lnTo>
                      <a:pt x="82295" y="32956"/>
                    </a:lnTo>
                    <a:lnTo>
                      <a:pt x="57911" y="51244"/>
                    </a:lnTo>
                    <a:lnTo>
                      <a:pt x="64627" y="55911"/>
                    </a:lnTo>
                    <a:lnTo>
                      <a:pt x="72770" y="58864"/>
                    </a:lnTo>
                    <a:lnTo>
                      <a:pt x="81486" y="60674"/>
                    </a:lnTo>
                    <a:lnTo>
                      <a:pt x="89915" y="61912"/>
                    </a:lnTo>
                    <a:lnTo>
                      <a:pt x="110728" y="65103"/>
                    </a:lnTo>
                    <a:lnTo>
                      <a:pt x="131825" y="68008"/>
                    </a:lnTo>
                    <a:lnTo>
                      <a:pt x="152923" y="70913"/>
                    </a:lnTo>
                    <a:lnTo>
                      <a:pt x="173735" y="74104"/>
                    </a:lnTo>
                    <a:lnTo>
                      <a:pt x="184904" y="75366"/>
                    </a:lnTo>
                    <a:lnTo>
                      <a:pt x="196786" y="77342"/>
                    </a:lnTo>
                    <a:lnTo>
                      <a:pt x="207811" y="80748"/>
                    </a:lnTo>
                    <a:lnTo>
                      <a:pt x="216407" y="86296"/>
                    </a:lnTo>
                    <a:lnTo>
                      <a:pt x="220575" y="93821"/>
                    </a:lnTo>
                    <a:lnTo>
                      <a:pt x="218884" y="101917"/>
                    </a:lnTo>
                    <a:lnTo>
                      <a:pt x="176402" y="139636"/>
                    </a:lnTo>
                    <a:lnTo>
                      <a:pt x="141731" y="159448"/>
                    </a:lnTo>
                    <a:lnTo>
                      <a:pt x="96012" y="183070"/>
                    </a:lnTo>
                    <a:lnTo>
                      <a:pt x="73152" y="194595"/>
                    </a:lnTo>
                    <a:lnTo>
                      <a:pt x="50292" y="206692"/>
                    </a:lnTo>
                    <a:lnTo>
                      <a:pt x="38147" y="211836"/>
                    </a:lnTo>
                    <a:lnTo>
                      <a:pt x="24003" y="218122"/>
                    </a:lnTo>
                    <a:lnTo>
                      <a:pt x="10429" y="225551"/>
                    </a:lnTo>
                    <a:lnTo>
                      <a:pt x="0" y="234124"/>
                    </a:lnTo>
                    <a:lnTo>
                      <a:pt x="0" y="235648"/>
                    </a:lnTo>
                    <a:lnTo>
                      <a:pt x="0" y="237172"/>
                    </a:lnTo>
                    <a:lnTo>
                      <a:pt x="13501" y="237791"/>
                    </a:lnTo>
                    <a:lnTo>
                      <a:pt x="54863" y="235648"/>
                    </a:lnTo>
                    <a:lnTo>
                      <a:pt x="109727" y="227076"/>
                    </a:lnTo>
                    <a:lnTo>
                      <a:pt x="137159" y="222146"/>
                    </a:lnTo>
                    <a:lnTo>
                      <a:pt x="164591" y="217360"/>
                    </a:lnTo>
                    <a:lnTo>
                      <a:pt x="185404" y="213979"/>
                    </a:lnTo>
                    <a:lnTo>
                      <a:pt x="206501" y="210883"/>
                    </a:lnTo>
                    <a:lnTo>
                      <a:pt x="227599" y="208359"/>
                    </a:lnTo>
                    <a:lnTo>
                      <a:pt x="248411" y="206692"/>
                    </a:lnTo>
                    <a:lnTo>
                      <a:pt x="256031" y="206692"/>
                    </a:lnTo>
                    <a:lnTo>
                      <a:pt x="263651" y="206692"/>
                    </a:lnTo>
                    <a:lnTo>
                      <a:pt x="271271" y="206692"/>
                    </a:lnTo>
                    <a:lnTo>
                      <a:pt x="263651" y="209740"/>
                    </a:lnTo>
                    <a:lnTo>
                      <a:pt x="256031" y="212788"/>
                    </a:lnTo>
                    <a:lnTo>
                      <a:pt x="248411" y="215836"/>
                    </a:lnTo>
                    <a:lnTo>
                      <a:pt x="245363" y="217360"/>
                    </a:lnTo>
                    <a:lnTo>
                      <a:pt x="240791" y="217360"/>
                    </a:lnTo>
                    <a:lnTo>
                      <a:pt x="236219" y="2188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263" name="Google Shape;2263;p44"/>
            <p:cNvGrpSpPr/>
            <p:nvPr/>
          </p:nvGrpSpPr>
          <p:grpSpPr>
            <a:xfrm>
              <a:off x="6984659" y="5721929"/>
              <a:ext cx="259236" cy="162194"/>
              <a:chOff x="7578852" y="5812535"/>
              <a:chExt cx="207771" cy="126873"/>
            </a:xfrm>
          </p:grpSpPr>
          <p:sp>
            <p:nvSpPr>
              <p:cNvPr id="2264" name="Google Shape;2264;p44"/>
              <p:cNvSpPr/>
              <p:nvPr/>
            </p:nvSpPr>
            <p:spPr>
              <a:xfrm>
                <a:off x="7592567" y="5884163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3048" y="0"/>
                    </a:moveTo>
                    <a:lnTo>
                      <a:pt x="1285" y="8667"/>
                    </a:lnTo>
                    <a:lnTo>
                      <a:pt x="381" y="16764"/>
                    </a:lnTo>
                    <a:lnTo>
                      <a:pt x="47" y="24860"/>
                    </a:lnTo>
                    <a:lnTo>
                      <a:pt x="0" y="33528"/>
                    </a:lnTo>
                    <a:lnTo>
                      <a:pt x="0" y="39624"/>
                    </a:lnTo>
                    <a:lnTo>
                      <a:pt x="0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265" name="Google Shape;2265;p44"/>
              <p:cNvSpPr/>
              <p:nvPr/>
            </p:nvSpPr>
            <p:spPr>
              <a:xfrm>
                <a:off x="7578852" y="581253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266" name="Google Shape;2266;p44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646669" y="5845301"/>
                <a:ext cx="100583" cy="724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7" name="Google Shape;2267;p44"/>
              <p:cNvSpPr/>
              <p:nvPr/>
            </p:nvSpPr>
            <p:spPr>
              <a:xfrm>
                <a:off x="7781544" y="5847587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1357" y="12596"/>
                    </a:lnTo>
                    <a:lnTo>
                      <a:pt x="2857" y="25336"/>
                    </a:lnTo>
                    <a:lnTo>
                      <a:pt x="4071" y="38361"/>
                    </a:lnTo>
                    <a:lnTo>
                      <a:pt x="4571" y="51816"/>
                    </a:lnTo>
                    <a:lnTo>
                      <a:pt x="4571" y="59436"/>
                    </a:lnTo>
                    <a:lnTo>
                      <a:pt x="4571" y="67056"/>
                    </a:lnTo>
                    <a:lnTo>
                      <a:pt x="4571" y="746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268" name="Google Shape;2268;p44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333465" y="5328378"/>
              <a:ext cx="200726" cy="19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4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613102" y="5284540"/>
              <a:ext cx="205361" cy="20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0" name="Google Shape;2270;p4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923729" y="5231938"/>
              <a:ext cx="105800" cy="187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1" name="Google Shape;2271;p44"/>
            <p:cNvSpPr/>
            <p:nvPr/>
          </p:nvSpPr>
          <p:spPr>
            <a:xfrm>
              <a:off x="8100837" y="5326430"/>
              <a:ext cx="6336" cy="85989"/>
            </a:xfrm>
            <a:custGeom>
              <a:rect b="b" l="l" r="r" t="t"/>
              <a:pathLst>
                <a:path extrusionOk="0" h="67310" w="5079">
                  <a:moveTo>
                    <a:pt x="3048" y="0"/>
                  </a:moveTo>
                  <a:lnTo>
                    <a:pt x="4572" y="41147"/>
                  </a:lnTo>
                  <a:lnTo>
                    <a:pt x="4572" y="48767"/>
                  </a:lnTo>
                  <a:lnTo>
                    <a:pt x="4572" y="59435"/>
                  </a:lnTo>
                  <a:lnTo>
                    <a:pt x="1524" y="65531"/>
                  </a:lnTo>
                  <a:lnTo>
                    <a:pt x="1524" y="67055"/>
                  </a:lnTo>
                  <a:lnTo>
                    <a:pt x="0" y="65531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8116049" y="5205636"/>
              <a:ext cx="28517" cy="29204"/>
            </a:xfrm>
            <a:custGeom>
              <a:rect b="b" l="l" r="r" t="t"/>
              <a:pathLst>
                <a:path extrusionOk="0" h="22860" w="22859">
                  <a:moveTo>
                    <a:pt x="22859" y="4572"/>
                  </a:moveTo>
                  <a:lnTo>
                    <a:pt x="22859" y="10668"/>
                  </a:lnTo>
                  <a:lnTo>
                    <a:pt x="22859" y="18288"/>
                  </a:lnTo>
                  <a:lnTo>
                    <a:pt x="18287" y="22860"/>
                  </a:lnTo>
                  <a:lnTo>
                    <a:pt x="6095" y="22860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73" name="Google Shape;2273;p4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8919192" y="4974765"/>
              <a:ext cx="182781" cy="3195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4" name="Google Shape;2274;p44"/>
            <p:cNvGrpSpPr/>
            <p:nvPr/>
          </p:nvGrpSpPr>
          <p:grpSpPr>
            <a:xfrm>
              <a:off x="9211310" y="5081920"/>
              <a:ext cx="472520" cy="255224"/>
              <a:chOff x="9363456" y="5311902"/>
              <a:chExt cx="378713" cy="199643"/>
            </a:xfrm>
          </p:grpSpPr>
          <p:sp>
            <p:nvSpPr>
              <p:cNvPr id="2275" name="Google Shape;2275;p44"/>
              <p:cNvSpPr/>
              <p:nvPr/>
            </p:nvSpPr>
            <p:spPr>
              <a:xfrm>
                <a:off x="9363456" y="5379720"/>
                <a:ext cx="81279" cy="65404"/>
              </a:xfrm>
              <a:custGeom>
                <a:rect b="b" l="l" r="r" t="t"/>
                <a:pathLst>
                  <a:path extrusionOk="0" h="65404" w="81279">
                    <a:moveTo>
                      <a:pt x="0" y="0"/>
                    </a:moveTo>
                    <a:lnTo>
                      <a:pt x="9167" y="881"/>
                    </a:lnTo>
                    <a:lnTo>
                      <a:pt x="18478" y="1333"/>
                    </a:lnTo>
                    <a:lnTo>
                      <a:pt x="28074" y="1500"/>
                    </a:lnTo>
                    <a:lnTo>
                      <a:pt x="38100" y="1524"/>
                    </a:lnTo>
                    <a:lnTo>
                      <a:pt x="42672" y="0"/>
                    </a:lnTo>
                    <a:lnTo>
                      <a:pt x="47244" y="0"/>
                    </a:lnTo>
                    <a:lnTo>
                      <a:pt x="53340" y="0"/>
                    </a:lnTo>
                  </a:path>
                  <a:path extrusionOk="0" h="65404" w="81279">
                    <a:moveTo>
                      <a:pt x="15240" y="64008"/>
                    </a:moveTo>
                    <a:lnTo>
                      <a:pt x="27503" y="65198"/>
                    </a:lnTo>
                    <a:lnTo>
                      <a:pt x="37909" y="64388"/>
                    </a:lnTo>
                    <a:lnTo>
                      <a:pt x="48030" y="61864"/>
                    </a:lnTo>
                    <a:lnTo>
                      <a:pt x="59436" y="57912"/>
                    </a:lnTo>
                    <a:lnTo>
                      <a:pt x="70104" y="54863"/>
                    </a:lnTo>
                    <a:lnTo>
                      <a:pt x="73151" y="53339"/>
                    </a:lnTo>
                    <a:lnTo>
                      <a:pt x="80772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276" name="Google Shape;2276;p44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481566" y="5311902"/>
                <a:ext cx="260603" cy="1996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77" name="Google Shape;2277;p4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9742776" y="5070230"/>
              <a:ext cx="140709" cy="16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8" name="Google Shape;2278;p4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318185" y="5327404"/>
              <a:ext cx="110285" cy="118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9" name="Google Shape;2279;p44"/>
            <p:cNvSpPr/>
            <p:nvPr/>
          </p:nvSpPr>
          <p:spPr>
            <a:xfrm>
              <a:off x="8816511" y="4825721"/>
              <a:ext cx="1161309" cy="650592"/>
            </a:xfrm>
            <a:custGeom>
              <a:rect b="b" l="l" r="r" t="t"/>
              <a:pathLst>
                <a:path extrusionOk="0" h="509270" w="930909">
                  <a:moveTo>
                    <a:pt x="61912" y="464819"/>
                  </a:moveTo>
                  <a:lnTo>
                    <a:pt x="57340" y="467867"/>
                  </a:lnTo>
                  <a:lnTo>
                    <a:pt x="54292" y="470915"/>
                  </a:lnTo>
                  <a:lnTo>
                    <a:pt x="51244" y="475487"/>
                  </a:lnTo>
                  <a:lnTo>
                    <a:pt x="50339" y="467486"/>
                  </a:lnTo>
                  <a:lnTo>
                    <a:pt x="45624" y="426338"/>
                  </a:lnTo>
                  <a:lnTo>
                    <a:pt x="34480" y="374903"/>
                  </a:lnTo>
                  <a:lnTo>
                    <a:pt x="28789" y="349757"/>
                  </a:lnTo>
                  <a:lnTo>
                    <a:pt x="17978" y="299465"/>
                  </a:lnTo>
                  <a:lnTo>
                    <a:pt x="8882" y="246887"/>
                  </a:lnTo>
                  <a:lnTo>
                    <a:pt x="2643" y="192023"/>
                  </a:lnTo>
                  <a:lnTo>
                    <a:pt x="547" y="145184"/>
                  </a:lnTo>
                  <a:lnTo>
                    <a:pt x="0" y="125920"/>
                  </a:lnTo>
                  <a:lnTo>
                    <a:pt x="4833" y="78390"/>
                  </a:lnTo>
                  <a:lnTo>
                    <a:pt x="16192" y="51815"/>
                  </a:lnTo>
                  <a:lnTo>
                    <a:pt x="19240" y="45719"/>
                  </a:lnTo>
                  <a:lnTo>
                    <a:pt x="22288" y="41147"/>
                  </a:lnTo>
                  <a:lnTo>
                    <a:pt x="26860" y="36575"/>
                  </a:lnTo>
                  <a:lnTo>
                    <a:pt x="29908" y="32003"/>
                  </a:lnTo>
                  <a:lnTo>
                    <a:pt x="34480" y="30480"/>
                  </a:lnTo>
                  <a:lnTo>
                    <a:pt x="40576" y="30480"/>
                  </a:lnTo>
                  <a:lnTo>
                    <a:pt x="70794" y="26646"/>
                  </a:lnTo>
                  <a:lnTo>
                    <a:pt x="101726" y="23812"/>
                  </a:lnTo>
                  <a:lnTo>
                    <a:pt x="132945" y="21264"/>
                  </a:lnTo>
                  <a:lnTo>
                    <a:pt x="164020" y="18287"/>
                  </a:lnTo>
                  <a:lnTo>
                    <a:pt x="189404" y="16001"/>
                  </a:lnTo>
                  <a:lnTo>
                    <a:pt x="215074" y="13715"/>
                  </a:lnTo>
                  <a:lnTo>
                    <a:pt x="240744" y="11429"/>
                  </a:lnTo>
                  <a:lnTo>
                    <a:pt x="266128" y="9143"/>
                  </a:lnTo>
                  <a:lnTo>
                    <a:pt x="293536" y="7119"/>
                  </a:lnTo>
                  <a:lnTo>
                    <a:pt x="320802" y="5524"/>
                  </a:lnTo>
                  <a:lnTo>
                    <a:pt x="347781" y="4214"/>
                  </a:lnTo>
                  <a:lnTo>
                    <a:pt x="374332" y="3047"/>
                  </a:lnTo>
                  <a:lnTo>
                    <a:pt x="404026" y="1285"/>
                  </a:lnTo>
                  <a:lnTo>
                    <a:pt x="433577" y="380"/>
                  </a:lnTo>
                  <a:lnTo>
                    <a:pt x="462843" y="47"/>
                  </a:lnTo>
                  <a:lnTo>
                    <a:pt x="491680" y="0"/>
                  </a:lnTo>
                  <a:lnTo>
                    <a:pt x="522779" y="0"/>
                  </a:lnTo>
                  <a:lnTo>
                    <a:pt x="554164" y="0"/>
                  </a:lnTo>
                  <a:lnTo>
                    <a:pt x="585549" y="0"/>
                  </a:lnTo>
                  <a:lnTo>
                    <a:pt x="616648" y="0"/>
                  </a:lnTo>
                  <a:lnTo>
                    <a:pt x="646128" y="23"/>
                  </a:lnTo>
                  <a:lnTo>
                    <a:pt x="675322" y="190"/>
                  </a:lnTo>
                  <a:lnTo>
                    <a:pt x="704516" y="642"/>
                  </a:lnTo>
                  <a:lnTo>
                    <a:pt x="733996" y="1523"/>
                  </a:lnTo>
                  <a:lnTo>
                    <a:pt x="754808" y="2071"/>
                  </a:lnTo>
                  <a:lnTo>
                    <a:pt x="775906" y="3619"/>
                  </a:lnTo>
                  <a:lnTo>
                    <a:pt x="797004" y="6024"/>
                  </a:lnTo>
                  <a:lnTo>
                    <a:pt x="817816" y="9143"/>
                  </a:lnTo>
                  <a:lnTo>
                    <a:pt x="830365" y="10763"/>
                  </a:lnTo>
                  <a:lnTo>
                    <a:pt x="842772" y="12953"/>
                  </a:lnTo>
                  <a:lnTo>
                    <a:pt x="854892" y="15144"/>
                  </a:lnTo>
                  <a:lnTo>
                    <a:pt x="866584" y="16763"/>
                  </a:lnTo>
                  <a:lnTo>
                    <a:pt x="874823" y="17883"/>
                  </a:lnTo>
                  <a:lnTo>
                    <a:pt x="883348" y="18859"/>
                  </a:lnTo>
                  <a:lnTo>
                    <a:pt x="891873" y="19550"/>
                  </a:lnTo>
                  <a:lnTo>
                    <a:pt x="900112" y="19811"/>
                  </a:lnTo>
                  <a:lnTo>
                    <a:pt x="903160" y="19811"/>
                  </a:lnTo>
                  <a:lnTo>
                    <a:pt x="907732" y="19811"/>
                  </a:lnTo>
                  <a:lnTo>
                    <a:pt x="910780" y="22859"/>
                  </a:lnTo>
                  <a:lnTo>
                    <a:pt x="912304" y="24383"/>
                  </a:lnTo>
                  <a:lnTo>
                    <a:pt x="913828" y="28956"/>
                  </a:lnTo>
                  <a:lnTo>
                    <a:pt x="913828" y="32003"/>
                  </a:lnTo>
                  <a:lnTo>
                    <a:pt x="914947" y="38647"/>
                  </a:lnTo>
                  <a:lnTo>
                    <a:pt x="915924" y="45148"/>
                  </a:lnTo>
                  <a:lnTo>
                    <a:pt x="916614" y="51935"/>
                  </a:lnTo>
                  <a:lnTo>
                    <a:pt x="916876" y="59435"/>
                  </a:lnTo>
                  <a:lnTo>
                    <a:pt x="917995" y="76604"/>
                  </a:lnTo>
                  <a:lnTo>
                    <a:pt x="918972" y="93916"/>
                  </a:lnTo>
                  <a:lnTo>
                    <a:pt x="919662" y="111513"/>
                  </a:lnTo>
                  <a:lnTo>
                    <a:pt x="919924" y="129539"/>
                  </a:lnTo>
                  <a:lnTo>
                    <a:pt x="919924" y="148970"/>
                  </a:lnTo>
                  <a:lnTo>
                    <a:pt x="919924" y="168401"/>
                  </a:lnTo>
                  <a:lnTo>
                    <a:pt x="919924" y="187832"/>
                  </a:lnTo>
                  <a:lnTo>
                    <a:pt x="919924" y="207263"/>
                  </a:lnTo>
                  <a:lnTo>
                    <a:pt x="920853" y="225551"/>
                  </a:lnTo>
                  <a:lnTo>
                    <a:pt x="921638" y="243839"/>
                  </a:lnTo>
                  <a:lnTo>
                    <a:pt x="922710" y="262127"/>
                  </a:lnTo>
                  <a:lnTo>
                    <a:pt x="924496" y="280415"/>
                  </a:lnTo>
                  <a:lnTo>
                    <a:pt x="925853" y="297322"/>
                  </a:lnTo>
                  <a:lnTo>
                    <a:pt x="927354" y="313943"/>
                  </a:lnTo>
                  <a:lnTo>
                    <a:pt x="928568" y="330565"/>
                  </a:lnTo>
                  <a:lnTo>
                    <a:pt x="929068" y="347471"/>
                  </a:lnTo>
                  <a:lnTo>
                    <a:pt x="929949" y="365736"/>
                  </a:lnTo>
                  <a:lnTo>
                    <a:pt x="930401" y="383857"/>
                  </a:lnTo>
                  <a:lnTo>
                    <a:pt x="930568" y="401693"/>
                  </a:lnTo>
                  <a:lnTo>
                    <a:pt x="930592" y="419099"/>
                  </a:lnTo>
                  <a:lnTo>
                    <a:pt x="930521" y="427982"/>
                  </a:lnTo>
                  <a:lnTo>
                    <a:pt x="909256" y="467867"/>
                  </a:lnTo>
                  <a:lnTo>
                    <a:pt x="901636" y="467867"/>
                  </a:lnTo>
                  <a:lnTo>
                    <a:pt x="892492" y="469391"/>
                  </a:lnTo>
                  <a:lnTo>
                    <a:pt x="879681" y="471177"/>
                  </a:lnTo>
                  <a:lnTo>
                    <a:pt x="866584" y="472249"/>
                  </a:lnTo>
                  <a:lnTo>
                    <a:pt x="853487" y="473035"/>
                  </a:lnTo>
                  <a:lnTo>
                    <a:pt x="840676" y="473963"/>
                  </a:lnTo>
                  <a:lnTo>
                    <a:pt x="821245" y="474868"/>
                  </a:lnTo>
                  <a:lnTo>
                    <a:pt x="801814" y="475487"/>
                  </a:lnTo>
                  <a:lnTo>
                    <a:pt x="782383" y="476107"/>
                  </a:lnTo>
                  <a:lnTo>
                    <a:pt x="762952" y="477011"/>
                  </a:lnTo>
                  <a:lnTo>
                    <a:pt x="738687" y="478154"/>
                  </a:lnTo>
                  <a:lnTo>
                    <a:pt x="713993" y="479297"/>
                  </a:lnTo>
                  <a:lnTo>
                    <a:pt x="689014" y="480440"/>
                  </a:lnTo>
                  <a:lnTo>
                    <a:pt x="663892" y="481583"/>
                  </a:lnTo>
                  <a:lnTo>
                    <a:pt x="637341" y="483846"/>
                  </a:lnTo>
                  <a:lnTo>
                    <a:pt x="583096" y="487799"/>
                  </a:lnTo>
                  <a:lnTo>
                    <a:pt x="526875" y="490085"/>
                  </a:lnTo>
                  <a:lnTo>
                    <a:pt x="468677" y="490704"/>
                  </a:lnTo>
                  <a:lnTo>
                    <a:pt x="439864" y="490727"/>
                  </a:lnTo>
                  <a:lnTo>
                    <a:pt x="412456" y="490727"/>
                  </a:lnTo>
                  <a:lnTo>
                    <a:pt x="385191" y="490727"/>
                  </a:lnTo>
                  <a:lnTo>
                    <a:pt x="358211" y="490727"/>
                  </a:lnTo>
                  <a:lnTo>
                    <a:pt x="331660" y="490727"/>
                  </a:lnTo>
                  <a:lnTo>
                    <a:pt x="307681" y="490466"/>
                  </a:lnTo>
                  <a:lnTo>
                    <a:pt x="283844" y="489775"/>
                  </a:lnTo>
                  <a:lnTo>
                    <a:pt x="260294" y="488799"/>
                  </a:lnTo>
                  <a:lnTo>
                    <a:pt x="237172" y="487679"/>
                  </a:lnTo>
                  <a:lnTo>
                    <a:pt x="216836" y="485894"/>
                  </a:lnTo>
                  <a:lnTo>
                    <a:pt x="196786" y="484822"/>
                  </a:lnTo>
                  <a:lnTo>
                    <a:pt x="176736" y="484036"/>
                  </a:lnTo>
                  <a:lnTo>
                    <a:pt x="156400" y="483107"/>
                  </a:lnTo>
                  <a:lnTo>
                    <a:pt x="141803" y="483393"/>
                  </a:lnTo>
                  <a:lnTo>
                    <a:pt x="100012" y="487679"/>
                  </a:lnTo>
                  <a:lnTo>
                    <a:pt x="61912" y="498347"/>
                  </a:lnTo>
                  <a:lnTo>
                    <a:pt x="55816" y="499871"/>
                  </a:lnTo>
                  <a:lnTo>
                    <a:pt x="51244" y="501395"/>
                  </a:lnTo>
                  <a:lnTo>
                    <a:pt x="46672" y="504443"/>
                  </a:lnTo>
                  <a:lnTo>
                    <a:pt x="45148" y="504443"/>
                  </a:lnTo>
                  <a:lnTo>
                    <a:pt x="43624" y="505967"/>
                  </a:lnTo>
                  <a:lnTo>
                    <a:pt x="42100" y="507491"/>
                  </a:lnTo>
                  <a:lnTo>
                    <a:pt x="40576" y="509015"/>
                  </a:lnTo>
                  <a:lnTo>
                    <a:pt x="40576" y="499848"/>
                  </a:lnTo>
                  <a:lnTo>
                    <a:pt x="40576" y="490537"/>
                  </a:lnTo>
                  <a:lnTo>
                    <a:pt x="40576" y="480941"/>
                  </a:lnTo>
                  <a:lnTo>
                    <a:pt x="40576" y="470915"/>
                  </a:lnTo>
                  <a:lnTo>
                    <a:pt x="40576" y="466343"/>
                  </a:lnTo>
                  <a:lnTo>
                    <a:pt x="40576" y="460247"/>
                  </a:lnTo>
                  <a:lnTo>
                    <a:pt x="40576" y="4556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8870941" y="4778962"/>
              <a:ext cx="1083677" cy="687907"/>
            </a:xfrm>
            <a:custGeom>
              <a:rect b="b" l="l" r="r" t="t"/>
              <a:pathLst>
                <a:path extrusionOk="0" h="538479" w="868679">
                  <a:moveTo>
                    <a:pt x="44196" y="527304"/>
                  </a:moveTo>
                  <a:lnTo>
                    <a:pt x="42672" y="527304"/>
                  </a:lnTo>
                  <a:lnTo>
                    <a:pt x="41148" y="527304"/>
                  </a:lnTo>
                  <a:lnTo>
                    <a:pt x="39624" y="527304"/>
                  </a:lnTo>
                  <a:lnTo>
                    <a:pt x="47244" y="528828"/>
                  </a:lnTo>
                  <a:lnTo>
                    <a:pt x="93916" y="537400"/>
                  </a:lnTo>
                  <a:lnTo>
                    <a:pt x="128016" y="537972"/>
                  </a:lnTo>
                  <a:lnTo>
                    <a:pt x="150852" y="537686"/>
                  </a:lnTo>
                  <a:lnTo>
                    <a:pt x="195953" y="535400"/>
                  </a:lnTo>
                  <a:lnTo>
                    <a:pt x="251960" y="529732"/>
                  </a:lnTo>
                  <a:lnTo>
                    <a:pt x="318873" y="521827"/>
                  </a:lnTo>
                  <a:lnTo>
                    <a:pt x="352044" y="518160"/>
                  </a:lnTo>
                  <a:lnTo>
                    <a:pt x="407860" y="513778"/>
                  </a:lnTo>
                  <a:lnTo>
                    <a:pt x="464820" y="510540"/>
                  </a:lnTo>
                  <a:lnTo>
                    <a:pt x="514350" y="509206"/>
                  </a:lnTo>
                  <a:lnTo>
                    <a:pt x="563880" y="509016"/>
                  </a:lnTo>
                  <a:lnTo>
                    <a:pt x="600456" y="509016"/>
                  </a:lnTo>
                  <a:lnTo>
                    <a:pt x="637032" y="509016"/>
                  </a:lnTo>
                  <a:lnTo>
                    <a:pt x="673608" y="509016"/>
                  </a:lnTo>
                  <a:lnTo>
                    <a:pt x="710183" y="509016"/>
                  </a:lnTo>
                  <a:lnTo>
                    <a:pt x="723661" y="509897"/>
                  </a:lnTo>
                  <a:lnTo>
                    <a:pt x="736853" y="510349"/>
                  </a:lnTo>
                  <a:lnTo>
                    <a:pt x="750046" y="510516"/>
                  </a:lnTo>
                  <a:lnTo>
                    <a:pt x="763523" y="510540"/>
                  </a:lnTo>
                  <a:lnTo>
                    <a:pt x="773549" y="510540"/>
                  </a:lnTo>
                  <a:lnTo>
                    <a:pt x="783145" y="510540"/>
                  </a:lnTo>
                  <a:lnTo>
                    <a:pt x="792456" y="510540"/>
                  </a:lnTo>
                  <a:lnTo>
                    <a:pt x="801623" y="510540"/>
                  </a:lnTo>
                  <a:lnTo>
                    <a:pt x="809624" y="510540"/>
                  </a:lnTo>
                  <a:lnTo>
                    <a:pt x="817625" y="510540"/>
                  </a:lnTo>
                  <a:lnTo>
                    <a:pt x="825626" y="510540"/>
                  </a:lnTo>
                  <a:lnTo>
                    <a:pt x="833627" y="510540"/>
                  </a:lnTo>
                  <a:lnTo>
                    <a:pt x="840509" y="509801"/>
                  </a:lnTo>
                  <a:lnTo>
                    <a:pt x="848677" y="509206"/>
                  </a:lnTo>
                  <a:lnTo>
                    <a:pt x="856559" y="507753"/>
                  </a:lnTo>
                  <a:lnTo>
                    <a:pt x="862583" y="504444"/>
                  </a:lnTo>
                  <a:lnTo>
                    <a:pt x="865631" y="504444"/>
                  </a:lnTo>
                  <a:lnTo>
                    <a:pt x="865631" y="501396"/>
                  </a:lnTo>
                  <a:lnTo>
                    <a:pt x="865631" y="499872"/>
                  </a:lnTo>
                  <a:lnTo>
                    <a:pt x="868679" y="493776"/>
                  </a:lnTo>
                  <a:lnTo>
                    <a:pt x="867156" y="486156"/>
                  </a:lnTo>
                  <a:lnTo>
                    <a:pt x="867156" y="480060"/>
                  </a:lnTo>
                  <a:lnTo>
                    <a:pt x="866227" y="470892"/>
                  </a:lnTo>
                  <a:lnTo>
                    <a:pt x="860274" y="429363"/>
                  </a:lnTo>
                  <a:lnTo>
                    <a:pt x="851916" y="390144"/>
                  </a:lnTo>
                  <a:lnTo>
                    <a:pt x="842200" y="352615"/>
                  </a:lnTo>
                  <a:lnTo>
                    <a:pt x="837557" y="333351"/>
                  </a:lnTo>
                  <a:lnTo>
                    <a:pt x="830460" y="295417"/>
                  </a:lnTo>
                  <a:lnTo>
                    <a:pt x="822960" y="239268"/>
                  </a:lnTo>
                  <a:lnTo>
                    <a:pt x="820912" y="223266"/>
                  </a:lnTo>
                  <a:lnTo>
                    <a:pt x="815339" y="175260"/>
                  </a:lnTo>
                  <a:lnTo>
                    <a:pt x="807720" y="134112"/>
                  </a:lnTo>
                  <a:lnTo>
                    <a:pt x="806338" y="127230"/>
                  </a:lnTo>
                  <a:lnTo>
                    <a:pt x="800290" y="88201"/>
                  </a:lnTo>
                  <a:lnTo>
                    <a:pt x="800100" y="70104"/>
                  </a:lnTo>
                  <a:lnTo>
                    <a:pt x="800100" y="62484"/>
                  </a:lnTo>
                  <a:lnTo>
                    <a:pt x="798575" y="53340"/>
                  </a:lnTo>
                  <a:lnTo>
                    <a:pt x="798575" y="45719"/>
                  </a:lnTo>
                  <a:lnTo>
                    <a:pt x="797052" y="41147"/>
                  </a:lnTo>
                  <a:lnTo>
                    <a:pt x="797052" y="36576"/>
                  </a:lnTo>
                  <a:lnTo>
                    <a:pt x="795527" y="33528"/>
                  </a:lnTo>
                  <a:lnTo>
                    <a:pt x="794004" y="30480"/>
                  </a:lnTo>
                  <a:lnTo>
                    <a:pt x="790956" y="28956"/>
                  </a:lnTo>
                  <a:lnTo>
                    <a:pt x="789431" y="28956"/>
                  </a:lnTo>
                  <a:lnTo>
                    <a:pt x="781812" y="24384"/>
                  </a:lnTo>
                  <a:lnTo>
                    <a:pt x="774191" y="21336"/>
                  </a:lnTo>
                  <a:lnTo>
                    <a:pt x="766571" y="19812"/>
                  </a:lnTo>
                  <a:lnTo>
                    <a:pt x="758332" y="17787"/>
                  </a:lnTo>
                  <a:lnTo>
                    <a:pt x="749808" y="16192"/>
                  </a:lnTo>
                  <a:lnTo>
                    <a:pt x="741283" y="14882"/>
                  </a:lnTo>
                  <a:lnTo>
                    <a:pt x="733044" y="13716"/>
                  </a:lnTo>
                  <a:lnTo>
                    <a:pt x="716160" y="12549"/>
                  </a:lnTo>
                  <a:lnTo>
                    <a:pt x="699706" y="11239"/>
                  </a:lnTo>
                  <a:lnTo>
                    <a:pt x="683537" y="9644"/>
                  </a:lnTo>
                  <a:lnTo>
                    <a:pt x="667512" y="7619"/>
                  </a:lnTo>
                  <a:lnTo>
                    <a:pt x="645795" y="6476"/>
                  </a:lnTo>
                  <a:lnTo>
                    <a:pt x="602361" y="4190"/>
                  </a:lnTo>
                  <a:lnTo>
                    <a:pt x="555736" y="2166"/>
                  </a:lnTo>
                  <a:lnTo>
                    <a:pt x="506491" y="1547"/>
                  </a:lnTo>
                  <a:lnTo>
                    <a:pt x="481583" y="1523"/>
                  </a:lnTo>
                  <a:lnTo>
                    <a:pt x="455295" y="642"/>
                  </a:lnTo>
                  <a:lnTo>
                    <a:pt x="429006" y="190"/>
                  </a:lnTo>
                  <a:lnTo>
                    <a:pt x="402717" y="23"/>
                  </a:lnTo>
                  <a:lnTo>
                    <a:pt x="376428" y="0"/>
                  </a:lnTo>
                  <a:lnTo>
                    <a:pt x="349234" y="261"/>
                  </a:lnTo>
                  <a:lnTo>
                    <a:pt x="322326" y="952"/>
                  </a:lnTo>
                  <a:lnTo>
                    <a:pt x="295417" y="1928"/>
                  </a:lnTo>
                  <a:lnTo>
                    <a:pt x="268224" y="3047"/>
                  </a:lnTo>
                  <a:lnTo>
                    <a:pt x="241935" y="5095"/>
                  </a:lnTo>
                  <a:lnTo>
                    <a:pt x="215646" y="6857"/>
                  </a:lnTo>
                  <a:lnTo>
                    <a:pt x="163068" y="10667"/>
                  </a:lnTo>
                  <a:lnTo>
                    <a:pt x="112776" y="15430"/>
                  </a:lnTo>
                  <a:lnTo>
                    <a:pt x="62484" y="21336"/>
                  </a:lnTo>
                  <a:lnTo>
                    <a:pt x="55411" y="21621"/>
                  </a:lnTo>
                  <a:lnTo>
                    <a:pt x="48196" y="22479"/>
                  </a:lnTo>
                  <a:lnTo>
                    <a:pt x="41267" y="23907"/>
                  </a:lnTo>
                  <a:lnTo>
                    <a:pt x="35052" y="25908"/>
                  </a:lnTo>
                  <a:lnTo>
                    <a:pt x="28956" y="25908"/>
                  </a:lnTo>
                  <a:lnTo>
                    <a:pt x="24384" y="28956"/>
                  </a:lnTo>
                  <a:lnTo>
                    <a:pt x="19812" y="32004"/>
                  </a:lnTo>
                  <a:lnTo>
                    <a:pt x="15240" y="33528"/>
                  </a:lnTo>
                  <a:lnTo>
                    <a:pt x="12192" y="36576"/>
                  </a:lnTo>
                  <a:lnTo>
                    <a:pt x="10668" y="41147"/>
                  </a:lnTo>
                  <a:lnTo>
                    <a:pt x="7620" y="47243"/>
                  </a:lnTo>
                  <a:lnTo>
                    <a:pt x="7620" y="56388"/>
                  </a:lnTo>
                  <a:lnTo>
                    <a:pt x="7620" y="62484"/>
                  </a:lnTo>
                  <a:lnTo>
                    <a:pt x="6953" y="91963"/>
                  </a:lnTo>
                  <a:lnTo>
                    <a:pt x="6858" y="121158"/>
                  </a:lnTo>
                  <a:lnTo>
                    <a:pt x="6096" y="179832"/>
                  </a:lnTo>
                  <a:lnTo>
                    <a:pt x="3810" y="234696"/>
                  </a:lnTo>
                  <a:lnTo>
                    <a:pt x="1524" y="289560"/>
                  </a:lnTo>
                  <a:lnTo>
                    <a:pt x="476" y="320897"/>
                  </a:lnTo>
                  <a:lnTo>
                    <a:pt x="666" y="384714"/>
                  </a:lnTo>
                  <a:lnTo>
                    <a:pt x="4714" y="427720"/>
                  </a:lnTo>
                  <a:lnTo>
                    <a:pt x="13716" y="463296"/>
                  </a:lnTo>
                  <a:lnTo>
                    <a:pt x="15144" y="470154"/>
                  </a:lnTo>
                  <a:lnTo>
                    <a:pt x="17145" y="477012"/>
                  </a:lnTo>
                  <a:lnTo>
                    <a:pt x="19716" y="483870"/>
                  </a:lnTo>
                  <a:lnTo>
                    <a:pt x="22860" y="490728"/>
                  </a:lnTo>
                  <a:lnTo>
                    <a:pt x="24384" y="495300"/>
                  </a:lnTo>
                  <a:lnTo>
                    <a:pt x="27432" y="501396"/>
                  </a:lnTo>
                  <a:lnTo>
                    <a:pt x="28956" y="505968"/>
                  </a:lnTo>
                  <a:lnTo>
                    <a:pt x="28956" y="509016"/>
                  </a:lnTo>
                  <a:lnTo>
                    <a:pt x="30480" y="516636"/>
                  </a:lnTo>
                  <a:lnTo>
                    <a:pt x="30480" y="513588"/>
                  </a:lnTo>
                  <a:lnTo>
                    <a:pt x="30480" y="510540"/>
                  </a:lnTo>
                  <a:lnTo>
                    <a:pt x="30480" y="509016"/>
                  </a:lnTo>
                  <a:lnTo>
                    <a:pt x="30480" y="50444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281" name="Google Shape;2281;p44"/>
          <p:cNvGrpSpPr/>
          <p:nvPr/>
        </p:nvGrpSpPr>
        <p:grpSpPr>
          <a:xfrm>
            <a:off x="4892625" y="1142209"/>
            <a:ext cx="161342" cy="104432"/>
            <a:chOff x="6294120" y="2686812"/>
            <a:chExt cx="142239" cy="123442"/>
          </a:xfrm>
        </p:grpSpPr>
        <p:sp>
          <p:nvSpPr>
            <p:cNvPr id="2282" name="Google Shape;2282;p44"/>
            <p:cNvSpPr/>
            <p:nvPr/>
          </p:nvSpPr>
          <p:spPr>
            <a:xfrm>
              <a:off x="6312407" y="2764535"/>
              <a:ext cx="1904" cy="45719"/>
            </a:xfrm>
            <a:custGeom>
              <a:rect b="b" l="l" r="r" t="t"/>
              <a:pathLst>
                <a:path extrusionOk="0" h="45719" w="1904">
                  <a:moveTo>
                    <a:pt x="0" y="0"/>
                  </a:moveTo>
                  <a:lnTo>
                    <a:pt x="0" y="0"/>
                  </a:lnTo>
                  <a:lnTo>
                    <a:pt x="0" y="42671"/>
                  </a:lnTo>
                  <a:lnTo>
                    <a:pt x="1524" y="457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6294120" y="26868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6377939" y="2743200"/>
              <a:ext cx="58420" cy="52069"/>
            </a:xfrm>
            <a:custGeom>
              <a:rect b="b" l="l" r="r" t="t"/>
              <a:pathLst>
                <a:path extrusionOk="0" h="52069" w="58420">
                  <a:moveTo>
                    <a:pt x="0" y="0"/>
                  </a:moveTo>
                  <a:lnTo>
                    <a:pt x="10048" y="23"/>
                  </a:lnTo>
                  <a:lnTo>
                    <a:pt x="19812" y="190"/>
                  </a:lnTo>
                  <a:lnTo>
                    <a:pt x="29575" y="642"/>
                  </a:lnTo>
                  <a:lnTo>
                    <a:pt x="39624" y="1523"/>
                  </a:lnTo>
                </a:path>
                <a:path extrusionOk="0" h="52069" w="58420">
                  <a:moveTo>
                    <a:pt x="10667" y="51816"/>
                  </a:moveTo>
                  <a:lnTo>
                    <a:pt x="21121" y="51220"/>
                  </a:lnTo>
                  <a:lnTo>
                    <a:pt x="30289" y="49339"/>
                  </a:lnTo>
                  <a:lnTo>
                    <a:pt x="39171" y="46029"/>
                  </a:lnTo>
                  <a:lnTo>
                    <a:pt x="48767" y="41148"/>
                  </a:lnTo>
                  <a:lnTo>
                    <a:pt x="51816" y="39623"/>
                  </a:lnTo>
                  <a:lnTo>
                    <a:pt x="54864" y="38100"/>
                  </a:lnTo>
                  <a:lnTo>
                    <a:pt x="57912" y="365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285" name="Google Shape;2285;p44"/>
          <p:cNvSpPr/>
          <p:nvPr/>
        </p:nvSpPr>
        <p:spPr>
          <a:xfrm>
            <a:off x="5137919" y="1174442"/>
            <a:ext cx="2161" cy="59560"/>
          </a:xfrm>
          <a:custGeom>
            <a:rect b="b" l="l" r="r" t="t"/>
            <a:pathLst>
              <a:path extrusionOk="0" h="70485" w="1904">
                <a:moveTo>
                  <a:pt x="0" y="0"/>
                </a:moveTo>
                <a:lnTo>
                  <a:pt x="428" y="17597"/>
                </a:lnTo>
                <a:lnTo>
                  <a:pt x="1143" y="35623"/>
                </a:lnTo>
                <a:lnTo>
                  <a:pt x="1285" y="53363"/>
                </a:lnTo>
                <a:lnTo>
                  <a:pt x="0" y="70103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286" name="Google Shape;2286;p44"/>
          <p:cNvGrpSpPr/>
          <p:nvPr/>
        </p:nvGrpSpPr>
        <p:grpSpPr>
          <a:xfrm>
            <a:off x="6346440" y="1120290"/>
            <a:ext cx="180645" cy="120550"/>
            <a:chOff x="7575804" y="2660903"/>
            <a:chExt cx="159257" cy="142494"/>
          </a:xfrm>
        </p:grpSpPr>
        <p:sp>
          <p:nvSpPr>
            <p:cNvPr id="2287" name="Google Shape;2287;p44"/>
            <p:cNvSpPr/>
            <p:nvPr/>
          </p:nvSpPr>
          <p:spPr>
            <a:xfrm>
              <a:off x="7594973" y="2726435"/>
              <a:ext cx="5715" cy="68580"/>
            </a:xfrm>
            <a:custGeom>
              <a:rect b="b" l="l" r="r" t="t"/>
              <a:pathLst>
                <a:path extrusionOk="0" h="68580" w="5715">
                  <a:moveTo>
                    <a:pt x="5214" y="0"/>
                  </a:moveTo>
                  <a:lnTo>
                    <a:pt x="3857" y="10953"/>
                  </a:lnTo>
                  <a:lnTo>
                    <a:pt x="2357" y="21336"/>
                  </a:lnTo>
                  <a:lnTo>
                    <a:pt x="1142" y="31718"/>
                  </a:lnTo>
                  <a:lnTo>
                    <a:pt x="642" y="42672"/>
                  </a:lnTo>
                  <a:lnTo>
                    <a:pt x="428" y="48006"/>
                  </a:lnTo>
                  <a:lnTo>
                    <a:pt x="71" y="56769"/>
                  </a:lnTo>
                  <a:lnTo>
                    <a:pt x="0" y="64960"/>
                  </a:lnTo>
                  <a:lnTo>
                    <a:pt x="642" y="68580"/>
                  </a:lnTo>
                  <a:lnTo>
                    <a:pt x="2166" y="670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7575804" y="266090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89" name="Google Shape;2289;p4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645146" y="2708909"/>
              <a:ext cx="89915" cy="94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0" name="Google Shape;2290;p44"/>
          <p:cNvGrpSpPr/>
          <p:nvPr/>
        </p:nvGrpSpPr>
        <p:grpSpPr>
          <a:xfrm>
            <a:off x="6358539" y="1152523"/>
            <a:ext cx="833365" cy="143436"/>
            <a:chOff x="7586471" y="2699003"/>
            <a:chExt cx="734695" cy="169546"/>
          </a:xfrm>
        </p:grpSpPr>
        <p:sp>
          <p:nvSpPr>
            <p:cNvPr id="2291" name="Google Shape;2291;p44"/>
            <p:cNvSpPr/>
            <p:nvPr/>
          </p:nvSpPr>
          <p:spPr>
            <a:xfrm>
              <a:off x="7802879" y="2699003"/>
              <a:ext cx="7620" cy="73660"/>
            </a:xfrm>
            <a:custGeom>
              <a:rect b="b" l="l" r="r" t="t"/>
              <a:pathLst>
                <a:path extrusionOk="0" h="73660" w="7620">
                  <a:moveTo>
                    <a:pt x="7619" y="0"/>
                  </a:moveTo>
                  <a:lnTo>
                    <a:pt x="4714" y="10715"/>
                  </a:lnTo>
                  <a:lnTo>
                    <a:pt x="2666" y="20574"/>
                  </a:lnTo>
                  <a:lnTo>
                    <a:pt x="1190" y="30432"/>
                  </a:lnTo>
                  <a:lnTo>
                    <a:pt x="0" y="41148"/>
                  </a:lnTo>
                  <a:lnTo>
                    <a:pt x="238" y="49149"/>
                  </a:lnTo>
                  <a:lnTo>
                    <a:pt x="761" y="57150"/>
                  </a:lnTo>
                  <a:lnTo>
                    <a:pt x="1285" y="65150"/>
                  </a:lnTo>
                  <a:lnTo>
                    <a:pt x="1523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7586471" y="2706624"/>
              <a:ext cx="734695" cy="161925"/>
            </a:xfrm>
            <a:custGeom>
              <a:rect b="b" l="l" r="r" t="t"/>
              <a:pathLst>
                <a:path extrusionOk="0" h="161925" w="734695">
                  <a:moveTo>
                    <a:pt x="0" y="161543"/>
                  </a:moveTo>
                  <a:lnTo>
                    <a:pt x="37719" y="144184"/>
                  </a:lnTo>
                  <a:lnTo>
                    <a:pt x="87058" y="132016"/>
                  </a:lnTo>
                  <a:lnTo>
                    <a:pt x="123444" y="124967"/>
                  </a:lnTo>
                  <a:lnTo>
                    <a:pt x="148566" y="119252"/>
                  </a:lnTo>
                  <a:lnTo>
                    <a:pt x="173545" y="113537"/>
                  </a:lnTo>
                  <a:lnTo>
                    <a:pt x="198239" y="107822"/>
                  </a:lnTo>
                  <a:lnTo>
                    <a:pt x="222504" y="102107"/>
                  </a:lnTo>
                  <a:lnTo>
                    <a:pt x="258841" y="95273"/>
                  </a:lnTo>
                  <a:lnTo>
                    <a:pt x="294893" y="88582"/>
                  </a:lnTo>
                  <a:lnTo>
                    <a:pt x="330946" y="82176"/>
                  </a:lnTo>
                  <a:lnTo>
                    <a:pt x="367284" y="76199"/>
                  </a:lnTo>
                  <a:lnTo>
                    <a:pt x="391525" y="72509"/>
                  </a:lnTo>
                  <a:lnTo>
                    <a:pt x="416051" y="68389"/>
                  </a:lnTo>
                  <a:lnTo>
                    <a:pt x="440578" y="63984"/>
                  </a:lnTo>
                  <a:lnTo>
                    <a:pt x="464819" y="59435"/>
                  </a:lnTo>
                  <a:lnTo>
                    <a:pt x="486798" y="55745"/>
                  </a:lnTo>
                  <a:lnTo>
                    <a:pt x="509206" y="51625"/>
                  </a:lnTo>
                  <a:lnTo>
                    <a:pt x="531899" y="47220"/>
                  </a:lnTo>
                  <a:lnTo>
                    <a:pt x="554736" y="42671"/>
                  </a:lnTo>
                  <a:lnTo>
                    <a:pt x="574405" y="38099"/>
                  </a:lnTo>
                  <a:lnTo>
                    <a:pt x="594359" y="33527"/>
                  </a:lnTo>
                  <a:lnTo>
                    <a:pt x="614314" y="28955"/>
                  </a:lnTo>
                  <a:lnTo>
                    <a:pt x="633983" y="24383"/>
                  </a:lnTo>
                  <a:lnTo>
                    <a:pt x="652010" y="20454"/>
                  </a:lnTo>
                  <a:lnTo>
                    <a:pt x="669607" y="15811"/>
                  </a:lnTo>
                  <a:lnTo>
                    <a:pt x="686919" y="10882"/>
                  </a:lnTo>
                  <a:lnTo>
                    <a:pt x="704087" y="6095"/>
                  </a:lnTo>
                  <a:lnTo>
                    <a:pt x="731520" y="0"/>
                  </a:lnTo>
                  <a:lnTo>
                    <a:pt x="733043" y="0"/>
                  </a:lnTo>
                  <a:lnTo>
                    <a:pt x="734568" y="0"/>
                  </a:lnTo>
                  <a:lnTo>
                    <a:pt x="728472" y="0"/>
                  </a:lnTo>
                  <a:lnTo>
                    <a:pt x="722375" y="0"/>
                  </a:lnTo>
                  <a:lnTo>
                    <a:pt x="714756" y="1523"/>
                  </a:lnTo>
                  <a:lnTo>
                    <a:pt x="697349" y="4952"/>
                  </a:lnTo>
                  <a:lnTo>
                    <a:pt x="679513" y="8381"/>
                  </a:lnTo>
                  <a:lnTo>
                    <a:pt x="661392" y="11810"/>
                  </a:lnTo>
                  <a:lnTo>
                    <a:pt x="643127" y="15239"/>
                  </a:lnTo>
                  <a:lnTo>
                    <a:pt x="616838" y="20716"/>
                  </a:lnTo>
                  <a:lnTo>
                    <a:pt x="590549" y="25907"/>
                  </a:lnTo>
                  <a:lnTo>
                    <a:pt x="564260" y="31099"/>
                  </a:lnTo>
                  <a:lnTo>
                    <a:pt x="537972" y="36575"/>
                  </a:lnTo>
                  <a:lnTo>
                    <a:pt x="505086" y="42267"/>
                  </a:lnTo>
                  <a:lnTo>
                    <a:pt x="472630" y="47815"/>
                  </a:lnTo>
                  <a:lnTo>
                    <a:pt x="440459" y="53078"/>
                  </a:lnTo>
                  <a:lnTo>
                    <a:pt x="408432" y="57911"/>
                  </a:lnTo>
                  <a:lnTo>
                    <a:pt x="380761" y="63365"/>
                  </a:lnTo>
                  <a:lnTo>
                    <a:pt x="352806" y="68389"/>
                  </a:lnTo>
                  <a:lnTo>
                    <a:pt x="324850" y="73128"/>
                  </a:lnTo>
                  <a:lnTo>
                    <a:pt x="297180" y="77723"/>
                  </a:lnTo>
                  <a:lnTo>
                    <a:pt x="276367" y="82534"/>
                  </a:lnTo>
                  <a:lnTo>
                    <a:pt x="255270" y="87629"/>
                  </a:lnTo>
                  <a:lnTo>
                    <a:pt x="234172" y="92725"/>
                  </a:lnTo>
                  <a:lnTo>
                    <a:pt x="213359" y="97535"/>
                  </a:lnTo>
                  <a:lnTo>
                    <a:pt x="201929" y="100941"/>
                  </a:lnTo>
                  <a:lnTo>
                    <a:pt x="190500" y="104203"/>
                  </a:lnTo>
                  <a:lnTo>
                    <a:pt x="179070" y="107180"/>
                  </a:lnTo>
                  <a:lnTo>
                    <a:pt x="167640" y="109727"/>
                  </a:lnTo>
                  <a:lnTo>
                    <a:pt x="164592" y="109727"/>
                  </a:lnTo>
                  <a:lnTo>
                    <a:pt x="158495" y="109727"/>
                  </a:lnTo>
                  <a:lnTo>
                    <a:pt x="158495" y="112775"/>
                  </a:lnTo>
                  <a:lnTo>
                    <a:pt x="158495" y="115823"/>
                  </a:lnTo>
                  <a:lnTo>
                    <a:pt x="164592" y="11429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8"/>
          <p:cNvGrpSpPr/>
          <p:nvPr/>
        </p:nvGrpSpPr>
        <p:grpSpPr>
          <a:xfrm>
            <a:off x="1039255" y="567876"/>
            <a:ext cx="7385160" cy="1766555"/>
            <a:chOff x="3749216" y="2000440"/>
            <a:chExt cx="5517490" cy="1536001"/>
          </a:xfrm>
        </p:grpSpPr>
        <p:grpSp>
          <p:nvGrpSpPr>
            <p:cNvPr id="250" name="Google Shape;250;p18"/>
            <p:cNvGrpSpPr/>
            <p:nvPr/>
          </p:nvGrpSpPr>
          <p:grpSpPr>
            <a:xfrm>
              <a:off x="3749216" y="2209012"/>
              <a:ext cx="465405" cy="307747"/>
              <a:chOff x="3749216" y="2209012"/>
              <a:chExt cx="465405" cy="307747"/>
            </a:xfrm>
          </p:grpSpPr>
          <p:pic>
            <p:nvPicPr>
              <p:cNvPr id="251" name="Google Shape;251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49216" y="2209012"/>
                <a:ext cx="349606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2" name="Google Shape;252;p18"/>
              <p:cNvSpPr/>
              <p:nvPr/>
            </p:nvSpPr>
            <p:spPr>
              <a:xfrm>
                <a:off x="3841241" y="2458974"/>
                <a:ext cx="269875" cy="57785"/>
              </a:xfrm>
              <a:custGeom>
                <a:rect b="b" l="l" r="r" t="t"/>
                <a:pathLst>
                  <a:path extrusionOk="0" h="57785" w="269875">
                    <a:moveTo>
                      <a:pt x="0" y="54863"/>
                    </a:moveTo>
                    <a:lnTo>
                      <a:pt x="19954" y="57161"/>
                    </a:lnTo>
                    <a:lnTo>
                      <a:pt x="38481" y="57245"/>
                    </a:lnTo>
                    <a:lnTo>
                      <a:pt x="57007" y="55185"/>
                    </a:lnTo>
                    <a:lnTo>
                      <a:pt x="76962" y="51053"/>
                    </a:lnTo>
                    <a:lnTo>
                      <a:pt x="100845" y="44981"/>
                    </a:lnTo>
                    <a:lnTo>
                      <a:pt x="124586" y="38480"/>
                    </a:lnTo>
                    <a:lnTo>
                      <a:pt x="148328" y="31980"/>
                    </a:lnTo>
                    <a:lnTo>
                      <a:pt x="172212" y="25907"/>
                    </a:lnTo>
                    <a:lnTo>
                      <a:pt x="189940" y="21466"/>
                    </a:lnTo>
                    <a:lnTo>
                      <a:pt x="207740" y="17240"/>
                    </a:lnTo>
                    <a:lnTo>
                      <a:pt x="225682" y="13156"/>
                    </a:lnTo>
                    <a:lnTo>
                      <a:pt x="243840" y="9143"/>
                    </a:lnTo>
                    <a:lnTo>
                      <a:pt x="250888" y="7393"/>
                    </a:lnTo>
                    <a:lnTo>
                      <a:pt x="257365" y="5429"/>
                    </a:lnTo>
                    <a:lnTo>
                      <a:pt x="263556" y="3036"/>
                    </a:lnTo>
                    <a:lnTo>
                      <a:pt x="2697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4178045" y="2320290"/>
                <a:ext cx="2539" cy="21589"/>
              </a:xfrm>
              <a:custGeom>
                <a:rect b="b" l="l" r="r" t="t"/>
                <a:pathLst>
                  <a:path extrusionOk="0" h="21589" w="2539">
                    <a:moveTo>
                      <a:pt x="2286" y="0"/>
                    </a:moveTo>
                    <a:lnTo>
                      <a:pt x="2286" y="7620"/>
                    </a:lnTo>
                    <a:lnTo>
                      <a:pt x="1524" y="13716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4191761" y="242849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18"/>
            <p:cNvGrpSpPr/>
            <p:nvPr/>
          </p:nvGrpSpPr>
          <p:grpSpPr>
            <a:xfrm>
              <a:off x="4762438" y="2231135"/>
              <a:ext cx="476265" cy="205943"/>
              <a:chOff x="4762438" y="2231135"/>
              <a:chExt cx="476265" cy="205943"/>
            </a:xfrm>
          </p:grpSpPr>
          <p:pic>
            <p:nvPicPr>
              <p:cNvPr id="256" name="Google Shape;256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2438" y="2231135"/>
                <a:ext cx="204302" cy="205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88788" y="2287700"/>
                <a:ext cx="249915" cy="111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8" name="Google Shape;25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68181" y="2266745"/>
              <a:ext cx="108159" cy="1274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18"/>
            <p:cNvGrpSpPr/>
            <p:nvPr/>
          </p:nvGrpSpPr>
          <p:grpSpPr>
            <a:xfrm>
              <a:off x="5855064" y="2189225"/>
              <a:ext cx="493221" cy="171362"/>
              <a:chOff x="5855064" y="2189225"/>
              <a:chExt cx="493221" cy="171362"/>
            </a:xfrm>
          </p:grpSpPr>
          <p:sp>
            <p:nvSpPr>
              <p:cNvPr id="260" name="Google Shape;260;p18"/>
              <p:cNvSpPr/>
              <p:nvPr/>
            </p:nvSpPr>
            <p:spPr>
              <a:xfrm>
                <a:off x="5891021" y="2189225"/>
                <a:ext cx="26035" cy="161925"/>
              </a:xfrm>
              <a:custGeom>
                <a:rect b="b" l="l" r="r" t="t"/>
                <a:pathLst>
                  <a:path extrusionOk="0" h="161925" w="26035">
                    <a:moveTo>
                      <a:pt x="0" y="0"/>
                    </a:moveTo>
                    <a:lnTo>
                      <a:pt x="3345" y="14739"/>
                    </a:lnTo>
                    <a:lnTo>
                      <a:pt x="7334" y="29337"/>
                    </a:lnTo>
                    <a:lnTo>
                      <a:pt x="11465" y="43934"/>
                    </a:lnTo>
                    <a:lnTo>
                      <a:pt x="15240" y="58674"/>
                    </a:lnTo>
                    <a:lnTo>
                      <a:pt x="22955" y="106680"/>
                    </a:lnTo>
                    <a:lnTo>
                      <a:pt x="25146" y="142113"/>
                    </a:lnTo>
                    <a:lnTo>
                      <a:pt x="25455" y="151828"/>
                    </a:lnTo>
                    <a:lnTo>
                      <a:pt x="25908" y="1615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5855064" y="2245018"/>
                <a:ext cx="153035" cy="115569"/>
              </a:xfrm>
              <a:custGeom>
                <a:rect b="b" l="l" r="r" t="t"/>
                <a:pathLst>
                  <a:path extrusionOk="0" h="115569" w="153035">
                    <a:moveTo>
                      <a:pt x="60340" y="30313"/>
                    </a:moveTo>
                    <a:lnTo>
                      <a:pt x="60138" y="24288"/>
                    </a:lnTo>
                    <a:lnTo>
                      <a:pt x="59864" y="15263"/>
                    </a:lnTo>
                    <a:lnTo>
                      <a:pt x="58304" y="6524"/>
                    </a:lnTo>
                    <a:lnTo>
                      <a:pt x="54244" y="1357"/>
                    </a:lnTo>
                    <a:lnTo>
                      <a:pt x="47565" y="0"/>
                    </a:lnTo>
                    <a:lnTo>
                      <a:pt x="41386" y="1928"/>
                    </a:lnTo>
                    <a:lnTo>
                      <a:pt x="11287" y="40505"/>
                    </a:lnTo>
                    <a:lnTo>
                      <a:pt x="0" y="84820"/>
                    </a:lnTo>
                    <a:lnTo>
                      <a:pt x="523" y="94702"/>
                    </a:lnTo>
                    <a:lnTo>
                      <a:pt x="3905" y="103441"/>
                    </a:lnTo>
                    <a:lnTo>
                      <a:pt x="11572" y="110323"/>
                    </a:lnTo>
                    <a:lnTo>
                      <a:pt x="21669" y="114299"/>
                    </a:lnTo>
                    <a:lnTo>
                      <a:pt x="32908" y="115276"/>
                    </a:lnTo>
                    <a:lnTo>
                      <a:pt x="44148" y="113966"/>
                    </a:lnTo>
                    <a:lnTo>
                      <a:pt x="89820" y="91582"/>
                    </a:lnTo>
                    <a:lnTo>
                      <a:pt x="121836" y="59971"/>
                    </a:lnTo>
                    <a:lnTo>
                      <a:pt x="127396" y="31837"/>
                    </a:lnTo>
                    <a:lnTo>
                      <a:pt x="124348" y="25741"/>
                    </a:lnTo>
                    <a:lnTo>
                      <a:pt x="121300" y="18883"/>
                    </a:lnTo>
                    <a:lnTo>
                      <a:pt x="114442" y="13549"/>
                    </a:lnTo>
                    <a:lnTo>
                      <a:pt x="106822" y="12025"/>
                    </a:lnTo>
                    <a:lnTo>
                      <a:pt x="99655" y="13537"/>
                    </a:lnTo>
                    <a:lnTo>
                      <a:pt x="82629" y="55459"/>
                    </a:lnTo>
                    <a:lnTo>
                      <a:pt x="82295" y="67008"/>
                    </a:lnTo>
                    <a:lnTo>
                      <a:pt x="83962" y="77557"/>
                    </a:lnTo>
                    <a:lnTo>
                      <a:pt x="87106" y="84641"/>
                    </a:lnTo>
                    <a:lnTo>
                      <a:pt x="92535" y="89082"/>
                    </a:lnTo>
                    <a:lnTo>
                      <a:pt x="99393" y="91380"/>
                    </a:lnTo>
                    <a:lnTo>
                      <a:pt x="106822" y="92035"/>
                    </a:lnTo>
                    <a:lnTo>
                      <a:pt x="115109" y="90201"/>
                    </a:lnTo>
                    <a:lnTo>
                      <a:pt x="132635" y="52792"/>
                    </a:lnTo>
                    <a:lnTo>
                      <a:pt x="132790" y="43695"/>
                    </a:lnTo>
                    <a:lnTo>
                      <a:pt x="132730" y="34885"/>
                    </a:lnTo>
                    <a:lnTo>
                      <a:pt x="132730" y="29551"/>
                    </a:lnTo>
                    <a:lnTo>
                      <a:pt x="132730" y="24979"/>
                    </a:lnTo>
                    <a:lnTo>
                      <a:pt x="131206" y="20407"/>
                    </a:lnTo>
                    <a:lnTo>
                      <a:pt x="131790" y="27705"/>
                    </a:lnTo>
                    <a:lnTo>
                      <a:pt x="132445" y="34790"/>
                    </a:lnTo>
                    <a:lnTo>
                      <a:pt x="133242" y="41731"/>
                    </a:lnTo>
                    <a:lnTo>
                      <a:pt x="134254" y="48601"/>
                    </a:lnTo>
                    <a:lnTo>
                      <a:pt x="135993" y="61138"/>
                    </a:lnTo>
                    <a:lnTo>
                      <a:pt x="150256" y="97369"/>
                    </a:lnTo>
                    <a:lnTo>
                      <a:pt x="151780" y="98131"/>
                    </a:lnTo>
                    <a:lnTo>
                      <a:pt x="152542" y="996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6022847" y="2205989"/>
                <a:ext cx="13970" cy="129539"/>
              </a:xfrm>
              <a:custGeom>
                <a:rect b="b" l="l" r="r" t="t"/>
                <a:pathLst>
                  <a:path extrusionOk="0" h="129539" w="13970">
                    <a:moveTo>
                      <a:pt x="10667" y="0"/>
                    </a:moveTo>
                    <a:lnTo>
                      <a:pt x="5143" y="17907"/>
                    </a:lnTo>
                    <a:lnTo>
                      <a:pt x="1904" y="34099"/>
                    </a:lnTo>
                    <a:lnTo>
                      <a:pt x="380" y="50577"/>
                    </a:lnTo>
                    <a:lnTo>
                      <a:pt x="0" y="69342"/>
                    </a:lnTo>
                    <a:lnTo>
                      <a:pt x="535" y="85605"/>
                    </a:lnTo>
                    <a:lnTo>
                      <a:pt x="2571" y="100584"/>
                    </a:lnTo>
                    <a:lnTo>
                      <a:pt x="6750" y="114990"/>
                    </a:lnTo>
                    <a:lnTo>
                      <a:pt x="13715" y="1295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6030467" y="2251709"/>
                <a:ext cx="115570" cy="89535"/>
              </a:xfrm>
              <a:custGeom>
                <a:rect b="b" l="l" r="r" t="t"/>
                <a:pathLst>
                  <a:path extrusionOk="0" h="89535" w="115570">
                    <a:moveTo>
                      <a:pt x="0" y="46482"/>
                    </a:moveTo>
                    <a:lnTo>
                      <a:pt x="39112" y="28801"/>
                    </a:lnTo>
                    <a:lnTo>
                      <a:pt x="60126" y="20907"/>
                    </a:lnTo>
                    <a:lnTo>
                      <a:pt x="68961" y="17335"/>
                    </a:lnTo>
                    <a:lnTo>
                      <a:pt x="77223" y="12906"/>
                    </a:lnTo>
                    <a:lnTo>
                      <a:pt x="83057" y="7620"/>
                    </a:lnTo>
                    <a:lnTo>
                      <a:pt x="83819" y="5334"/>
                    </a:lnTo>
                    <a:lnTo>
                      <a:pt x="84581" y="4572"/>
                    </a:lnTo>
                    <a:lnTo>
                      <a:pt x="83819" y="3048"/>
                    </a:lnTo>
                    <a:lnTo>
                      <a:pt x="77723" y="1524"/>
                    </a:lnTo>
                    <a:lnTo>
                      <a:pt x="67055" y="0"/>
                    </a:lnTo>
                    <a:lnTo>
                      <a:pt x="60959" y="3810"/>
                    </a:lnTo>
                    <a:lnTo>
                      <a:pt x="35814" y="37338"/>
                    </a:lnTo>
                    <a:lnTo>
                      <a:pt x="32956" y="55054"/>
                    </a:lnTo>
                    <a:lnTo>
                      <a:pt x="34099" y="64127"/>
                    </a:lnTo>
                    <a:lnTo>
                      <a:pt x="38100" y="71628"/>
                    </a:lnTo>
                    <a:lnTo>
                      <a:pt x="47148" y="76831"/>
                    </a:lnTo>
                    <a:lnTo>
                      <a:pt x="57340" y="77247"/>
                    </a:lnTo>
                    <a:lnTo>
                      <a:pt x="67246" y="74092"/>
                    </a:lnTo>
                    <a:lnTo>
                      <a:pt x="89475" y="37076"/>
                    </a:lnTo>
                    <a:lnTo>
                      <a:pt x="89916" y="25146"/>
                    </a:lnTo>
                    <a:lnTo>
                      <a:pt x="89916" y="19812"/>
                    </a:lnTo>
                    <a:lnTo>
                      <a:pt x="89915" y="15240"/>
                    </a:lnTo>
                    <a:lnTo>
                      <a:pt x="89915" y="9906"/>
                    </a:lnTo>
                    <a:lnTo>
                      <a:pt x="88392" y="21336"/>
                    </a:lnTo>
                    <a:lnTo>
                      <a:pt x="89154" y="25146"/>
                    </a:lnTo>
                    <a:lnTo>
                      <a:pt x="91082" y="37135"/>
                    </a:lnTo>
                    <a:lnTo>
                      <a:pt x="94297" y="49053"/>
                    </a:lnTo>
                    <a:lnTo>
                      <a:pt x="98369" y="60829"/>
                    </a:lnTo>
                    <a:lnTo>
                      <a:pt x="102870" y="72390"/>
                    </a:lnTo>
                    <a:lnTo>
                      <a:pt x="105918" y="80010"/>
                    </a:lnTo>
                    <a:lnTo>
                      <a:pt x="107442" y="86106"/>
                    </a:lnTo>
                    <a:lnTo>
                      <a:pt x="115062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6169151" y="2222753"/>
                <a:ext cx="55245" cy="128269"/>
              </a:xfrm>
              <a:custGeom>
                <a:rect b="b" l="l" r="r" t="t"/>
                <a:pathLst>
                  <a:path extrusionOk="0" h="128269" w="55245">
                    <a:moveTo>
                      <a:pt x="40386" y="27432"/>
                    </a:moveTo>
                    <a:lnTo>
                      <a:pt x="39624" y="22098"/>
                    </a:lnTo>
                    <a:lnTo>
                      <a:pt x="40386" y="9906"/>
                    </a:lnTo>
                    <a:lnTo>
                      <a:pt x="36576" y="3810"/>
                    </a:lnTo>
                    <a:lnTo>
                      <a:pt x="33528" y="0"/>
                    </a:lnTo>
                    <a:lnTo>
                      <a:pt x="26670" y="762"/>
                    </a:lnTo>
                    <a:lnTo>
                      <a:pt x="23622" y="3810"/>
                    </a:lnTo>
                    <a:lnTo>
                      <a:pt x="4572" y="41910"/>
                    </a:lnTo>
                    <a:lnTo>
                      <a:pt x="2571" y="53030"/>
                    </a:lnTo>
                    <a:lnTo>
                      <a:pt x="2857" y="63436"/>
                    </a:lnTo>
                    <a:lnTo>
                      <a:pt x="33432" y="90773"/>
                    </a:lnTo>
                    <a:lnTo>
                      <a:pt x="54864" y="96012"/>
                    </a:lnTo>
                    <a:lnTo>
                      <a:pt x="54102" y="102870"/>
                    </a:lnTo>
                    <a:lnTo>
                      <a:pt x="52578" y="104394"/>
                    </a:lnTo>
                    <a:lnTo>
                      <a:pt x="44958" y="108966"/>
                    </a:lnTo>
                    <a:lnTo>
                      <a:pt x="35421" y="115157"/>
                    </a:lnTo>
                    <a:lnTo>
                      <a:pt x="25241" y="120777"/>
                    </a:lnTo>
                    <a:lnTo>
                      <a:pt x="14632" y="125253"/>
                    </a:lnTo>
                    <a:lnTo>
                      <a:pt x="3810" y="128016"/>
                    </a:lnTo>
                    <a:lnTo>
                      <a:pt x="762" y="128016"/>
                    </a:lnTo>
                    <a:lnTo>
                      <a:pt x="0" y="128016"/>
                    </a:lnTo>
                    <a:lnTo>
                      <a:pt x="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6252971" y="2249423"/>
                <a:ext cx="45720" cy="82550"/>
              </a:xfrm>
              <a:custGeom>
                <a:rect b="b" l="l" r="r" t="t"/>
                <a:pathLst>
                  <a:path extrusionOk="0" h="82550" w="45720">
                    <a:moveTo>
                      <a:pt x="0" y="0"/>
                    </a:moveTo>
                    <a:lnTo>
                      <a:pt x="0" y="12132"/>
                    </a:lnTo>
                    <a:lnTo>
                      <a:pt x="0" y="24479"/>
                    </a:lnTo>
                    <a:lnTo>
                      <a:pt x="0" y="36968"/>
                    </a:lnTo>
                    <a:lnTo>
                      <a:pt x="0" y="49530"/>
                    </a:lnTo>
                    <a:lnTo>
                      <a:pt x="154" y="57697"/>
                    </a:lnTo>
                    <a:lnTo>
                      <a:pt x="25050" y="82296"/>
                    </a:lnTo>
                    <a:lnTo>
                      <a:pt x="33158" y="81700"/>
                    </a:lnTo>
                    <a:lnTo>
                      <a:pt x="39624" y="79247"/>
                    </a:lnTo>
                    <a:lnTo>
                      <a:pt x="41910" y="76961"/>
                    </a:lnTo>
                    <a:lnTo>
                      <a:pt x="43434" y="75437"/>
                    </a:lnTo>
                    <a:lnTo>
                      <a:pt x="45720" y="7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6249923" y="2233421"/>
                <a:ext cx="37464" cy="50800"/>
              </a:xfrm>
              <a:custGeom>
                <a:rect b="b" l="l" r="r" t="t"/>
                <a:pathLst>
                  <a:path extrusionOk="0" h="50800" w="37464">
                    <a:moveTo>
                      <a:pt x="0" y="50291"/>
                    </a:moveTo>
                    <a:lnTo>
                      <a:pt x="37337" y="30479"/>
                    </a:lnTo>
                    <a:lnTo>
                      <a:pt x="37337" y="25145"/>
                    </a:lnTo>
                    <a:lnTo>
                      <a:pt x="32003" y="19811"/>
                    </a:lnTo>
                    <a:lnTo>
                      <a:pt x="27431" y="14477"/>
                    </a:lnTo>
                    <a:lnTo>
                      <a:pt x="19811" y="11429"/>
                    </a:lnTo>
                    <a:lnTo>
                      <a:pt x="13715" y="6857"/>
                    </a:lnTo>
                    <a:lnTo>
                      <a:pt x="9905" y="3809"/>
                    </a:lnTo>
                    <a:lnTo>
                      <a:pt x="11429" y="3809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6341935" y="2208275"/>
                <a:ext cx="6350" cy="121285"/>
              </a:xfrm>
              <a:custGeom>
                <a:rect b="b" l="l" r="r" t="t"/>
                <a:pathLst>
                  <a:path extrusionOk="0" h="121285" w="6350">
                    <a:moveTo>
                      <a:pt x="190" y="0"/>
                    </a:moveTo>
                    <a:lnTo>
                      <a:pt x="95" y="14978"/>
                    </a:lnTo>
                    <a:lnTo>
                      <a:pt x="0" y="30098"/>
                    </a:lnTo>
                    <a:lnTo>
                      <a:pt x="190" y="45219"/>
                    </a:lnTo>
                    <a:lnTo>
                      <a:pt x="3631" y="92773"/>
                    </a:lnTo>
                    <a:lnTo>
                      <a:pt x="4762" y="103632"/>
                    </a:lnTo>
                    <a:lnTo>
                      <a:pt x="4762" y="109728"/>
                    </a:lnTo>
                    <a:lnTo>
                      <a:pt x="5524" y="115062"/>
                    </a:lnTo>
                    <a:lnTo>
                      <a:pt x="62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6310883" y="2273807"/>
                <a:ext cx="33020" cy="12700"/>
              </a:xfrm>
              <a:custGeom>
                <a:rect b="b" l="l" r="r" t="t"/>
                <a:pathLst>
                  <a:path extrusionOk="0" h="12700" w="33020">
                    <a:moveTo>
                      <a:pt x="0" y="12191"/>
                    </a:moveTo>
                    <a:lnTo>
                      <a:pt x="8120" y="8893"/>
                    </a:lnTo>
                    <a:lnTo>
                      <a:pt x="16383" y="5810"/>
                    </a:lnTo>
                    <a:lnTo>
                      <a:pt x="24645" y="2869"/>
                    </a:lnTo>
                    <a:lnTo>
                      <a:pt x="327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18"/>
            <p:cNvGrpSpPr/>
            <p:nvPr/>
          </p:nvGrpSpPr>
          <p:grpSpPr>
            <a:xfrm>
              <a:off x="6443446" y="2211298"/>
              <a:ext cx="233706" cy="182168"/>
              <a:chOff x="6443446" y="2211298"/>
              <a:chExt cx="233706" cy="182168"/>
            </a:xfrm>
          </p:grpSpPr>
          <p:pic>
            <p:nvPicPr>
              <p:cNvPr id="270" name="Google Shape;270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43446" y="2211298"/>
                <a:ext cx="129769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" name="Google Shape;271;p18"/>
              <p:cNvSpPr/>
              <p:nvPr/>
            </p:nvSpPr>
            <p:spPr>
              <a:xfrm>
                <a:off x="6619494" y="2263139"/>
                <a:ext cx="45720" cy="2539"/>
              </a:xfrm>
              <a:custGeom>
                <a:rect b="b" l="l" r="r" t="t"/>
                <a:pathLst>
                  <a:path extrusionOk="0" h="2539" w="45720">
                    <a:moveTo>
                      <a:pt x="0" y="2286"/>
                    </a:moveTo>
                    <a:lnTo>
                      <a:pt x="10156" y="1714"/>
                    </a:lnTo>
                    <a:lnTo>
                      <a:pt x="20097" y="1143"/>
                    </a:lnTo>
                    <a:lnTo>
                      <a:pt x="29896" y="571"/>
                    </a:lnTo>
                    <a:lnTo>
                      <a:pt x="39624" y="0"/>
                    </a:lnTo>
                    <a:lnTo>
                      <a:pt x="43434" y="0"/>
                    </a:lnTo>
                    <a:lnTo>
                      <a:pt x="44196" y="0"/>
                    </a:lnTo>
                    <a:lnTo>
                      <a:pt x="4572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6637782" y="2312669"/>
                <a:ext cx="39370" cy="5714"/>
              </a:xfrm>
              <a:custGeom>
                <a:rect b="b" l="l" r="r" t="t"/>
                <a:pathLst>
                  <a:path extrusionOk="0" h="5714" w="39370">
                    <a:moveTo>
                      <a:pt x="0" y="5334"/>
                    </a:moveTo>
                    <a:lnTo>
                      <a:pt x="10572" y="4822"/>
                    </a:lnTo>
                    <a:lnTo>
                      <a:pt x="20002" y="4095"/>
                    </a:lnTo>
                    <a:lnTo>
                      <a:pt x="29146" y="2655"/>
                    </a:lnTo>
                    <a:lnTo>
                      <a:pt x="3886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3" name="Google Shape;273;p18"/>
            <p:cNvSpPr/>
            <p:nvPr/>
          </p:nvSpPr>
          <p:spPr>
            <a:xfrm>
              <a:off x="6770369" y="2098643"/>
              <a:ext cx="83820" cy="421005"/>
            </a:xfrm>
            <a:custGeom>
              <a:rect b="b" l="l" r="r" t="t"/>
              <a:pathLst>
                <a:path extrusionOk="0" h="421005" w="83820">
                  <a:moveTo>
                    <a:pt x="83820" y="34194"/>
                  </a:moveTo>
                  <a:lnTo>
                    <a:pt x="50292" y="2952"/>
                  </a:lnTo>
                  <a:lnTo>
                    <a:pt x="35814" y="0"/>
                  </a:lnTo>
                  <a:lnTo>
                    <a:pt x="29289" y="1988"/>
                  </a:lnTo>
                  <a:lnTo>
                    <a:pt x="10977" y="37195"/>
                  </a:lnTo>
                  <a:lnTo>
                    <a:pt x="9382" y="61579"/>
                  </a:lnTo>
                  <a:lnTo>
                    <a:pt x="10287" y="74390"/>
                  </a:lnTo>
                  <a:lnTo>
                    <a:pt x="28479" y="117728"/>
                  </a:lnTo>
                  <a:lnTo>
                    <a:pt x="41148" y="134016"/>
                  </a:lnTo>
                  <a:lnTo>
                    <a:pt x="46482" y="141708"/>
                  </a:lnTo>
                  <a:lnTo>
                    <a:pt x="50101" y="149256"/>
                  </a:lnTo>
                  <a:lnTo>
                    <a:pt x="52292" y="157376"/>
                  </a:lnTo>
                  <a:lnTo>
                    <a:pt x="53340" y="166782"/>
                  </a:lnTo>
                  <a:lnTo>
                    <a:pt x="51744" y="179272"/>
                  </a:lnTo>
                  <a:lnTo>
                    <a:pt x="26955" y="220039"/>
                  </a:lnTo>
                  <a:lnTo>
                    <a:pt x="3810" y="242220"/>
                  </a:lnTo>
                  <a:lnTo>
                    <a:pt x="762" y="245268"/>
                  </a:lnTo>
                  <a:lnTo>
                    <a:pt x="1524" y="244506"/>
                  </a:lnTo>
                  <a:lnTo>
                    <a:pt x="0" y="247554"/>
                  </a:lnTo>
                  <a:lnTo>
                    <a:pt x="5334" y="249840"/>
                  </a:lnTo>
                  <a:lnTo>
                    <a:pt x="36576" y="271938"/>
                  </a:lnTo>
                  <a:lnTo>
                    <a:pt x="38100" y="290226"/>
                  </a:lnTo>
                  <a:lnTo>
                    <a:pt x="37861" y="300013"/>
                  </a:lnTo>
                  <a:lnTo>
                    <a:pt x="37338" y="308514"/>
                  </a:lnTo>
                  <a:lnTo>
                    <a:pt x="35028" y="321659"/>
                  </a:lnTo>
                  <a:lnTo>
                    <a:pt x="32004" y="334803"/>
                  </a:lnTo>
                  <a:lnTo>
                    <a:pt x="28979" y="347948"/>
                  </a:lnTo>
                  <a:lnTo>
                    <a:pt x="26670" y="361092"/>
                  </a:lnTo>
                  <a:lnTo>
                    <a:pt x="25586" y="371855"/>
                  </a:lnTo>
                  <a:lnTo>
                    <a:pt x="24860" y="383190"/>
                  </a:lnTo>
                  <a:lnTo>
                    <a:pt x="24848" y="394525"/>
                  </a:lnTo>
                  <a:lnTo>
                    <a:pt x="25908" y="405288"/>
                  </a:lnTo>
                  <a:lnTo>
                    <a:pt x="27432" y="415956"/>
                  </a:lnTo>
                  <a:lnTo>
                    <a:pt x="35052" y="419766"/>
                  </a:lnTo>
                  <a:lnTo>
                    <a:pt x="44958" y="420528"/>
                  </a:lnTo>
                  <a:lnTo>
                    <a:pt x="54102" y="420528"/>
                  </a:lnTo>
                  <a:lnTo>
                    <a:pt x="57150" y="419766"/>
                  </a:lnTo>
                  <a:lnTo>
                    <a:pt x="62484" y="41519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18"/>
            <p:cNvGrpSpPr/>
            <p:nvPr/>
          </p:nvGrpSpPr>
          <p:grpSpPr>
            <a:xfrm>
              <a:off x="6942746" y="2133600"/>
              <a:ext cx="516979" cy="252730"/>
              <a:chOff x="6942746" y="2133600"/>
              <a:chExt cx="516979" cy="252730"/>
            </a:xfrm>
          </p:grpSpPr>
          <p:pic>
            <p:nvPicPr>
              <p:cNvPr id="275" name="Google Shape;275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42746" y="2168626"/>
                <a:ext cx="275894" cy="19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44296" y="2192248"/>
                <a:ext cx="81596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18"/>
              <p:cNvSpPr/>
              <p:nvPr/>
            </p:nvSpPr>
            <p:spPr>
              <a:xfrm>
                <a:off x="7360157" y="2259330"/>
                <a:ext cx="2540" cy="60960"/>
              </a:xfrm>
              <a:custGeom>
                <a:rect b="b" l="l" r="r" t="t"/>
                <a:pathLst>
                  <a:path extrusionOk="0" h="60960" w="2540">
                    <a:moveTo>
                      <a:pt x="0" y="0"/>
                    </a:moveTo>
                    <a:lnTo>
                      <a:pt x="678" y="8572"/>
                    </a:lnTo>
                    <a:lnTo>
                      <a:pt x="1428" y="17145"/>
                    </a:lnTo>
                    <a:lnTo>
                      <a:pt x="2035" y="25717"/>
                    </a:lnTo>
                    <a:lnTo>
                      <a:pt x="2286" y="34290"/>
                    </a:lnTo>
                    <a:lnTo>
                      <a:pt x="2274" y="41136"/>
                    </a:lnTo>
                    <a:lnTo>
                      <a:pt x="2190" y="47910"/>
                    </a:lnTo>
                    <a:lnTo>
                      <a:pt x="1964" y="54542"/>
                    </a:lnTo>
                    <a:lnTo>
                      <a:pt x="1524" y="609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7370825" y="2133600"/>
                <a:ext cx="88900" cy="252730"/>
              </a:xfrm>
              <a:custGeom>
                <a:rect b="b" l="l" r="r" t="t"/>
                <a:pathLst>
                  <a:path extrusionOk="0" h="252730" w="88900">
                    <a:moveTo>
                      <a:pt x="0" y="0"/>
                    </a:moveTo>
                    <a:lnTo>
                      <a:pt x="36218" y="24538"/>
                    </a:lnTo>
                    <a:lnTo>
                      <a:pt x="62888" y="52066"/>
                    </a:lnTo>
                    <a:lnTo>
                      <a:pt x="83891" y="92475"/>
                    </a:lnTo>
                    <a:lnTo>
                      <a:pt x="88392" y="115823"/>
                    </a:lnTo>
                    <a:lnTo>
                      <a:pt x="88177" y="135612"/>
                    </a:lnTo>
                    <a:lnTo>
                      <a:pt x="67818" y="188976"/>
                    </a:lnTo>
                    <a:lnTo>
                      <a:pt x="34278" y="230445"/>
                    </a:lnTo>
                    <a:lnTo>
                      <a:pt x="21336" y="243078"/>
                    </a:lnTo>
                    <a:lnTo>
                      <a:pt x="16002" y="249174"/>
                    </a:lnTo>
                    <a:lnTo>
                      <a:pt x="15240" y="250697"/>
                    </a:lnTo>
                    <a:lnTo>
                      <a:pt x="9906" y="2522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9" name="Google Shape;279;p18"/>
            <p:cNvSpPr/>
            <p:nvPr/>
          </p:nvSpPr>
          <p:spPr>
            <a:xfrm>
              <a:off x="7569707" y="225094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7708392" y="222580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843266" y="22113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8026145" y="221056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320278" y="2221992"/>
              <a:ext cx="15875" cy="44450"/>
            </a:xfrm>
            <a:custGeom>
              <a:rect b="b" l="l" r="r" t="t"/>
              <a:pathLst>
                <a:path extrusionOk="0" h="44450" w="15875">
                  <a:moveTo>
                    <a:pt x="761" y="0"/>
                  </a:moveTo>
                  <a:lnTo>
                    <a:pt x="8893" y="3381"/>
                  </a:lnTo>
                  <a:lnTo>
                    <a:pt x="13811" y="7619"/>
                  </a:lnTo>
                  <a:lnTo>
                    <a:pt x="15442" y="14144"/>
                  </a:lnTo>
                  <a:lnTo>
                    <a:pt x="13715" y="24383"/>
                  </a:lnTo>
                  <a:lnTo>
                    <a:pt x="10667" y="32766"/>
                  </a:lnTo>
                  <a:lnTo>
                    <a:pt x="6095" y="38100"/>
                  </a:lnTo>
                  <a:lnTo>
                    <a:pt x="0" y="441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18"/>
            <p:cNvGrpSpPr/>
            <p:nvPr/>
          </p:nvGrpSpPr>
          <p:grpSpPr>
            <a:xfrm>
              <a:off x="8517610" y="2000440"/>
              <a:ext cx="693953" cy="277494"/>
              <a:chOff x="8517610" y="2000440"/>
              <a:chExt cx="693953" cy="277494"/>
            </a:xfrm>
          </p:grpSpPr>
          <p:pic>
            <p:nvPicPr>
              <p:cNvPr id="285" name="Google Shape;285;p1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517610" y="2084342"/>
                <a:ext cx="221888" cy="165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" name="Google Shape;286;p18"/>
              <p:cNvSpPr/>
              <p:nvPr/>
            </p:nvSpPr>
            <p:spPr>
              <a:xfrm>
                <a:off x="8771381" y="2183130"/>
                <a:ext cx="17779" cy="55244"/>
              </a:xfrm>
              <a:custGeom>
                <a:rect b="b" l="l" r="r" t="t"/>
                <a:pathLst>
                  <a:path extrusionOk="0" h="55244" w="17779">
                    <a:moveTo>
                      <a:pt x="17525" y="0"/>
                    </a:moveTo>
                    <a:lnTo>
                      <a:pt x="9905" y="37338"/>
                    </a:lnTo>
                    <a:lnTo>
                      <a:pt x="4571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7" name="Google Shape;287;p1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30506" y="2098522"/>
                <a:ext cx="68916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922041" y="2045182"/>
                <a:ext cx="147819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Google Shape;289;p18"/>
              <p:cNvSpPr/>
              <p:nvPr/>
            </p:nvSpPr>
            <p:spPr>
              <a:xfrm>
                <a:off x="9057893" y="2000440"/>
                <a:ext cx="153670" cy="277494"/>
              </a:xfrm>
              <a:custGeom>
                <a:rect b="b" l="l" r="r" t="t"/>
                <a:pathLst>
                  <a:path extrusionOk="0" h="277494" w="153670">
                    <a:moveTo>
                      <a:pt x="45720" y="5143"/>
                    </a:moveTo>
                    <a:lnTo>
                      <a:pt x="57459" y="2000"/>
                    </a:lnTo>
                    <a:lnTo>
                      <a:pt x="68199" y="0"/>
                    </a:lnTo>
                    <a:lnTo>
                      <a:pt x="78938" y="0"/>
                    </a:lnTo>
                    <a:lnTo>
                      <a:pt x="90678" y="2857"/>
                    </a:lnTo>
                    <a:lnTo>
                      <a:pt x="126492" y="34099"/>
                    </a:lnTo>
                    <a:lnTo>
                      <a:pt x="132302" y="60197"/>
                    </a:lnTo>
                    <a:lnTo>
                      <a:pt x="131742" y="73961"/>
                    </a:lnTo>
                    <a:lnTo>
                      <a:pt x="129540" y="87439"/>
                    </a:lnTo>
                    <a:lnTo>
                      <a:pt x="125491" y="100905"/>
                    </a:lnTo>
                    <a:lnTo>
                      <a:pt x="120586" y="114014"/>
                    </a:lnTo>
                    <a:lnTo>
                      <a:pt x="115395" y="126980"/>
                    </a:lnTo>
                    <a:lnTo>
                      <a:pt x="110490" y="140017"/>
                    </a:lnTo>
                    <a:lnTo>
                      <a:pt x="108775" y="146434"/>
                    </a:lnTo>
                    <a:lnTo>
                      <a:pt x="107632" y="153638"/>
                    </a:lnTo>
                    <a:lnTo>
                      <a:pt x="107918" y="160698"/>
                    </a:lnTo>
                    <a:lnTo>
                      <a:pt x="110490" y="166687"/>
                    </a:lnTo>
                    <a:lnTo>
                      <a:pt x="115824" y="172783"/>
                    </a:lnTo>
                    <a:lnTo>
                      <a:pt x="124206" y="171259"/>
                    </a:lnTo>
                    <a:lnTo>
                      <a:pt x="131064" y="171259"/>
                    </a:lnTo>
                    <a:lnTo>
                      <a:pt x="137922" y="171259"/>
                    </a:lnTo>
                    <a:lnTo>
                      <a:pt x="144018" y="168973"/>
                    </a:lnTo>
                    <a:lnTo>
                      <a:pt x="150114" y="164401"/>
                    </a:lnTo>
                    <a:lnTo>
                      <a:pt x="151638" y="162115"/>
                    </a:lnTo>
                    <a:lnTo>
                      <a:pt x="151638" y="161353"/>
                    </a:lnTo>
                    <a:lnTo>
                      <a:pt x="153162" y="160591"/>
                    </a:lnTo>
                    <a:lnTo>
                      <a:pt x="147828" y="160591"/>
                    </a:lnTo>
                    <a:lnTo>
                      <a:pt x="146304" y="162877"/>
                    </a:lnTo>
                    <a:lnTo>
                      <a:pt x="141732" y="168973"/>
                    </a:lnTo>
                    <a:lnTo>
                      <a:pt x="135755" y="179093"/>
                    </a:lnTo>
                    <a:lnTo>
                      <a:pt x="132207" y="189928"/>
                    </a:lnTo>
                    <a:lnTo>
                      <a:pt x="130373" y="201334"/>
                    </a:lnTo>
                    <a:lnTo>
                      <a:pt x="129540" y="213169"/>
                    </a:lnTo>
                    <a:lnTo>
                      <a:pt x="129849" y="226683"/>
                    </a:lnTo>
                    <a:lnTo>
                      <a:pt x="130873" y="241268"/>
                    </a:lnTo>
                    <a:lnTo>
                      <a:pt x="131040" y="255710"/>
                    </a:lnTo>
                    <a:lnTo>
                      <a:pt x="128778" y="268795"/>
                    </a:lnTo>
                    <a:lnTo>
                      <a:pt x="127254" y="275653"/>
                    </a:lnTo>
                    <a:lnTo>
                      <a:pt x="120396" y="277177"/>
                    </a:lnTo>
                    <a:lnTo>
                      <a:pt x="114300" y="277177"/>
                    </a:lnTo>
                    <a:lnTo>
                      <a:pt x="101274" y="277356"/>
                    </a:lnTo>
                    <a:lnTo>
                      <a:pt x="88392" y="276891"/>
                    </a:lnTo>
                    <a:lnTo>
                      <a:pt x="75509" y="275998"/>
                    </a:lnTo>
                    <a:lnTo>
                      <a:pt x="62484" y="274891"/>
                    </a:lnTo>
                    <a:lnTo>
                      <a:pt x="49232" y="274069"/>
                    </a:lnTo>
                    <a:lnTo>
                      <a:pt x="35909" y="273462"/>
                    </a:lnTo>
                    <a:lnTo>
                      <a:pt x="22729" y="272426"/>
                    </a:lnTo>
                    <a:lnTo>
                      <a:pt x="9906" y="270319"/>
                    </a:lnTo>
                    <a:lnTo>
                      <a:pt x="6858" y="268795"/>
                    </a:lnTo>
                    <a:lnTo>
                      <a:pt x="3048" y="268033"/>
                    </a:lnTo>
                    <a:lnTo>
                      <a:pt x="0" y="2672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8"/>
            <p:cNvGrpSpPr/>
            <p:nvPr/>
          </p:nvGrpSpPr>
          <p:grpSpPr>
            <a:xfrm>
              <a:off x="4236694" y="2907766"/>
              <a:ext cx="355142" cy="216459"/>
              <a:chOff x="4236694" y="2907766"/>
              <a:chExt cx="355142" cy="216459"/>
            </a:xfrm>
          </p:grpSpPr>
          <p:pic>
            <p:nvPicPr>
              <p:cNvPr id="291" name="Google Shape;291;p1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236694" y="2924435"/>
                <a:ext cx="145140" cy="19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08620" y="2907766"/>
                <a:ext cx="183216" cy="1897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" name="Google Shape;293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93871" y="2929102"/>
              <a:ext cx="125447" cy="11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96052" y="2855950"/>
              <a:ext cx="133400" cy="1379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18"/>
            <p:cNvGrpSpPr/>
            <p:nvPr/>
          </p:nvGrpSpPr>
          <p:grpSpPr>
            <a:xfrm>
              <a:off x="5675375" y="2865119"/>
              <a:ext cx="132206" cy="76200"/>
              <a:chOff x="5675375" y="2865119"/>
              <a:chExt cx="132206" cy="76200"/>
            </a:xfrm>
          </p:grpSpPr>
          <p:sp>
            <p:nvSpPr>
              <p:cNvPr id="296" name="Google Shape;296;p18"/>
              <p:cNvSpPr/>
              <p:nvPr/>
            </p:nvSpPr>
            <p:spPr>
              <a:xfrm>
                <a:off x="5675375" y="2865119"/>
                <a:ext cx="90170" cy="76200"/>
              </a:xfrm>
              <a:custGeom>
                <a:rect b="b" l="l" r="r" t="t"/>
                <a:pathLst>
                  <a:path extrusionOk="0" h="76200" w="90170">
                    <a:moveTo>
                      <a:pt x="0" y="29717"/>
                    </a:moveTo>
                    <a:lnTo>
                      <a:pt x="4572" y="37826"/>
                    </a:lnTo>
                    <a:lnTo>
                      <a:pt x="9144" y="46005"/>
                    </a:lnTo>
                    <a:lnTo>
                      <a:pt x="13716" y="54042"/>
                    </a:lnTo>
                    <a:lnTo>
                      <a:pt x="40386" y="76199"/>
                    </a:lnTo>
                    <a:lnTo>
                      <a:pt x="46482" y="75437"/>
                    </a:lnTo>
                    <a:lnTo>
                      <a:pt x="50292" y="70103"/>
                    </a:lnTo>
                    <a:lnTo>
                      <a:pt x="54102" y="63245"/>
                    </a:lnTo>
                    <a:lnTo>
                      <a:pt x="53340" y="54863"/>
                    </a:lnTo>
                    <a:lnTo>
                      <a:pt x="53340" y="47243"/>
                    </a:lnTo>
                    <a:lnTo>
                      <a:pt x="53340" y="43433"/>
                    </a:lnTo>
                    <a:lnTo>
                      <a:pt x="53340" y="39623"/>
                    </a:lnTo>
                    <a:lnTo>
                      <a:pt x="53340" y="35813"/>
                    </a:lnTo>
                    <a:lnTo>
                      <a:pt x="53340" y="42671"/>
                    </a:lnTo>
                    <a:lnTo>
                      <a:pt x="53340" y="51053"/>
                    </a:lnTo>
                    <a:lnTo>
                      <a:pt x="56388" y="57149"/>
                    </a:lnTo>
                    <a:lnTo>
                      <a:pt x="59436" y="64007"/>
                    </a:lnTo>
                    <a:lnTo>
                      <a:pt x="64770" y="70865"/>
                    </a:lnTo>
                    <a:lnTo>
                      <a:pt x="72390" y="69341"/>
                    </a:lnTo>
                    <a:lnTo>
                      <a:pt x="89725" y="32480"/>
                    </a:lnTo>
                    <a:lnTo>
                      <a:pt x="89034" y="24753"/>
                    </a:lnTo>
                    <a:lnTo>
                      <a:pt x="87630" y="17525"/>
                    </a:lnTo>
                    <a:lnTo>
                      <a:pt x="86868" y="12953"/>
                    </a:lnTo>
                    <a:lnTo>
                      <a:pt x="83820" y="5333"/>
                    </a:lnTo>
                    <a:lnTo>
                      <a:pt x="86868" y="761"/>
                    </a:lnTo>
                    <a:lnTo>
                      <a:pt x="87630" y="761"/>
                    </a:lnTo>
                    <a:lnTo>
                      <a:pt x="89154" y="0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5786627" y="2867405"/>
                <a:ext cx="20954" cy="66039"/>
              </a:xfrm>
              <a:custGeom>
                <a:rect b="b" l="l" r="r" t="t"/>
                <a:pathLst>
                  <a:path extrusionOk="0" h="66039" w="20954">
                    <a:moveTo>
                      <a:pt x="0" y="0"/>
                    </a:moveTo>
                    <a:lnTo>
                      <a:pt x="17526" y="41148"/>
                    </a:lnTo>
                    <a:lnTo>
                      <a:pt x="19812" y="49529"/>
                    </a:lnTo>
                    <a:lnTo>
                      <a:pt x="20574" y="57912"/>
                    </a:lnTo>
                    <a:lnTo>
                      <a:pt x="20574" y="62484"/>
                    </a:lnTo>
                    <a:lnTo>
                      <a:pt x="20574" y="63246"/>
                    </a:lnTo>
                    <a:lnTo>
                      <a:pt x="20574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p18"/>
            <p:cNvSpPr/>
            <p:nvPr/>
          </p:nvSpPr>
          <p:spPr>
            <a:xfrm>
              <a:off x="5763005" y="27851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" name="Google Shape;299;p18"/>
            <p:cNvGrpSpPr/>
            <p:nvPr/>
          </p:nvGrpSpPr>
          <p:grpSpPr>
            <a:xfrm>
              <a:off x="5833872" y="2839212"/>
              <a:ext cx="144779" cy="114109"/>
              <a:chOff x="5833872" y="2839212"/>
              <a:chExt cx="144779" cy="114109"/>
            </a:xfrm>
          </p:grpSpPr>
          <p:sp>
            <p:nvSpPr>
              <p:cNvPr id="300" name="Google Shape;300;p18"/>
              <p:cNvSpPr/>
              <p:nvPr/>
            </p:nvSpPr>
            <p:spPr>
              <a:xfrm>
                <a:off x="5851398" y="2839212"/>
                <a:ext cx="13970" cy="95250"/>
              </a:xfrm>
              <a:custGeom>
                <a:rect b="b" l="l" r="r" t="t"/>
                <a:pathLst>
                  <a:path extrusionOk="0" h="95250" w="13970">
                    <a:moveTo>
                      <a:pt x="0" y="0"/>
                    </a:moveTo>
                    <a:lnTo>
                      <a:pt x="7822" y="43755"/>
                    </a:lnTo>
                    <a:lnTo>
                      <a:pt x="10572" y="52673"/>
                    </a:lnTo>
                    <a:lnTo>
                      <a:pt x="12608" y="61733"/>
                    </a:lnTo>
                    <a:lnTo>
                      <a:pt x="13716" y="70866"/>
                    </a:lnTo>
                    <a:lnTo>
                      <a:pt x="13716" y="80010"/>
                    </a:lnTo>
                    <a:lnTo>
                      <a:pt x="12954" y="86868"/>
                    </a:lnTo>
                    <a:lnTo>
                      <a:pt x="1143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5833872" y="2856166"/>
                <a:ext cx="144779" cy="97155"/>
              </a:xfrm>
              <a:custGeom>
                <a:rect b="b" l="l" r="r" t="t"/>
                <a:pathLst>
                  <a:path extrusionOk="0" h="97155" w="144779">
                    <a:moveTo>
                      <a:pt x="0" y="27241"/>
                    </a:moveTo>
                    <a:lnTo>
                      <a:pt x="32765" y="2857"/>
                    </a:lnTo>
                    <a:lnTo>
                      <a:pt x="48767" y="0"/>
                    </a:lnTo>
                    <a:lnTo>
                      <a:pt x="57197" y="285"/>
                    </a:lnTo>
                    <a:lnTo>
                      <a:pt x="79343" y="41124"/>
                    </a:lnTo>
                    <a:lnTo>
                      <a:pt x="75438" y="79819"/>
                    </a:lnTo>
                    <a:lnTo>
                      <a:pt x="74676" y="73723"/>
                    </a:lnTo>
                    <a:lnTo>
                      <a:pt x="91940" y="33730"/>
                    </a:lnTo>
                    <a:lnTo>
                      <a:pt x="130111" y="36099"/>
                    </a:lnTo>
                    <a:lnTo>
                      <a:pt x="140898" y="78259"/>
                    </a:lnTo>
                    <a:lnTo>
                      <a:pt x="141732" y="88201"/>
                    </a:lnTo>
                    <a:lnTo>
                      <a:pt x="141732" y="95059"/>
                    </a:lnTo>
                    <a:lnTo>
                      <a:pt x="142494" y="93535"/>
                    </a:lnTo>
                    <a:lnTo>
                      <a:pt x="144780" y="96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" name="Google Shape;302;p18"/>
            <p:cNvGrpSpPr/>
            <p:nvPr/>
          </p:nvGrpSpPr>
          <p:grpSpPr>
            <a:xfrm>
              <a:off x="6335242" y="2797301"/>
              <a:ext cx="787470" cy="179857"/>
              <a:chOff x="6335242" y="2797301"/>
              <a:chExt cx="787470" cy="179857"/>
            </a:xfrm>
          </p:grpSpPr>
          <p:pic>
            <p:nvPicPr>
              <p:cNvPr id="303" name="Google Shape;303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35242" y="2852902"/>
                <a:ext cx="381812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18"/>
              <p:cNvSpPr/>
              <p:nvPr/>
            </p:nvSpPr>
            <p:spPr>
              <a:xfrm>
                <a:off x="6647688" y="27973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5" name="Google Shape;305;p1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47984" y="2829947"/>
                <a:ext cx="374728" cy="122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6" name="Google Shape;306;p18"/>
            <p:cNvGrpSpPr/>
            <p:nvPr/>
          </p:nvGrpSpPr>
          <p:grpSpPr>
            <a:xfrm>
              <a:off x="7393686" y="2713482"/>
              <a:ext cx="448666" cy="171703"/>
              <a:chOff x="7393686" y="2713482"/>
              <a:chExt cx="448666" cy="171703"/>
            </a:xfrm>
          </p:grpSpPr>
          <p:sp>
            <p:nvSpPr>
              <p:cNvPr id="307" name="Google Shape;307;p18"/>
              <p:cNvSpPr/>
              <p:nvPr/>
            </p:nvSpPr>
            <p:spPr>
              <a:xfrm>
                <a:off x="7393686" y="2787396"/>
                <a:ext cx="109220" cy="97789"/>
              </a:xfrm>
              <a:custGeom>
                <a:rect b="b" l="l" r="r" t="t"/>
                <a:pathLst>
                  <a:path extrusionOk="0" h="97789" w="109220">
                    <a:moveTo>
                      <a:pt x="0" y="25908"/>
                    </a:moveTo>
                    <a:lnTo>
                      <a:pt x="9906" y="65532"/>
                    </a:lnTo>
                    <a:lnTo>
                      <a:pt x="32004" y="96774"/>
                    </a:lnTo>
                    <a:lnTo>
                      <a:pt x="40386" y="97536"/>
                    </a:lnTo>
                    <a:lnTo>
                      <a:pt x="41910" y="88392"/>
                    </a:lnTo>
                    <a:lnTo>
                      <a:pt x="44958" y="82296"/>
                    </a:lnTo>
                    <a:lnTo>
                      <a:pt x="68580" y="46482"/>
                    </a:lnTo>
                    <a:lnTo>
                      <a:pt x="76200" y="44958"/>
                    </a:lnTo>
                    <a:lnTo>
                      <a:pt x="81534" y="51816"/>
                    </a:lnTo>
                    <a:lnTo>
                      <a:pt x="84582" y="56388"/>
                    </a:lnTo>
                    <a:lnTo>
                      <a:pt x="86106" y="61722"/>
                    </a:lnTo>
                    <a:lnTo>
                      <a:pt x="89154" y="65532"/>
                    </a:lnTo>
                    <a:lnTo>
                      <a:pt x="89916" y="65532"/>
                    </a:lnTo>
                    <a:lnTo>
                      <a:pt x="90678" y="65532"/>
                    </a:lnTo>
                    <a:lnTo>
                      <a:pt x="91440" y="60960"/>
                    </a:lnTo>
                    <a:lnTo>
                      <a:pt x="91440" y="54864"/>
                    </a:lnTo>
                    <a:lnTo>
                      <a:pt x="92202" y="49530"/>
                    </a:lnTo>
                    <a:lnTo>
                      <a:pt x="92213" y="38683"/>
                    </a:lnTo>
                    <a:lnTo>
                      <a:pt x="92868" y="27336"/>
                    </a:lnTo>
                    <a:lnTo>
                      <a:pt x="95095" y="16418"/>
                    </a:lnTo>
                    <a:lnTo>
                      <a:pt x="99822" y="6858"/>
                    </a:lnTo>
                    <a:lnTo>
                      <a:pt x="104394" y="3048"/>
                    </a:lnTo>
                    <a:lnTo>
                      <a:pt x="105155" y="1524"/>
                    </a:lnTo>
                    <a:lnTo>
                      <a:pt x="10896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7537704" y="2787396"/>
                <a:ext cx="20320" cy="77469"/>
              </a:xfrm>
              <a:custGeom>
                <a:rect b="b" l="l" r="r" t="t"/>
                <a:pathLst>
                  <a:path extrusionOk="0" h="77469" w="20320">
                    <a:moveTo>
                      <a:pt x="0" y="0"/>
                    </a:moveTo>
                    <a:lnTo>
                      <a:pt x="2166" y="10727"/>
                    </a:lnTo>
                    <a:lnTo>
                      <a:pt x="4191" y="21240"/>
                    </a:lnTo>
                    <a:lnTo>
                      <a:pt x="6215" y="31611"/>
                    </a:lnTo>
                    <a:lnTo>
                      <a:pt x="16764" y="72390"/>
                    </a:lnTo>
                    <a:lnTo>
                      <a:pt x="18288" y="75438"/>
                    </a:lnTo>
                    <a:lnTo>
                      <a:pt x="19812" y="769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7517130" y="271348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7591579" y="2726436"/>
                <a:ext cx="92709" cy="116839"/>
              </a:xfrm>
              <a:custGeom>
                <a:rect b="b" l="l" r="r" t="t"/>
                <a:pathLst>
                  <a:path extrusionOk="0" h="116839" w="92709">
                    <a:moveTo>
                      <a:pt x="55090" y="0"/>
                    </a:moveTo>
                    <a:lnTo>
                      <a:pt x="65758" y="44958"/>
                    </a:lnTo>
                    <a:lnTo>
                      <a:pt x="73378" y="88392"/>
                    </a:lnTo>
                    <a:lnTo>
                      <a:pt x="74140" y="115823"/>
                    </a:lnTo>
                    <a:lnTo>
                      <a:pt x="74140" y="116586"/>
                    </a:lnTo>
                    <a:lnTo>
                      <a:pt x="68806" y="113538"/>
                    </a:lnTo>
                    <a:lnTo>
                      <a:pt x="64996" y="109728"/>
                    </a:lnTo>
                    <a:lnTo>
                      <a:pt x="60424" y="105155"/>
                    </a:lnTo>
                    <a:lnTo>
                      <a:pt x="52828" y="97786"/>
                    </a:lnTo>
                    <a:lnTo>
                      <a:pt x="14418" y="74771"/>
                    </a:lnTo>
                    <a:lnTo>
                      <a:pt x="7500" y="74640"/>
                    </a:lnTo>
                    <a:lnTo>
                      <a:pt x="2512" y="77724"/>
                    </a:lnTo>
                    <a:lnTo>
                      <a:pt x="0" y="84129"/>
                    </a:lnTo>
                    <a:lnTo>
                      <a:pt x="130" y="91249"/>
                    </a:lnTo>
                    <a:lnTo>
                      <a:pt x="41469" y="113811"/>
                    </a:lnTo>
                    <a:lnTo>
                      <a:pt x="53566" y="113538"/>
                    </a:lnTo>
                    <a:lnTo>
                      <a:pt x="64138" y="112597"/>
                    </a:lnTo>
                    <a:lnTo>
                      <a:pt x="73568" y="110013"/>
                    </a:lnTo>
                    <a:lnTo>
                      <a:pt x="82712" y="106144"/>
                    </a:lnTo>
                    <a:lnTo>
                      <a:pt x="92428" y="1013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7720584" y="2724912"/>
                <a:ext cx="7620" cy="96519"/>
              </a:xfrm>
              <a:custGeom>
                <a:rect b="b" l="l" r="r" t="t"/>
                <a:pathLst>
                  <a:path extrusionOk="0" h="96519" w="7620">
                    <a:moveTo>
                      <a:pt x="1524" y="20574"/>
                    </a:moveTo>
                    <a:lnTo>
                      <a:pt x="857" y="6429"/>
                    </a:lnTo>
                    <a:lnTo>
                      <a:pt x="762" y="4000"/>
                    </a:lnTo>
                    <a:lnTo>
                      <a:pt x="666" y="4714"/>
                    </a:lnTo>
                    <a:lnTo>
                      <a:pt x="0" y="0"/>
                    </a:lnTo>
                    <a:lnTo>
                      <a:pt x="23" y="13025"/>
                    </a:lnTo>
                    <a:lnTo>
                      <a:pt x="190" y="25908"/>
                    </a:lnTo>
                    <a:lnTo>
                      <a:pt x="642" y="38790"/>
                    </a:lnTo>
                    <a:lnTo>
                      <a:pt x="1524" y="51816"/>
                    </a:lnTo>
                    <a:lnTo>
                      <a:pt x="2024" y="61972"/>
                    </a:lnTo>
                    <a:lnTo>
                      <a:pt x="2667" y="71913"/>
                    </a:lnTo>
                    <a:lnTo>
                      <a:pt x="3881" y="81712"/>
                    </a:lnTo>
                    <a:lnTo>
                      <a:pt x="6096" y="91440"/>
                    </a:lnTo>
                    <a:lnTo>
                      <a:pt x="6858" y="92964"/>
                    </a:lnTo>
                    <a:lnTo>
                      <a:pt x="7620" y="94488"/>
                    </a:lnTo>
                    <a:lnTo>
                      <a:pt x="7620" y="960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7700748" y="2737866"/>
                <a:ext cx="141604" cy="89535"/>
              </a:xfrm>
              <a:custGeom>
                <a:rect b="b" l="l" r="r" t="t"/>
                <a:pathLst>
                  <a:path extrusionOk="0" h="89535" w="141604">
                    <a:moveTo>
                      <a:pt x="12215" y="45720"/>
                    </a:moveTo>
                    <a:lnTo>
                      <a:pt x="8620" y="40767"/>
                    </a:lnTo>
                    <a:lnTo>
                      <a:pt x="3452" y="32956"/>
                    </a:lnTo>
                    <a:lnTo>
                      <a:pt x="0" y="24288"/>
                    </a:lnTo>
                    <a:lnTo>
                      <a:pt x="1547" y="16764"/>
                    </a:lnTo>
                    <a:lnTo>
                      <a:pt x="7048" y="12537"/>
                    </a:lnTo>
                    <a:lnTo>
                      <a:pt x="15263" y="9810"/>
                    </a:lnTo>
                    <a:lnTo>
                      <a:pt x="24050" y="8084"/>
                    </a:lnTo>
                    <a:lnTo>
                      <a:pt x="31265" y="6858"/>
                    </a:lnTo>
                    <a:lnTo>
                      <a:pt x="39504" y="5167"/>
                    </a:lnTo>
                    <a:lnTo>
                      <a:pt x="48029" y="3619"/>
                    </a:lnTo>
                    <a:lnTo>
                      <a:pt x="56554" y="2357"/>
                    </a:lnTo>
                    <a:lnTo>
                      <a:pt x="64793" y="1524"/>
                    </a:lnTo>
                    <a:lnTo>
                      <a:pt x="70127" y="762"/>
                    </a:lnTo>
                    <a:lnTo>
                      <a:pt x="82319" y="32004"/>
                    </a:lnTo>
                    <a:lnTo>
                      <a:pt x="83200" y="40457"/>
                    </a:lnTo>
                    <a:lnTo>
                      <a:pt x="83653" y="48768"/>
                    </a:lnTo>
                    <a:lnTo>
                      <a:pt x="83819" y="57078"/>
                    </a:lnTo>
                    <a:lnTo>
                      <a:pt x="83843" y="65532"/>
                    </a:lnTo>
                    <a:lnTo>
                      <a:pt x="84605" y="71628"/>
                    </a:lnTo>
                    <a:lnTo>
                      <a:pt x="85367" y="74676"/>
                    </a:lnTo>
                    <a:lnTo>
                      <a:pt x="83843" y="80010"/>
                    </a:lnTo>
                    <a:lnTo>
                      <a:pt x="82319" y="73152"/>
                    </a:lnTo>
                    <a:lnTo>
                      <a:pt x="81557" y="65532"/>
                    </a:lnTo>
                    <a:lnTo>
                      <a:pt x="83843" y="58674"/>
                    </a:lnTo>
                    <a:lnTo>
                      <a:pt x="108989" y="29718"/>
                    </a:lnTo>
                    <a:lnTo>
                      <a:pt x="118895" y="27432"/>
                    </a:lnTo>
                    <a:lnTo>
                      <a:pt x="124991" y="29718"/>
                    </a:lnTo>
                    <a:lnTo>
                      <a:pt x="132611" y="32004"/>
                    </a:lnTo>
                    <a:lnTo>
                      <a:pt x="141398" y="67603"/>
                    </a:lnTo>
                    <a:lnTo>
                      <a:pt x="140993" y="73914"/>
                    </a:lnTo>
                    <a:lnTo>
                      <a:pt x="139469" y="80772"/>
                    </a:lnTo>
                    <a:lnTo>
                      <a:pt x="137183" y="84582"/>
                    </a:lnTo>
                    <a:lnTo>
                      <a:pt x="133373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18"/>
            <p:cNvGrpSpPr/>
            <p:nvPr/>
          </p:nvGrpSpPr>
          <p:grpSpPr>
            <a:xfrm>
              <a:off x="8258530" y="2663164"/>
              <a:ext cx="260655" cy="150545"/>
              <a:chOff x="8258530" y="2663164"/>
              <a:chExt cx="260655" cy="150545"/>
            </a:xfrm>
          </p:grpSpPr>
          <p:pic>
            <p:nvPicPr>
              <p:cNvPr id="314" name="Google Shape;314;p1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258530" y="2663926"/>
                <a:ext cx="98348" cy="1497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Google Shape;315;p18"/>
              <p:cNvSpPr/>
              <p:nvPr/>
            </p:nvSpPr>
            <p:spPr>
              <a:xfrm>
                <a:off x="8386572" y="27020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6" name="Google Shape;316;p1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39601" y="2663164"/>
                <a:ext cx="79584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55652" y="2628874"/>
              <a:ext cx="193777" cy="1600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18"/>
            <p:cNvGrpSpPr/>
            <p:nvPr/>
          </p:nvGrpSpPr>
          <p:grpSpPr>
            <a:xfrm>
              <a:off x="4908804" y="3304031"/>
              <a:ext cx="436118" cy="232410"/>
              <a:chOff x="4908804" y="3304031"/>
              <a:chExt cx="436118" cy="232410"/>
            </a:xfrm>
          </p:grpSpPr>
          <p:sp>
            <p:nvSpPr>
              <p:cNvPr id="319" name="Google Shape;319;p18"/>
              <p:cNvSpPr/>
              <p:nvPr/>
            </p:nvSpPr>
            <p:spPr>
              <a:xfrm>
                <a:off x="4908804" y="3304031"/>
                <a:ext cx="30479" cy="232410"/>
              </a:xfrm>
              <a:custGeom>
                <a:rect b="b" l="l" r="r" t="t"/>
                <a:pathLst>
                  <a:path extrusionOk="0" h="232410" w="30479">
                    <a:moveTo>
                      <a:pt x="0" y="0"/>
                    </a:moveTo>
                    <a:lnTo>
                      <a:pt x="2250" y="56364"/>
                    </a:lnTo>
                    <a:lnTo>
                      <a:pt x="6536" y="97726"/>
                    </a:lnTo>
                    <a:lnTo>
                      <a:pt x="9048" y="120014"/>
                    </a:lnTo>
                    <a:lnTo>
                      <a:pt x="11418" y="142303"/>
                    </a:lnTo>
                    <a:lnTo>
                      <a:pt x="13716" y="164592"/>
                    </a:lnTo>
                    <a:lnTo>
                      <a:pt x="14823" y="179796"/>
                    </a:lnTo>
                    <a:lnTo>
                      <a:pt x="16287" y="195357"/>
                    </a:lnTo>
                    <a:lnTo>
                      <a:pt x="18752" y="210776"/>
                    </a:lnTo>
                    <a:lnTo>
                      <a:pt x="22860" y="225552"/>
                    </a:lnTo>
                    <a:lnTo>
                      <a:pt x="25146" y="232410"/>
                    </a:lnTo>
                    <a:lnTo>
                      <a:pt x="30480" y="2301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4909566" y="3374016"/>
                <a:ext cx="83185" cy="108585"/>
              </a:xfrm>
              <a:custGeom>
                <a:rect b="b" l="l" r="r" t="t"/>
                <a:pathLst>
                  <a:path extrusionOk="0" h="108585" w="83185">
                    <a:moveTo>
                      <a:pt x="0" y="13073"/>
                    </a:moveTo>
                    <a:lnTo>
                      <a:pt x="9882" y="5286"/>
                    </a:lnTo>
                    <a:lnTo>
                      <a:pt x="19049" y="1071"/>
                    </a:lnTo>
                    <a:lnTo>
                      <a:pt x="29360" y="0"/>
                    </a:lnTo>
                    <a:lnTo>
                      <a:pt x="42672" y="1643"/>
                    </a:lnTo>
                    <a:lnTo>
                      <a:pt x="80010" y="26027"/>
                    </a:lnTo>
                    <a:lnTo>
                      <a:pt x="82641" y="38671"/>
                    </a:lnTo>
                    <a:lnTo>
                      <a:pt x="81057" y="51173"/>
                    </a:lnTo>
                    <a:lnTo>
                      <a:pt x="56483" y="92702"/>
                    </a:lnTo>
                    <a:lnTo>
                      <a:pt x="36576" y="107561"/>
                    </a:lnTo>
                    <a:lnTo>
                      <a:pt x="36576" y="108323"/>
                    </a:lnTo>
                    <a:lnTo>
                      <a:pt x="35052" y="1083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5029200" y="3384041"/>
                <a:ext cx="37464" cy="90170"/>
              </a:xfrm>
              <a:custGeom>
                <a:rect b="b" l="l" r="r" t="t"/>
                <a:pathLst>
                  <a:path extrusionOk="0" h="90170" w="37464">
                    <a:moveTo>
                      <a:pt x="6096" y="0"/>
                    </a:moveTo>
                    <a:lnTo>
                      <a:pt x="3655" y="13823"/>
                    </a:lnTo>
                    <a:lnTo>
                      <a:pt x="2000" y="27146"/>
                    </a:lnTo>
                    <a:lnTo>
                      <a:pt x="1059" y="40612"/>
                    </a:lnTo>
                    <a:lnTo>
                      <a:pt x="762" y="54864"/>
                    </a:lnTo>
                    <a:lnTo>
                      <a:pt x="940" y="64043"/>
                    </a:lnTo>
                    <a:lnTo>
                      <a:pt x="2190" y="72866"/>
                    </a:lnTo>
                    <a:lnTo>
                      <a:pt x="5584" y="80688"/>
                    </a:lnTo>
                    <a:lnTo>
                      <a:pt x="12192" y="86868"/>
                    </a:lnTo>
                    <a:lnTo>
                      <a:pt x="18299" y="89558"/>
                    </a:lnTo>
                    <a:lnTo>
                      <a:pt x="23907" y="88963"/>
                    </a:lnTo>
                    <a:lnTo>
                      <a:pt x="28801" y="85796"/>
                    </a:lnTo>
                    <a:lnTo>
                      <a:pt x="32766" y="80772"/>
                    </a:lnTo>
                    <a:lnTo>
                      <a:pt x="35897" y="71818"/>
                    </a:lnTo>
                    <a:lnTo>
                      <a:pt x="37242" y="61721"/>
                    </a:lnTo>
                    <a:lnTo>
                      <a:pt x="36730" y="51625"/>
                    </a:lnTo>
                    <a:lnTo>
                      <a:pt x="15537" y="19633"/>
                    </a:lnTo>
                    <a:lnTo>
                      <a:pt x="6858" y="13716"/>
                    </a:lnTo>
                    <a:lnTo>
                      <a:pt x="1524" y="9906"/>
                    </a:lnTo>
                    <a:lnTo>
                      <a:pt x="0" y="91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5108448" y="3403091"/>
                <a:ext cx="18414" cy="63500"/>
              </a:xfrm>
              <a:custGeom>
                <a:rect b="b" l="l" r="r" t="t"/>
                <a:pathLst>
                  <a:path extrusionOk="0" h="63500" w="18414">
                    <a:moveTo>
                      <a:pt x="0" y="0"/>
                    </a:moveTo>
                    <a:lnTo>
                      <a:pt x="13025" y="37719"/>
                    </a:lnTo>
                    <a:lnTo>
                      <a:pt x="15930" y="53720"/>
                    </a:lnTo>
                    <a:lnTo>
                      <a:pt x="17526" y="61722"/>
                    </a:lnTo>
                    <a:lnTo>
                      <a:pt x="18288" y="62484"/>
                    </a:lnTo>
                    <a:lnTo>
                      <a:pt x="18288" y="632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5100066" y="3322319"/>
                <a:ext cx="5714" cy="15239"/>
              </a:xfrm>
              <a:custGeom>
                <a:rect b="b" l="l" r="r" t="t"/>
                <a:pathLst>
                  <a:path extrusionOk="0" h="15239" w="5714">
                    <a:moveTo>
                      <a:pt x="5334" y="15239"/>
                    </a:moveTo>
                    <a:lnTo>
                      <a:pt x="1524" y="6857"/>
                    </a:lnTo>
                    <a:lnTo>
                      <a:pt x="762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5155692" y="3373373"/>
                <a:ext cx="62864" cy="88900"/>
              </a:xfrm>
              <a:custGeom>
                <a:rect b="b" l="l" r="r" t="t"/>
                <a:pathLst>
                  <a:path extrusionOk="0" h="88900" w="62864">
                    <a:moveTo>
                      <a:pt x="0" y="16763"/>
                    </a:moveTo>
                    <a:lnTo>
                      <a:pt x="1583" y="25324"/>
                    </a:lnTo>
                    <a:lnTo>
                      <a:pt x="2952" y="33813"/>
                    </a:lnTo>
                    <a:lnTo>
                      <a:pt x="4179" y="42160"/>
                    </a:lnTo>
                    <a:lnTo>
                      <a:pt x="5334" y="50291"/>
                    </a:lnTo>
                    <a:lnTo>
                      <a:pt x="6477" y="56578"/>
                    </a:lnTo>
                    <a:lnTo>
                      <a:pt x="7620" y="62864"/>
                    </a:lnTo>
                    <a:lnTo>
                      <a:pt x="8763" y="69151"/>
                    </a:lnTo>
                    <a:lnTo>
                      <a:pt x="9906" y="75437"/>
                    </a:lnTo>
                    <a:lnTo>
                      <a:pt x="10668" y="77723"/>
                    </a:lnTo>
                    <a:lnTo>
                      <a:pt x="11430" y="79247"/>
                    </a:lnTo>
                    <a:lnTo>
                      <a:pt x="12192" y="80771"/>
                    </a:lnTo>
                    <a:lnTo>
                      <a:pt x="3857" y="41636"/>
                    </a:lnTo>
                    <a:lnTo>
                      <a:pt x="3429" y="30956"/>
                    </a:lnTo>
                    <a:lnTo>
                      <a:pt x="4143" y="20419"/>
                    </a:lnTo>
                    <a:lnTo>
                      <a:pt x="6857" y="10667"/>
                    </a:lnTo>
                    <a:lnTo>
                      <a:pt x="11429" y="2285"/>
                    </a:lnTo>
                    <a:lnTo>
                      <a:pt x="19811" y="0"/>
                    </a:lnTo>
                    <a:lnTo>
                      <a:pt x="28956" y="1523"/>
                    </a:lnTo>
                    <a:lnTo>
                      <a:pt x="57126" y="36325"/>
                    </a:lnTo>
                    <a:lnTo>
                      <a:pt x="62484" y="68579"/>
                    </a:lnTo>
                    <a:lnTo>
                      <a:pt x="62484" y="75437"/>
                    </a:lnTo>
                    <a:lnTo>
                      <a:pt x="62484" y="81533"/>
                    </a:lnTo>
                    <a:lnTo>
                      <a:pt x="62484" y="883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5246370" y="3322319"/>
                <a:ext cx="17145" cy="136525"/>
              </a:xfrm>
              <a:custGeom>
                <a:rect b="b" l="l" r="r" t="t"/>
                <a:pathLst>
                  <a:path extrusionOk="0" h="136525" w="17145">
                    <a:moveTo>
                      <a:pt x="0" y="0"/>
                    </a:moveTo>
                    <a:lnTo>
                      <a:pt x="5334" y="50292"/>
                    </a:lnTo>
                    <a:lnTo>
                      <a:pt x="10191" y="80390"/>
                    </a:lnTo>
                    <a:lnTo>
                      <a:pt x="12513" y="95511"/>
                    </a:lnTo>
                    <a:lnTo>
                      <a:pt x="14478" y="110489"/>
                    </a:lnTo>
                    <a:lnTo>
                      <a:pt x="15049" y="117217"/>
                    </a:lnTo>
                    <a:lnTo>
                      <a:pt x="15621" y="123729"/>
                    </a:lnTo>
                    <a:lnTo>
                      <a:pt x="16192" y="130099"/>
                    </a:lnTo>
                    <a:lnTo>
                      <a:pt x="16764" y="1363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5239512" y="3354323"/>
                <a:ext cx="105410" cy="85089"/>
              </a:xfrm>
              <a:custGeom>
                <a:rect b="b" l="l" r="r" t="t"/>
                <a:pathLst>
                  <a:path extrusionOk="0" h="85089" w="105410">
                    <a:moveTo>
                      <a:pt x="0" y="49529"/>
                    </a:moveTo>
                    <a:lnTo>
                      <a:pt x="35051" y="21335"/>
                    </a:lnTo>
                    <a:lnTo>
                      <a:pt x="43160" y="16752"/>
                    </a:lnTo>
                    <a:lnTo>
                      <a:pt x="51339" y="12096"/>
                    </a:lnTo>
                    <a:lnTo>
                      <a:pt x="59376" y="7298"/>
                    </a:lnTo>
                    <a:lnTo>
                      <a:pt x="67055" y="2285"/>
                    </a:lnTo>
                    <a:lnTo>
                      <a:pt x="68580" y="761"/>
                    </a:lnTo>
                    <a:lnTo>
                      <a:pt x="69341" y="0"/>
                    </a:lnTo>
                    <a:lnTo>
                      <a:pt x="70865" y="761"/>
                    </a:lnTo>
                    <a:lnTo>
                      <a:pt x="67817" y="7619"/>
                    </a:lnTo>
                    <a:lnTo>
                      <a:pt x="64769" y="14477"/>
                    </a:lnTo>
                    <a:lnTo>
                      <a:pt x="63246" y="22097"/>
                    </a:lnTo>
                    <a:lnTo>
                      <a:pt x="62055" y="31289"/>
                    </a:lnTo>
                    <a:lnTo>
                      <a:pt x="62293" y="39623"/>
                    </a:lnTo>
                    <a:lnTo>
                      <a:pt x="64531" y="47386"/>
                    </a:lnTo>
                    <a:lnTo>
                      <a:pt x="99060" y="68579"/>
                    </a:lnTo>
                    <a:lnTo>
                      <a:pt x="102107" y="69341"/>
                    </a:lnTo>
                    <a:lnTo>
                      <a:pt x="105155" y="70103"/>
                    </a:lnTo>
                    <a:lnTo>
                      <a:pt x="102107" y="74675"/>
                    </a:lnTo>
                    <a:lnTo>
                      <a:pt x="99060" y="75437"/>
                    </a:lnTo>
                    <a:lnTo>
                      <a:pt x="92964" y="76961"/>
                    </a:lnTo>
                    <a:lnTo>
                      <a:pt x="83105" y="80188"/>
                    </a:lnTo>
                    <a:lnTo>
                      <a:pt x="72961" y="82772"/>
                    </a:lnTo>
                    <a:lnTo>
                      <a:pt x="62531" y="84355"/>
                    </a:lnTo>
                    <a:lnTo>
                      <a:pt x="51816" y="84581"/>
                    </a:lnTo>
                    <a:lnTo>
                      <a:pt x="41910" y="82295"/>
                    </a:lnTo>
                    <a:lnTo>
                      <a:pt x="38862" y="81533"/>
                    </a:lnTo>
                    <a:lnTo>
                      <a:pt x="34290" y="746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" name="Google Shape;327;p18"/>
            <p:cNvGrpSpPr/>
            <p:nvPr/>
          </p:nvGrpSpPr>
          <p:grpSpPr>
            <a:xfrm>
              <a:off x="5576315" y="3305555"/>
              <a:ext cx="159569" cy="153949"/>
              <a:chOff x="5576315" y="3305555"/>
              <a:chExt cx="159569" cy="153949"/>
            </a:xfrm>
          </p:grpSpPr>
          <p:sp>
            <p:nvSpPr>
              <p:cNvPr id="328" name="Google Shape;328;p18"/>
              <p:cNvSpPr/>
              <p:nvPr/>
            </p:nvSpPr>
            <p:spPr>
              <a:xfrm>
                <a:off x="5614130" y="3380993"/>
                <a:ext cx="3175" cy="60960"/>
              </a:xfrm>
              <a:custGeom>
                <a:rect b="b" l="l" r="r" t="t"/>
                <a:pathLst>
                  <a:path extrusionOk="0" h="60960" w="3175">
                    <a:moveTo>
                      <a:pt x="2571" y="0"/>
                    </a:moveTo>
                    <a:lnTo>
                      <a:pt x="1142" y="10620"/>
                    </a:lnTo>
                    <a:lnTo>
                      <a:pt x="285" y="20955"/>
                    </a:lnTo>
                    <a:lnTo>
                      <a:pt x="0" y="31289"/>
                    </a:lnTo>
                    <a:lnTo>
                      <a:pt x="285" y="41910"/>
                    </a:lnTo>
                    <a:lnTo>
                      <a:pt x="1047" y="48768"/>
                    </a:lnTo>
                    <a:lnTo>
                      <a:pt x="1809" y="54864"/>
                    </a:lnTo>
                    <a:lnTo>
                      <a:pt x="2571" y="609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>
                <a:off x="5576315" y="330555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0" name="Google Shape;330;p1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648870" y="3364597"/>
                <a:ext cx="87014" cy="9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1" name="Google Shape;331;p18"/>
            <p:cNvGrpSpPr/>
            <p:nvPr/>
          </p:nvGrpSpPr>
          <p:grpSpPr>
            <a:xfrm>
              <a:off x="5940647" y="3274313"/>
              <a:ext cx="525177" cy="186054"/>
              <a:chOff x="5940647" y="3274313"/>
              <a:chExt cx="525177" cy="186054"/>
            </a:xfrm>
          </p:grpSpPr>
          <p:sp>
            <p:nvSpPr>
              <p:cNvPr id="332" name="Google Shape;332;p18"/>
              <p:cNvSpPr/>
              <p:nvPr/>
            </p:nvSpPr>
            <p:spPr>
              <a:xfrm>
                <a:off x="5940647" y="3274313"/>
                <a:ext cx="93345" cy="186054"/>
              </a:xfrm>
              <a:custGeom>
                <a:rect b="b" l="l" r="r" t="t"/>
                <a:pathLst>
                  <a:path extrusionOk="0" h="186054" w="93345">
                    <a:moveTo>
                      <a:pt x="63150" y="0"/>
                    </a:moveTo>
                    <a:lnTo>
                      <a:pt x="64293" y="18288"/>
                    </a:lnTo>
                    <a:lnTo>
                      <a:pt x="65436" y="36576"/>
                    </a:lnTo>
                    <a:lnTo>
                      <a:pt x="66579" y="54864"/>
                    </a:lnTo>
                    <a:lnTo>
                      <a:pt x="67722" y="73152"/>
                    </a:lnTo>
                    <a:lnTo>
                      <a:pt x="68770" y="89154"/>
                    </a:lnTo>
                    <a:lnTo>
                      <a:pt x="69818" y="105155"/>
                    </a:lnTo>
                    <a:lnTo>
                      <a:pt x="74235" y="143684"/>
                    </a:lnTo>
                    <a:lnTo>
                      <a:pt x="79914" y="163830"/>
                    </a:lnTo>
                    <a:lnTo>
                      <a:pt x="80676" y="163830"/>
                    </a:lnTo>
                    <a:lnTo>
                      <a:pt x="79914" y="156674"/>
                    </a:lnTo>
                    <a:lnTo>
                      <a:pt x="78581" y="150590"/>
                    </a:lnTo>
                    <a:lnTo>
                      <a:pt x="57721" y="116586"/>
                    </a:lnTo>
                    <a:lnTo>
                      <a:pt x="19431" y="94202"/>
                    </a:lnTo>
                    <a:lnTo>
                      <a:pt x="10989" y="96071"/>
                    </a:lnTo>
                    <a:lnTo>
                      <a:pt x="4476" y="102870"/>
                    </a:lnTo>
                    <a:lnTo>
                      <a:pt x="845" y="114573"/>
                    </a:lnTo>
                    <a:lnTo>
                      <a:pt x="0" y="127920"/>
                    </a:lnTo>
                    <a:lnTo>
                      <a:pt x="1583" y="141124"/>
                    </a:lnTo>
                    <a:lnTo>
                      <a:pt x="22669" y="174117"/>
                    </a:lnTo>
                    <a:lnTo>
                      <a:pt x="60400" y="185487"/>
                    </a:lnTo>
                    <a:lnTo>
                      <a:pt x="71056" y="184499"/>
                    </a:lnTo>
                    <a:lnTo>
                      <a:pt x="81569" y="181939"/>
                    </a:lnTo>
                    <a:lnTo>
                      <a:pt x="92868" y="1783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6034492" y="3362527"/>
                <a:ext cx="74295" cy="73660"/>
              </a:xfrm>
              <a:custGeom>
                <a:rect b="b" l="l" r="r" t="t"/>
                <a:pathLst>
                  <a:path extrusionOk="0" h="73660" w="74295">
                    <a:moveTo>
                      <a:pt x="37885" y="48946"/>
                    </a:moveTo>
                    <a:lnTo>
                      <a:pt x="39838" y="39647"/>
                    </a:lnTo>
                    <a:lnTo>
                      <a:pt x="41505" y="29420"/>
                    </a:lnTo>
                    <a:lnTo>
                      <a:pt x="41743" y="19049"/>
                    </a:lnTo>
                    <a:lnTo>
                      <a:pt x="39409" y="9322"/>
                    </a:lnTo>
                    <a:lnTo>
                      <a:pt x="35861" y="4595"/>
                    </a:lnTo>
                    <a:lnTo>
                      <a:pt x="30456" y="1226"/>
                    </a:lnTo>
                    <a:lnTo>
                      <a:pt x="24193" y="0"/>
                    </a:lnTo>
                    <a:lnTo>
                      <a:pt x="18073" y="1702"/>
                    </a:lnTo>
                    <a:lnTo>
                      <a:pt x="0" y="43576"/>
                    </a:lnTo>
                    <a:lnTo>
                      <a:pt x="166" y="52851"/>
                    </a:lnTo>
                    <a:lnTo>
                      <a:pt x="2047" y="61698"/>
                    </a:lnTo>
                    <a:lnTo>
                      <a:pt x="6643" y="68758"/>
                    </a:lnTo>
                    <a:lnTo>
                      <a:pt x="12168" y="71866"/>
                    </a:lnTo>
                    <a:lnTo>
                      <a:pt x="18835" y="73044"/>
                    </a:lnTo>
                    <a:lnTo>
                      <a:pt x="25503" y="72080"/>
                    </a:lnTo>
                    <a:lnTo>
                      <a:pt x="39409" y="36754"/>
                    </a:lnTo>
                    <a:lnTo>
                      <a:pt x="39409" y="32182"/>
                    </a:lnTo>
                    <a:lnTo>
                      <a:pt x="39409" y="26848"/>
                    </a:lnTo>
                    <a:lnTo>
                      <a:pt x="41695" y="33706"/>
                    </a:lnTo>
                    <a:lnTo>
                      <a:pt x="45505" y="39802"/>
                    </a:lnTo>
                    <a:lnTo>
                      <a:pt x="50839" y="45136"/>
                    </a:lnTo>
                    <a:lnTo>
                      <a:pt x="55804" y="50625"/>
                    </a:lnTo>
                    <a:lnTo>
                      <a:pt x="60840" y="54756"/>
                    </a:lnTo>
                    <a:lnTo>
                      <a:pt x="66591" y="57888"/>
                    </a:lnTo>
                    <a:lnTo>
                      <a:pt x="73699" y="603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6123670" y="3301745"/>
                <a:ext cx="15875" cy="115570"/>
              </a:xfrm>
              <a:custGeom>
                <a:rect b="b" l="l" r="r" t="t"/>
                <a:pathLst>
                  <a:path extrusionOk="0" h="115570" w="15875">
                    <a:moveTo>
                      <a:pt x="8143" y="0"/>
                    </a:moveTo>
                    <a:lnTo>
                      <a:pt x="3524" y="12132"/>
                    </a:lnTo>
                    <a:lnTo>
                      <a:pt x="904" y="23907"/>
                    </a:lnTo>
                    <a:lnTo>
                      <a:pt x="0" y="36111"/>
                    </a:lnTo>
                    <a:lnTo>
                      <a:pt x="523" y="49530"/>
                    </a:lnTo>
                    <a:lnTo>
                      <a:pt x="2440" y="63686"/>
                    </a:lnTo>
                    <a:lnTo>
                      <a:pt x="5572" y="77628"/>
                    </a:lnTo>
                    <a:lnTo>
                      <a:pt x="9417" y="91428"/>
                    </a:lnTo>
                    <a:lnTo>
                      <a:pt x="13477" y="105155"/>
                    </a:lnTo>
                    <a:lnTo>
                      <a:pt x="14239" y="108204"/>
                    </a:lnTo>
                    <a:lnTo>
                      <a:pt x="15001" y="112014"/>
                    </a:lnTo>
                    <a:lnTo>
                      <a:pt x="15763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6139434" y="3337559"/>
                <a:ext cx="100329" cy="83185"/>
              </a:xfrm>
              <a:custGeom>
                <a:rect b="b" l="l" r="r" t="t"/>
                <a:pathLst>
                  <a:path extrusionOk="0" h="83185" w="100329">
                    <a:moveTo>
                      <a:pt x="0" y="54101"/>
                    </a:moveTo>
                    <a:lnTo>
                      <a:pt x="11894" y="46660"/>
                    </a:lnTo>
                    <a:lnTo>
                      <a:pt x="23145" y="40862"/>
                    </a:lnTo>
                    <a:lnTo>
                      <a:pt x="34825" y="35778"/>
                    </a:lnTo>
                    <a:lnTo>
                      <a:pt x="48006" y="30479"/>
                    </a:lnTo>
                    <a:lnTo>
                      <a:pt x="55602" y="26967"/>
                    </a:lnTo>
                    <a:lnTo>
                      <a:pt x="69341" y="0"/>
                    </a:lnTo>
                    <a:lnTo>
                      <a:pt x="60674" y="357"/>
                    </a:lnTo>
                    <a:lnTo>
                      <a:pt x="31718" y="38480"/>
                    </a:lnTo>
                    <a:lnTo>
                      <a:pt x="28194" y="63245"/>
                    </a:lnTo>
                    <a:lnTo>
                      <a:pt x="29491" y="72770"/>
                    </a:lnTo>
                    <a:lnTo>
                      <a:pt x="33432" y="78866"/>
                    </a:lnTo>
                    <a:lnTo>
                      <a:pt x="40088" y="82105"/>
                    </a:lnTo>
                    <a:lnTo>
                      <a:pt x="49530" y="83057"/>
                    </a:lnTo>
                    <a:lnTo>
                      <a:pt x="58173" y="81343"/>
                    </a:lnTo>
                    <a:lnTo>
                      <a:pt x="78486" y="48672"/>
                    </a:lnTo>
                    <a:lnTo>
                      <a:pt x="80010" y="34289"/>
                    </a:lnTo>
                    <a:lnTo>
                      <a:pt x="80010" y="31241"/>
                    </a:lnTo>
                    <a:lnTo>
                      <a:pt x="80010" y="29717"/>
                    </a:lnTo>
                    <a:lnTo>
                      <a:pt x="80010" y="28193"/>
                    </a:lnTo>
                    <a:lnTo>
                      <a:pt x="81534" y="29717"/>
                    </a:lnTo>
                    <a:lnTo>
                      <a:pt x="83058" y="32765"/>
                    </a:lnTo>
                    <a:lnTo>
                      <a:pt x="83820" y="35813"/>
                    </a:lnTo>
                    <a:lnTo>
                      <a:pt x="86153" y="41743"/>
                    </a:lnTo>
                    <a:lnTo>
                      <a:pt x="99060" y="60959"/>
                    </a:lnTo>
                    <a:lnTo>
                      <a:pt x="9982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58306" y="3325570"/>
                <a:ext cx="62229" cy="90170"/>
              </a:xfrm>
              <a:custGeom>
                <a:rect b="b" l="l" r="r" t="t"/>
                <a:pathLst>
                  <a:path extrusionOk="0" h="90170" w="62229">
                    <a:moveTo>
                      <a:pt x="35051" y="19609"/>
                    </a:moveTo>
                    <a:lnTo>
                      <a:pt x="32254" y="12882"/>
                    </a:lnTo>
                    <a:lnTo>
                      <a:pt x="28098" y="5226"/>
                    </a:lnTo>
                    <a:lnTo>
                      <a:pt x="22086" y="0"/>
                    </a:lnTo>
                    <a:lnTo>
                      <a:pt x="13715" y="559"/>
                    </a:lnTo>
                    <a:lnTo>
                      <a:pt x="7179" y="6298"/>
                    </a:lnTo>
                    <a:lnTo>
                      <a:pt x="3143" y="14466"/>
                    </a:lnTo>
                    <a:lnTo>
                      <a:pt x="964" y="23491"/>
                    </a:lnTo>
                    <a:lnTo>
                      <a:pt x="0" y="31801"/>
                    </a:lnTo>
                    <a:lnTo>
                      <a:pt x="964" y="41909"/>
                    </a:lnTo>
                    <a:lnTo>
                      <a:pt x="37433" y="66853"/>
                    </a:lnTo>
                    <a:lnTo>
                      <a:pt x="61721" y="70663"/>
                    </a:lnTo>
                    <a:lnTo>
                      <a:pt x="58673" y="71425"/>
                    </a:lnTo>
                    <a:lnTo>
                      <a:pt x="27431" y="89713"/>
                    </a:lnTo>
                    <a:lnTo>
                      <a:pt x="21335" y="88951"/>
                    </a:lnTo>
                    <a:lnTo>
                      <a:pt x="12953" y="8895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6344793" y="3326129"/>
                <a:ext cx="29845" cy="85089"/>
              </a:xfrm>
              <a:custGeom>
                <a:rect b="b" l="l" r="r" t="t"/>
                <a:pathLst>
                  <a:path extrusionOk="0" h="85089" w="29845">
                    <a:moveTo>
                      <a:pt x="380" y="0"/>
                    </a:moveTo>
                    <a:lnTo>
                      <a:pt x="404" y="15335"/>
                    </a:lnTo>
                    <a:lnTo>
                      <a:pt x="0" y="31241"/>
                    </a:lnTo>
                    <a:lnTo>
                      <a:pt x="166" y="47148"/>
                    </a:lnTo>
                    <a:lnTo>
                      <a:pt x="16382" y="83058"/>
                    </a:lnTo>
                    <a:lnTo>
                      <a:pt x="24002" y="84582"/>
                    </a:lnTo>
                    <a:lnTo>
                      <a:pt x="25526" y="80010"/>
                    </a:lnTo>
                    <a:lnTo>
                      <a:pt x="29336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6343650" y="3326129"/>
                <a:ext cx="39370" cy="41275"/>
              </a:xfrm>
              <a:custGeom>
                <a:rect b="b" l="l" r="r" t="t"/>
                <a:pathLst>
                  <a:path extrusionOk="0" h="41275" w="39370">
                    <a:moveTo>
                      <a:pt x="0" y="36575"/>
                    </a:moveTo>
                    <a:lnTo>
                      <a:pt x="10608" y="39588"/>
                    </a:lnTo>
                    <a:lnTo>
                      <a:pt x="19145" y="40671"/>
                    </a:lnTo>
                    <a:lnTo>
                      <a:pt x="26681" y="38183"/>
                    </a:lnTo>
                    <a:lnTo>
                      <a:pt x="34290" y="30479"/>
                    </a:lnTo>
                    <a:lnTo>
                      <a:pt x="38862" y="24383"/>
                    </a:lnTo>
                    <a:lnTo>
                      <a:pt x="37337" y="17525"/>
                    </a:lnTo>
                    <a:lnTo>
                      <a:pt x="32003" y="12953"/>
                    </a:lnTo>
                    <a:lnTo>
                      <a:pt x="25907" y="9143"/>
                    </a:lnTo>
                    <a:lnTo>
                      <a:pt x="18287" y="8381"/>
                    </a:lnTo>
                    <a:lnTo>
                      <a:pt x="12191" y="4571"/>
                    </a:lnTo>
                    <a:lnTo>
                      <a:pt x="9905" y="3047"/>
                    </a:lnTo>
                    <a:lnTo>
                      <a:pt x="9143" y="2285"/>
                    </a:lnTo>
                    <a:lnTo>
                      <a:pt x="91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418326" y="3282695"/>
                <a:ext cx="33020" cy="117475"/>
              </a:xfrm>
              <a:custGeom>
                <a:rect b="b" l="l" r="r" t="t"/>
                <a:pathLst>
                  <a:path extrusionOk="0" h="117475" w="33020">
                    <a:moveTo>
                      <a:pt x="0" y="0"/>
                    </a:moveTo>
                    <a:lnTo>
                      <a:pt x="1273" y="9274"/>
                    </a:lnTo>
                    <a:lnTo>
                      <a:pt x="2762" y="18764"/>
                    </a:lnTo>
                    <a:lnTo>
                      <a:pt x="4393" y="28396"/>
                    </a:lnTo>
                    <a:lnTo>
                      <a:pt x="6096" y="38100"/>
                    </a:lnTo>
                    <a:lnTo>
                      <a:pt x="7810" y="49649"/>
                    </a:lnTo>
                    <a:lnTo>
                      <a:pt x="9525" y="61341"/>
                    </a:lnTo>
                    <a:lnTo>
                      <a:pt x="11239" y="73032"/>
                    </a:lnTo>
                    <a:lnTo>
                      <a:pt x="12954" y="84582"/>
                    </a:lnTo>
                    <a:lnTo>
                      <a:pt x="28956" y="117348"/>
                    </a:lnTo>
                    <a:lnTo>
                      <a:pt x="32004" y="109728"/>
                    </a:lnTo>
                    <a:lnTo>
                      <a:pt x="32766" y="104394"/>
                    </a:lnTo>
                    <a:lnTo>
                      <a:pt x="32766" y="102107"/>
                    </a:lnTo>
                    <a:lnTo>
                      <a:pt x="32766" y="99822"/>
                    </a:lnTo>
                    <a:lnTo>
                      <a:pt x="32766" y="9753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6417564" y="3336797"/>
                <a:ext cx="48260" cy="16510"/>
              </a:xfrm>
              <a:custGeom>
                <a:rect b="b" l="l" r="r" t="t"/>
                <a:pathLst>
                  <a:path extrusionOk="0" h="16510" w="48260">
                    <a:moveTo>
                      <a:pt x="0" y="16001"/>
                    </a:moveTo>
                    <a:lnTo>
                      <a:pt x="12858" y="12644"/>
                    </a:lnTo>
                    <a:lnTo>
                      <a:pt x="24574" y="9143"/>
                    </a:lnTo>
                    <a:lnTo>
                      <a:pt x="36004" y="5072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41" name="Google Shape;341;p1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40042" y="3255702"/>
              <a:ext cx="155498" cy="193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101052" y="3250666"/>
              <a:ext cx="248462" cy="1326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18"/>
            <p:cNvGrpSpPr/>
            <p:nvPr/>
          </p:nvGrpSpPr>
          <p:grpSpPr>
            <a:xfrm>
              <a:off x="7580350" y="3179063"/>
              <a:ext cx="410108" cy="181381"/>
              <a:chOff x="7580350" y="3179063"/>
              <a:chExt cx="410108" cy="181381"/>
            </a:xfrm>
          </p:grpSpPr>
          <p:pic>
            <p:nvPicPr>
              <p:cNvPr id="344" name="Google Shape;344;p1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580350" y="3180562"/>
                <a:ext cx="346760" cy="179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Google Shape;345;p18"/>
              <p:cNvSpPr/>
              <p:nvPr/>
            </p:nvSpPr>
            <p:spPr>
              <a:xfrm>
                <a:off x="7972043" y="3214115"/>
                <a:ext cx="18415" cy="96520"/>
              </a:xfrm>
              <a:custGeom>
                <a:rect b="b" l="l" r="r" t="t"/>
                <a:pathLst>
                  <a:path extrusionOk="0" h="96520" w="18415">
                    <a:moveTo>
                      <a:pt x="18288" y="96012"/>
                    </a:moveTo>
                    <a:lnTo>
                      <a:pt x="12954" y="86868"/>
                    </a:lnTo>
                    <a:lnTo>
                      <a:pt x="12954" y="87630"/>
                    </a:lnTo>
                    <a:lnTo>
                      <a:pt x="10668" y="79248"/>
                    </a:lnTo>
                    <a:lnTo>
                      <a:pt x="9144" y="73914"/>
                    </a:lnTo>
                    <a:lnTo>
                      <a:pt x="8382" y="67818"/>
                    </a:lnTo>
                    <a:lnTo>
                      <a:pt x="8382" y="61722"/>
                    </a:lnTo>
                    <a:lnTo>
                      <a:pt x="7929" y="54292"/>
                    </a:lnTo>
                    <a:lnTo>
                      <a:pt x="7620" y="46863"/>
                    </a:lnTo>
                    <a:lnTo>
                      <a:pt x="7310" y="39433"/>
                    </a:lnTo>
                    <a:lnTo>
                      <a:pt x="6858" y="32004"/>
                    </a:lnTo>
                    <a:lnTo>
                      <a:pt x="5905" y="24943"/>
                    </a:lnTo>
                    <a:lnTo>
                      <a:pt x="4381" y="18383"/>
                    </a:lnTo>
                    <a:lnTo>
                      <a:pt x="2571" y="11965"/>
                    </a:lnTo>
                    <a:lnTo>
                      <a:pt x="762" y="5334"/>
                    </a:lnTo>
                    <a:lnTo>
                      <a:pt x="0" y="3810"/>
                    </a:lnTo>
                    <a:lnTo>
                      <a:pt x="0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7962899" y="3179063"/>
                <a:ext cx="17145" cy="6350"/>
              </a:xfrm>
              <a:custGeom>
                <a:rect b="b" l="l" r="r" t="t"/>
                <a:pathLst>
                  <a:path extrusionOk="0" h="6350" w="17145">
                    <a:moveTo>
                      <a:pt x="0" y="6096"/>
                    </a:moveTo>
                    <a:lnTo>
                      <a:pt x="5333" y="3810"/>
                    </a:lnTo>
                    <a:lnTo>
                      <a:pt x="10668" y="2286"/>
                    </a:lnTo>
                    <a:lnTo>
                      <a:pt x="16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47" name="Google Shape;347;p1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058886" y="3170656"/>
              <a:ext cx="24312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8" name="Google Shape;348;p18"/>
            <p:cNvGrpSpPr/>
            <p:nvPr/>
          </p:nvGrpSpPr>
          <p:grpSpPr>
            <a:xfrm>
              <a:off x="8620266" y="3059404"/>
              <a:ext cx="646440" cy="207624"/>
              <a:chOff x="8620266" y="3059404"/>
              <a:chExt cx="646440" cy="207624"/>
            </a:xfrm>
          </p:grpSpPr>
          <p:pic>
            <p:nvPicPr>
              <p:cNvPr id="349" name="Google Shape;349;p1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620266" y="3123888"/>
                <a:ext cx="326401" cy="143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1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971095" y="3059404"/>
                <a:ext cx="29561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1" name="Google Shape;351;p18"/>
          <p:cNvGrpSpPr/>
          <p:nvPr/>
        </p:nvGrpSpPr>
        <p:grpSpPr>
          <a:xfrm>
            <a:off x="1921610" y="2863988"/>
            <a:ext cx="4559692" cy="1460293"/>
            <a:chOff x="4463770" y="4328134"/>
            <a:chExt cx="2670860" cy="1375688"/>
          </a:xfrm>
        </p:grpSpPr>
        <p:pic>
          <p:nvPicPr>
            <p:cNvPr id="352" name="Google Shape;352;p1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24780" y="4408144"/>
              <a:ext cx="441248" cy="168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881852" y="4328134"/>
              <a:ext cx="127304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838103" y="4716754"/>
              <a:ext cx="173596" cy="18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03850" y="4658842"/>
              <a:ext cx="109778" cy="16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463770" y="5218150"/>
              <a:ext cx="202742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7" name="Google Shape;357;p18"/>
            <p:cNvGrpSpPr/>
            <p:nvPr/>
          </p:nvGrpSpPr>
          <p:grpSpPr>
            <a:xfrm>
              <a:off x="6925792" y="5320284"/>
              <a:ext cx="208838" cy="187476"/>
              <a:chOff x="6925792" y="5320284"/>
              <a:chExt cx="208838" cy="187476"/>
            </a:xfrm>
          </p:grpSpPr>
          <p:pic>
            <p:nvPicPr>
              <p:cNvPr id="358" name="Google Shape;358;p1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925792" y="5357596"/>
                <a:ext cx="208838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9" name="Google Shape;359;p18"/>
              <p:cNvSpPr/>
              <p:nvPr/>
            </p:nvSpPr>
            <p:spPr>
              <a:xfrm>
                <a:off x="7113270" y="5320284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1524"/>
                    </a:moveTo>
                    <a:lnTo>
                      <a:pt x="6096" y="0"/>
                    </a:lnTo>
                    <a:lnTo>
                      <a:pt x="533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18"/>
            <p:cNvGrpSpPr/>
            <p:nvPr/>
          </p:nvGrpSpPr>
          <p:grpSpPr>
            <a:xfrm>
              <a:off x="5211317" y="5350738"/>
              <a:ext cx="660679" cy="353084"/>
              <a:chOff x="5211317" y="5350738"/>
              <a:chExt cx="660679" cy="353084"/>
            </a:xfrm>
          </p:grpSpPr>
          <p:sp>
            <p:nvSpPr>
              <p:cNvPr id="361" name="Google Shape;361;p18"/>
              <p:cNvSpPr/>
              <p:nvPr/>
            </p:nvSpPr>
            <p:spPr>
              <a:xfrm>
                <a:off x="5211317" y="5453633"/>
                <a:ext cx="115570" cy="250189"/>
              </a:xfrm>
              <a:custGeom>
                <a:rect b="b" l="l" r="r" t="t"/>
                <a:pathLst>
                  <a:path extrusionOk="0" h="250189" w="115570">
                    <a:moveTo>
                      <a:pt x="11429" y="0"/>
                    </a:moveTo>
                    <a:lnTo>
                      <a:pt x="4822" y="11572"/>
                    </a:lnTo>
                    <a:lnTo>
                      <a:pt x="1428" y="22288"/>
                    </a:lnTo>
                    <a:lnTo>
                      <a:pt x="178" y="33861"/>
                    </a:lnTo>
                    <a:lnTo>
                      <a:pt x="0" y="48005"/>
                    </a:lnTo>
                    <a:lnTo>
                      <a:pt x="476" y="71770"/>
                    </a:lnTo>
                    <a:lnTo>
                      <a:pt x="5143" y="118729"/>
                    </a:lnTo>
                    <a:lnTo>
                      <a:pt x="15751" y="165032"/>
                    </a:lnTo>
                    <a:lnTo>
                      <a:pt x="34016" y="208395"/>
                    </a:lnTo>
                    <a:lnTo>
                      <a:pt x="63198" y="238898"/>
                    </a:lnTo>
                    <a:lnTo>
                      <a:pt x="96440" y="248828"/>
                    </a:lnTo>
                    <a:lnTo>
                      <a:pt x="115061" y="2499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2" name="Google Shape;362;p18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279693" y="5493994"/>
                <a:ext cx="125959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1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340070" y="5350738"/>
                <a:ext cx="81584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1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460466" y="5391886"/>
                <a:ext cx="257606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1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758884" y="5449036"/>
                <a:ext cx="113112" cy="2210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6" name="Google Shape;366;p1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945098" y="5411698"/>
              <a:ext cx="121208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219418" y="5390362"/>
              <a:ext cx="130352" cy="169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18"/>
          <p:cNvGrpSpPr/>
          <p:nvPr/>
        </p:nvGrpSpPr>
        <p:grpSpPr>
          <a:xfrm>
            <a:off x="6763783" y="2910232"/>
            <a:ext cx="2130863" cy="1343876"/>
            <a:chOff x="7610093" y="4397502"/>
            <a:chExt cx="1750339" cy="1361439"/>
          </a:xfrm>
        </p:grpSpPr>
        <p:sp>
          <p:nvSpPr>
            <p:cNvPr id="369" name="Google Shape;369;p18"/>
            <p:cNvSpPr/>
            <p:nvPr/>
          </p:nvSpPr>
          <p:spPr>
            <a:xfrm>
              <a:off x="7610093" y="4397502"/>
              <a:ext cx="104775" cy="1361439"/>
            </a:xfrm>
            <a:custGeom>
              <a:rect b="b" l="l" r="r" t="t"/>
              <a:pathLst>
                <a:path extrusionOk="0" h="1361439" w="104775">
                  <a:moveTo>
                    <a:pt x="0" y="0"/>
                  </a:moveTo>
                  <a:lnTo>
                    <a:pt x="11334" y="37719"/>
                  </a:lnTo>
                  <a:lnTo>
                    <a:pt x="15240" y="77724"/>
                  </a:lnTo>
                  <a:lnTo>
                    <a:pt x="18056" y="123907"/>
                  </a:lnTo>
                  <a:lnTo>
                    <a:pt x="20945" y="170127"/>
                  </a:lnTo>
                  <a:lnTo>
                    <a:pt x="23798" y="216420"/>
                  </a:lnTo>
                  <a:lnTo>
                    <a:pt x="26505" y="262822"/>
                  </a:lnTo>
                  <a:lnTo>
                    <a:pt x="28956" y="309372"/>
                  </a:lnTo>
                  <a:lnTo>
                    <a:pt x="31711" y="356006"/>
                  </a:lnTo>
                  <a:lnTo>
                    <a:pt x="34539" y="402640"/>
                  </a:lnTo>
                  <a:lnTo>
                    <a:pt x="37514" y="449275"/>
                  </a:lnTo>
                  <a:lnTo>
                    <a:pt x="40709" y="495909"/>
                  </a:lnTo>
                  <a:lnTo>
                    <a:pt x="44196" y="542544"/>
                  </a:lnTo>
                  <a:lnTo>
                    <a:pt x="48643" y="596383"/>
                  </a:lnTo>
                  <a:lnTo>
                    <a:pt x="53371" y="650143"/>
                  </a:lnTo>
                  <a:lnTo>
                    <a:pt x="58191" y="703836"/>
                  </a:lnTo>
                  <a:lnTo>
                    <a:pt x="62919" y="757476"/>
                  </a:lnTo>
                  <a:lnTo>
                    <a:pt x="67367" y="811076"/>
                  </a:lnTo>
                  <a:lnTo>
                    <a:pt x="71348" y="864650"/>
                  </a:lnTo>
                  <a:lnTo>
                    <a:pt x="74676" y="918210"/>
                  </a:lnTo>
                  <a:lnTo>
                    <a:pt x="76836" y="966279"/>
                  </a:lnTo>
                  <a:lnTo>
                    <a:pt x="78390" y="1014448"/>
                  </a:lnTo>
                  <a:lnTo>
                    <a:pt x="79658" y="1062670"/>
                  </a:lnTo>
                  <a:lnTo>
                    <a:pt x="80962" y="1110900"/>
                  </a:lnTo>
                  <a:lnTo>
                    <a:pt x="82623" y="1159095"/>
                  </a:lnTo>
                  <a:lnTo>
                    <a:pt x="84963" y="1207210"/>
                  </a:lnTo>
                  <a:lnTo>
                    <a:pt x="88302" y="1255200"/>
                  </a:lnTo>
                  <a:lnTo>
                    <a:pt x="92964" y="1303020"/>
                  </a:lnTo>
                  <a:lnTo>
                    <a:pt x="98428" y="1344060"/>
                  </a:lnTo>
                  <a:lnTo>
                    <a:pt x="103632" y="1359408"/>
                  </a:lnTo>
                  <a:lnTo>
                    <a:pt x="104394" y="1360932"/>
                  </a:lnTo>
                  <a:lnTo>
                    <a:pt x="101346" y="1354074"/>
                  </a:lnTo>
                  <a:lnTo>
                    <a:pt x="99822" y="1349502"/>
                  </a:lnTo>
                  <a:lnTo>
                    <a:pt x="97536" y="13426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18"/>
            <p:cNvGrpSpPr/>
            <p:nvPr/>
          </p:nvGrpSpPr>
          <p:grpSpPr>
            <a:xfrm>
              <a:off x="8063458" y="4578070"/>
              <a:ext cx="555523" cy="229641"/>
              <a:chOff x="8063458" y="4578070"/>
              <a:chExt cx="555523" cy="229641"/>
            </a:xfrm>
          </p:grpSpPr>
          <p:pic>
            <p:nvPicPr>
              <p:cNvPr id="371" name="Google Shape;371;p1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063458" y="4578070"/>
                <a:ext cx="480110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18"/>
              <p:cNvSpPr/>
              <p:nvPr/>
            </p:nvSpPr>
            <p:spPr>
              <a:xfrm>
                <a:off x="8590026" y="4602479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0" y="0"/>
                    </a:moveTo>
                    <a:lnTo>
                      <a:pt x="3810" y="3809"/>
                    </a:lnTo>
                    <a:lnTo>
                      <a:pt x="6858" y="8381"/>
                    </a:lnTo>
                    <a:lnTo>
                      <a:pt x="10668" y="1219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8596122" y="46588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8183118" y="4774691"/>
                <a:ext cx="325120" cy="33020"/>
              </a:xfrm>
              <a:custGeom>
                <a:rect b="b" l="l" r="r" t="t"/>
                <a:pathLst>
                  <a:path extrusionOk="0" h="33020" w="325120">
                    <a:moveTo>
                      <a:pt x="0" y="32766"/>
                    </a:moveTo>
                    <a:lnTo>
                      <a:pt x="40005" y="32004"/>
                    </a:lnTo>
                    <a:lnTo>
                      <a:pt x="80010" y="28956"/>
                    </a:lnTo>
                    <a:lnTo>
                      <a:pt x="142875" y="22860"/>
                    </a:lnTo>
                    <a:lnTo>
                      <a:pt x="174307" y="19740"/>
                    </a:lnTo>
                    <a:lnTo>
                      <a:pt x="205740" y="16764"/>
                    </a:lnTo>
                    <a:lnTo>
                      <a:pt x="229290" y="14668"/>
                    </a:lnTo>
                    <a:lnTo>
                      <a:pt x="252984" y="12001"/>
                    </a:lnTo>
                    <a:lnTo>
                      <a:pt x="276677" y="9048"/>
                    </a:lnTo>
                    <a:lnTo>
                      <a:pt x="300228" y="6096"/>
                    </a:lnTo>
                    <a:lnTo>
                      <a:pt x="307848" y="5334"/>
                    </a:lnTo>
                    <a:lnTo>
                      <a:pt x="317754" y="3810"/>
                    </a:lnTo>
                    <a:lnTo>
                      <a:pt x="324612" y="3048"/>
                    </a:lnTo>
                    <a:lnTo>
                      <a:pt x="318516" y="2286"/>
                    </a:lnTo>
                    <a:lnTo>
                      <a:pt x="313944" y="1524"/>
                    </a:lnTo>
                    <a:lnTo>
                      <a:pt x="30861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75" name="Google Shape;375;p1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291106" y="4948307"/>
              <a:ext cx="254273" cy="189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657818" y="4910302"/>
              <a:ext cx="404672" cy="1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192171" y="4878298"/>
              <a:ext cx="152260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" name="Google Shape;378;p18"/>
            <p:cNvGrpSpPr/>
            <p:nvPr/>
          </p:nvGrpSpPr>
          <p:grpSpPr>
            <a:xfrm>
              <a:off x="8458269" y="5270753"/>
              <a:ext cx="902163" cy="257581"/>
              <a:chOff x="8458269" y="5270753"/>
              <a:chExt cx="902163" cy="257581"/>
            </a:xfrm>
          </p:grpSpPr>
          <p:pic>
            <p:nvPicPr>
              <p:cNvPr id="379" name="Google Shape;379;p18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458269" y="5369026"/>
                <a:ext cx="190455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1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674582" y="5315686"/>
                <a:ext cx="482396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" name="Google Shape;381;p18"/>
              <p:cNvSpPr/>
              <p:nvPr/>
            </p:nvSpPr>
            <p:spPr>
              <a:xfrm>
                <a:off x="9092183" y="527075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2" name="Google Shape;382;p18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187408" y="5284469"/>
                <a:ext cx="173024" cy="1835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7" name="Google Shape;2297;p45"/>
          <p:cNvGrpSpPr/>
          <p:nvPr/>
        </p:nvGrpSpPr>
        <p:grpSpPr>
          <a:xfrm>
            <a:off x="2865088" y="868227"/>
            <a:ext cx="314707" cy="213954"/>
            <a:chOff x="5294376" y="2125813"/>
            <a:chExt cx="230251" cy="196000"/>
          </a:xfrm>
        </p:grpSpPr>
        <p:sp>
          <p:nvSpPr>
            <p:cNvPr id="2298" name="Google Shape;2298;p45"/>
            <p:cNvSpPr/>
            <p:nvPr/>
          </p:nvSpPr>
          <p:spPr>
            <a:xfrm>
              <a:off x="5294376" y="2125813"/>
              <a:ext cx="69214" cy="142239"/>
            </a:xfrm>
            <a:custGeom>
              <a:rect b="b" l="l" r="r" t="t"/>
              <a:pathLst>
                <a:path extrusionOk="0" h="142239" w="69214">
                  <a:moveTo>
                    <a:pt x="0" y="1690"/>
                  </a:moveTo>
                  <a:lnTo>
                    <a:pt x="39624" y="16930"/>
                  </a:lnTo>
                  <a:lnTo>
                    <a:pt x="65532" y="59602"/>
                  </a:lnTo>
                  <a:lnTo>
                    <a:pt x="68961" y="83986"/>
                  </a:lnTo>
                  <a:lnTo>
                    <a:pt x="68103" y="96464"/>
                  </a:lnTo>
                  <a:lnTo>
                    <a:pt x="48387" y="133873"/>
                  </a:lnTo>
                  <a:lnTo>
                    <a:pt x="31694" y="141755"/>
                  </a:lnTo>
                  <a:lnTo>
                    <a:pt x="24193" y="141517"/>
                  </a:lnTo>
                  <a:lnTo>
                    <a:pt x="3190" y="104679"/>
                  </a:lnTo>
                  <a:lnTo>
                    <a:pt x="24098" y="70270"/>
                  </a:lnTo>
                  <a:lnTo>
                    <a:pt x="47244" y="70270"/>
                  </a:lnTo>
                  <a:lnTo>
                    <a:pt x="48768" y="70270"/>
                  </a:lnTo>
                  <a:lnTo>
                    <a:pt x="50292" y="70270"/>
                  </a:lnTo>
                  <a:lnTo>
                    <a:pt x="53340" y="7027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299" name="Google Shape;229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4866" y="2128266"/>
              <a:ext cx="99059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0" name="Google Shape;2300;p45"/>
            <p:cNvSpPr/>
            <p:nvPr/>
          </p:nvSpPr>
          <p:spPr>
            <a:xfrm>
              <a:off x="5308092" y="2302763"/>
              <a:ext cx="216535" cy="19050"/>
            </a:xfrm>
            <a:custGeom>
              <a:rect b="b" l="l" r="r" t="t"/>
              <a:pathLst>
                <a:path extrusionOk="0" h="19050" w="216535">
                  <a:moveTo>
                    <a:pt x="0" y="18287"/>
                  </a:moveTo>
                  <a:lnTo>
                    <a:pt x="16025" y="18883"/>
                  </a:lnTo>
                  <a:lnTo>
                    <a:pt x="32194" y="18478"/>
                  </a:lnTo>
                  <a:lnTo>
                    <a:pt x="48648" y="17216"/>
                  </a:lnTo>
                  <a:lnTo>
                    <a:pt x="65532" y="15239"/>
                  </a:lnTo>
                  <a:lnTo>
                    <a:pt x="85224" y="12715"/>
                  </a:lnTo>
                  <a:lnTo>
                    <a:pt x="105346" y="9905"/>
                  </a:lnTo>
                  <a:lnTo>
                    <a:pt x="125753" y="7096"/>
                  </a:lnTo>
                  <a:lnTo>
                    <a:pt x="146304" y="4571"/>
                  </a:lnTo>
                  <a:lnTo>
                    <a:pt x="160043" y="3214"/>
                  </a:lnTo>
                  <a:lnTo>
                    <a:pt x="173926" y="1714"/>
                  </a:lnTo>
                  <a:lnTo>
                    <a:pt x="188094" y="500"/>
                  </a:lnTo>
                  <a:lnTo>
                    <a:pt x="202692" y="0"/>
                  </a:lnTo>
                  <a:lnTo>
                    <a:pt x="207264" y="0"/>
                  </a:lnTo>
                  <a:lnTo>
                    <a:pt x="211836" y="0"/>
                  </a:lnTo>
                  <a:lnTo>
                    <a:pt x="216407" y="0"/>
                  </a:lnTo>
                  <a:lnTo>
                    <a:pt x="214883" y="4571"/>
                  </a:lnTo>
                  <a:lnTo>
                    <a:pt x="213359" y="6095"/>
                  </a:lnTo>
                  <a:lnTo>
                    <a:pt x="207264" y="6095"/>
                  </a:lnTo>
                  <a:lnTo>
                    <a:pt x="205740" y="6095"/>
                  </a:lnTo>
                  <a:lnTo>
                    <a:pt x="202692" y="6095"/>
                  </a:lnTo>
                  <a:lnTo>
                    <a:pt x="201168" y="6095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301" name="Google Shape;230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7055" y="1223703"/>
            <a:ext cx="116389" cy="170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45"/>
          <p:cNvGrpSpPr/>
          <p:nvPr/>
        </p:nvGrpSpPr>
        <p:grpSpPr>
          <a:xfrm>
            <a:off x="3076414" y="1225251"/>
            <a:ext cx="236519" cy="217514"/>
            <a:chOff x="5448990" y="2452878"/>
            <a:chExt cx="173046" cy="199262"/>
          </a:xfrm>
        </p:grpSpPr>
        <p:pic>
          <p:nvPicPr>
            <p:cNvPr id="2303" name="Google Shape;2303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8990" y="2452878"/>
              <a:ext cx="115895" cy="184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4" name="Google Shape;2304;p45"/>
            <p:cNvSpPr/>
            <p:nvPr/>
          </p:nvSpPr>
          <p:spPr>
            <a:xfrm>
              <a:off x="5612892" y="2589276"/>
              <a:ext cx="5079" cy="62864"/>
            </a:xfrm>
            <a:custGeom>
              <a:rect b="b" l="l" r="r" t="t"/>
              <a:pathLst>
                <a:path extrusionOk="0" h="62864" w="5079">
                  <a:moveTo>
                    <a:pt x="0" y="0"/>
                  </a:moveTo>
                  <a:lnTo>
                    <a:pt x="0" y="7620"/>
                  </a:lnTo>
                  <a:lnTo>
                    <a:pt x="0" y="13716"/>
                  </a:lnTo>
                  <a:lnTo>
                    <a:pt x="1524" y="21336"/>
                  </a:lnTo>
                  <a:lnTo>
                    <a:pt x="1762" y="28194"/>
                  </a:lnTo>
                  <a:lnTo>
                    <a:pt x="2286" y="35052"/>
                  </a:lnTo>
                  <a:lnTo>
                    <a:pt x="2809" y="41910"/>
                  </a:lnTo>
                  <a:lnTo>
                    <a:pt x="3048" y="48768"/>
                  </a:lnTo>
                  <a:lnTo>
                    <a:pt x="4572" y="53339"/>
                  </a:lnTo>
                  <a:lnTo>
                    <a:pt x="4572" y="57912"/>
                  </a:lnTo>
                  <a:lnTo>
                    <a:pt x="4572" y="6248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5599176" y="253136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306" name="Google Shape;230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5772" y="1616329"/>
            <a:ext cx="25569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7071" y="1676221"/>
            <a:ext cx="120814" cy="11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8709" y="1573073"/>
            <a:ext cx="205177" cy="242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9" name="Google Shape;2309;p45"/>
          <p:cNvGrpSpPr/>
          <p:nvPr/>
        </p:nvGrpSpPr>
        <p:grpSpPr>
          <a:xfrm>
            <a:off x="5115251" y="1413652"/>
            <a:ext cx="1668138" cy="524726"/>
            <a:chOff x="6940676" y="2625470"/>
            <a:chExt cx="1220470" cy="480694"/>
          </a:xfrm>
        </p:grpSpPr>
        <p:pic>
          <p:nvPicPr>
            <p:cNvPr id="2310" name="Google Shape;2310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18298" y="2829305"/>
              <a:ext cx="92963" cy="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31264" y="2794253"/>
              <a:ext cx="149161" cy="125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2" name="Google Shape;2312;p45"/>
            <p:cNvSpPr/>
            <p:nvPr/>
          </p:nvSpPr>
          <p:spPr>
            <a:xfrm>
              <a:off x="6940676" y="2625470"/>
              <a:ext cx="1220470" cy="480694"/>
            </a:xfrm>
            <a:custGeom>
              <a:rect b="b" l="l" r="r" t="t"/>
              <a:pathLst>
                <a:path extrusionOk="0" h="480694" w="1220470">
                  <a:moveTo>
                    <a:pt x="66675" y="480441"/>
                  </a:moveTo>
                  <a:lnTo>
                    <a:pt x="43815" y="442341"/>
                  </a:lnTo>
                  <a:lnTo>
                    <a:pt x="33527" y="404050"/>
                  </a:lnTo>
                  <a:lnTo>
                    <a:pt x="25526" y="364617"/>
                  </a:lnTo>
                  <a:lnTo>
                    <a:pt x="22097" y="337185"/>
                  </a:lnTo>
                  <a:lnTo>
                    <a:pt x="18668" y="309753"/>
                  </a:lnTo>
                  <a:lnTo>
                    <a:pt x="15239" y="282321"/>
                  </a:lnTo>
                  <a:lnTo>
                    <a:pt x="11810" y="254889"/>
                  </a:lnTo>
                  <a:lnTo>
                    <a:pt x="9310" y="231767"/>
                  </a:lnTo>
                  <a:lnTo>
                    <a:pt x="6667" y="208216"/>
                  </a:lnTo>
                  <a:lnTo>
                    <a:pt x="4310" y="184380"/>
                  </a:lnTo>
                  <a:lnTo>
                    <a:pt x="2666" y="160401"/>
                  </a:lnTo>
                  <a:lnTo>
                    <a:pt x="1190" y="147327"/>
                  </a:lnTo>
                  <a:lnTo>
                    <a:pt x="0" y="132397"/>
                  </a:lnTo>
                  <a:lnTo>
                    <a:pt x="523" y="117752"/>
                  </a:lnTo>
                  <a:lnTo>
                    <a:pt x="4190" y="105537"/>
                  </a:lnTo>
                  <a:lnTo>
                    <a:pt x="7238" y="97917"/>
                  </a:lnTo>
                  <a:lnTo>
                    <a:pt x="14858" y="94869"/>
                  </a:lnTo>
                  <a:lnTo>
                    <a:pt x="22478" y="93345"/>
                  </a:lnTo>
                  <a:lnTo>
                    <a:pt x="35051" y="90439"/>
                  </a:lnTo>
                  <a:lnTo>
                    <a:pt x="47624" y="88392"/>
                  </a:lnTo>
                  <a:lnTo>
                    <a:pt x="60197" y="86915"/>
                  </a:lnTo>
                  <a:lnTo>
                    <a:pt x="72770" y="85725"/>
                  </a:lnTo>
                  <a:lnTo>
                    <a:pt x="96773" y="81391"/>
                  </a:lnTo>
                  <a:lnTo>
                    <a:pt x="120776" y="77343"/>
                  </a:lnTo>
                  <a:lnTo>
                    <a:pt x="144779" y="73294"/>
                  </a:lnTo>
                  <a:lnTo>
                    <a:pt x="168782" y="68961"/>
                  </a:lnTo>
                  <a:lnTo>
                    <a:pt x="201953" y="64150"/>
                  </a:lnTo>
                  <a:lnTo>
                    <a:pt x="235267" y="59055"/>
                  </a:lnTo>
                  <a:lnTo>
                    <a:pt x="268866" y="53959"/>
                  </a:lnTo>
                  <a:lnTo>
                    <a:pt x="347233" y="43076"/>
                  </a:lnTo>
                  <a:lnTo>
                    <a:pt x="391286" y="38290"/>
                  </a:lnTo>
                  <a:lnTo>
                    <a:pt x="435340" y="34361"/>
                  </a:lnTo>
                  <a:lnTo>
                    <a:pt x="479679" y="30861"/>
                  </a:lnTo>
                  <a:lnTo>
                    <a:pt x="530209" y="26812"/>
                  </a:lnTo>
                  <a:lnTo>
                    <a:pt x="581024" y="23622"/>
                  </a:lnTo>
                  <a:lnTo>
                    <a:pt x="631840" y="21002"/>
                  </a:lnTo>
                  <a:lnTo>
                    <a:pt x="682370" y="18669"/>
                  </a:lnTo>
                  <a:lnTo>
                    <a:pt x="731758" y="15763"/>
                  </a:lnTo>
                  <a:lnTo>
                    <a:pt x="781430" y="13716"/>
                  </a:lnTo>
                  <a:lnTo>
                    <a:pt x="831103" y="12239"/>
                  </a:lnTo>
                  <a:lnTo>
                    <a:pt x="880491" y="11049"/>
                  </a:lnTo>
                  <a:lnTo>
                    <a:pt x="922782" y="9239"/>
                  </a:lnTo>
                  <a:lnTo>
                    <a:pt x="965072" y="8001"/>
                  </a:lnTo>
                  <a:lnTo>
                    <a:pt x="1007363" y="6762"/>
                  </a:lnTo>
                  <a:lnTo>
                    <a:pt x="1049654" y="4953"/>
                  </a:lnTo>
                  <a:lnTo>
                    <a:pt x="1107566" y="2095"/>
                  </a:lnTo>
                  <a:lnTo>
                    <a:pt x="1136665" y="881"/>
                  </a:lnTo>
                  <a:lnTo>
                    <a:pt x="1165479" y="380"/>
                  </a:lnTo>
                  <a:lnTo>
                    <a:pt x="1176242" y="190"/>
                  </a:lnTo>
                  <a:lnTo>
                    <a:pt x="1187577" y="0"/>
                  </a:lnTo>
                  <a:lnTo>
                    <a:pt x="1198911" y="381"/>
                  </a:lnTo>
                  <a:lnTo>
                    <a:pt x="1209675" y="1904"/>
                  </a:lnTo>
                  <a:lnTo>
                    <a:pt x="1215770" y="3428"/>
                  </a:lnTo>
                  <a:lnTo>
                    <a:pt x="1212723" y="11049"/>
                  </a:lnTo>
                  <a:lnTo>
                    <a:pt x="1212723" y="15621"/>
                  </a:lnTo>
                  <a:lnTo>
                    <a:pt x="1212889" y="27289"/>
                  </a:lnTo>
                  <a:lnTo>
                    <a:pt x="1211770" y="39243"/>
                  </a:lnTo>
                  <a:lnTo>
                    <a:pt x="1210365" y="51196"/>
                  </a:lnTo>
                  <a:lnTo>
                    <a:pt x="1209675" y="62865"/>
                  </a:lnTo>
                  <a:lnTo>
                    <a:pt x="1208793" y="85701"/>
                  </a:lnTo>
                  <a:lnTo>
                    <a:pt x="1208341" y="108394"/>
                  </a:lnTo>
                  <a:lnTo>
                    <a:pt x="1208174" y="130802"/>
                  </a:lnTo>
                  <a:lnTo>
                    <a:pt x="1208150" y="152780"/>
                  </a:lnTo>
                  <a:lnTo>
                    <a:pt x="1209794" y="175402"/>
                  </a:lnTo>
                  <a:lnTo>
                    <a:pt x="1212151" y="197739"/>
                  </a:lnTo>
                  <a:lnTo>
                    <a:pt x="1214794" y="220075"/>
                  </a:lnTo>
                  <a:lnTo>
                    <a:pt x="1217295" y="242697"/>
                  </a:lnTo>
                  <a:lnTo>
                    <a:pt x="1218414" y="261889"/>
                  </a:lnTo>
                  <a:lnTo>
                    <a:pt x="1219390" y="280797"/>
                  </a:lnTo>
                  <a:lnTo>
                    <a:pt x="1220081" y="299704"/>
                  </a:lnTo>
                  <a:lnTo>
                    <a:pt x="1220343" y="318897"/>
                  </a:lnTo>
                  <a:lnTo>
                    <a:pt x="1219962" y="333255"/>
                  </a:lnTo>
                  <a:lnTo>
                    <a:pt x="1209675" y="373761"/>
                  </a:lnTo>
                  <a:lnTo>
                    <a:pt x="1179195" y="398145"/>
                  </a:lnTo>
                  <a:lnTo>
                    <a:pt x="1141856" y="405765"/>
                  </a:lnTo>
                  <a:lnTo>
                    <a:pt x="1104518" y="408813"/>
                  </a:lnTo>
                  <a:lnTo>
                    <a:pt x="1060180" y="412861"/>
                  </a:lnTo>
                  <a:lnTo>
                    <a:pt x="1016127" y="416052"/>
                  </a:lnTo>
                  <a:lnTo>
                    <a:pt x="972073" y="418671"/>
                  </a:lnTo>
                  <a:lnTo>
                    <a:pt x="927735" y="421005"/>
                  </a:lnTo>
                  <a:lnTo>
                    <a:pt x="879729" y="424195"/>
                  </a:lnTo>
                  <a:lnTo>
                    <a:pt x="831722" y="427101"/>
                  </a:lnTo>
                  <a:lnTo>
                    <a:pt x="783716" y="430006"/>
                  </a:lnTo>
                  <a:lnTo>
                    <a:pt x="735710" y="433197"/>
                  </a:lnTo>
                  <a:lnTo>
                    <a:pt x="684014" y="436602"/>
                  </a:lnTo>
                  <a:lnTo>
                    <a:pt x="631888" y="439864"/>
                  </a:lnTo>
                  <a:lnTo>
                    <a:pt x="579477" y="442841"/>
                  </a:lnTo>
                  <a:lnTo>
                    <a:pt x="526923" y="445389"/>
                  </a:lnTo>
                  <a:lnTo>
                    <a:pt x="476654" y="448317"/>
                  </a:lnTo>
                  <a:lnTo>
                    <a:pt x="426529" y="450532"/>
                  </a:lnTo>
                  <a:lnTo>
                    <a:pt x="376689" y="452461"/>
                  </a:lnTo>
                  <a:lnTo>
                    <a:pt x="327279" y="454533"/>
                  </a:lnTo>
                  <a:lnTo>
                    <a:pt x="254127" y="460057"/>
                  </a:lnTo>
                  <a:lnTo>
                    <a:pt x="180975" y="466725"/>
                  </a:lnTo>
                  <a:lnTo>
                    <a:pt x="170664" y="468272"/>
                  </a:lnTo>
                  <a:lnTo>
                    <a:pt x="159067" y="469963"/>
                  </a:lnTo>
                  <a:lnTo>
                    <a:pt x="147756" y="470796"/>
                  </a:lnTo>
                  <a:lnTo>
                    <a:pt x="138303" y="469773"/>
                  </a:lnTo>
                  <a:lnTo>
                    <a:pt x="138303" y="46824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313" name="Google Shape;2313;p45"/>
          <p:cNvGrpSpPr/>
          <p:nvPr/>
        </p:nvGrpSpPr>
        <p:grpSpPr>
          <a:xfrm>
            <a:off x="7009221" y="1445678"/>
            <a:ext cx="280164" cy="217098"/>
            <a:chOff x="8326373" y="2654808"/>
            <a:chExt cx="204978" cy="198881"/>
          </a:xfrm>
        </p:grpSpPr>
        <p:pic>
          <p:nvPicPr>
            <p:cNvPr id="2314" name="Google Shape;2314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26373" y="2716530"/>
              <a:ext cx="134111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5" name="Google Shape;2315;p45"/>
            <p:cNvSpPr/>
            <p:nvPr/>
          </p:nvSpPr>
          <p:spPr>
            <a:xfrm>
              <a:off x="8505444" y="2743200"/>
              <a:ext cx="3175" cy="59689"/>
            </a:xfrm>
            <a:custGeom>
              <a:rect b="b" l="l" r="r" t="t"/>
              <a:pathLst>
                <a:path extrusionOk="0" h="59689" w="3175">
                  <a:moveTo>
                    <a:pt x="0" y="0"/>
                  </a:moveTo>
                  <a:lnTo>
                    <a:pt x="23" y="8262"/>
                  </a:lnTo>
                  <a:lnTo>
                    <a:pt x="190" y="16954"/>
                  </a:lnTo>
                  <a:lnTo>
                    <a:pt x="642" y="25931"/>
                  </a:lnTo>
                  <a:lnTo>
                    <a:pt x="1524" y="35052"/>
                  </a:lnTo>
                  <a:lnTo>
                    <a:pt x="1524" y="42672"/>
                  </a:lnTo>
                  <a:lnTo>
                    <a:pt x="3048" y="48768"/>
                  </a:lnTo>
                  <a:lnTo>
                    <a:pt x="3048" y="56387"/>
                  </a:lnTo>
                  <a:lnTo>
                    <a:pt x="3048" y="57912"/>
                  </a:lnTo>
                  <a:lnTo>
                    <a:pt x="3048" y="594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8508492" y="26548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8287"/>
                  </a:lnTo>
                  <a:lnTo>
                    <a:pt x="16763" y="22859"/>
                  </a:lnTo>
                  <a:lnTo>
                    <a:pt x="4571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317" name="Google Shape;2317;p45"/>
          <p:cNvSpPr/>
          <p:nvPr/>
        </p:nvSpPr>
        <p:spPr>
          <a:xfrm>
            <a:off x="5158601" y="655559"/>
            <a:ext cx="2283085" cy="493247"/>
          </a:xfrm>
          <a:custGeom>
            <a:rect b="b" l="l" r="r" t="t"/>
            <a:pathLst>
              <a:path extrusionOk="0" h="451485" w="1672590">
                <a:moveTo>
                  <a:pt x="21335" y="451104"/>
                </a:moveTo>
                <a:lnTo>
                  <a:pt x="13715" y="402336"/>
                </a:lnTo>
                <a:lnTo>
                  <a:pt x="8786" y="346829"/>
                </a:lnTo>
                <a:lnTo>
                  <a:pt x="7619" y="303657"/>
                </a:lnTo>
                <a:lnTo>
                  <a:pt x="7619" y="279654"/>
                </a:lnTo>
                <a:lnTo>
                  <a:pt x="7619" y="255651"/>
                </a:lnTo>
                <a:lnTo>
                  <a:pt x="7619" y="231648"/>
                </a:lnTo>
                <a:lnTo>
                  <a:pt x="7619" y="209931"/>
                </a:lnTo>
                <a:lnTo>
                  <a:pt x="7619" y="188214"/>
                </a:lnTo>
                <a:lnTo>
                  <a:pt x="7619" y="166497"/>
                </a:lnTo>
                <a:lnTo>
                  <a:pt x="7619" y="144780"/>
                </a:lnTo>
                <a:lnTo>
                  <a:pt x="7000" y="128087"/>
                </a:lnTo>
                <a:lnTo>
                  <a:pt x="6095" y="110680"/>
                </a:lnTo>
                <a:lnTo>
                  <a:pt x="6334" y="93559"/>
                </a:lnTo>
                <a:lnTo>
                  <a:pt x="9143" y="77724"/>
                </a:lnTo>
                <a:lnTo>
                  <a:pt x="52720" y="55626"/>
                </a:lnTo>
                <a:lnTo>
                  <a:pt x="67055" y="53340"/>
                </a:lnTo>
                <a:lnTo>
                  <a:pt x="118229" y="45600"/>
                </a:lnTo>
                <a:lnTo>
                  <a:pt x="164377" y="40409"/>
                </a:lnTo>
                <a:lnTo>
                  <a:pt x="210312" y="36718"/>
                </a:lnTo>
                <a:lnTo>
                  <a:pt x="233171" y="35052"/>
                </a:lnTo>
                <a:lnTo>
                  <a:pt x="256032" y="33385"/>
                </a:lnTo>
                <a:lnTo>
                  <a:pt x="278892" y="32004"/>
                </a:lnTo>
                <a:lnTo>
                  <a:pt x="308848" y="29979"/>
                </a:lnTo>
                <a:lnTo>
                  <a:pt x="369331" y="27074"/>
                </a:lnTo>
                <a:lnTo>
                  <a:pt x="435625" y="25026"/>
                </a:lnTo>
                <a:lnTo>
                  <a:pt x="507730" y="24407"/>
                </a:lnTo>
                <a:lnTo>
                  <a:pt x="544068" y="24384"/>
                </a:lnTo>
                <a:lnTo>
                  <a:pt x="583168" y="23502"/>
                </a:lnTo>
                <a:lnTo>
                  <a:pt x="622553" y="23050"/>
                </a:lnTo>
                <a:lnTo>
                  <a:pt x="661939" y="22883"/>
                </a:lnTo>
                <a:lnTo>
                  <a:pt x="701040" y="22860"/>
                </a:lnTo>
                <a:lnTo>
                  <a:pt x="740163" y="21955"/>
                </a:lnTo>
                <a:lnTo>
                  <a:pt x="779716" y="21336"/>
                </a:lnTo>
                <a:lnTo>
                  <a:pt x="819554" y="20716"/>
                </a:lnTo>
                <a:lnTo>
                  <a:pt x="859535" y="19812"/>
                </a:lnTo>
                <a:lnTo>
                  <a:pt x="898398" y="18669"/>
                </a:lnTo>
                <a:lnTo>
                  <a:pt x="937259" y="17526"/>
                </a:lnTo>
                <a:lnTo>
                  <a:pt x="976121" y="16383"/>
                </a:lnTo>
                <a:lnTo>
                  <a:pt x="1014983" y="15240"/>
                </a:lnTo>
                <a:lnTo>
                  <a:pt x="1058656" y="14358"/>
                </a:lnTo>
                <a:lnTo>
                  <a:pt x="1102614" y="13906"/>
                </a:lnTo>
                <a:lnTo>
                  <a:pt x="1146571" y="13739"/>
                </a:lnTo>
                <a:lnTo>
                  <a:pt x="1190244" y="13716"/>
                </a:lnTo>
                <a:lnTo>
                  <a:pt x="1229082" y="13716"/>
                </a:lnTo>
                <a:lnTo>
                  <a:pt x="1267777" y="13716"/>
                </a:lnTo>
                <a:lnTo>
                  <a:pt x="1306187" y="13716"/>
                </a:lnTo>
                <a:lnTo>
                  <a:pt x="1344168" y="13716"/>
                </a:lnTo>
                <a:lnTo>
                  <a:pt x="1386697" y="13906"/>
                </a:lnTo>
                <a:lnTo>
                  <a:pt x="1429512" y="14097"/>
                </a:lnTo>
                <a:lnTo>
                  <a:pt x="1472326" y="13716"/>
                </a:lnTo>
                <a:lnTo>
                  <a:pt x="1514856" y="12191"/>
                </a:lnTo>
                <a:lnTo>
                  <a:pt x="1527429" y="11048"/>
                </a:lnTo>
                <a:lnTo>
                  <a:pt x="1540002" y="9905"/>
                </a:lnTo>
                <a:lnTo>
                  <a:pt x="1552575" y="8762"/>
                </a:lnTo>
                <a:lnTo>
                  <a:pt x="1565148" y="7619"/>
                </a:lnTo>
                <a:lnTo>
                  <a:pt x="1574958" y="6262"/>
                </a:lnTo>
                <a:lnTo>
                  <a:pt x="1584198" y="4762"/>
                </a:lnTo>
                <a:lnTo>
                  <a:pt x="1593437" y="3548"/>
                </a:lnTo>
                <a:lnTo>
                  <a:pt x="1603248" y="3047"/>
                </a:lnTo>
                <a:lnTo>
                  <a:pt x="1609344" y="1523"/>
                </a:lnTo>
                <a:lnTo>
                  <a:pt x="1616964" y="1523"/>
                </a:lnTo>
                <a:lnTo>
                  <a:pt x="1623060" y="1523"/>
                </a:lnTo>
                <a:lnTo>
                  <a:pt x="1624584" y="1523"/>
                </a:lnTo>
                <a:lnTo>
                  <a:pt x="1627631" y="0"/>
                </a:lnTo>
                <a:lnTo>
                  <a:pt x="1627631" y="1523"/>
                </a:lnTo>
                <a:lnTo>
                  <a:pt x="1629156" y="3047"/>
                </a:lnTo>
                <a:lnTo>
                  <a:pt x="1630680" y="7619"/>
                </a:lnTo>
                <a:lnTo>
                  <a:pt x="1632203" y="9143"/>
                </a:lnTo>
                <a:lnTo>
                  <a:pt x="1635252" y="15240"/>
                </a:lnTo>
                <a:lnTo>
                  <a:pt x="1639823" y="19812"/>
                </a:lnTo>
                <a:lnTo>
                  <a:pt x="1655064" y="57912"/>
                </a:lnTo>
                <a:lnTo>
                  <a:pt x="1662779" y="98202"/>
                </a:lnTo>
                <a:lnTo>
                  <a:pt x="1664207" y="111252"/>
                </a:lnTo>
                <a:lnTo>
                  <a:pt x="1666232" y="128158"/>
                </a:lnTo>
                <a:lnTo>
                  <a:pt x="1667827" y="144780"/>
                </a:lnTo>
                <a:lnTo>
                  <a:pt x="1669137" y="161401"/>
                </a:lnTo>
                <a:lnTo>
                  <a:pt x="1670303" y="178308"/>
                </a:lnTo>
                <a:lnTo>
                  <a:pt x="1671399" y="191357"/>
                </a:lnTo>
                <a:lnTo>
                  <a:pt x="1672208" y="204978"/>
                </a:lnTo>
                <a:lnTo>
                  <a:pt x="1672447" y="218598"/>
                </a:lnTo>
                <a:lnTo>
                  <a:pt x="1671827" y="231647"/>
                </a:lnTo>
                <a:lnTo>
                  <a:pt x="1670303" y="240792"/>
                </a:lnTo>
                <a:lnTo>
                  <a:pt x="1668780" y="248411"/>
                </a:lnTo>
                <a:lnTo>
                  <a:pt x="1667256" y="256032"/>
                </a:lnTo>
                <a:lnTo>
                  <a:pt x="1665731" y="259080"/>
                </a:lnTo>
                <a:lnTo>
                  <a:pt x="1665731" y="263652"/>
                </a:lnTo>
                <a:lnTo>
                  <a:pt x="1665731" y="266699"/>
                </a:lnTo>
                <a:lnTo>
                  <a:pt x="1665731" y="268223"/>
                </a:lnTo>
                <a:lnTo>
                  <a:pt x="1665731" y="271272"/>
                </a:lnTo>
                <a:lnTo>
                  <a:pt x="1664207" y="271272"/>
                </a:lnTo>
                <a:lnTo>
                  <a:pt x="1664207" y="272796"/>
                </a:lnTo>
                <a:lnTo>
                  <a:pt x="1658111" y="274320"/>
                </a:lnTo>
                <a:lnTo>
                  <a:pt x="1656587" y="274320"/>
                </a:lnTo>
                <a:lnTo>
                  <a:pt x="1649729" y="275463"/>
                </a:lnTo>
                <a:lnTo>
                  <a:pt x="1642871" y="276606"/>
                </a:lnTo>
                <a:lnTo>
                  <a:pt x="1636013" y="277749"/>
                </a:lnTo>
                <a:lnTo>
                  <a:pt x="1629156" y="278892"/>
                </a:lnTo>
                <a:lnTo>
                  <a:pt x="1610868" y="282082"/>
                </a:lnTo>
                <a:lnTo>
                  <a:pt x="1592579" y="284988"/>
                </a:lnTo>
                <a:lnTo>
                  <a:pt x="1574291" y="287893"/>
                </a:lnTo>
                <a:lnTo>
                  <a:pt x="1556003" y="291084"/>
                </a:lnTo>
                <a:lnTo>
                  <a:pt x="1526524" y="295394"/>
                </a:lnTo>
                <a:lnTo>
                  <a:pt x="1468135" y="302871"/>
                </a:lnTo>
                <a:lnTo>
                  <a:pt x="1389506" y="311777"/>
                </a:lnTo>
                <a:lnTo>
                  <a:pt x="1340357" y="316801"/>
                </a:lnTo>
                <a:lnTo>
                  <a:pt x="1291208" y="321540"/>
                </a:lnTo>
                <a:lnTo>
                  <a:pt x="1242060" y="326136"/>
                </a:lnTo>
                <a:lnTo>
                  <a:pt x="1199769" y="329565"/>
                </a:lnTo>
                <a:lnTo>
                  <a:pt x="1157477" y="332994"/>
                </a:lnTo>
                <a:lnTo>
                  <a:pt x="1115187" y="336423"/>
                </a:lnTo>
                <a:lnTo>
                  <a:pt x="1072896" y="339852"/>
                </a:lnTo>
                <a:lnTo>
                  <a:pt x="1018936" y="345043"/>
                </a:lnTo>
                <a:lnTo>
                  <a:pt x="964691" y="349377"/>
                </a:lnTo>
                <a:lnTo>
                  <a:pt x="910447" y="353139"/>
                </a:lnTo>
                <a:lnTo>
                  <a:pt x="856487" y="356616"/>
                </a:lnTo>
                <a:lnTo>
                  <a:pt x="815363" y="359806"/>
                </a:lnTo>
                <a:lnTo>
                  <a:pt x="774382" y="362712"/>
                </a:lnTo>
                <a:lnTo>
                  <a:pt x="733686" y="365617"/>
                </a:lnTo>
                <a:lnTo>
                  <a:pt x="693419" y="368808"/>
                </a:lnTo>
                <a:lnTo>
                  <a:pt x="652272" y="373118"/>
                </a:lnTo>
                <a:lnTo>
                  <a:pt x="611124" y="376999"/>
                </a:lnTo>
                <a:lnTo>
                  <a:pt x="569976" y="380595"/>
                </a:lnTo>
                <a:lnTo>
                  <a:pt x="528827" y="384048"/>
                </a:lnTo>
                <a:lnTo>
                  <a:pt x="492013" y="387477"/>
                </a:lnTo>
                <a:lnTo>
                  <a:pt x="454913" y="390906"/>
                </a:lnTo>
                <a:lnTo>
                  <a:pt x="417814" y="394335"/>
                </a:lnTo>
                <a:lnTo>
                  <a:pt x="380999" y="397764"/>
                </a:lnTo>
                <a:lnTo>
                  <a:pt x="350138" y="400716"/>
                </a:lnTo>
                <a:lnTo>
                  <a:pt x="319277" y="403098"/>
                </a:lnTo>
                <a:lnTo>
                  <a:pt x="288416" y="405479"/>
                </a:lnTo>
                <a:lnTo>
                  <a:pt x="257555" y="408432"/>
                </a:lnTo>
                <a:lnTo>
                  <a:pt x="232671" y="410718"/>
                </a:lnTo>
                <a:lnTo>
                  <a:pt x="208216" y="413004"/>
                </a:lnTo>
                <a:lnTo>
                  <a:pt x="184046" y="415290"/>
                </a:lnTo>
                <a:lnTo>
                  <a:pt x="160019" y="417576"/>
                </a:lnTo>
                <a:lnTo>
                  <a:pt x="140827" y="418980"/>
                </a:lnTo>
                <a:lnTo>
                  <a:pt x="121919" y="420814"/>
                </a:lnTo>
                <a:lnTo>
                  <a:pt x="103012" y="422933"/>
                </a:lnTo>
                <a:lnTo>
                  <a:pt x="83819" y="425196"/>
                </a:lnTo>
                <a:lnTo>
                  <a:pt x="70103" y="427243"/>
                </a:lnTo>
                <a:lnTo>
                  <a:pt x="56387" y="429006"/>
                </a:lnTo>
                <a:lnTo>
                  <a:pt x="42671" y="430768"/>
                </a:lnTo>
                <a:lnTo>
                  <a:pt x="28955" y="432816"/>
                </a:lnTo>
                <a:lnTo>
                  <a:pt x="23621" y="433482"/>
                </a:lnTo>
                <a:lnTo>
                  <a:pt x="16001" y="434721"/>
                </a:lnTo>
                <a:lnTo>
                  <a:pt x="8381" y="435387"/>
                </a:lnTo>
                <a:lnTo>
                  <a:pt x="3047" y="434340"/>
                </a:lnTo>
                <a:lnTo>
                  <a:pt x="0" y="432816"/>
                </a:lnTo>
                <a:lnTo>
                  <a:pt x="3047" y="429768"/>
                </a:lnTo>
                <a:lnTo>
                  <a:pt x="6095" y="42672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318" name="Google Shape;2318;p45"/>
          <p:cNvGrpSpPr/>
          <p:nvPr/>
        </p:nvGrpSpPr>
        <p:grpSpPr>
          <a:xfrm>
            <a:off x="1262661" y="2412524"/>
            <a:ext cx="7404195" cy="1558802"/>
            <a:chOff x="1388914" y="3645397"/>
            <a:chExt cx="8144533" cy="2355398"/>
          </a:xfrm>
        </p:grpSpPr>
        <p:grpSp>
          <p:nvGrpSpPr>
            <p:cNvPr id="2319" name="Google Shape;2319;p45"/>
            <p:cNvGrpSpPr/>
            <p:nvPr/>
          </p:nvGrpSpPr>
          <p:grpSpPr>
            <a:xfrm>
              <a:off x="1388914" y="3972216"/>
              <a:ext cx="1197018" cy="323150"/>
              <a:chOff x="4121919" y="3738372"/>
              <a:chExt cx="796154" cy="195896"/>
            </a:xfrm>
          </p:grpSpPr>
          <p:sp>
            <p:nvSpPr>
              <p:cNvPr id="2320" name="Google Shape;2320;p45"/>
              <p:cNvSpPr/>
              <p:nvPr/>
            </p:nvSpPr>
            <p:spPr>
              <a:xfrm>
                <a:off x="4121919" y="3788854"/>
                <a:ext cx="76200" cy="145414"/>
              </a:xfrm>
              <a:custGeom>
                <a:rect b="b" l="l" r="r" t="t"/>
                <a:pathLst>
                  <a:path extrusionOk="0" h="145414" w="76200">
                    <a:moveTo>
                      <a:pt x="53840" y="5905"/>
                    </a:moveTo>
                    <a:lnTo>
                      <a:pt x="45434" y="2452"/>
                    </a:lnTo>
                    <a:lnTo>
                      <a:pt x="38028" y="0"/>
                    </a:lnTo>
                    <a:lnTo>
                      <a:pt x="30908" y="119"/>
                    </a:lnTo>
                    <a:lnTo>
                      <a:pt x="23360" y="4381"/>
                    </a:lnTo>
                    <a:lnTo>
                      <a:pt x="15025" y="14597"/>
                    </a:lnTo>
                    <a:lnTo>
                      <a:pt x="9263" y="27812"/>
                    </a:lnTo>
                    <a:lnTo>
                      <a:pt x="7500" y="41886"/>
                    </a:lnTo>
                    <a:lnTo>
                      <a:pt x="11168" y="54673"/>
                    </a:lnTo>
                    <a:lnTo>
                      <a:pt x="44696" y="77533"/>
                    </a:lnTo>
                    <a:lnTo>
                      <a:pt x="52006" y="81033"/>
                    </a:lnTo>
                    <a:lnTo>
                      <a:pt x="59745" y="84962"/>
                    </a:lnTo>
                    <a:lnTo>
                      <a:pt x="67198" y="89749"/>
                    </a:lnTo>
                    <a:lnTo>
                      <a:pt x="73652" y="95821"/>
                    </a:lnTo>
                    <a:lnTo>
                      <a:pt x="75723" y="101988"/>
                    </a:lnTo>
                    <a:lnTo>
                      <a:pt x="75366" y="108584"/>
                    </a:lnTo>
                    <a:lnTo>
                      <a:pt x="39290" y="139064"/>
                    </a:lnTo>
                    <a:lnTo>
                      <a:pt x="12501" y="145160"/>
                    </a:lnTo>
                    <a:lnTo>
                      <a:pt x="5000" y="143279"/>
                    </a:lnTo>
                    <a:lnTo>
                      <a:pt x="500" y="136969"/>
                    </a:lnTo>
                    <a:lnTo>
                      <a:pt x="0" y="130135"/>
                    </a:lnTo>
                    <a:lnTo>
                      <a:pt x="2214" y="123443"/>
                    </a:lnTo>
                    <a:lnTo>
                      <a:pt x="5857" y="117038"/>
                    </a:lnTo>
                    <a:lnTo>
                      <a:pt x="9644" y="11106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1" name="Google Shape;2321;p45"/>
              <p:cNvSpPr/>
              <p:nvPr/>
            </p:nvSpPr>
            <p:spPr>
              <a:xfrm>
                <a:off x="4238100" y="3822192"/>
                <a:ext cx="102870" cy="77470"/>
              </a:xfrm>
              <a:custGeom>
                <a:rect b="b" l="l" r="r" t="t"/>
                <a:pathLst>
                  <a:path extrusionOk="0" h="77470" w="102870">
                    <a:moveTo>
                      <a:pt x="142" y="0"/>
                    </a:moveTo>
                    <a:lnTo>
                      <a:pt x="1428" y="39862"/>
                    </a:lnTo>
                    <a:lnTo>
                      <a:pt x="24526" y="76200"/>
                    </a:lnTo>
                    <a:lnTo>
                      <a:pt x="32861" y="76866"/>
                    </a:lnTo>
                    <a:lnTo>
                      <a:pt x="39766" y="74675"/>
                    </a:lnTo>
                    <a:lnTo>
                      <a:pt x="59864" y="35290"/>
                    </a:lnTo>
                    <a:lnTo>
                      <a:pt x="61102" y="25907"/>
                    </a:lnTo>
                    <a:lnTo>
                      <a:pt x="61102" y="19811"/>
                    </a:lnTo>
                    <a:lnTo>
                      <a:pt x="61102" y="16763"/>
                    </a:lnTo>
                    <a:lnTo>
                      <a:pt x="61102" y="10667"/>
                    </a:lnTo>
                    <a:lnTo>
                      <a:pt x="61102" y="16763"/>
                    </a:lnTo>
                    <a:lnTo>
                      <a:pt x="61102" y="18287"/>
                    </a:lnTo>
                    <a:lnTo>
                      <a:pt x="62626" y="22859"/>
                    </a:lnTo>
                    <a:lnTo>
                      <a:pt x="91582" y="60960"/>
                    </a:lnTo>
                    <a:lnTo>
                      <a:pt x="97678" y="57911"/>
                    </a:lnTo>
                    <a:lnTo>
                      <a:pt x="99202" y="56387"/>
                    </a:lnTo>
                    <a:lnTo>
                      <a:pt x="100726" y="54863"/>
                    </a:lnTo>
                    <a:lnTo>
                      <a:pt x="102250" y="5333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2" name="Google Shape;2322;p45"/>
              <p:cNvSpPr/>
              <p:nvPr/>
            </p:nvSpPr>
            <p:spPr>
              <a:xfrm>
                <a:off x="4337303" y="3759708"/>
                <a:ext cx="63500" cy="139064"/>
              </a:xfrm>
              <a:custGeom>
                <a:rect b="b" l="l" r="r" t="t"/>
                <a:pathLst>
                  <a:path extrusionOk="0" h="139064" w="63500">
                    <a:moveTo>
                      <a:pt x="1524" y="0"/>
                    </a:moveTo>
                    <a:lnTo>
                      <a:pt x="47" y="15263"/>
                    </a:lnTo>
                    <a:lnTo>
                      <a:pt x="0" y="29527"/>
                    </a:lnTo>
                    <a:lnTo>
                      <a:pt x="1095" y="43505"/>
                    </a:lnTo>
                    <a:lnTo>
                      <a:pt x="3048" y="57912"/>
                    </a:lnTo>
                    <a:lnTo>
                      <a:pt x="5119" y="70223"/>
                    </a:lnTo>
                    <a:lnTo>
                      <a:pt x="7048" y="82105"/>
                    </a:lnTo>
                    <a:lnTo>
                      <a:pt x="9263" y="93702"/>
                    </a:lnTo>
                    <a:lnTo>
                      <a:pt x="12192" y="105155"/>
                    </a:lnTo>
                    <a:lnTo>
                      <a:pt x="12192" y="109728"/>
                    </a:lnTo>
                    <a:lnTo>
                      <a:pt x="13716" y="112775"/>
                    </a:lnTo>
                    <a:lnTo>
                      <a:pt x="15240" y="115824"/>
                    </a:lnTo>
                    <a:lnTo>
                      <a:pt x="16764" y="109728"/>
                    </a:lnTo>
                    <a:lnTo>
                      <a:pt x="18288" y="102108"/>
                    </a:lnTo>
                    <a:lnTo>
                      <a:pt x="19812" y="94488"/>
                    </a:lnTo>
                    <a:lnTo>
                      <a:pt x="21526" y="88749"/>
                    </a:lnTo>
                    <a:lnTo>
                      <a:pt x="24384" y="81724"/>
                    </a:lnTo>
                    <a:lnTo>
                      <a:pt x="28384" y="74985"/>
                    </a:lnTo>
                    <a:lnTo>
                      <a:pt x="33528" y="70104"/>
                    </a:lnTo>
                    <a:lnTo>
                      <a:pt x="39624" y="67055"/>
                    </a:lnTo>
                    <a:lnTo>
                      <a:pt x="48768" y="73151"/>
                    </a:lnTo>
                    <a:lnTo>
                      <a:pt x="53340" y="77723"/>
                    </a:lnTo>
                    <a:lnTo>
                      <a:pt x="58412" y="85558"/>
                    </a:lnTo>
                    <a:lnTo>
                      <a:pt x="61912" y="94678"/>
                    </a:lnTo>
                    <a:lnTo>
                      <a:pt x="63412" y="104084"/>
                    </a:lnTo>
                    <a:lnTo>
                      <a:pt x="62484" y="112775"/>
                    </a:lnTo>
                    <a:lnTo>
                      <a:pt x="30480" y="138684"/>
                    </a:lnTo>
                    <a:lnTo>
                      <a:pt x="33528" y="137160"/>
                    </a:lnTo>
                    <a:lnTo>
                      <a:pt x="32004" y="13411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3" name="Google Shape;2323;p45"/>
              <p:cNvSpPr/>
              <p:nvPr/>
            </p:nvSpPr>
            <p:spPr>
              <a:xfrm>
                <a:off x="4418075" y="3798260"/>
                <a:ext cx="67945" cy="113664"/>
              </a:xfrm>
              <a:custGeom>
                <a:rect b="b" l="l" r="r" t="t"/>
                <a:pathLst>
                  <a:path extrusionOk="0" h="113664" w="67945">
                    <a:moveTo>
                      <a:pt x="33527" y="2595"/>
                    </a:moveTo>
                    <a:lnTo>
                      <a:pt x="22979" y="0"/>
                    </a:lnTo>
                    <a:lnTo>
                      <a:pt x="15430" y="119"/>
                    </a:lnTo>
                    <a:lnTo>
                      <a:pt x="9310" y="4524"/>
                    </a:lnTo>
                    <a:lnTo>
                      <a:pt x="3047" y="14787"/>
                    </a:lnTo>
                    <a:lnTo>
                      <a:pt x="523" y="23883"/>
                    </a:lnTo>
                    <a:lnTo>
                      <a:pt x="0" y="32694"/>
                    </a:lnTo>
                    <a:lnTo>
                      <a:pt x="1762" y="40933"/>
                    </a:lnTo>
                    <a:lnTo>
                      <a:pt x="6095" y="48315"/>
                    </a:lnTo>
                    <a:lnTo>
                      <a:pt x="17359" y="56578"/>
                    </a:lnTo>
                    <a:lnTo>
                      <a:pt x="29908" y="61841"/>
                    </a:lnTo>
                    <a:lnTo>
                      <a:pt x="42743" y="65674"/>
                    </a:lnTo>
                    <a:lnTo>
                      <a:pt x="54863" y="69651"/>
                    </a:lnTo>
                    <a:lnTo>
                      <a:pt x="59983" y="72509"/>
                    </a:lnTo>
                    <a:lnTo>
                      <a:pt x="64960" y="76509"/>
                    </a:lnTo>
                    <a:lnTo>
                      <a:pt x="67937" y="81653"/>
                    </a:lnTo>
                    <a:lnTo>
                      <a:pt x="67055" y="87939"/>
                    </a:lnTo>
                    <a:lnTo>
                      <a:pt x="27479" y="113180"/>
                    </a:lnTo>
                    <a:lnTo>
                      <a:pt x="22097" y="111561"/>
                    </a:lnTo>
                    <a:lnTo>
                      <a:pt x="19002" y="106513"/>
                    </a:lnTo>
                    <a:lnTo>
                      <a:pt x="16763" y="9860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4" name="Google Shape;2324;p45"/>
              <p:cNvSpPr/>
              <p:nvPr/>
            </p:nvSpPr>
            <p:spPr>
              <a:xfrm>
                <a:off x="4509515" y="3765804"/>
                <a:ext cx="20320" cy="123825"/>
              </a:xfrm>
              <a:custGeom>
                <a:rect b="b" l="l" r="r" t="t"/>
                <a:pathLst>
                  <a:path extrusionOk="0" h="123825" w="20320">
                    <a:moveTo>
                      <a:pt x="0" y="0"/>
                    </a:moveTo>
                    <a:lnTo>
                      <a:pt x="16764" y="42672"/>
                    </a:lnTo>
                    <a:lnTo>
                      <a:pt x="20002" y="69151"/>
                    </a:lnTo>
                    <a:lnTo>
                      <a:pt x="19978" y="81891"/>
                    </a:lnTo>
                    <a:lnTo>
                      <a:pt x="19812" y="94488"/>
                    </a:lnTo>
                    <a:lnTo>
                      <a:pt x="19812" y="101369"/>
                    </a:lnTo>
                    <a:lnTo>
                      <a:pt x="19812" y="108394"/>
                    </a:lnTo>
                    <a:lnTo>
                      <a:pt x="19812" y="115704"/>
                    </a:lnTo>
                    <a:lnTo>
                      <a:pt x="19812" y="12344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5" name="Google Shape;2325;p45"/>
              <p:cNvSpPr/>
              <p:nvPr/>
            </p:nvSpPr>
            <p:spPr>
              <a:xfrm>
                <a:off x="4517135" y="3819668"/>
                <a:ext cx="88900" cy="54610"/>
              </a:xfrm>
              <a:custGeom>
                <a:rect b="b" l="l" r="r" t="t"/>
                <a:pathLst>
                  <a:path extrusionOk="0" h="54610" w="88900">
                    <a:moveTo>
                      <a:pt x="0" y="19288"/>
                    </a:moveTo>
                    <a:lnTo>
                      <a:pt x="9167" y="15001"/>
                    </a:lnTo>
                    <a:lnTo>
                      <a:pt x="18478" y="11287"/>
                    </a:lnTo>
                    <a:lnTo>
                      <a:pt x="28074" y="8143"/>
                    </a:lnTo>
                    <a:lnTo>
                      <a:pt x="38100" y="5572"/>
                    </a:lnTo>
                    <a:lnTo>
                      <a:pt x="47482" y="3143"/>
                    </a:lnTo>
                    <a:lnTo>
                      <a:pt x="57150" y="1000"/>
                    </a:lnTo>
                    <a:lnTo>
                      <a:pt x="66817" y="0"/>
                    </a:lnTo>
                    <a:lnTo>
                      <a:pt x="76200" y="1000"/>
                    </a:lnTo>
                    <a:lnTo>
                      <a:pt x="83820" y="2524"/>
                    </a:lnTo>
                    <a:lnTo>
                      <a:pt x="83820" y="11668"/>
                    </a:lnTo>
                    <a:lnTo>
                      <a:pt x="85344" y="17764"/>
                    </a:lnTo>
                    <a:lnTo>
                      <a:pt x="85582" y="24622"/>
                    </a:lnTo>
                    <a:lnTo>
                      <a:pt x="86106" y="31480"/>
                    </a:lnTo>
                    <a:lnTo>
                      <a:pt x="86629" y="38338"/>
                    </a:lnTo>
                    <a:lnTo>
                      <a:pt x="86868" y="45196"/>
                    </a:lnTo>
                    <a:lnTo>
                      <a:pt x="86868" y="48244"/>
                    </a:lnTo>
                    <a:lnTo>
                      <a:pt x="88392" y="51292"/>
                    </a:lnTo>
                    <a:lnTo>
                      <a:pt x="88392" y="54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6" name="Google Shape;2326;p45"/>
              <p:cNvSpPr/>
              <p:nvPr/>
            </p:nvSpPr>
            <p:spPr>
              <a:xfrm>
                <a:off x="4568951" y="3742944"/>
                <a:ext cx="3175" cy="13970"/>
              </a:xfrm>
              <a:custGeom>
                <a:rect b="b" l="l" r="r" t="t"/>
                <a:pathLst>
                  <a:path extrusionOk="0" h="13970" w="3175">
                    <a:moveTo>
                      <a:pt x="3048" y="13716"/>
                    </a:moveTo>
                    <a:lnTo>
                      <a:pt x="3048" y="9144"/>
                    </a:lnTo>
                    <a:lnTo>
                      <a:pt x="1524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7" name="Google Shape;2327;p45"/>
              <p:cNvSpPr/>
              <p:nvPr/>
            </p:nvSpPr>
            <p:spPr>
              <a:xfrm>
                <a:off x="4654296" y="3738372"/>
                <a:ext cx="6985" cy="144779"/>
              </a:xfrm>
              <a:custGeom>
                <a:rect b="b" l="l" r="r" t="t"/>
                <a:pathLst>
                  <a:path extrusionOk="0" h="144779" w="6985">
                    <a:moveTo>
                      <a:pt x="0" y="0"/>
                    </a:moveTo>
                    <a:lnTo>
                      <a:pt x="5572" y="37719"/>
                    </a:lnTo>
                    <a:lnTo>
                      <a:pt x="6477" y="66532"/>
                    </a:lnTo>
                    <a:lnTo>
                      <a:pt x="5715" y="83057"/>
                    </a:lnTo>
                    <a:lnTo>
                      <a:pt x="4381" y="99583"/>
                    </a:lnTo>
                    <a:lnTo>
                      <a:pt x="3048" y="115824"/>
                    </a:lnTo>
                    <a:lnTo>
                      <a:pt x="1928" y="122920"/>
                    </a:lnTo>
                    <a:lnTo>
                      <a:pt x="952" y="130302"/>
                    </a:lnTo>
                    <a:lnTo>
                      <a:pt x="261" y="137683"/>
                    </a:lnTo>
                    <a:lnTo>
                      <a:pt x="0" y="1447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8" name="Google Shape;2328;p45"/>
              <p:cNvSpPr/>
              <p:nvPr/>
            </p:nvSpPr>
            <p:spPr>
              <a:xfrm>
                <a:off x="4640580" y="3803904"/>
                <a:ext cx="144779" cy="73660"/>
              </a:xfrm>
              <a:custGeom>
                <a:rect b="b" l="l" r="r" t="t"/>
                <a:pathLst>
                  <a:path extrusionOk="0" h="73660" w="144779">
                    <a:moveTo>
                      <a:pt x="0" y="16763"/>
                    </a:moveTo>
                    <a:lnTo>
                      <a:pt x="41148" y="10667"/>
                    </a:lnTo>
                    <a:lnTo>
                      <a:pt x="59436" y="0"/>
                    </a:lnTo>
                    <a:lnTo>
                      <a:pt x="60960" y="0"/>
                    </a:lnTo>
                    <a:lnTo>
                      <a:pt x="60102" y="13977"/>
                    </a:lnTo>
                    <a:lnTo>
                      <a:pt x="58674" y="29527"/>
                    </a:lnTo>
                    <a:lnTo>
                      <a:pt x="58388" y="44791"/>
                    </a:lnTo>
                    <a:lnTo>
                      <a:pt x="60960" y="57911"/>
                    </a:lnTo>
                    <a:lnTo>
                      <a:pt x="65532" y="65531"/>
                    </a:lnTo>
                    <a:lnTo>
                      <a:pt x="76200" y="64007"/>
                    </a:lnTo>
                    <a:lnTo>
                      <a:pt x="105155" y="28955"/>
                    </a:lnTo>
                    <a:lnTo>
                      <a:pt x="109728" y="21335"/>
                    </a:lnTo>
                    <a:lnTo>
                      <a:pt x="111252" y="15239"/>
                    </a:lnTo>
                    <a:lnTo>
                      <a:pt x="112775" y="7619"/>
                    </a:lnTo>
                    <a:lnTo>
                      <a:pt x="112775" y="6095"/>
                    </a:lnTo>
                    <a:lnTo>
                      <a:pt x="114300" y="12191"/>
                    </a:lnTo>
                    <a:lnTo>
                      <a:pt x="114300" y="19811"/>
                    </a:lnTo>
                    <a:lnTo>
                      <a:pt x="114300" y="25907"/>
                    </a:lnTo>
                    <a:lnTo>
                      <a:pt x="115323" y="36456"/>
                    </a:lnTo>
                    <a:lnTo>
                      <a:pt x="116776" y="48577"/>
                    </a:lnTo>
                    <a:lnTo>
                      <a:pt x="119657" y="60412"/>
                    </a:lnTo>
                    <a:lnTo>
                      <a:pt x="124968" y="70103"/>
                    </a:lnTo>
                    <a:lnTo>
                      <a:pt x="131492" y="73628"/>
                    </a:lnTo>
                    <a:lnTo>
                      <a:pt x="137160" y="72008"/>
                    </a:lnTo>
                    <a:lnTo>
                      <a:pt x="141684" y="67532"/>
                    </a:lnTo>
                    <a:lnTo>
                      <a:pt x="144779" y="6248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29" name="Google Shape;2329;p45"/>
              <p:cNvSpPr/>
              <p:nvPr/>
            </p:nvSpPr>
            <p:spPr>
              <a:xfrm>
                <a:off x="4789931" y="3759708"/>
                <a:ext cx="13970" cy="114300"/>
              </a:xfrm>
              <a:custGeom>
                <a:rect b="b" l="l" r="r" t="t"/>
                <a:pathLst>
                  <a:path extrusionOk="0" h="114300" w="13970">
                    <a:moveTo>
                      <a:pt x="0" y="0"/>
                    </a:moveTo>
                    <a:lnTo>
                      <a:pt x="1524" y="50292"/>
                    </a:lnTo>
                    <a:lnTo>
                      <a:pt x="9144" y="96012"/>
                    </a:lnTo>
                    <a:lnTo>
                      <a:pt x="12192" y="108204"/>
                    </a:lnTo>
                    <a:lnTo>
                      <a:pt x="13716" y="11430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30" name="Google Shape;2330;p45"/>
              <p:cNvSpPr/>
              <p:nvPr/>
            </p:nvSpPr>
            <p:spPr>
              <a:xfrm>
                <a:off x="4785359" y="3781425"/>
                <a:ext cx="132714" cy="89535"/>
              </a:xfrm>
              <a:custGeom>
                <a:rect b="b" l="l" r="r" t="t"/>
                <a:pathLst>
                  <a:path extrusionOk="0" h="89535" w="132714">
                    <a:moveTo>
                      <a:pt x="0" y="71247"/>
                    </a:moveTo>
                    <a:lnTo>
                      <a:pt x="42672" y="52959"/>
                    </a:lnTo>
                    <a:lnTo>
                      <a:pt x="71627" y="20955"/>
                    </a:lnTo>
                    <a:lnTo>
                      <a:pt x="60269" y="0"/>
                    </a:lnTo>
                    <a:lnTo>
                      <a:pt x="53911" y="1143"/>
                    </a:lnTo>
                    <a:lnTo>
                      <a:pt x="38195" y="44791"/>
                    </a:lnTo>
                    <a:lnTo>
                      <a:pt x="61341" y="81343"/>
                    </a:lnTo>
                    <a:lnTo>
                      <a:pt x="94488" y="89535"/>
                    </a:lnTo>
                    <a:lnTo>
                      <a:pt x="106441" y="88558"/>
                    </a:lnTo>
                    <a:lnTo>
                      <a:pt x="115823" y="87439"/>
                    </a:lnTo>
                    <a:lnTo>
                      <a:pt x="124063" y="85463"/>
                    </a:lnTo>
                    <a:lnTo>
                      <a:pt x="132588" y="8191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31" name="Google Shape;2331;p45"/>
            <p:cNvGrpSpPr/>
            <p:nvPr/>
          </p:nvGrpSpPr>
          <p:grpSpPr>
            <a:xfrm>
              <a:off x="3126498" y="4014952"/>
              <a:ext cx="135571" cy="201119"/>
              <a:chOff x="5277612" y="3764279"/>
              <a:chExt cx="90170" cy="121920"/>
            </a:xfrm>
          </p:grpSpPr>
          <p:sp>
            <p:nvSpPr>
              <p:cNvPr id="2332" name="Google Shape;2332;p45"/>
              <p:cNvSpPr/>
              <p:nvPr/>
            </p:nvSpPr>
            <p:spPr>
              <a:xfrm>
                <a:off x="5277612" y="3773423"/>
                <a:ext cx="90170" cy="73660"/>
              </a:xfrm>
              <a:custGeom>
                <a:rect b="b" l="l" r="r" t="t"/>
                <a:pathLst>
                  <a:path extrusionOk="0" h="73660" w="90170">
                    <a:moveTo>
                      <a:pt x="0" y="0"/>
                    </a:moveTo>
                    <a:lnTo>
                      <a:pt x="44148" y="31503"/>
                    </a:lnTo>
                    <a:lnTo>
                      <a:pt x="70866" y="56387"/>
                    </a:lnTo>
                    <a:lnTo>
                      <a:pt x="77200" y="63245"/>
                    </a:lnTo>
                    <a:lnTo>
                      <a:pt x="83820" y="70104"/>
                    </a:lnTo>
                    <a:lnTo>
                      <a:pt x="86868" y="71627"/>
                    </a:lnTo>
                    <a:lnTo>
                      <a:pt x="86868" y="73151"/>
                    </a:lnTo>
                    <a:lnTo>
                      <a:pt x="89916" y="7315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33" name="Google Shape;2333;p45"/>
              <p:cNvSpPr/>
              <p:nvPr/>
            </p:nvSpPr>
            <p:spPr>
              <a:xfrm>
                <a:off x="5283326" y="3764279"/>
                <a:ext cx="66039" cy="121920"/>
              </a:xfrm>
              <a:custGeom>
                <a:rect b="b" l="l" r="r" t="t"/>
                <a:pathLst>
                  <a:path extrusionOk="0" h="121920" w="66039">
                    <a:moveTo>
                      <a:pt x="65912" y="0"/>
                    </a:moveTo>
                    <a:lnTo>
                      <a:pt x="55268" y="12596"/>
                    </a:lnTo>
                    <a:lnTo>
                      <a:pt x="45910" y="25336"/>
                    </a:lnTo>
                    <a:lnTo>
                      <a:pt x="37409" y="38361"/>
                    </a:lnTo>
                    <a:lnTo>
                      <a:pt x="29336" y="51816"/>
                    </a:lnTo>
                    <a:lnTo>
                      <a:pt x="21407" y="64436"/>
                    </a:lnTo>
                    <a:lnTo>
                      <a:pt x="1904" y="105156"/>
                    </a:lnTo>
                    <a:lnTo>
                      <a:pt x="0" y="115824"/>
                    </a:lnTo>
                    <a:lnTo>
                      <a:pt x="619" y="121872"/>
                    </a:lnTo>
                    <a:lnTo>
                      <a:pt x="4952" y="121920"/>
                    </a:lnTo>
                    <a:lnTo>
                      <a:pt x="6476" y="118872"/>
                    </a:lnTo>
                    <a:lnTo>
                      <a:pt x="8000" y="115824"/>
                    </a:lnTo>
                    <a:lnTo>
                      <a:pt x="11048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34" name="Google Shape;2334;p45"/>
            <p:cNvGrpSpPr/>
            <p:nvPr/>
          </p:nvGrpSpPr>
          <p:grpSpPr>
            <a:xfrm>
              <a:off x="2846955" y="3820119"/>
              <a:ext cx="279922" cy="379194"/>
              <a:chOff x="5091684" y="3646170"/>
              <a:chExt cx="186180" cy="229870"/>
            </a:xfrm>
          </p:grpSpPr>
          <p:sp>
            <p:nvSpPr>
              <p:cNvPr id="2335" name="Google Shape;2335;p45"/>
              <p:cNvSpPr/>
              <p:nvPr/>
            </p:nvSpPr>
            <p:spPr>
              <a:xfrm>
                <a:off x="5091684" y="3779520"/>
                <a:ext cx="78104" cy="96520"/>
              </a:xfrm>
              <a:custGeom>
                <a:rect b="b" l="l" r="r" t="t"/>
                <a:pathLst>
                  <a:path extrusionOk="0" h="96520" w="78104">
                    <a:moveTo>
                      <a:pt x="9144" y="16763"/>
                    </a:moveTo>
                    <a:lnTo>
                      <a:pt x="0" y="18287"/>
                    </a:lnTo>
                    <a:lnTo>
                      <a:pt x="1524" y="21335"/>
                    </a:lnTo>
                    <a:lnTo>
                      <a:pt x="1524" y="30479"/>
                    </a:lnTo>
                    <a:lnTo>
                      <a:pt x="9144" y="77723"/>
                    </a:lnTo>
                    <a:lnTo>
                      <a:pt x="27432" y="96011"/>
                    </a:lnTo>
                    <a:lnTo>
                      <a:pt x="34361" y="93273"/>
                    </a:lnTo>
                    <a:lnTo>
                      <a:pt x="49149" y="55435"/>
                    </a:lnTo>
                    <a:lnTo>
                      <a:pt x="50292" y="38099"/>
                    </a:lnTo>
                    <a:lnTo>
                      <a:pt x="51816" y="41147"/>
                    </a:lnTo>
                    <a:lnTo>
                      <a:pt x="53340" y="47243"/>
                    </a:lnTo>
                    <a:lnTo>
                      <a:pt x="54864" y="50291"/>
                    </a:lnTo>
                    <a:lnTo>
                      <a:pt x="56388" y="53339"/>
                    </a:lnTo>
                    <a:lnTo>
                      <a:pt x="57912" y="59435"/>
                    </a:lnTo>
                    <a:lnTo>
                      <a:pt x="62484" y="56387"/>
                    </a:lnTo>
                    <a:lnTo>
                      <a:pt x="68580" y="53339"/>
                    </a:lnTo>
                    <a:lnTo>
                      <a:pt x="71628" y="42671"/>
                    </a:lnTo>
                    <a:lnTo>
                      <a:pt x="73152" y="36575"/>
                    </a:lnTo>
                    <a:lnTo>
                      <a:pt x="75795" y="27431"/>
                    </a:lnTo>
                    <a:lnTo>
                      <a:pt x="77152" y="18287"/>
                    </a:lnTo>
                    <a:lnTo>
                      <a:pt x="77652" y="9143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36" name="Google Shape;2336;p4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33594" y="3646170"/>
                <a:ext cx="71627" cy="777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37" name="Google Shape;2337;p45"/>
              <p:cNvSpPr/>
              <p:nvPr/>
            </p:nvSpPr>
            <p:spPr>
              <a:xfrm>
                <a:off x="5202935" y="3819143"/>
                <a:ext cx="74929" cy="41910"/>
              </a:xfrm>
              <a:custGeom>
                <a:rect b="b" l="l" r="r" t="t"/>
                <a:pathLst>
                  <a:path extrusionOk="0" h="41910" w="74929">
                    <a:moveTo>
                      <a:pt x="0" y="6096"/>
                    </a:moveTo>
                    <a:lnTo>
                      <a:pt x="8429" y="5572"/>
                    </a:lnTo>
                    <a:lnTo>
                      <a:pt x="16002" y="4191"/>
                    </a:lnTo>
                    <a:lnTo>
                      <a:pt x="23574" y="2238"/>
                    </a:lnTo>
                    <a:lnTo>
                      <a:pt x="32003" y="0"/>
                    </a:lnTo>
                    <a:lnTo>
                      <a:pt x="35051" y="0"/>
                    </a:lnTo>
                    <a:lnTo>
                      <a:pt x="36576" y="0"/>
                    </a:lnTo>
                  </a:path>
                  <a:path extrusionOk="0" h="41910" w="74929">
                    <a:moveTo>
                      <a:pt x="19812" y="41148"/>
                    </a:moveTo>
                    <a:lnTo>
                      <a:pt x="65532" y="32004"/>
                    </a:lnTo>
                    <a:lnTo>
                      <a:pt x="71628" y="27432"/>
                    </a:lnTo>
                    <a:lnTo>
                      <a:pt x="74676" y="2590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38" name="Google Shape;2338;p45"/>
            <p:cNvGrpSpPr/>
            <p:nvPr/>
          </p:nvGrpSpPr>
          <p:grpSpPr>
            <a:xfrm>
              <a:off x="3321260" y="3940789"/>
              <a:ext cx="335679" cy="321162"/>
              <a:chOff x="5407151" y="3719321"/>
              <a:chExt cx="223265" cy="194691"/>
            </a:xfrm>
          </p:grpSpPr>
          <p:sp>
            <p:nvSpPr>
              <p:cNvPr id="2339" name="Google Shape;2339;p45"/>
              <p:cNvSpPr/>
              <p:nvPr/>
            </p:nvSpPr>
            <p:spPr>
              <a:xfrm>
                <a:off x="5407151" y="3776471"/>
                <a:ext cx="52070" cy="43179"/>
              </a:xfrm>
              <a:custGeom>
                <a:rect b="b" l="l" r="r" t="t"/>
                <a:pathLst>
                  <a:path extrusionOk="0" h="43179" w="52070">
                    <a:moveTo>
                      <a:pt x="0" y="0"/>
                    </a:moveTo>
                    <a:lnTo>
                      <a:pt x="4857" y="8620"/>
                    </a:lnTo>
                    <a:lnTo>
                      <a:pt x="10287" y="16383"/>
                    </a:lnTo>
                    <a:lnTo>
                      <a:pt x="16287" y="23574"/>
                    </a:lnTo>
                    <a:lnTo>
                      <a:pt x="22860" y="30480"/>
                    </a:lnTo>
                    <a:lnTo>
                      <a:pt x="28956" y="38099"/>
                    </a:lnTo>
                    <a:lnTo>
                      <a:pt x="35052" y="42672"/>
                    </a:lnTo>
                    <a:lnTo>
                      <a:pt x="44196" y="42672"/>
                    </a:lnTo>
                    <a:lnTo>
                      <a:pt x="48768" y="42671"/>
                    </a:lnTo>
                    <a:lnTo>
                      <a:pt x="50292" y="42671"/>
                    </a:lnTo>
                    <a:lnTo>
                      <a:pt x="51816" y="4114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40" name="Google Shape;2340;p45"/>
              <p:cNvSpPr/>
              <p:nvPr/>
            </p:nvSpPr>
            <p:spPr>
              <a:xfrm>
                <a:off x="5437632" y="3744467"/>
                <a:ext cx="44450" cy="169545"/>
              </a:xfrm>
              <a:custGeom>
                <a:rect b="b" l="l" r="r" t="t"/>
                <a:pathLst>
                  <a:path extrusionOk="0" h="169545" w="44450">
                    <a:moveTo>
                      <a:pt x="44196" y="0"/>
                    </a:moveTo>
                    <a:lnTo>
                      <a:pt x="40481" y="15478"/>
                    </a:lnTo>
                    <a:lnTo>
                      <a:pt x="36195" y="30099"/>
                    </a:lnTo>
                    <a:lnTo>
                      <a:pt x="31337" y="44148"/>
                    </a:lnTo>
                    <a:lnTo>
                      <a:pt x="25908" y="57912"/>
                    </a:lnTo>
                    <a:lnTo>
                      <a:pt x="21121" y="71651"/>
                    </a:lnTo>
                    <a:lnTo>
                      <a:pt x="7620" y="114300"/>
                    </a:lnTo>
                    <a:lnTo>
                      <a:pt x="0" y="160019"/>
                    </a:lnTo>
                    <a:lnTo>
                      <a:pt x="0" y="169164"/>
                    </a:lnTo>
                    <a:lnTo>
                      <a:pt x="4572" y="164592"/>
                    </a:lnTo>
                    <a:lnTo>
                      <a:pt x="10668" y="16154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41" name="Google Shape;2341;p4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519165" y="3719321"/>
                <a:ext cx="111251" cy="117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2" name="Google Shape;2342;p45"/>
            <p:cNvSpPr/>
            <p:nvPr/>
          </p:nvSpPr>
          <p:spPr>
            <a:xfrm>
              <a:off x="4008662" y="3879196"/>
              <a:ext cx="34347" cy="37719"/>
            </a:xfrm>
            <a:custGeom>
              <a:rect b="b" l="l" r="r" t="t"/>
              <a:pathLst>
                <a:path extrusionOk="0" h="22860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343" name="Google Shape;2343;p45"/>
            <p:cNvGrpSpPr/>
            <p:nvPr/>
          </p:nvGrpSpPr>
          <p:grpSpPr>
            <a:xfrm>
              <a:off x="4091148" y="3953359"/>
              <a:ext cx="184452" cy="172207"/>
              <a:chOff x="5919215" y="3726941"/>
              <a:chExt cx="122682" cy="104393"/>
            </a:xfrm>
          </p:grpSpPr>
          <p:sp>
            <p:nvSpPr>
              <p:cNvPr id="2344" name="Google Shape;2344;p45"/>
              <p:cNvSpPr/>
              <p:nvPr/>
            </p:nvSpPr>
            <p:spPr>
              <a:xfrm>
                <a:off x="5919215" y="3762755"/>
                <a:ext cx="8889" cy="68579"/>
              </a:xfrm>
              <a:custGeom>
                <a:rect b="b" l="l" r="r" t="t"/>
                <a:pathLst>
                  <a:path extrusionOk="0" h="68579" w="8889">
                    <a:moveTo>
                      <a:pt x="0" y="0"/>
                    </a:moveTo>
                    <a:lnTo>
                      <a:pt x="3762" y="10953"/>
                    </a:lnTo>
                    <a:lnTo>
                      <a:pt x="6096" y="21336"/>
                    </a:lnTo>
                    <a:lnTo>
                      <a:pt x="7286" y="31718"/>
                    </a:lnTo>
                    <a:lnTo>
                      <a:pt x="7620" y="42672"/>
                    </a:lnTo>
                    <a:lnTo>
                      <a:pt x="8001" y="49077"/>
                    </a:lnTo>
                    <a:lnTo>
                      <a:pt x="8382" y="56197"/>
                    </a:lnTo>
                    <a:lnTo>
                      <a:pt x="7620" y="63031"/>
                    </a:lnTo>
                    <a:lnTo>
                      <a:pt x="4572" y="685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45" name="Google Shape;2345;p4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61126" y="3726941"/>
                <a:ext cx="80771" cy="92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46" name="Google Shape;2346;p4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27649" y="3858731"/>
              <a:ext cx="343735" cy="2253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47" name="Google Shape;2347;p45"/>
            <p:cNvGrpSpPr/>
            <p:nvPr/>
          </p:nvGrpSpPr>
          <p:grpSpPr>
            <a:xfrm>
              <a:off x="5377555" y="3733385"/>
              <a:ext cx="870502" cy="389669"/>
              <a:chOff x="6774823" y="3593591"/>
              <a:chExt cx="578984" cy="236220"/>
            </a:xfrm>
          </p:grpSpPr>
          <p:sp>
            <p:nvSpPr>
              <p:cNvPr id="2348" name="Google Shape;2348;p45"/>
              <p:cNvSpPr/>
              <p:nvPr/>
            </p:nvSpPr>
            <p:spPr>
              <a:xfrm>
                <a:off x="6774823" y="3653028"/>
                <a:ext cx="57150" cy="109220"/>
              </a:xfrm>
              <a:custGeom>
                <a:rect b="b" l="l" r="r" t="t"/>
                <a:pathLst>
                  <a:path extrusionOk="0" h="109220" w="57150">
                    <a:moveTo>
                      <a:pt x="13073" y="6096"/>
                    </a:moveTo>
                    <a:lnTo>
                      <a:pt x="6238" y="21216"/>
                    </a:lnTo>
                    <a:lnTo>
                      <a:pt x="1833" y="35623"/>
                    </a:lnTo>
                    <a:lnTo>
                      <a:pt x="0" y="50887"/>
                    </a:lnTo>
                    <a:lnTo>
                      <a:pt x="881" y="68580"/>
                    </a:lnTo>
                    <a:lnTo>
                      <a:pt x="20693" y="106680"/>
                    </a:lnTo>
                    <a:lnTo>
                      <a:pt x="29527" y="108846"/>
                    </a:lnTo>
                    <a:lnTo>
                      <a:pt x="37647" y="106870"/>
                    </a:lnTo>
                    <a:lnTo>
                      <a:pt x="44910" y="101750"/>
                    </a:lnTo>
                    <a:lnTo>
                      <a:pt x="51173" y="94488"/>
                    </a:lnTo>
                    <a:lnTo>
                      <a:pt x="56483" y="80962"/>
                    </a:lnTo>
                    <a:lnTo>
                      <a:pt x="57078" y="66294"/>
                    </a:lnTo>
                    <a:lnTo>
                      <a:pt x="53959" y="51625"/>
                    </a:lnTo>
                    <a:lnTo>
                      <a:pt x="33647" y="18859"/>
                    </a:lnTo>
                    <a:lnTo>
                      <a:pt x="14597" y="3048"/>
                    </a:lnTo>
                    <a:lnTo>
                      <a:pt x="13073" y="1524"/>
                    </a:lnTo>
                    <a:lnTo>
                      <a:pt x="13073" y="3048"/>
                    </a:lnTo>
                    <a:lnTo>
                      <a:pt x="11549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6873240" y="3662171"/>
                <a:ext cx="99059" cy="78104"/>
              </a:xfrm>
              <a:custGeom>
                <a:rect b="b" l="l" r="r" t="t"/>
                <a:pathLst>
                  <a:path extrusionOk="0" h="78104" w="99059">
                    <a:moveTo>
                      <a:pt x="0" y="7620"/>
                    </a:moveTo>
                    <a:lnTo>
                      <a:pt x="32004" y="30480"/>
                    </a:lnTo>
                    <a:lnTo>
                      <a:pt x="42672" y="62484"/>
                    </a:lnTo>
                    <a:lnTo>
                      <a:pt x="42672" y="68580"/>
                    </a:lnTo>
                    <a:lnTo>
                      <a:pt x="42672" y="73152"/>
                    </a:lnTo>
                    <a:lnTo>
                      <a:pt x="41148" y="77724"/>
                    </a:lnTo>
                    <a:lnTo>
                      <a:pt x="35052" y="73152"/>
                    </a:lnTo>
                    <a:lnTo>
                      <a:pt x="33528" y="70104"/>
                    </a:lnTo>
                    <a:lnTo>
                      <a:pt x="33528" y="60960"/>
                    </a:lnTo>
                    <a:lnTo>
                      <a:pt x="32956" y="49791"/>
                    </a:lnTo>
                    <a:lnTo>
                      <a:pt x="41148" y="10668"/>
                    </a:lnTo>
                    <a:lnTo>
                      <a:pt x="65532" y="0"/>
                    </a:lnTo>
                    <a:lnTo>
                      <a:pt x="68580" y="3048"/>
                    </a:lnTo>
                    <a:lnTo>
                      <a:pt x="91439" y="38100"/>
                    </a:lnTo>
                    <a:lnTo>
                      <a:pt x="97536" y="67056"/>
                    </a:lnTo>
                    <a:lnTo>
                      <a:pt x="97536" y="70104"/>
                    </a:lnTo>
                    <a:lnTo>
                      <a:pt x="99060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6937248" y="3593591"/>
                <a:ext cx="12700" cy="10795"/>
              </a:xfrm>
              <a:custGeom>
                <a:rect b="b" l="l" r="r" t="t"/>
                <a:pathLst>
                  <a:path extrusionOk="0" h="10795" w="12700">
                    <a:moveTo>
                      <a:pt x="12191" y="10667"/>
                    </a:moveTo>
                    <a:lnTo>
                      <a:pt x="7619" y="6096"/>
                    </a:lnTo>
                    <a:lnTo>
                      <a:pt x="4571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7002970" y="3631691"/>
                <a:ext cx="113029" cy="198120"/>
              </a:xfrm>
              <a:custGeom>
                <a:rect b="b" l="l" r="r" t="t"/>
                <a:pathLst>
                  <a:path extrusionOk="0" h="198120" w="113029">
                    <a:moveTo>
                      <a:pt x="53149" y="45720"/>
                    </a:moveTo>
                    <a:lnTo>
                      <a:pt x="51077" y="37742"/>
                    </a:lnTo>
                    <a:lnTo>
                      <a:pt x="49148" y="29908"/>
                    </a:lnTo>
                    <a:lnTo>
                      <a:pt x="46934" y="22359"/>
                    </a:lnTo>
                    <a:lnTo>
                      <a:pt x="44005" y="15240"/>
                    </a:lnTo>
                    <a:lnTo>
                      <a:pt x="42481" y="7620"/>
                    </a:lnTo>
                    <a:lnTo>
                      <a:pt x="37909" y="0"/>
                    </a:lnTo>
                    <a:lnTo>
                      <a:pt x="17811" y="41814"/>
                    </a:lnTo>
                    <a:lnTo>
                      <a:pt x="19240" y="55626"/>
                    </a:lnTo>
                    <a:lnTo>
                      <a:pt x="22383" y="69437"/>
                    </a:lnTo>
                    <a:lnTo>
                      <a:pt x="27241" y="83820"/>
                    </a:lnTo>
                    <a:lnTo>
                      <a:pt x="33123" y="97559"/>
                    </a:lnTo>
                    <a:lnTo>
                      <a:pt x="38861" y="111442"/>
                    </a:lnTo>
                    <a:lnTo>
                      <a:pt x="48625" y="153138"/>
                    </a:lnTo>
                    <a:lnTo>
                      <a:pt x="31861" y="190809"/>
                    </a:lnTo>
                    <a:lnTo>
                      <a:pt x="15192" y="197715"/>
                    </a:lnTo>
                    <a:lnTo>
                      <a:pt x="7429" y="196596"/>
                    </a:lnTo>
                    <a:lnTo>
                      <a:pt x="1785" y="187999"/>
                    </a:lnTo>
                    <a:lnTo>
                      <a:pt x="0" y="175831"/>
                    </a:lnTo>
                    <a:lnTo>
                      <a:pt x="785" y="163377"/>
                    </a:lnTo>
                    <a:lnTo>
                      <a:pt x="25526" y="115443"/>
                    </a:lnTo>
                    <a:lnTo>
                      <a:pt x="56197" y="83820"/>
                    </a:lnTo>
                    <a:lnTo>
                      <a:pt x="92773" y="53340"/>
                    </a:lnTo>
                    <a:lnTo>
                      <a:pt x="95821" y="48768"/>
                    </a:lnTo>
                    <a:lnTo>
                      <a:pt x="95821" y="50292"/>
                    </a:lnTo>
                    <a:lnTo>
                      <a:pt x="100393" y="48768"/>
                    </a:lnTo>
                    <a:lnTo>
                      <a:pt x="102179" y="54744"/>
                    </a:lnTo>
                    <a:lnTo>
                      <a:pt x="103250" y="61150"/>
                    </a:lnTo>
                    <a:lnTo>
                      <a:pt x="104036" y="67841"/>
                    </a:lnTo>
                    <a:lnTo>
                      <a:pt x="104965" y="74676"/>
                    </a:lnTo>
                    <a:lnTo>
                      <a:pt x="105870" y="84081"/>
                    </a:lnTo>
                    <a:lnTo>
                      <a:pt x="106489" y="93916"/>
                    </a:lnTo>
                    <a:lnTo>
                      <a:pt x="107108" y="104036"/>
                    </a:lnTo>
                    <a:lnTo>
                      <a:pt x="108013" y="114300"/>
                    </a:lnTo>
                    <a:lnTo>
                      <a:pt x="108013" y="120396"/>
                    </a:lnTo>
                    <a:lnTo>
                      <a:pt x="108013" y="121920"/>
                    </a:lnTo>
                    <a:lnTo>
                      <a:pt x="112585" y="1249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7071360" y="3622548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10667" y="12191"/>
                    </a:moveTo>
                    <a:lnTo>
                      <a:pt x="6095" y="3048"/>
                    </a:lnTo>
                    <a:lnTo>
                      <a:pt x="0" y="0"/>
                    </a:lnTo>
                    <a:lnTo>
                      <a:pt x="609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7156704" y="3669791"/>
                <a:ext cx="68579" cy="68579"/>
              </a:xfrm>
              <a:custGeom>
                <a:rect b="b" l="l" r="r" t="t"/>
                <a:pathLst>
                  <a:path extrusionOk="0" h="68579" w="68579">
                    <a:moveTo>
                      <a:pt x="6096" y="21336"/>
                    </a:moveTo>
                    <a:lnTo>
                      <a:pt x="6286" y="32075"/>
                    </a:lnTo>
                    <a:lnTo>
                      <a:pt x="6477" y="43243"/>
                    </a:lnTo>
                    <a:lnTo>
                      <a:pt x="6096" y="54125"/>
                    </a:lnTo>
                    <a:lnTo>
                      <a:pt x="4572" y="64008"/>
                    </a:lnTo>
                    <a:lnTo>
                      <a:pt x="4572" y="67056"/>
                    </a:lnTo>
                    <a:lnTo>
                      <a:pt x="3048" y="68580"/>
                    </a:lnTo>
                    <a:lnTo>
                      <a:pt x="1524" y="65532"/>
                    </a:lnTo>
                    <a:lnTo>
                      <a:pt x="0" y="59436"/>
                    </a:lnTo>
                    <a:lnTo>
                      <a:pt x="0" y="53340"/>
                    </a:lnTo>
                    <a:lnTo>
                      <a:pt x="381" y="43314"/>
                    </a:lnTo>
                    <a:lnTo>
                      <a:pt x="20574" y="4762"/>
                    </a:lnTo>
                    <a:lnTo>
                      <a:pt x="35052" y="0"/>
                    </a:lnTo>
                    <a:lnTo>
                      <a:pt x="44196" y="0"/>
                    </a:lnTo>
                    <a:lnTo>
                      <a:pt x="60650" y="40528"/>
                    </a:lnTo>
                    <a:lnTo>
                      <a:pt x="62484" y="48768"/>
                    </a:lnTo>
                    <a:lnTo>
                      <a:pt x="64008" y="56388"/>
                    </a:lnTo>
                    <a:lnTo>
                      <a:pt x="65532" y="57912"/>
                    </a:lnTo>
                    <a:lnTo>
                      <a:pt x="68580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7252621" y="3649980"/>
                <a:ext cx="73659" cy="74295"/>
              </a:xfrm>
              <a:custGeom>
                <a:rect b="b" l="l" r="r" t="t"/>
                <a:pathLst>
                  <a:path extrusionOk="0" h="74295" w="73659">
                    <a:moveTo>
                      <a:pt x="58007" y="25908"/>
                    </a:moveTo>
                    <a:lnTo>
                      <a:pt x="53554" y="18216"/>
                    </a:lnTo>
                    <a:lnTo>
                      <a:pt x="48672" y="10096"/>
                    </a:lnTo>
                    <a:lnTo>
                      <a:pt x="42362" y="3405"/>
                    </a:lnTo>
                    <a:lnTo>
                      <a:pt x="33623" y="0"/>
                    </a:lnTo>
                    <a:lnTo>
                      <a:pt x="25288" y="952"/>
                    </a:lnTo>
                    <a:lnTo>
                      <a:pt x="1238" y="40576"/>
                    </a:lnTo>
                    <a:lnTo>
                      <a:pt x="0" y="52173"/>
                    </a:lnTo>
                    <a:lnTo>
                      <a:pt x="1619" y="62484"/>
                    </a:lnTo>
                    <a:lnTo>
                      <a:pt x="5905" y="69080"/>
                    </a:lnTo>
                    <a:lnTo>
                      <a:pt x="13049" y="72961"/>
                    </a:lnTo>
                    <a:lnTo>
                      <a:pt x="21335" y="74271"/>
                    </a:lnTo>
                    <a:lnTo>
                      <a:pt x="29051" y="73152"/>
                    </a:lnTo>
                    <a:lnTo>
                      <a:pt x="49434" y="38862"/>
                    </a:lnTo>
                    <a:lnTo>
                      <a:pt x="49077" y="32527"/>
                    </a:lnTo>
                    <a:lnTo>
                      <a:pt x="48863" y="25908"/>
                    </a:lnTo>
                    <a:lnTo>
                      <a:pt x="48863" y="33528"/>
                    </a:lnTo>
                    <a:lnTo>
                      <a:pt x="48863" y="39624"/>
                    </a:lnTo>
                    <a:lnTo>
                      <a:pt x="50387" y="47244"/>
                    </a:lnTo>
                    <a:lnTo>
                      <a:pt x="51911" y="54864"/>
                    </a:lnTo>
                    <a:lnTo>
                      <a:pt x="56483" y="65532"/>
                    </a:lnTo>
                    <a:lnTo>
                      <a:pt x="64103" y="68580"/>
                    </a:lnTo>
                    <a:lnTo>
                      <a:pt x="68675" y="70104"/>
                    </a:lnTo>
                    <a:lnTo>
                      <a:pt x="70199" y="70104"/>
                    </a:lnTo>
                    <a:lnTo>
                      <a:pt x="73247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7348728" y="3599688"/>
                <a:ext cx="5079" cy="121920"/>
              </a:xfrm>
              <a:custGeom>
                <a:rect b="b" l="l" r="r" t="t"/>
                <a:pathLst>
                  <a:path extrusionOk="0" h="121920" w="5079">
                    <a:moveTo>
                      <a:pt x="0" y="0"/>
                    </a:moveTo>
                    <a:lnTo>
                      <a:pt x="476" y="18287"/>
                    </a:lnTo>
                    <a:lnTo>
                      <a:pt x="1524" y="36575"/>
                    </a:lnTo>
                    <a:lnTo>
                      <a:pt x="2571" y="54863"/>
                    </a:lnTo>
                    <a:lnTo>
                      <a:pt x="3048" y="73151"/>
                    </a:lnTo>
                    <a:lnTo>
                      <a:pt x="3714" y="84843"/>
                    </a:lnTo>
                    <a:lnTo>
                      <a:pt x="3809" y="96964"/>
                    </a:lnTo>
                    <a:lnTo>
                      <a:pt x="3905" y="109370"/>
                    </a:lnTo>
                    <a:lnTo>
                      <a:pt x="4571" y="1219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56" name="Google Shape;2356;p45"/>
            <p:cNvGrpSpPr/>
            <p:nvPr/>
          </p:nvGrpSpPr>
          <p:grpSpPr>
            <a:xfrm>
              <a:off x="6683185" y="3645397"/>
              <a:ext cx="1053477" cy="389876"/>
              <a:chOff x="7643217" y="3540252"/>
              <a:chExt cx="700683" cy="236346"/>
            </a:xfrm>
          </p:grpSpPr>
          <p:pic>
            <p:nvPicPr>
              <p:cNvPr id="2357" name="Google Shape;2357;p4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3217" y="3630930"/>
                <a:ext cx="88796" cy="1024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58" name="Google Shape;2358;p45"/>
              <p:cNvSpPr/>
              <p:nvPr/>
            </p:nvSpPr>
            <p:spPr>
              <a:xfrm>
                <a:off x="7786116" y="3567684"/>
                <a:ext cx="62865" cy="143510"/>
              </a:xfrm>
              <a:custGeom>
                <a:rect b="b" l="l" r="r" t="t"/>
                <a:pathLst>
                  <a:path extrusionOk="0" h="143510" w="62865">
                    <a:moveTo>
                      <a:pt x="13716" y="0"/>
                    </a:moveTo>
                    <a:lnTo>
                      <a:pt x="14549" y="15525"/>
                    </a:lnTo>
                    <a:lnTo>
                      <a:pt x="14668" y="30480"/>
                    </a:lnTo>
                    <a:lnTo>
                      <a:pt x="13930" y="45434"/>
                    </a:lnTo>
                    <a:lnTo>
                      <a:pt x="12192" y="60960"/>
                    </a:lnTo>
                    <a:lnTo>
                      <a:pt x="11953" y="71247"/>
                    </a:lnTo>
                    <a:lnTo>
                      <a:pt x="11430" y="81534"/>
                    </a:lnTo>
                    <a:lnTo>
                      <a:pt x="10906" y="91820"/>
                    </a:lnTo>
                    <a:lnTo>
                      <a:pt x="10668" y="102108"/>
                    </a:lnTo>
                    <a:lnTo>
                      <a:pt x="10668" y="105155"/>
                    </a:lnTo>
                    <a:lnTo>
                      <a:pt x="10668" y="108204"/>
                    </a:lnTo>
                    <a:lnTo>
                      <a:pt x="10668" y="100584"/>
                    </a:lnTo>
                    <a:lnTo>
                      <a:pt x="13716" y="91439"/>
                    </a:lnTo>
                    <a:lnTo>
                      <a:pt x="18288" y="85344"/>
                    </a:lnTo>
                    <a:lnTo>
                      <a:pt x="24026" y="80510"/>
                    </a:lnTo>
                    <a:lnTo>
                      <a:pt x="29908" y="77533"/>
                    </a:lnTo>
                    <a:lnTo>
                      <a:pt x="36075" y="76557"/>
                    </a:lnTo>
                    <a:lnTo>
                      <a:pt x="42672" y="77724"/>
                    </a:lnTo>
                    <a:lnTo>
                      <a:pt x="51816" y="79247"/>
                    </a:lnTo>
                    <a:lnTo>
                      <a:pt x="57912" y="86867"/>
                    </a:lnTo>
                    <a:lnTo>
                      <a:pt x="60960" y="94487"/>
                    </a:lnTo>
                    <a:lnTo>
                      <a:pt x="62507" y="102846"/>
                    </a:lnTo>
                    <a:lnTo>
                      <a:pt x="60769" y="109918"/>
                    </a:lnTo>
                    <a:lnTo>
                      <a:pt x="29146" y="135445"/>
                    </a:lnTo>
                    <a:lnTo>
                      <a:pt x="4572" y="143256"/>
                    </a:lnTo>
                    <a:lnTo>
                      <a:pt x="3048" y="143256"/>
                    </a:lnTo>
                    <a:lnTo>
                      <a:pt x="1524" y="143256"/>
                    </a:lnTo>
                    <a:lnTo>
                      <a:pt x="0" y="143256"/>
                    </a:lnTo>
                    <a:lnTo>
                      <a:pt x="1690" y="135993"/>
                    </a:lnTo>
                    <a:lnTo>
                      <a:pt x="4381" y="129730"/>
                    </a:lnTo>
                    <a:lnTo>
                      <a:pt x="7929" y="123753"/>
                    </a:lnTo>
                    <a:lnTo>
                      <a:pt x="12192" y="1173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7834384" y="3552444"/>
                <a:ext cx="231140" cy="224154"/>
              </a:xfrm>
              <a:custGeom>
                <a:rect b="b" l="l" r="r" t="t"/>
                <a:pathLst>
                  <a:path extrusionOk="0" h="224154" w="231140">
                    <a:moveTo>
                      <a:pt x="23360" y="53339"/>
                    </a:moveTo>
                    <a:lnTo>
                      <a:pt x="39433" y="97274"/>
                    </a:lnTo>
                    <a:lnTo>
                      <a:pt x="46601" y="142493"/>
                    </a:lnTo>
                    <a:lnTo>
                      <a:pt x="47577" y="183856"/>
                    </a:lnTo>
                    <a:lnTo>
                      <a:pt x="30646" y="222218"/>
                    </a:lnTo>
                    <a:lnTo>
                      <a:pt x="23360" y="223647"/>
                    </a:lnTo>
                    <a:lnTo>
                      <a:pt x="16073" y="222218"/>
                    </a:lnTo>
                    <a:lnTo>
                      <a:pt x="9644" y="217932"/>
                    </a:lnTo>
                    <a:lnTo>
                      <a:pt x="4143" y="208049"/>
                    </a:lnTo>
                    <a:lnTo>
                      <a:pt x="1071" y="197167"/>
                    </a:lnTo>
                    <a:lnTo>
                      <a:pt x="0" y="185999"/>
                    </a:lnTo>
                    <a:lnTo>
                      <a:pt x="500" y="175259"/>
                    </a:lnTo>
                    <a:lnTo>
                      <a:pt x="21836" y="140207"/>
                    </a:lnTo>
                    <a:lnTo>
                      <a:pt x="50030" y="121157"/>
                    </a:lnTo>
                    <a:lnTo>
                      <a:pt x="64269" y="111918"/>
                    </a:lnTo>
                    <a:lnTo>
                      <a:pt x="100298" y="82391"/>
                    </a:lnTo>
                    <a:lnTo>
                      <a:pt x="105656" y="68579"/>
                    </a:lnTo>
                    <a:lnTo>
                      <a:pt x="105656" y="65531"/>
                    </a:lnTo>
                    <a:lnTo>
                      <a:pt x="94988" y="64007"/>
                    </a:lnTo>
                    <a:lnTo>
                      <a:pt x="90416" y="67055"/>
                    </a:lnTo>
                    <a:lnTo>
                      <a:pt x="84320" y="74675"/>
                    </a:lnTo>
                    <a:lnTo>
                      <a:pt x="80152" y="82081"/>
                    </a:lnTo>
                    <a:lnTo>
                      <a:pt x="77271" y="91630"/>
                    </a:lnTo>
                    <a:lnTo>
                      <a:pt x="76390" y="101465"/>
                    </a:lnTo>
                    <a:lnTo>
                      <a:pt x="78224" y="109727"/>
                    </a:lnTo>
                    <a:lnTo>
                      <a:pt x="82296" y="116776"/>
                    </a:lnTo>
                    <a:lnTo>
                      <a:pt x="89082" y="120395"/>
                    </a:lnTo>
                    <a:lnTo>
                      <a:pt x="97297" y="121729"/>
                    </a:lnTo>
                    <a:lnTo>
                      <a:pt x="105656" y="121919"/>
                    </a:lnTo>
                    <a:lnTo>
                      <a:pt x="114800" y="121919"/>
                    </a:lnTo>
                    <a:lnTo>
                      <a:pt x="122420" y="117347"/>
                    </a:lnTo>
                    <a:lnTo>
                      <a:pt x="126992" y="108203"/>
                    </a:lnTo>
                    <a:lnTo>
                      <a:pt x="128516" y="100202"/>
                    </a:lnTo>
                    <a:lnTo>
                      <a:pt x="128897" y="92201"/>
                    </a:lnTo>
                    <a:lnTo>
                      <a:pt x="128706" y="84200"/>
                    </a:lnTo>
                    <a:lnTo>
                      <a:pt x="128516" y="76199"/>
                    </a:lnTo>
                    <a:lnTo>
                      <a:pt x="128516" y="73151"/>
                    </a:lnTo>
                    <a:lnTo>
                      <a:pt x="128516" y="68579"/>
                    </a:lnTo>
                    <a:lnTo>
                      <a:pt x="133088" y="67055"/>
                    </a:lnTo>
                    <a:lnTo>
                      <a:pt x="139922" y="66794"/>
                    </a:lnTo>
                    <a:lnTo>
                      <a:pt x="146613" y="67246"/>
                    </a:lnTo>
                    <a:lnTo>
                      <a:pt x="153019" y="66841"/>
                    </a:lnTo>
                    <a:lnTo>
                      <a:pt x="158996" y="64007"/>
                    </a:lnTo>
                    <a:lnTo>
                      <a:pt x="158996" y="62483"/>
                    </a:lnTo>
                    <a:lnTo>
                      <a:pt x="158996" y="68579"/>
                    </a:lnTo>
                    <a:lnTo>
                      <a:pt x="157472" y="74675"/>
                    </a:lnTo>
                    <a:lnTo>
                      <a:pt x="157472" y="82295"/>
                    </a:lnTo>
                    <a:lnTo>
                      <a:pt x="157353" y="88463"/>
                    </a:lnTo>
                    <a:lnTo>
                      <a:pt x="157662" y="95059"/>
                    </a:lnTo>
                    <a:lnTo>
                      <a:pt x="159400" y="101369"/>
                    </a:lnTo>
                    <a:lnTo>
                      <a:pt x="163568" y="106679"/>
                    </a:lnTo>
                    <a:lnTo>
                      <a:pt x="168140" y="109727"/>
                    </a:lnTo>
                    <a:lnTo>
                      <a:pt x="180332" y="108203"/>
                    </a:lnTo>
                    <a:lnTo>
                      <a:pt x="206240" y="77723"/>
                    </a:lnTo>
                    <a:lnTo>
                      <a:pt x="208907" y="53339"/>
                    </a:lnTo>
                    <a:lnTo>
                      <a:pt x="207525" y="40862"/>
                    </a:lnTo>
                    <a:lnTo>
                      <a:pt x="204716" y="28955"/>
                    </a:lnTo>
                    <a:lnTo>
                      <a:pt x="203525" y="22288"/>
                    </a:lnTo>
                    <a:lnTo>
                      <a:pt x="202049" y="14477"/>
                    </a:lnTo>
                    <a:lnTo>
                      <a:pt x="200001" y="6667"/>
                    </a:lnTo>
                    <a:lnTo>
                      <a:pt x="197096" y="0"/>
                    </a:lnTo>
                    <a:lnTo>
                      <a:pt x="195572" y="0"/>
                    </a:lnTo>
                    <a:lnTo>
                      <a:pt x="196095" y="8643"/>
                    </a:lnTo>
                    <a:lnTo>
                      <a:pt x="210240" y="54101"/>
                    </a:lnTo>
                    <a:lnTo>
                      <a:pt x="215169" y="65008"/>
                    </a:lnTo>
                    <a:lnTo>
                      <a:pt x="219956" y="76199"/>
                    </a:lnTo>
                    <a:lnTo>
                      <a:pt x="224528" y="82295"/>
                    </a:lnTo>
                    <a:lnTo>
                      <a:pt x="227576" y="88391"/>
                    </a:lnTo>
                    <a:lnTo>
                      <a:pt x="230624" y="944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8049767" y="3585972"/>
                <a:ext cx="121920" cy="58420"/>
              </a:xfrm>
              <a:custGeom>
                <a:rect b="b" l="l" r="r" t="t"/>
                <a:pathLst>
                  <a:path extrusionOk="0" h="58420" w="121920">
                    <a:moveTo>
                      <a:pt x="0" y="27432"/>
                    </a:moveTo>
                    <a:lnTo>
                      <a:pt x="10953" y="22240"/>
                    </a:lnTo>
                    <a:lnTo>
                      <a:pt x="21336" y="17907"/>
                    </a:lnTo>
                    <a:lnTo>
                      <a:pt x="31718" y="14144"/>
                    </a:lnTo>
                    <a:lnTo>
                      <a:pt x="42672" y="10668"/>
                    </a:lnTo>
                    <a:lnTo>
                      <a:pt x="50434" y="7524"/>
                    </a:lnTo>
                    <a:lnTo>
                      <a:pt x="57911" y="4953"/>
                    </a:lnTo>
                    <a:lnTo>
                      <a:pt x="65389" y="2952"/>
                    </a:lnTo>
                    <a:lnTo>
                      <a:pt x="73152" y="1524"/>
                    </a:lnTo>
                    <a:lnTo>
                      <a:pt x="77724" y="0"/>
                    </a:lnTo>
                    <a:lnTo>
                      <a:pt x="82296" y="0"/>
                    </a:lnTo>
                    <a:lnTo>
                      <a:pt x="85344" y="4572"/>
                    </a:lnTo>
                    <a:lnTo>
                      <a:pt x="88391" y="10668"/>
                    </a:lnTo>
                    <a:lnTo>
                      <a:pt x="89916" y="19812"/>
                    </a:lnTo>
                    <a:lnTo>
                      <a:pt x="91439" y="27432"/>
                    </a:lnTo>
                    <a:lnTo>
                      <a:pt x="93773" y="34242"/>
                    </a:lnTo>
                    <a:lnTo>
                      <a:pt x="96393" y="40767"/>
                    </a:lnTo>
                    <a:lnTo>
                      <a:pt x="99583" y="46720"/>
                    </a:lnTo>
                    <a:lnTo>
                      <a:pt x="103632" y="51816"/>
                    </a:lnTo>
                    <a:lnTo>
                      <a:pt x="106679" y="56388"/>
                    </a:lnTo>
                    <a:lnTo>
                      <a:pt x="114300" y="57912"/>
                    </a:lnTo>
                    <a:lnTo>
                      <a:pt x="118872" y="57912"/>
                    </a:lnTo>
                    <a:lnTo>
                      <a:pt x="120396" y="56388"/>
                    </a:lnTo>
                    <a:lnTo>
                      <a:pt x="121920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8151875" y="3544824"/>
                <a:ext cx="13970" cy="35560"/>
              </a:xfrm>
              <a:custGeom>
                <a:rect b="b" l="l" r="r" t="t"/>
                <a:pathLst>
                  <a:path extrusionOk="0" h="35560" w="13970">
                    <a:moveTo>
                      <a:pt x="12192" y="35051"/>
                    </a:moveTo>
                    <a:lnTo>
                      <a:pt x="8572" y="27670"/>
                    </a:lnTo>
                    <a:lnTo>
                      <a:pt x="4953" y="19430"/>
                    </a:lnTo>
                    <a:lnTo>
                      <a:pt x="1905" y="10620"/>
                    </a:lnTo>
                    <a:lnTo>
                      <a:pt x="0" y="1523"/>
                    </a:lnTo>
                    <a:lnTo>
                      <a:pt x="0" y="0"/>
                    </a:lnTo>
                    <a:lnTo>
                      <a:pt x="4572" y="6095"/>
                    </a:lnTo>
                    <a:lnTo>
                      <a:pt x="9144" y="10667"/>
                    </a:lnTo>
                    <a:lnTo>
                      <a:pt x="13716" y="1676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8193023" y="3557016"/>
                <a:ext cx="40004" cy="71754"/>
              </a:xfrm>
              <a:custGeom>
                <a:rect b="b" l="l" r="r" t="t"/>
                <a:pathLst>
                  <a:path extrusionOk="0" h="71754" w="40004">
                    <a:moveTo>
                      <a:pt x="0" y="33527"/>
                    </a:moveTo>
                    <a:lnTo>
                      <a:pt x="15240" y="70103"/>
                    </a:lnTo>
                    <a:lnTo>
                      <a:pt x="21336" y="71627"/>
                    </a:lnTo>
                    <a:lnTo>
                      <a:pt x="28956" y="71627"/>
                    </a:lnTo>
                    <a:lnTo>
                      <a:pt x="30480" y="62483"/>
                    </a:lnTo>
                    <a:lnTo>
                      <a:pt x="32004" y="57911"/>
                    </a:lnTo>
                    <a:lnTo>
                      <a:pt x="33766" y="49672"/>
                    </a:lnTo>
                    <a:lnTo>
                      <a:pt x="34671" y="41147"/>
                    </a:lnTo>
                    <a:lnTo>
                      <a:pt x="35004" y="32623"/>
                    </a:lnTo>
                    <a:lnTo>
                      <a:pt x="35052" y="24383"/>
                    </a:lnTo>
                    <a:lnTo>
                      <a:pt x="35052" y="18287"/>
                    </a:lnTo>
                    <a:lnTo>
                      <a:pt x="35052" y="6095"/>
                    </a:lnTo>
                    <a:lnTo>
                      <a:pt x="38099" y="0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8260080" y="3540252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54863"/>
                    </a:moveTo>
                    <a:lnTo>
                      <a:pt x="37528" y="34909"/>
                    </a:lnTo>
                    <a:lnTo>
                      <a:pt x="21335" y="0"/>
                    </a:lnTo>
                    <a:lnTo>
                      <a:pt x="13787" y="3428"/>
                    </a:lnTo>
                    <a:lnTo>
                      <a:pt x="5714" y="47243"/>
                    </a:lnTo>
                    <a:lnTo>
                      <a:pt x="42862" y="71056"/>
                    </a:lnTo>
                    <a:lnTo>
                      <a:pt x="56221" y="72128"/>
                    </a:lnTo>
                    <a:lnTo>
                      <a:pt x="68580" y="71627"/>
                    </a:lnTo>
                    <a:lnTo>
                      <a:pt x="73152" y="70103"/>
                    </a:lnTo>
                    <a:lnTo>
                      <a:pt x="77724" y="68579"/>
                    </a:lnTo>
                    <a:lnTo>
                      <a:pt x="83820" y="685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64" name="Google Shape;2364;p45"/>
            <p:cNvGrpSpPr/>
            <p:nvPr/>
          </p:nvGrpSpPr>
          <p:grpSpPr>
            <a:xfrm>
              <a:off x="4657109" y="5566085"/>
              <a:ext cx="357447" cy="188546"/>
              <a:chOff x="6295644" y="4704588"/>
              <a:chExt cx="237743" cy="114298"/>
            </a:xfrm>
          </p:grpSpPr>
          <p:sp>
            <p:nvSpPr>
              <p:cNvPr id="2365" name="Google Shape;2365;p45"/>
              <p:cNvSpPr/>
              <p:nvPr/>
            </p:nvSpPr>
            <p:spPr>
              <a:xfrm>
                <a:off x="6319408" y="4765547"/>
                <a:ext cx="10160" cy="53339"/>
              </a:xfrm>
              <a:custGeom>
                <a:rect b="b" l="l" r="r" t="t"/>
                <a:pathLst>
                  <a:path extrusionOk="0" h="53339" w="10160">
                    <a:moveTo>
                      <a:pt x="2143" y="0"/>
                    </a:moveTo>
                    <a:lnTo>
                      <a:pt x="1047" y="7762"/>
                    </a:lnTo>
                    <a:lnTo>
                      <a:pt x="238" y="15240"/>
                    </a:lnTo>
                    <a:lnTo>
                      <a:pt x="0" y="22717"/>
                    </a:lnTo>
                    <a:lnTo>
                      <a:pt x="619" y="30480"/>
                    </a:lnTo>
                    <a:lnTo>
                      <a:pt x="619" y="36576"/>
                    </a:lnTo>
                    <a:lnTo>
                      <a:pt x="5191" y="44196"/>
                    </a:lnTo>
                    <a:lnTo>
                      <a:pt x="6715" y="48768"/>
                    </a:lnTo>
                    <a:lnTo>
                      <a:pt x="8239" y="51816"/>
                    </a:lnTo>
                    <a:lnTo>
                      <a:pt x="9763" y="53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6295644" y="47045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6"/>
                    </a:moveTo>
                    <a:lnTo>
                      <a:pt x="22860" y="12192"/>
                    </a:lnTo>
                    <a:lnTo>
                      <a:pt x="22860" y="18288"/>
                    </a:lnTo>
                    <a:lnTo>
                      <a:pt x="18288" y="22860"/>
                    </a:lnTo>
                    <a:lnTo>
                      <a:pt x="4572" y="22860"/>
                    </a:lnTo>
                    <a:lnTo>
                      <a:pt x="0" y="18288"/>
                    </a:lnTo>
                    <a:lnTo>
                      <a:pt x="0" y="6096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6096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6380987" y="4727447"/>
                <a:ext cx="152400" cy="76200"/>
              </a:xfrm>
              <a:custGeom>
                <a:rect b="b" l="l" r="r" t="t"/>
                <a:pathLst>
                  <a:path extrusionOk="0" h="76200" w="152400">
                    <a:moveTo>
                      <a:pt x="0" y="30479"/>
                    </a:moveTo>
                    <a:lnTo>
                      <a:pt x="11430" y="30479"/>
                    </a:lnTo>
                    <a:lnTo>
                      <a:pt x="22860" y="30479"/>
                    </a:lnTo>
                    <a:lnTo>
                      <a:pt x="34290" y="30479"/>
                    </a:lnTo>
                    <a:lnTo>
                      <a:pt x="45719" y="30479"/>
                    </a:lnTo>
                  </a:path>
                  <a:path extrusionOk="0" h="76200" w="152400">
                    <a:moveTo>
                      <a:pt x="25908" y="76200"/>
                    </a:moveTo>
                    <a:lnTo>
                      <a:pt x="37100" y="74723"/>
                    </a:lnTo>
                    <a:lnTo>
                      <a:pt x="48006" y="72389"/>
                    </a:lnTo>
                    <a:lnTo>
                      <a:pt x="58912" y="68913"/>
                    </a:lnTo>
                    <a:lnTo>
                      <a:pt x="70104" y="64008"/>
                    </a:lnTo>
                    <a:lnTo>
                      <a:pt x="80772" y="59435"/>
                    </a:lnTo>
                    <a:lnTo>
                      <a:pt x="83819" y="57911"/>
                    </a:lnTo>
                    <a:lnTo>
                      <a:pt x="89916" y="53340"/>
                    </a:lnTo>
                  </a:path>
                  <a:path extrusionOk="0" h="76200" w="152400">
                    <a:moveTo>
                      <a:pt x="143256" y="0"/>
                    </a:moveTo>
                    <a:lnTo>
                      <a:pt x="146304" y="44195"/>
                    </a:lnTo>
                    <a:lnTo>
                      <a:pt x="150876" y="53340"/>
                    </a:lnTo>
                    <a:lnTo>
                      <a:pt x="15240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68" name="Google Shape;2368;p4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40743" y="4805602"/>
              <a:ext cx="123731" cy="1659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9" name="Google Shape;2369;p45"/>
            <p:cNvGrpSpPr/>
            <p:nvPr/>
          </p:nvGrpSpPr>
          <p:grpSpPr>
            <a:xfrm>
              <a:off x="1653169" y="5327256"/>
              <a:ext cx="183307" cy="253913"/>
              <a:chOff x="4297679" y="4559808"/>
              <a:chExt cx="121920" cy="153924"/>
            </a:xfrm>
          </p:grpSpPr>
          <p:sp>
            <p:nvSpPr>
              <p:cNvPr id="2370" name="Google Shape;2370;p45"/>
              <p:cNvSpPr/>
              <p:nvPr/>
            </p:nvSpPr>
            <p:spPr>
              <a:xfrm>
                <a:off x="4352543" y="4559808"/>
                <a:ext cx="3175" cy="113029"/>
              </a:xfrm>
              <a:custGeom>
                <a:rect b="b" l="l" r="r" t="t"/>
                <a:pathLst>
                  <a:path extrusionOk="0" h="113029" w="3175">
                    <a:moveTo>
                      <a:pt x="3048" y="0"/>
                    </a:moveTo>
                    <a:lnTo>
                      <a:pt x="1524" y="47243"/>
                    </a:lnTo>
                    <a:lnTo>
                      <a:pt x="1500" y="62364"/>
                    </a:lnTo>
                    <a:lnTo>
                      <a:pt x="1333" y="77914"/>
                    </a:lnTo>
                    <a:lnTo>
                      <a:pt x="881" y="93749"/>
                    </a:lnTo>
                    <a:lnTo>
                      <a:pt x="0" y="109727"/>
                    </a:lnTo>
                    <a:lnTo>
                      <a:pt x="0" y="111251"/>
                    </a:lnTo>
                    <a:lnTo>
                      <a:pt x="0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4297679" y="4706112"/>
                <a:ext cx="121920" cy="7620"/>
              </a:xfrm>
              <a:custGeom>
                <a:rect b="b" l="l" r="r" t="t"/>
                <a:pathLst>
                  <a:path extrusionOk="0" h="7620" w="121920">
                    <a:moveTo>
                      <a:pt x="0" y="3048"/>
                    </a:moveTo>
                    <a:lnTo>
                      <a:pt x="11215" y="5691"/>
                    </a:lnTo>
                    <a:lnTo>
                      <a:pt x="22288" y="7048"/>
                    </a:lnTo>
                    <a:lnTo>
                      <a:pt x="33647" y="7548"/>
                    </a:lnTo>
                    <a:lnTo>
                      <a:pt x="45719" y="7620"/>
                    </a:lnTo>
                    <a:lnTo>
                      <a:pt x="61483" y="7096"/>
                    </a:lnTo>
                    <a:lnTo>
                      <a:pt x="76962" y="5715"/>
                    </a:lnTo>
                    <a:lnTo>
                      <a:pt x="92440" y="3762"/>
                    </a:lnTo>
                    <a:lnTo>
                      <a:pt x="108204" y="1524"/>
                    </a:lnTo>
                    <a:lnTo>
                      <a:pt x="112775" y="0"/>
                    </a:lnTo>
                    <a:lnTo>
                      <a:pt x="117348" y="0"/>
                    </a:lnTo>
                    <a:lnTo>
                      <a:pt x="12192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72" name="Google Shape;2372;p4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74938" y="5673361"/>
              <a:ext cx="192471" cy="1629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3" name="Google Shape;2373;p45"/>
            <p:cNvGrpSpPr/>
            <p:nvPr/>
          </p:nvGrpSpPr>
          <p:grpSpPr>
            <a:xfrm>
              <a:off x="2079931" y="5015522"/>
              <a:ext cx="860966" cy="701822"/>
              <a:chOff x="4581525" y="4370832"/>
              <a:chExt cx="572641" cy="425450"/>
            </a:xfrm>
          </p:grpSpPr>
          <p:pic>
            <p:nvPicPr>
              <p:cNvPr id="2374" name="Google Shape;2374;p4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621529" y="4552950"/>
                <a:ext cx="213359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5" name="Google Shape;2375;p4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866322" y="4455414"/>
                <a:ext cx="223075" cy="227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6" name="Google Shape;2376;p45"/>
              <p:cNvSpPr/>
              <p:nvPr/>
            </p:nvSpPr>
            <p:spPr>
              <a:xfrm>
                <a:off x="4581525" y="4515612"/>
                <a:ext cx="130810" cy="280670"/>
              </a:xfrm>
              <a:custGeom>
                <a:rect b="b" l="l" r="r" t="t"/>
                <a:pathLst>
                  <a:path extrusionOk="0" h="280670" w="130810">
                    <a:moveTo>
                      <a:pt x="19430" y="0"/>
                    </a:moveTo>
                    <a:lnTo>
                      <a:pt x="2928" y="52292"/>
                    </a:lnTo>
                    <a:lnTo>
                      <a:pt x="142" y="98393"/>
                    </a:lnTo>
                    <a:lnTo>
                      <a:pt x="0" y="125729"/>
                    </a:lnTo>
                    <a:lnTo>
                      <a:pt x="1571" y="153066"/>
                    </a:lnTo>
                    <a:lnTo>
                      <a:pt x="10620" y="202287"/>
                    </a:lnTo>
                    <a:lnTo>
                      <a:pt x="30146" y="242625"/>
                    </a:lnTo>
                    <a:lnTo>
                      <a:pt x="65317" y="272057"/>
                    </a:lnTo>
                    <a:lnTo>
                      <a:pt x="108132" y="280296"/>
                    </a:lnTo>
                    <a:lnTo>
                      <a:pt x="130682" y="28041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5085587" y="4370832"/>
                <a:ext cx="68579" cy="105410"/>
              </a:xfrm>
              <a:custGeom>
                <a:rect b="b" l="l" r="r" t="t"/>
                <a:pathLst>
                  <a:path extrusionOk="0" h="105410" w="68579">
                    <a:moveTo>
                      <a:pt x="0" y="21336"/>
                    </a:moveTo>
                    <a:lnTo>
                      <a:pt x="13215" y="18526"/>
                    </a:lnTo>
                    <a:lnTo>
                      <a:pt x="25717" y="14859"/>
                    </a:lnTo>
                    <a:lnTo>
                      <a:pt x="37933" y="10620"/>
                    </a:lnTo>
                    <a:lnTo>
                      <a:pt x="50292" y="6096"/>
                    </a:lnTo>
                    <a:lnTo>
                      <a:pt x="56387" y="4572"/>
                    </a:lnTo>
                    <a:lnTo>
                      <a:pt x="62484" y="1524"/>
                    </a:lnTo>
                    <a:lnTo>
                      <a:pt x="68580" y="0"/>
                    </a:lnTo>
                    <a:lnTo>
                      <a:pt x="62484" y="6096"/>
                    </a:lnTo>
                    <a:lnTo>
                      <a:pt x="56387" y="9144"/>
                    </a:lnTo>
                    <a:lnTo>
                      <a:pt x="48768" y="12192"/>
                    </a:lnTo>
                    <a:lnTo>
                      <a:pt x="41148" y="16764"/>
                    </a:lnTo>
                    <a:lnTo>
                      <a:pt x="35052" y="18288"/>
                    </a:lnTo>
                    <a:lnTo>
                      <a:pt x="32004" y="27432"/>
                    </a:lnTo>
                    <a:lnTo>
                      <a:pt x="31361" y="34528"/>
                    </a:lnTo>
                    <a:lnTo>
                      <a:pt x="31432" y="41910"/>
                    </a:lnTo>
                    <a:lnTo>
                      <a:pt x="31789" y="49291"/>
                    </a:lnTo>
                    <a:lnTo>
                      <a:pt x="32004" y="56388"/>
                    </a:lnTo>
                    <a:lnTo>
                      <a:pt x="31813" y="65770"/>
                    </a:lnTo>
                    <a:lnTo>
                      <a:pt x="31623" y="75438"/>
                    </a:lnTo>
                    <a:lnTo>
                      <a:pt x="32004" y="85105"/>
                    </a:lnTo>
                    <a:lnTo>
                      <a:pt x="33528" y="94488"/>
                    </a:lnTo>
                    <a:lnTo>
                      <a:pt x="35052" y="100584"/>
                    </a:lnTo>
                    <a:lnTo>
                      <a:pt x="35052" y="102108"/>
                    </a:lnTo>
                    <a:lnTo>
                      <a:pt x="39624" y="1051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78" name="Google Shape;2378;p45"/>
            <p:cNvGrpSpPr/>
            <p:nvPr/>
          </p:nvGrpSpPr>
          <p:grpSpPr>
            <a:xfrm>
              <a:off x="2992741" y="5151275"/>
              <a:ext cx="681577" cy="433427"/>
              <a:chOff x="5188648" y="4453127"/>
              <a:chExt cx="453327" cy="262747"/>
            </a:xfrm>
          </p:grpSpPr>
          <p:sp>
            <p:nvSpPr>
              <p:cNvPr id="2379" name="Google Shape;2379;p45"/>
              <p:cNvSpPr/>
              <p:nvPr/>
            </p:nvSpPr>
            <p:spPr>
              <a:xfrm>
                <a:off x="5222748" y="4562856"/>
                <a:ext cx="73660" cy="56514"/>
              </a:xfrm>
              <a:custGeom>
                <a:rect b="b" l="l" r="r" t="t"/>
                <a:pathLst>
                  <a:path extrusionOk="0" h="56514" w="73660">
                    <a:moveTo>
                      <a:pt x="0" y="0"/>
                    </a:moveTo>
                    <a:lnTo>
                      <a:pt x="38361" y="25931"/>
                    </a:lnTo>
                    <a:lnTo>
                      <a:pt x="59626" y="46482"/>
                    </a:lnTo>
                    <a:lnTo>
                      <a:pt x="64650" y="52006"/>
                    </a:lnTo>
                    <a:lnTo>
                      <a:pt x="70104" y="56388"/>
                    </a:lnTo>
                    <a:lnTo>
                      <a:pt x="71628" y="56388"/>
                    </a:lnTo>
                    <a:lnTo>
                      <a:pt x="73152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5243703" y="4536948"/>
                <a:ext cx="37464" cy="117475"/>
              </a:xfrm>
              <a:custGeom>
                <a:rect b="b" l="l" r="r" t="t"/>
                <a:pathLst>
                  <a:path extrusionOk="0" h="117475" w="37464">
                    <a:moveTo>
                      <a:pt x="36957" y="0"/>
                    </a:moveTo>
                    <a:lnTo>
                      <a:pt x="17145" y="45720"/>
                    </a:lnTo>
                    <a:lnTo>
                      <a:pt x="6858" y="81295"/>
                    </a:lnTo>
                    <a:lnTo>
                      <a:pt x="3429" y="92964"/>
                    </a:lnTo>
                    <a:lnTo>
                      <a:pt x="1905" y="98059"/>
                    </a:lnTo>
                    <a:lnTo>
                      <a:pt x="381" y="105156"/>
                    </a:lnTo>
                    <a:lnTo>
                      <a:pt x="0" y="112252"/>
                    </a:lnTo>
                    <a:lnTo>
                      <a:pt x="1905" y="117348"/>
                    </a:lnTo>
                    <a:lnTo>
                      <a:pt x="3429" y="115824"/>
                    </a:lnTo>
                    <a:lnTo>
                      <a:pt x="4953" y="115824"/>
                    </a:lnTo>
                    <a:lnTo>
                      <a:pt x="6477" y="1158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5355336" y="4514088"/>
                <a:ext cx="45720" cy="62864"/>
              </a:xfrm>
              <a:custGeom>
                <a:rect b="b" l="l" r="r" t="t"/>
                <a:pathLst>
                  <a:path extrusionOk="0" h="62864" w="45720">
                    <a:moveTo>
                      <a:pt x="0" y="0"/>
                    </a:moveTo>
                    <a:lnTo>
                      <a:pt x="13716" y="36576"/>
                    </a:lnTo>
                    <a:lnTo>
                      <a:pt x="30480" y="56387"/>
                    </a:lnTo>
                    <a:lnTo>
                      <a:pt x="36576" y="62483"/>
                    </a:lnTo>
                    <a:lnTo>
                      <a:pt x="39624" y="62483"/>
                    </a:lnTo>
                    <a:lnTo>
                      <a:pt x="4572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5375148" y="4506467"/>
                <a:ext cx="44450" cy="165100"/>
              </a:xfrm>
              <a:custGeom>
                <a:rect b="b" l="l" r="r" t="t"/>
                <a:pathLst>
                  <a:path extrusionOk="0" h="165100" w="44450">
                    <a:moveTo>
                      <a:pt x="44196" y="0"/>
                    </a:moveTo>
                    <a:lnTo>
                      <a:pt x="21336" y="35052"/>
                    </a:lnTo>
                    <a:lnTo>
                      <a:pt x="11691" y="76200"/>
                    </a:lnTo>
                    <a:lnTo>
                      <a:pt x="4953" y="117538"/>
                    </a:lnTo>
                    <a:lnTo>
                      <a:pt x="3048" y="146304"/>
                    </a:lnTo>
                    <a:lnTo>
                      <a:pt x="1524" y="156972"/>
                    </a:lnTo>
                    <a:lnTo>
                      <a:pt x="0" y="160019"/>
                    </a:lnTo>
                    <a:lnTo>
                      <a:pt x="9144" y="16459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5450395" y="4485132"/>
                <a:ext cx="104775" cy="128270"/>
              </a:xfrm>
              <a:custGeom>
                <a:rect b="b" l="l" r="r" t="t"/>
                <a:pathLst>
                  <a:path extrusionOk="0" h="128270" w="104775">
                    <a:moveTo>
                      <a:pt x="84772" y="0"/>
                    </a:moveTo>
                    <a:lnTo>
                      <a:pt x="76414" y="42648"/>
                    </a:lnTo>
                    <a:lnTo>
                      <a:pt x="58102" y="82677"/>
                    </a:lnTo>
                    <a:lnTo>
                      <a:pt x="33647" y="113657"/>
                    </a:lnTo>
                    <a:lnTo>
                      <a:pt x="8572" y="128016"/>
                    </a:lnTo>
                    <a:lnTo>
                      <a:pt x="2667" y="126158"/>
                    </a:lnTo>
                    <a:lnTo>
                      <a:pt x="190" y="120015"/>
                    </a:lnTo>
                    <a:lnTo>
                      <a:pt x="0" y="112156"/>
                    </a:lnTo>
                    <a:lnTo>
                      <a:pt x="952" y="105156"/>
                    </a:lnTo>
                    <a:lnTo>
                      <a:pt x="22288" y="70104"/>
                    </a:lnTo>
                    <a:lnTo>
                      <a:pt x="67056" y="78676"/>
                    </a:lnTo>
                    <a:lnTo>
                      <a:pt x="84129" y="95392"/>
                    </a:lnTo>
                    <a:lnTo>
                      <a:pt x="88773" y="101727"/>
                    </a:lnTo>
                    <a:lnTo>
                      <a:pt x="93702" y="107489"/>
                    </a:lnTo>
                    <a:lnTo>
                      <a:pt x="98488" y="111252"/>
                    </a:lnTo>
                    <a:lnTo>
                      <a:pt x="103060" y="111252"/>
                    </a:lnTo>
                    <a:lnTo>
                      <a:pt x="104584" y="11125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5593080" y="4453127"/>
                <a:ext cx="48895" cy="147954"/>
              </a:xfrm>
              <a:custGeom>
                <a:rect b="b" l="l" r="r" t="t"/>
                <a:pathLst>
                  <a:path extrusionOk="0" h="147954" w="48895">
                    <a:moveTo>
                      <a:pt x="0" y="0"/>
                    </a:moveTo>
                    <a:lnTo>
                      <a:pt x="36576" y="15239"/>
                    </a:lnTo>
                    <a:lnTo>
                      <a:pt x="48768" y="62483"/>
                    </a:lnTo>
                    <a:lnTo>
                      <a:pt x="46529" y="78700"/>
                    </a:lnTo>
                    <a:lnTo>
                      <a:pt x="42291" y="95059"/>
                    </a:lnTo>
                    <a:lnTo>
                      <a:pt x="36337" y="111132"/>
                    </a:lnTo>
                    <a:lnTo>
                      <a:pt x="28956" y="126491"/>
                    </a:lnTo>
                    <a:lnTo>
                      <a:pt x="22860" y="138684"/>
                    </a:lnTo>
                    <a:lnTo>
                      <a:pt x="21336" y="141732"/>
                    </a:lnTo>
                    <a:lnTo>
                      <a:pt x="15240" y="14782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5188648" y="4504420"/>
                <a:ext cx="140970" cy="211454"/>
              </a:xfrm>
              <a:custGeom>
                <a:rect b="b" l="l" r="r" t="t"/>
                <a:pathLst>
                  <a:path extrusionOk="0" h="211454" w="140970">
                    <a:moveTo>
                      <a:pt x="26479" y="523"/>
                    </a:moveTo>
                    <a:lnTo>
                      <a:pt x="2285" y="41552"/>
                    </a:lnTo>
                    <a:lnTo>
                      <a:pt x="0" y="82081"/>
                    </a:lnTo>
                    <a:lnTo>
                      <a:pt x="571" y="102631"/>
                    </a:lnTo>
                    <a:lnTo>
                      <a:pt x="8000" y="143208"/>
                    </a:lnTo>
                    <a:lnTo>
                      <a:pt x="28003" y="180355"/>
                    </a:lnTo>
                    <a:lnTo>
                      <a:pt x="60197" y="202453"/>
                    </a:lnTo>
                    <a:lnTo>
                      <a:pt x="98107" y="210835"/>
                    </a:lnTo>
                    <a:lnTo>
                      <a:pt x="111847" y="210788"/>
                    </a:lnTo>
                    <a:lnTo>
                      <a:pt x="122300" y="210454"/>
                    </a:lnTo>
                    <a:lnTo>
                      <a:pt x="131325" y="209549"/>
                    </a:lnTo>
                    <a:lnTo>
                      <a:pt x="140779" y="2077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86" name="Google Shape;2386;p4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80837" y="5144990"/>
              <a:ext cx="199345" cy="241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7" name="Google Shape;2387;p45"/>
            <p:cNvSpPr/>
            <p:nvPr/>
          </p:nvSpPr>
          <p:spPr>
            <a:xfrm>
              <a:off x="4709810" y="5050716"/>
              <a:ext cx="396899" cy="360424"/>
            </a:xfrm>
            <a:custGeom>
              <a:rect b="b" l="l" r="r" t="t"/>
              <a:pathLst>
                <a:path extrusionOk="0" h="218439" w="264159">
                  <a:moveTo>
                    <a:pt x="207263" y="0"/>
                  </a:moveTo>
                  <a:lnTo>
                    <a:pt x="194690" y="3714"/>
                  </a:lnTo>
                  <a:lnTo>
                    <a:pt x="182117" y="8001"/>
                  </a:lnTo>
                  <a:lnTo>
                    <a:pt x="169544" y="12858"/>
                  </a:lnTo>
                  <a:lnTo>
                    <a:pt x="156971" y="18288"/>
                  </a:lnTo>
                  <a:lnTo>
                    <a:pt x="142374" y="23121"/>
                  </a:lnTo>
                  <a:lnTo>
                    <a:pt x="128206" y="28384"/>
                  </a:lnTo>
                  <a:lnTo>
                    <a:pt x="114323" y="33932"/>
                  </a:lnTo>
                  <a:lnTo>
                    <a:pt x="100583" y="39624"/>
                  </a:lnTo>
                  <a:lnTo>
                    <a:pt x="92963" y="41148"/>
                  </a:lnTo>
                  <a:lnTo>
                    <a:pt x="88391" y="42672"/>
                  </a:lnTo>
                  <a:lnTo>
                    <a:pt x="83819" y="47244"/>
                  </a:lnTo>
                  <a:lnTo>
                    <a:pt x="92082" y="50172"/>
                  </a:lnTo>
                  <a:lnTo>
                    <a:pt x="100774" y="52387"/>
                  </a:lnTo>
                  <a:lnTo>
                    <a:pt x="109751" y="54316"/>
                  </a:lnTo>
                  <a:lnTo>
                    <a:pt x="118871" y="56388"/>
                  </a:lnTo>
                  <a:lnTo>
                    <a:pt x="133969" y="58435"/>
                  </a:lnTo>
                  <a:lnTo>
                    <a:pt x="149351" y="60198"/>
                  </a:lnTo>
                  <a:lnTo>
                    <a:pt x="164734" y="61960"/>
                  </a:lnTo>
                  <a:lnTo>
                    <a:pt x="179831" y="64008"/>
                  </a:lnTo>
                  <a:lnTo>
                    <a:pt x="188975" y="65008"/>
                  </a:lnTo>
                  <a:lnTo>
                    <a:pt x="199262" y="66294"/>
                  </a:lnTo>
                  <a:lnTo>
                    <a:pt x="208978" y="68722"/>
                  </a:lnTo>
                  <a:lnTo>
                    <a:pt x="216407" y="73152"/>
                  </a:lnTo>
                  <a:lnTo>
                    <a:pt x="218932" y="79914"/>
                  </a:lnTo>
                  <a:lnTo>
                    <a:pt x="213740" y="86106"/>
                  </a:lnTo>
                  <a:lnTo>
                    <a:pt x="205692" y="91154"/>
                  </a:lnTo>
                  <a:lnTo>
                    <a:pt x="199643" y="94488"/>
                  </a:lnTo>
                  <a:lnTo>
                    <a:pt x="172854" y="110871"/>
                  </a:lnTo>
                  <a:lnTo>
                    <a:pt x="145351" y="126111"/>
                  </a:lnTo>
                  <a:lnTo>
                    <a:pt x="117562" y="140779"/>
                  </a:lnTo>
                  <a:lnTo>
                    <a:pt x="89915" y="155448"/>
                  </a:lnTo>
                  <a:lnTo>
                    <a:pt x="67937" y="165854"/>
                  </a:lnTo>
                  <a:lnTo>
                    <a:pt x="43243" y="176974"/>
                  </a:lnTo>
                  <a:lnTo>
                    <a:pt x="19407" y="189523"/>
                  </a:lnTo>
                  <a:lnTo>
                    <a:pt x="0" y="204216"/>
                  </a:lnTo>
                  <a:lnTo>
                    <a:pt x="0" y="205740"/>
                  </a:lnTo>
                  <a:lnTo>
                    <a:pt x="0" y="207264"/>
                  </a:lnTo>
                  <a:lnTo>
                    <a:pt x="0" y="208788"/>
                  </a:lnTo>
                  <a:lnTo>
                    <a:pt x="12430" y="211835"/>
                  </a:lnTo>
                  <a:lnTo>
                    <a:pt x="26288" y="212597"/>
                  </a:lnTo>
                  <a:lnTo>
                    <a:pt x="40719" y="212216"/>
                  </a:lnTo>
                  <a:lnTo>
                    <a:pt x="54863" y="211836"/>
                  </a:lnTo>
                  <a:lnTo>
                    <a:pt x="82057" y="211312"/>
                  </a:lnTo>
                  <a:lnTo>
                    <a:pt x="108965" y="209931"/>
                  </a:lnTo>
                  <a:lnTo>
                    <a:pt x="135874" y="207978"/>
                  </a:lnTo>
                  <a:lnTo>
                    <a:pt x="163067" y="205740"/>
                  </a:lnTo>
                  <a:lnTo>
                    <a:pt x="183618" y="204597"/>
                  </a:lnTo>
                  <a:lnTo>
                    <a:pt x="204025" y="203454"/>
                  </a:lnTo>
                  <a:lnTo>
                    <a:pt x="224147" y="202311"/>
                  </a:lnTo>
                  <a:lnTo>
                    <a:pt x="243839" y="201168"/>
                  </a:lnTo>
                  <a:lnTo>
                    <a:pt x="249935" y="201168"/>
                  </a:lnTo>
                  <a:lnTo>
                    <a:pt x="257555" y="201168"/>
                  </a:lnTo>
                  <a:lnTo>
                    <a:pt x="263651" y="201168"/>
                  </a:lnTo>
                  <a:lnTo>
                    <a:pt x="256770" y="204358"/>
                  </a:lnTo>
                  <a:lnTo>
                    <a:pt x="249745" y="207264"/>
                  </a:lnTo>
                  <a:lnTo>
                    <a:pt x="242435" y="210169"/>
                  </a:lnTo>
                  <a:lnTo>
                    <a:pt x="234695" y="213359"/>
                  </a:lnTo>
                  <a:lnTo>
                    <a:pt x="231647" y="214883"/>
                  </a:lnTo>
                  <a:lnTo>
                    <a:pt x="227075" y="216407"/>
                  </a:lnTo>
                  <a:lnTo>
                    <a:pt x="222503" y="21793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388" name="Google Shape;2388;p45"/>
            <p:cNvGrpSpPr/>
            <p:nvPr/>
          </p:nvGrpSpPr>
          <p:grpSpPr>
            <a:xfrm>
              <a:off x="5214512" y="5000123"/>
              <a:ext cx="416793" cy="475562"/>
              <a:chOff x="6666381" y="4361497"/>
              <a:chExt cx="277215" cy="288289"/>
            </a:xfrm>
          </p:grpSpPr>
          <p:sp>
            <p:nvSpPr>
              <p:cNvPr id="2389" name="Google Shape;2389;p45"/>
              <p:cNvSpPr/>
              <p:nvPr/>
            </p:nvSpPr>
            <p:spPr>
              <a:xfrm>
                <a:off x="6666381" y="4361497"/>
                <a:ext cx="176529" cy="288289"/>
              </a:xfrm>
              <a:custGeom>
                <a:rect b="b" l="l" r="r" t="t"/>
                <a:pathLst>
                  <a:path extrusionOk="0" h="288289" w="176529">
                    <a:moveTo>
                      <a:pt x="75795" y="1714"/>
                    </a:moveTo>
                    <a:lnTo>
                      <a:pt x="66674" y="500"/>
                    </a:lnTo>
                    <a:lnTo>
                      <a:pt x="57697" y="0"/>
                    </a:lnTo>
                    <a:lnTo>
                      <a:pt x="49006" y="1500"/>
                    </a:lnTo>
                    <a:lnTo>
                      <a:pt x="16740" y="41219"/>
                    </a:lnTo>
                    <a:lnTo>
                      <a:pt x="5191" y="78914"/>
                    </a:lnTo>
                    <a:lnTo>
                      <a:pt x="0" y="130063"/>
                    </a:lnTo>
                    <a:lnTo>
                      <a:pt x="1119" y="155638"/>
                    </a:lnTo>
                    <a:lnTo>
                      <a:pt x="13501" y="204787"/>
                    </a:lnTo>
                    <a:lnTo>
                      <a:pt x="40743" y="247078"/>
                    </a:lnTo>
                    <a:lnTo>
                      <a:pt x="79986" y="274510"/>
                    </a:lnTo>
                    <a:lnTo>
                      <a:pt x="126087" y="288226"/>
                    </a:lnTo>
                    <a:lnTo>
                      <a:pt x="142517" y="288226"/>
                    </a:lnTo>
                    <a:lnTo>
                      <a:pt x="154662" y="288226"/>
                    </a:lnTo>
                    <a:lnTo>
                      <a:pt x="165092" y="288226"/>
                    </a:lnTo>
                    <a:lnTo>
                      <a:pt x="176379" y="28822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390" name="Google Shape;2390;p4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712457" y="4437411"/>
                <a:ext cx="114300" cy="139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1" name="Google Shape;2391;p45"/>
              <p:cNvSpPr/>
              <p:nvPr/>
            </p:nvSpPr>
            <p:spPr>
              <a:xfrm>
                <a:off x="6876287" y="4514088"/>
                <a:ext cx="67309" cy="6350"/>
              </a:xfrm>
              <a:custGeom>
                <a:rect b="b" l="l" r="r" t="t"/>
                <a:pathLst>
                  <a:path extrusionOk="0" h="6350" w="67309">
                    <a:moveTo>
                      <a:pt x="0" y="6096"/>
                    </a:moveTo>
                    <a:lnTo>
                      <a:pt x="10953" y="6048"/>
                    </a:lnTo>
                    <a:lnTo>
                      <a:pt x="21336" y="5715"/>
                    </a:lnTo>
                    <a:lnTo>
                      <a:pt x="31718" y="4810"/>
                    </a:lnTo>
                    <a:lnTo>
                      <a:pt x="42672" y="3048"/>
                    </a:lnTo>
                    <a:lnTo>
                      <a:pt x="47244" y="3048"/>
                    </a:lnTo>
                    <a:lnTo>
                      <a:pt x="60960" y="0"/>
                    </a:lnTo>
                    <a:lnTo>
                      <a:pt x="65532" y="3048"/>
                    </a:lnTo>
                    <a:lnTo>
                      <a:pt x="67056" y="3048"/>
                    </a:lnTo>
                    <a:lnTo>
                      <a:pt x="65532" y="3048"/>
                    </a:lnTo>
                    <a:lnTo>
                      <a:pt x="67056" y="30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392" name="Google Shape;2392;p4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20574" y="5072085"/>
              <a:ext cx="209370" cy="228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3" name="Google Shape;2393;p45"/>
            <p:cNvSpPr/>
            <p:nvPr/>
          </p:nvSpPr>
          <p:spPr>
            <a:xfrm>
              <a:off x="6034199" y="5166359"/>
              <a:ext cx="94455" cy="12573"/>
            </a:xfrm>
            <a:custGeom>
              <a:rect b="b" l="l" r="r" t="t"/>
              <a:pathLst>
                <a:path extrusionOk="0" h="7620" w="62865">
                  <a:moveTo>
                    <a:pt x="0" y="6096"/>
                  </a:moveTo>
                  <a:lnTo>
                    <a:pt x="7739" y="6977"/>
                  </a:lnTo>
                  <a:lnTo>
                    <a:pt x="15049" y="7429"/>
                  </a:lnTo>
                  <a:lnTo>
                    <a:pt x="22074" y="7596"/>
                  </a:lnTo>
                  <a:lnTo>
                    <a:pt x="28956" y="7620"/>
                  </a:lnTo>
                  <a:lnTo>
                    <a:pt x="36576" y="7620"/>
                  </a:lnTo>
                  <a:lnTo>
                    <a:pt x="45719" y="7620"/>
                  </a:lnTo>
                  <a:lnTo>
                    <a:pt x="51816" y="6096"/>
                  </a:lnTo>
                  <a:lnTo>
                    <a:pt x="57912" y="3048"/>
                  </a:lnTo>
                  <a:lnTo>
                    <a:pt x="59436" y="3048"/>
                  </a:lnTo>
                  <a:lnTo>
                    <a:pt x="6248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394" name="Google Shape;2394;p45"/>
            <p:cNvGrpSpPr/>
            <p:nvPr/>
          </p:nvGrpSpPr>
          <p:grpSpPr>
            <a:xfrm>
              <a:off x="5974625" y="5211613"/>
              <a:ext cx="38380" cy="168437"/>
              <a:chOff x="7171943" y="4489704"/>
              <a:chExt cx="25527" cy="102108"/>
            </a:xfrm>
          </p:grpSpPr>
          <p:sp>
            <p:nvSpPr>
              <p:cNvPr id="2395" name="Google Shape;2395;p45"/>
              <p:cNvSpPr/>
              <p:nvPr/>
            </p:nvSpPr>
            <p:spPr>
              <a:xfrm>
                <a:off x="7191755" y="4546092"/>
                <a:ext cx="5715" cy="45720"/>
              </a:xfrm>
              <a:custGeom>
                <a:rect b="b" l="l" r="r" t="t"/>
                <a:pathLst>
                  <a:path extrusionOk="0" h="45720" w="5715">
                    <a:moveTo>
                      <a:pt x="4572" y="0"/>
                    </a:moveTo>
                    <a:lnTo>
                      <a:pt x="4786" y="7977"/>
                    </a:lnTo>
                    <a:lnTo>
                      <a:pt x="5143" y="15811"/>
                    </a:lnTo>
                    <a:lnTo>
                      <a:pt x="5215" y="23360"/>
                    </a:lnTo>
                    <a:lnTo>
                      <a:pt x="4572" y="30480"/>
                    </a:lnTo>
                    <a:lnTo>
                      <a:pt x="3048" y="36575"/>
                    </a:lnTo>
                    <a:lnTo>
                      <a:pt x="1524" y="41148"/>
                    </a:lnTo>
                    <a:lnTo>
                      <a:pt x="0" y="457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7171943" y="44897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6095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6095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397" name="Google Shape;2397;p45"/>
            <p:cNvGrpSpPr/>
            <p:nvPr/>
          </p:nvGrpSpPr>
          <p:grpSpPr>
            <a:xfrm>
              <a:off x="6273071" y="4829486"/>
              <a:ext cx="728071" cy="430521"/>
              <a:chOff x="7370444" y="4258056"/>
              <a:chExt cx="484251" cy="260985"/>
            </a:xfrm>
          </p:grpSpPr>
          <p:pic>
            <p:nvPicPr>
              <p:cNvPr id="2398" name="Google Shape;2398;p4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370444" y="4327397"/>
                <a:ext cx="150494" cy="1874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9" name="Google Shape;2399;p45"/>
              <p:cNvSpPr/>
              <p:nvPr/>
            </p:nvSpPr>
            <p:spPr>
              <a:xfrm>
                <a:off x="7563611" y="4258056"/>
                <a:ext cx="91440" cy="260985"/>
              </a:xfrm>
              <a:custGeom>
                <a:rect b="b" l="l" r="r" t="t"/>
                <a:pathLst>
                  <a:path extrusionOk="0" h="260985" w="91440">
                    <a:moveTo>
                      <a:pt x="0" y="0"/>
                    </a:moveTo>
                    <a:lnTo>
                      <a:pt x="33004" y="21216"/>
                    </a:lnTo>
                    <a:lnTo>
                      <a:pt x="62674" y="52196"/>
                    </a:lnTo>
                    <a:lnTo>
                      <a:pt x="85201" y="93321"/>
                    </a:lnTo>
                    <a:lnTo>
                      <a:pt x="90820" y="126801"/>
                    </a:lnTo>
                    <a:lnTo>
                      <a:pt x="89916" y="143255"/>
                    </a:lnTo>
                    <a:lnTo>
                      <a:pt x="76581" y="179260"/>
                    </a:lnTo>
                    <a:lnTo>
                      <a:pt x="56388" y="211836"/>
                    </a:lnTo>
                    <a:lnTo>
                      <a:pt x="22312" y="249983"/>
                    </a:lnTo>
                    <a:lnTo>
                      <a:pt x="9144" y="2606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400" name="Google Shape;2400;p4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697723" y="4293869"/>
                <a:ext cx="156972" cy="222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01" name="Google Shape;2401;p4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485759" y="4893591"/>
              <a:ext cx="167266" cy="175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2" name="Google Shape;2402;p4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761616" y="4858397"/>
              <a:ext cx="203033" cy="233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3" name="Google Shape;2403;p45"/>
            <p:cNvGrpSpPr/>
            <p:nvPr/>
          </p:nvGrpSpPr>
          <p:grpSpPr>
            <a:xfrm>
              <a:off x="7893617" y="4653192"/>
              <a:ext cx="350573" cy="351015"/>
              <a:chOff x="8448293" y="4151185"/>
              <a:chExt cx="233171" cy="212788"/>
            </a:xfrm>
          </p:grpSpPr>
          <p:pic>
            <p:nvPicPr>
              <p:cNvPr id="2404" name="Google Shape;2404;p4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448293" y="4151185"/>
                <a:ext cx="74675" cy="77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5" name="Google Shape;2405;p4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47353" y="4217670"/>
                <a:ext cx="134111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06" name="Google Shape;2406;p45"/>
            <p:cNvSpPr/>
            <p:nvPr/>
          </p:nvSpPr>
          <p:spPr>
            <a:xfrm>
              <a:off x="7635843" y="5676701"/>
              <a:ext cx="140251" cy="19906"/>
            </a:xfrm>
            <a:custGeom>
              <a:rect b="b" l="l" r="r" t="t"/>
              <a:pathLst>
                <a:path extrusionOk="0" h="12064" w="93345">
                  <a:moveTo>
                    <a:pt x="0" y="10667"/>
                  </a:moveTo>
                  <a:lnTo>
                    <a:pt x="11168" y="11501"/>
                  </a:lnTo>
                  <a:lnTo>
                    <a:pt x="21907" y="11620"/>
                  </a:lnTo>
                  <a:lnTo>
                    <a:pt x="32361" y="10882"/>
                  </a:lnTo>
                  <a:lnTo>
                    <a:pt x="42672" y="9143"/>
                  </a:lnTo>
                  <a:lnTo>
                    <a:pt x="52720" y="7762"/>
                  </a:lnTo>
                  <a:lnTo>
                    <a:pt x="62484" y="6095"/>
                  </a:lnTo>
                  <a:lnTo>
                    <a:pt x="72247" y="4429"/>
                  </a:lnTo>
                  <a:lnTo>
                    <a:pt x="82296" y="3047"/>
                  </a:lnTo>
                  <a:lnTo>
                    <a:pt x="88391" y="3047"/>
                  </a:lnTo>
                  <a:lnTo>
                    <a:pt x="89916" y="6095"/>
                  </a:lnTo>
                  <a:lnTo>
                    <a:pt x="9296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407" name="Google Shape;2407;p45"/>
            <p:cNvGrpSpPr/>
            <p:nvPr/>
          </p:nvGrpSpPr>
          <p:grpSpPr>
            <a:xfrm>
              <a:off x="8008471" y="5353652"/>
              <a:ext cx="1039979" cy="647143"/>
              <a:chOff x="8524684" y="4575809"/>
              <a:chExt cx="691705" cy="392303"/>
            </a:xfrm>
          </p:grpSpPr>
          <p:pic>
            <p:nvPicPr>
              <p:cNvPr id="2408" name="Google Shape;2408;p4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602218" y="4749545"/>
                <a:ext cx="94487" cy="129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9" name="Google Shape;2409;p4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716518" y="4647437"/>
                <a:ext cx="324826" cy="2514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0" name="Google Shape;2410;p45"/>
              <p:cNvSpPr/>
              <p:nvPr/>
            </p:nvSpPr>
            <p:spPr>
              <a:xfrm>
                <a:off x="8524684" y="4735067"/>
                <a:ext cx="162559" cy="233045"/>
              </a:xfrm>
              <a:custGeom>
                <a:rect b="b" l="l" r="r" t="t"/>
                <a:pathLst>
                  <a:path extrusionOk="0" h="233045" w="162559">
                    <a:moveTo>
                      <a:pt x="29527" y="0"/>
                    </a:moveTo>
                    <a:lnTo>
                      <a:pt x="5143" y="41148"/>
                    </a:lnTo>
                    <a:lnTo>
                      <a:pt x="190" y="87630"/>
                    </a:lnTo>
                    <a:lnTo>
                      <a:pt x="0" y="111442"/>
                    </a:lnTo>
                    <a:lnTo>
                      <a:pt x="2095" y="134112"/>
                    </a:lnTo>
                    <a:lnTo>
                      <a:pt x="14478" y="178308"/>
                    </a:lnTo>
                    <a:lnTo>
                      <a:pt x="41719" y="213359"/>
                    </a:lnTo>
                    <a:lnTo>
                      <a:pt x="85725" y="231457"/>
                    </a:lnTo>
                    <a:lnTo>
                      <a:pt x="110085" y="232862"/>
                    </a:lnTo>
                    <a:lnTo>
                      <a:pt x="133159" y="230124"/>
                    </a:lnTo>
                    <a:lnTo>
                      <a:pt x="140898" y="227599"/>
                    </a:lnTo>
                    <a:lnTo>
                      <a:pt x="148209" y="224790"/>
                    </a:lnTo>
                    <a:lnTo>
                      <a:pt x="155233" y="221980"/>
                    </a:lnTo>
                    <a:lnTo>
                      <a:pt x="162115" y="2194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411" name="Google Shape;2411;p4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971025" y="4575809"/>
                <a:ext cx="245364" cy="289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12" name="Google Shape;2412;p45"/>
            <p:cNvGrpSpPr/>
            <p:nvPr/>
          </p:nvGrpSpPr>
          <p:grpSpPr>
            <a:xfrm>
              <a:off x="9124065" y="5400160"/>
              <a:ext cx="409382" cy="340644"/>
              <a:chOff x="9266682" y="4604003"/>
              <a:chExt cx="272286" cy="206501"/>
            </a:xfrm>
          </p:grpSpPr>
          <p:pic>
            <p:nvPicPr>
              <p:cNvPr id="2413" name="Google Shape;2413;p4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266682" y="4645913"/>
                <a:ext cx="211835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4" name="Google Shape;2414;p45"/>
              <p:cNvSpPr/>
              <p:nvPr/>
            </p:nvSpPr>
            <p:spPr>
              <a:xfrm>
                <a:off x="9509759" y="4604003"/>
                <a:ext cx="29209" cy="144779"/>
              </a:xfrm>
              <a:custGeom>
                <a:rect b="b" l="l" r="r" t="t"/>
                <a:pathLst>
                  <a:path extrusionOk="0" h="144779" w="29209">
                    <a:moveTo>
                      <a:pt x="3048" y="0"/>
                    </a:moveTo>
                    <a:lnTo>
                      <a:pt x="22550" y="39862"/>
                    </a:lnTo>
                    <a:lnTo>
                      <a:pt x="29146" y="83629"/>
                    </a:lnTo>
                    <a:lnTo>
                      <a:pt x="27836" y="97940"/>
                    </a:lnTo>
                    <a:lnTo>
                      <a:pt x="24384" y="111252"/>
                    </a:lnTo>
                    <a:lnTo>
                      <a:pt x="19502" y="121419"/>
                    </a:lnTo>
                    <a:lnTo>
                      <a:pt x="13906" y="129730"/>
                    </a:lnTo>
                    <a:lnTo>
                      <a:pt x="7453" y="137183"/>
                    </a:lnTo>
                    <a:lnTo>
                      <a:pt x="0" y="1447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415" name="Google Shape;2415;p45"/>
            <p:cNvSpPr/>
            <p:nvPr/>
          </p:nvSpPr>
          <p:spPr>
            <a:xfrm>
              <a:off x="5548438" y="5468040"/>
              <a:ext cx="1392968" cy="150874"/>
            </a:xfrm>
            <a:custGeom>
              <a:rect b="b" l="l" r="r" t="t"/>
              <a:pathLst>
                <a:path extrusionOk="0" h="91439" w="927100">
                  <a:moveTo>
                    <a:pt x="0" y="85344"/>
                  </a:moveTo>
                  <a:lnTo>
                    <a:pt x="11430" y="84677"/>
                  </a:lnTo>
                  <a:lnTo>
                    <a:pt x="22860" y="84582"/>
                  </a:lnTo>
                  <a:lnTo>
                    <a:pt x="34290" y="84486"/>
                  </a:lnTo>
                  <a:lnTo>
                    <a:pt x="45719" y="83820"/>
                  </a:lnTo>
                  <a:lnTo>
                    <a:pt x="63103" y="83534"/>
                  </a:lnTo>
                  <a:lnTo>
                    <a:pt x="80772" y="82677"/>
                  </a:lnTo>
                  <a:lnTo>
                    <a:pt x="98440" y="81248"/>
                  </a:lnTo>
                  <a:lnTo>
                    <a:pt x="115824" y="79248"/>
                  </a:lnTo>
                  <a:lnTo>
                    <a:pt x="147827" y="76057"/>
                  </a:lnTo>
                  <a:lnTo>
                    <a:pt x="179832" y="73152"/>
                  </a:lnTo>
                  <a:lnTo>
                    <a:pt x="211836" y="70246"/>
                  </a:lnTo>
                  <a:lnTo>
                    <a:pt x="243840" y="67056"/>
                  </a:lnTo>
                  <a:lnTo>
                    <a:pt x="270129" y="65008"/>
                  </a:lnTo>
                  <a:lnTo>
                    <a:pt x="296417" y="63246"/>
                  </a:lnTo>
                  <a:lnTo>
                    <a:pt x="322706" y="61483"/>
                  </a:lnTo>
                  <a:lnTo>
                    <a:pt x="348995" y="59436"/>
                  </a:lnTo>
                  <a:lnTo>
                    <a:pt x="377594" y="58054"/>
                  </a:lnTo>
                  <a:lnTo>
                    <a:pt x="406336" y="56388"/>
                  </a:lnTo>
                  <a:lnTo>
                    <a:pt x="435363" y="54721"/>
                  </a:lnTo>
                  <a:lnTo>
                    <a:pt x="464819" y="53340"/>
                  </a:lnTo>
                  <a:lnTo>
                    <a:pt x="485655" y="51958"/>
                  </a:lnTo>
                  <a:lnTo>
                    <a:pt x="506920" y="50292"/>
                  </a:lnTo>
                  <a:lnTo>
                    <a:pt x="528470" y="48625"/>
                  </a:lnTo>
                  <a:lnTo>
                    <a:pt x="550163" y="47244"/>
                  </a:lnTo>
                  <a:lnTo>
                    <a:pt x="564141" y="46958"/>
                  </a:lnTo>
                  <a:lnTo>
                    <a:pt x="578548" y="46101"/>
                  </a:lnTo>
                  <a:lnTo>
                    <a:pt x="593240" y="44672"/>
                  </a:lnTo>
                  <a:lnTo>
                    <a:pt x="608076" y="42672"/>
                  </a:lnTo>
                  <a:lnTo>
                    <a:pt x="614934" y="42410"/>
                  </a:lnTo>
                  <a:lnTo>
                    <a:pt x="621792" y="41719"/>
                  </a:lnTo>
                  <a:lnTo>
                    <a:pt x="628650" y="40743"/>
                  </a:lnTo>
                  <a:lnTo>
                    <a:pt x="635508" y="39624"/>
                  </a:lnTo>
                  <a:lnTo>
                    <a:pt x="628650" y="39624"/>
                  </a:lnTo>
                  <a:lnTo>
                    <a:pt x="621792" y="39624"/>
                  </a:lnTo>
                  <a:lnTo>
                    <a:pt x="614934" y="39624"/>
                  </a:lnTo>
                  <a:lnTo>
                    <a:pt x="608076" y="39624"/>
                  </a:lnTo>
                  <a:lnTo>
                    <a:pt x="592312" y="39909"/>
                  </a:lnTo>
                  <a:lnTo>
                    <a:pt x="576833" y="40767"/>
                  </a:lnTo>
                  <a:lnTo>
                    <a:pt x="561355" y="42195"/>
                  </a:lnTo>
                  <a:lnTo>
                    <a:pt x="545591" y="44196"/>
                  </a:lnTo>
                  <a:lnTo>
                    <a:pt x="522970" y="46505"/>
                  </a:lnTo>
                  <a:lnTo>
                    <a:pt x="500634" y="48958"/>
                  </a:lnTo>
                  <a:lnTo>
                    <a:pt x="478297" y="51696"/>
                  </a:lnTo>
                  <a:lnTo>
                    <a:pt x="455676" y="54864"/>
                  </a:lnTo>
                  <a:lnTo>
                    <a:pt x="428220" y="58293"/>
                  </a:lnTo>
                  <a:lnTo>
                    <a:pt x="400621" y="61722"/>
                  </a:lnTo>
                  <a:lnTo>
                    <a:pt x="372737" y="65151"/>
                  </a:lnTo>
                  <a:lnTo>
                    <a:pt x="344423" y="68580"/>
                  </a:lnTo>
                  <a:lnTo>
                    <a:pt x="316730" y="72009"/>
                  </a:lnTo>
                  <a:lnTo>
                    <a:pt x="260199" y="78867"/>
                  </a:lnTo>
                  <a:lnTo>
                    <a:pt x="208788" y="84558"/>
                  </a:lnTo>
                  <a:lnTo>
                    <a:pt x="163068" y="88511"/>
                  </a:lnTo>
                  <a:lnTo>
                    <a:pt x="140208" y="89916"/>
                  </a:lnTo>
                  <a:lnTo>
                    <a:pt x="127373" y="90797"/>
                  </a:lnTo>
                  <a:lnTo>
                    <a:pt x="114109" y="91249"/>
                  </a:lnTo>
                  <a:lnTo>
                    <a:pt x="100560" y="91416"/>
                  </a:lnTo>
                  <a:lnTo>
                    <a:pt x="86868" y="91440"/>
                  </a:lnTo>
                  <a:lnTo>
                    <a:pt x="77747" y="91440"/>
                  </a:lnTo>
                  <a:lnTo>
                    <a:pt x="68770" y="91440"/>
                  </a:lnTo>
                  <a:lnTo>
                    <a:pt x="60078" y="91440"/>
                  </a:lnTo>
                  <a:lnTo>
                    <a:pt x="51816" y="91440"/>
                  </a:lnTo>
                  <a:lnTo>
                    <a:pt x="64150" y="91178"/>
                  </a:lnTo>
                  <a:lnTo>
                    <a:pt x="128016" y="85844"/>
                  </a:lnTo>
                  <a:lnTo>
                    <a:pt x="182879" y="79605"/>
                  </a:lnTo>
                  <a:lnTo>
                    <a:pt x="210311" y="76200"/>
                  </a:lnTo>
                  <a:lnTo>
                    <a:pt x="244578" y="72771"/>
                  </a:lnTo>
                  <a:lnTo>
                    <a:pt x="278701" y="69342"/>
                  </a:lnTo>
                  <a:lnTo>
                    <a:pt x="312539" y="65913"/>
                  </a:lnTo>
                  <a:lnTo>
                    <a:pt x="345948" y="62484"/>
                  </a:lnTo>
                  <a:lnTo>
                    <a:pt x="381119" y="59055"/>
                  </a:lnTo>
                  <a:lnTo>
                    <a:pt x="450318" y="52197"/>
                  </a:lnTo>
                  <a:lnTo>
                    <a:pt x="518898" y="45339"/>
                  </a:lnTo>
                  <a:lnTo>
                    <a:pt x="586859" y="38481"/>
                  </a:lnTo>
                  <a:lnTo>
                    <a:pt x="620268" y="35052"/>
                  </a:lnTo>
                  <a:lnTo>
                    <a:pt x="645175" y="32789"/>
                  </a:lnTo>
                  <a:lnTo>
                    <a:pt x="669797" y="30670"/>
                  </a:lnTo>
                  <a:lnTo>
                    <a:pt x="694420" y="28836"/>
                  </a:lnTo>
                  <a:lnTo>
                    <a:pt x="719327" y="27432"/>
                  </a:lnTo>
                  <a:lnTo>
                    <a:pt x="735568" y="26312"/>
                  </a:lnTo>
                  <a:lnTo>
                    <a:pt x="752094" y="25336"/>
                  </a:lnTo>
                  <a:lnTo>
                    <a:pt x="768619" y="24645"/>
                  </a:lnTo>
                  <a:lnTo>
                    <a:pt x="784860" y="24384"/>
                  </a:lnTo>
                  <a:lnTo>
                    <a:pt x="797171" y="24384"/>
                  </a:lnTo>
                  <a:lnTo>
                    <a:pt x="809053" y="24384"/>
                  </a:lnTo>
                  <a:lnTo>
                    <a:pt x="820650" y="24384"/>
                  </a:lnTo>
                  <a:lnTo>
                    <a:pt x="832104" y="24384"/>
                  </a:lnTo>
                  <a:lnTo>
                    <a:pt x="841247" y="23241"/>
                  </a:lnTo>
                  <a:lnTo>
                    <a:pt x="850391" y="22098"/>
                  </a:lnTo>
                  <a:lnTo>
                    <a:pt x="859535" y="20955"/>
                  </a:lnTo>
                  <a:lnTo>
                    <a:pt x="868679" y="19812"/>
                  </a:lnTo>
                  <a:lnTo>
                    <a:pt x="875538" y="18669"/>
                  </a:lnTo>
                  <a:lnTo>
                    <a:pt x="882396" y="17526"/>
                  </a:lnTo>
                  <a:lnTo>
                    <a:pt x="889254" y="16383"/>
                  </a:lnTo>
                  <a:lnTo>
                    <a:pt x="896112" y="15240"/>
                  </a:lnTo>
                  <a:lnTo>
                    <a:pt x="902208" y="13716"/>
                  </a:lnTo>
                  <a:lnTo>
                    <a:pt x="908304" y="12192"/>
                  </a:lnTo>
                  <a:lnTo>
                    <a:pt x="914400" y="12192"/>
                  </a:lnTo>
                  <a:lnTo>
                    <a:pt x="917447" y="10668"/>
                  </a:lnTo>
                  <a:lnTo>
                    <a:pt x="922020" y="10668"/>
                  </a:lnTo>
                  <a:lnTo>
                    <a:pt x="925068" y="10668"/>
                  </a:lnTo>
                  <a:lnTo>
                    <a:pt x="926591" y="10668"/>
                  </a:lnTo>
                  <a:lnTo>
                    <a:pt x="925068" y="10668"/>
                  </a:lnTo>
                  <a:lnTo>
                    <a:pt x="922020" y="10668"/>
                  </a:lnTo>
                  <a:lnTo>
                    <a:pt x="918972" y="10668"/>
                  </a:lnTo>
                  <a:lnTo>
                    <a:pt x="914400" y="10668"/>
                  </a:lnTo>
                  <a:lnTo>
                    <a:pt x="909827" y="12192"/>
                  </a:lnTo>
                  <a:lnTo>
                    <a:pt x="905256" y="12192"/>
                  </a:lnTo>
                  <a:lnTo>
                    <a:pt x="900683" y="12192"/>
                  </a:lnTo>
                  <a:lnTo>
                    <a:pt x="891801" y="11644"/>
                  </a:lnTo>
                  <a:lnTo>
                    <a:pt x="861060" y="1524"/>
                  </a:lnTo>
                  <a:lnTo>
                    <a:pt x="85801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416" name="Google Shape;2416;p4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441142" y="880985"/>
            <a:ext cx="162475" cy="8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4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69479" y="849272"/>
            <a:ext cx="123745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4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328512" y="812775"/>
            <a:ext cx="343699" cy="18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4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308611" y="854991"/>
            <a:ext cx="205146" cy="145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45"/>
          <p:cNvSpPr/>
          <p:nvPr/>
        </p:nvSpPr>
        <p:spPr>
          <a:xfrm>
            <a:off x="5771011" y="868508"/>
            <a:ext cx="124816" cy="27750"/>
          </a:xfrm>
          <a:custGeom>
            <a:rect b="b" l="l" r="r" t="t"/>
            <a:pathLst>
              <a:path extrusionOk="0" h="25400" w="91440">
                <a:moveTo>
                  <a:pt x="0" y="22860"/>
                </a:moveTo>
                <a:lnTo>
                  <a:pt x="8667" y="25003"/>
                </a:lnTo>
                <a:lnTo>
                  <a:pt x="16764" y="25146"/>
                </a:lnTo>
                <a:lnTo>
                  <a:pt x="24860" y="24145"/>
                </a:lnTo>
                <a:lnTo>
                  <a:pt x="33528" y="22860"/>
                </a:lnTo>
                <a:lnTo>
                  <a:pt x="44958" y="19692"/>
                </a:lnTo>
                <a:lnTo>
                  <a:pt x="56388" y="16954"/>
                </a:lnTo>
                <a:lnTo>
                  <a:pt x="67818" y="14501"/>
                </a:lnTo>
                <a:lnTo>
                  <a:pt x="79248" y="12192"/>
                </a:lnTo>
                <a:lnTo>
                  <a:pt x="80772" y="12192"/>
                </a:lnTo>
                <a:lnTo>
                  <a:pt x="86868" y="12192"/>
                </a:lnTo>
                <a:lnTo>
                  <a:pt x="86868" y="10668"/>
                </a:lnTo>
                <a:lnTo>
                  <a:pt x="91439" y="9144"/>
                </a:lnTo>
                <a:lnTo>
                  <a:pt x="91439" y="4572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421" name="Google Shape;2421;p45"/>
          <p:cNvGrpSpPr/>
          <p:nvPr/>
        </p:nvGrpSpPr>
        <p:grpSpPr>
          <a:xfrm>
            <a:off x="6029234" y="829314"/>
            <a:ext cx="249895" cy="180638"/>
            <a:chOff x="7609379" y="2090166"/>
            <a:chExt cx="182832" cy="165480"/>
          </a:xfrm>
        </p:grpSpPr>
        <p:pic>
          <p:nvPicPr>
            <p:cNvPr id="2422" name="Google Shape;2422;p4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609379" y="2090166"/>
              <a:ext cx="130254" cy="153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3" name="Google Shape;2423;p45"/>
            <p:cNvSpPr/>
            <p:nvPr/>
          </p:nvSpPr>
          <p:spPr>
            <a:xfrm>
              <a:off x="7775448" y="2206752"/>
              <a:ext cx="3175" cy="48894"/>
            </a:xfrm>
            <a:custGeom>
              <a:rect b="b" l="l" r="r" t="t"/>
              <a:pathLst>
                <a:path extrusionOk="0" h="48894" w="3175">
                  <a:moveTo>
                    <a:pt x="0" y="0"/>
                  </a:moveTo>
                  <a:lnTo>
                    <a:pt x="1119" y="6881"/>
                  </a:lnTo>
                  <a:lnTo>
                    <a:pt x="2095" y="13906"/>
                  </a:lnTo>
                  <a:lnTo>
                    <a:pt x="2786" y="21216"/>
                  </a:lnTo>
                  <a:lnTo>
                    <a:pt x="3048" y="28955"/>
                  </a:lnTo>
                  <a:lnTo>
                    <a:pt x="3048" y="35051"/>
                  </a:lnTo>
                  <a:lnTo>
                    <a:pt x="3048" y="42671"/>
                  </a:lnTo>
                  <a:lnTo>
                    <a:pt x="3048" y="4876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7769352" y="212598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6095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425" name="Google Shape;2425;p45"/>
          <p:cNvGrpSpPr/>
          <p:nvPr/>
        </p:nvGrpSpPr>
        <p:grpSpPr>
          <a:xfrm>
            <a:off x="6422857" y="794379"/>
            <a:ext cx="377024" cy="207949"/>
            <a:chOff x="7897368" y="2058162"/>
            <a:chExt cx="275844" cy="190499"/>
          </a:xfrm>
        </p:grpSpPr>
        <p:sp>
          <p:nvSpPr>
            <p:cNvPr id="2426" name="Google Shape;2426;p45"/>
            <p:cNvSpPr/>
            <p:nvPr/>
          </p:nvSpPr>
          <p:spPr>
            <a:xfrm>
              <a:off x="7897368" y="2155317"/>
              <a:ext cx="73659" cy="3175"/>
            </a:xfrm>
            <a:custGeom>
              <a:rect b="b" l="l" r="r" t="t"/>
              <a:pathLst>
                <a:path extrusionOk="0" h="3175" w="73659">
                  <a:moveTo>
                    <a:pt x="0" y="2666"/>
                  </a:moveTo>
                  <a:lnTo>
                    <a:pt x="10953" y="2428"/>
                  </a:lnTo>
                  <a:lnTo>
                    <a:pt x="21336" y="1904"/>
                  </a:lnTo>
                  <a:lnTo>
                    <a:pt x="31718" y="1381"/>
                  </a:lnTo>
                  <a:lnTo>
                    <a:pt x="42672" y="1142"/>
                  </a:lnTo>
                  <a:lnTo>
                    <a:pt x="49506" y="285"/>
                  </a:lnTo>
                  <a:lnTo>
                    <a:pt x="56197" y="0"/>
                  </a:lnTo>
                  <a:lnTo>
                    <a:pt x="62603" y="285"/>
                  </a:lnTo>
                  <a:lnTo>
                    <a:pt x="68580" y="1142"/>
                  </a:lnTo>
                  <a:lnTo>
                    <a:pt x="71628" y="1142"/>
                  </a:lnTo>
                  <a:lnTo>
                    <a:pt x="73152" y="114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27" name="Google Shape;2427;p4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020050" y="2058162"/>
              <a:ext cx="153162" cy="190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8" name="Google Shape;2428;p45"/>
          <p:cNvGrpSpPr/>
          <p:nvPr/>
        </p:nvGrpSpPr>
        <p:grpSpPr>
          <a:xfrm>
            <a:off x="7040467" y="767761"/>
            <a:ext cx="360228" cy="131423"/>
            <a:chOff x="8349233" y="2033778"/>
            <a:chExt cx="263556" cy="120395"/>
          </a:xfrm>
        </p:grpSpPr>
        <p:pic>
          <p:nvPicPr>
            <p:cNvPr id="2429" name="Google Shape;2429;p4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49233" y="2076450"/>
              <a:ext cx="85343" cy="77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0" name="Google Shape;2430;p4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477249" y="2033778"/>
              <a:ext cx="135540" cy="1043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5" name="Google Shape;24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0399" y="1414913"/>
            <a:ext cx="95073" cy="1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428" y="1414336"/>
            <a:ext cx="228822" cy="115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7" name="Google Shape;2437;p46"/>
          <p:cNvGrpSpPr/>
          <p:nvPr/>
        </p:nvGrpSpPr>
        <p:grpSpPr>
          <a:xfrm>
            <a:off x="3774288" y="1682520"/>
            <a:ext cx="534732" cy="212098"/>
            <a:chOff x="4371855" y="3104531"/>
            <a:chExt cx="505705" cy="262238"/>
          </a:xfrm>
        </p:grpSpPr>
        <p:pic>
          <p:nvPicPr>
            <p:cNvPr id="2438" name="Google Shape;2438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1855" y="3155442"/>
              <a:ext cx="110990" cy="11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9" name="Google Shape;2439;p46"/>
            <p:cNvSpPr/>
            <p:nvPr/>
          </p:nvSpPr>
          <p:spPr>
            <a:xfrm>
              <a:off x="4524755" y="3197352"/>
              <a:ext cx="64135" cy="10160"/>
            </a:xfrm>
            <a:custGeom>
              <a:rect b="b" l="l" r="r" t="t"/>
              <a:pathLst>
                <a:path extrusionOk="0" h="10160" w="64135">
                  <a:moveTo>
                    <a:pt x="0" y="9144"/>
                  </a:moveTo>
                  <a:lnTo>
                    <a:pt x="9548" y="9739"/>
                  </a:lnTo>
                  <a:lnTo>
                    <a:pt x="18097" y="9334"/>
                  </a:lnTo>
                  <a:lnTo>
                    <a:pt x="26360" y="8072"/>
                  </a:lnTo>
                  <a:lnTo>
                    <a:pt x="35052" y="6096"/>
                  </a:lnTo>
                  <a:lnTo>
                    <a:pt x="41910" y="4929"/>
                  </a:lnTo>
                  <a:lnTo>
                    <a:pt x="48767" y="3619"/>
                  </a:lnTo>
                  <a:lnTo>
                    <a:pt x="55625" y="2024"/>
                  </a:lnTo>
                  <a:lnTo>
                    <a:pt x="62484" y="0"/>
                  </a:lnTo>
                  <a:lnTo>
                    <a:pt x="64008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40" name="Google Shape;2440;p46"/>
            <p:cNvSpPr/>
            <p:nvPr/>
          </p:nvSpPr>
          <p:spPr>
            <a:xfrm>
              <a:off x="4503419" y="326745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41" name="Google Shape;2441;p46"/>
            <p:cNvSpPr/>
            <p:nvPr/>
          </p:nvSpPr>
          <p:spPr>
            <a:xfrm>
              <a:off x="4559807" y="3176016"/>
              <a:ext cx="5079" cy="105410"/>
            </a:xfrm>
            <a:custGeom>
              <a:rect b="b" l="l" r="r" t="t"/>
              <a:pathLst>
                <a:path extrusionOk="0" h="105410" w="5079">
                  <a:moveTo>
                    <a:pt x="0" y="0"/>
                  </a:moveTo>
                  <a:lnTo>
                    <a:pt x="47" y="9810"/>
                  </a:lnTo>
                  <a:lnTo>
                    <a:pt x="381" y="19050"/>
                  </a:lnTo>
                  <a:lnTo>
                    <a:pt x="1285" y="28289"/>
                  </a:lnTo>
                  <a:lnTo>
                    <a:pt x="3048" y="38100"/>
                  </a:lnTo>
                  <a:lnTo>
                    <a:pt x="3929" y="49768"/>
                  </a:lnTo>
                  <a:lnTo>
                    <a:pt x="4381" y="61722"/>
                  </a:lnTo>
                  <a:lnTo>
                    <a:pt x="4548" y="73675"/>
                  </a:lnTo>
                  <a:lnTo>
                    <a:pt x="4572" y="85344"/>
                  </a:lnTo>
                  <a:lnTo>
                    <a:pt x="4572" y="96012"/>
                  </a:lnTo>
                  <a:lnTo>
                    <a:pt x="4572" y="9906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42" name="Google Shape;2442;p46"/>
            <p:cNvSpPr/>
            <p:nvPr/>
          </p:nvSpPr>
          <p:spPr>
            <a:xfrm>
              <a:off x="4521707" y="3329940"/>
              <a:ext cx="3175" cy="36829"/>
            </a:xfrm>
            <a:custGeom>
              <a:rect b="b" l="l" r="r" t="t"/>
              <a:pathLst>
                <a:path extrusionOk="0" h="36829" w="3175">
                  <a:moveTo>
                    <a:pt x="3048" y="0"/>
                  </a:moveTo>
                  <a:lnTo>
                    <a:pt x="3024" y="6857"/>
                  </a:lnTo>
                  <a:lnTo>
                    <a:pt x="2857" y="13715"/>
                  </a:lnTo>
                  <a:lnTo>
                    <a:pt x="2405" y="20573"/>
                  </a:lnTo>
                  <a:lnTo>
                    <a:pt x="1524" y="27432"/>
                  </a:lnTo>
                  <a:lnTo>
                    <a:pt x="1524" y="30479"/>
                  </a:lnTo>
                  <a:lnTo>
                    <a:pt x="1524" y="35051"/>
                  </a:lnTo>
                  <a:lnTo>
                    <a:pt x="0" y="365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43" name="Google Shape;2443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1341" y="3104531"/>
              <a:ext cx="111251" cy="25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4" name="Google Shape;2444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95265" y="3134105"/>
              <a:ext cx="82295" cy="6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5" name="Google Shape;244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581" y="1655006"/>
            <a:ext cx="122467" cy="93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46"/>
          <p:cNvSpPr/>
          <p:nvPr/>
        </p:nvSpPr>
        <p:spPr>
          <a:xfrm>
            <a:off x="3460431" y="2621692"/>
            <a:ext cx="77895" cy="3086"/>
          </a:xfrm>
          <a:custGeom>
            <a:rect b="b" l="l" r="r" t="t"/>
            <a:pathLst>
              <a:path extrusionOk="0" h="3810" w="73660">
                <a:moveTo>
                  <a:pt x="0" y="3048"/>
                </a:moveTo>
                <a:lnTo>
                  <a:pt x="11191" y="3667"/>
                </a:lnTo>
                <a:lnTo>
                  <a:pt x="22098" y="3429"/>
                </a:lnTo>
                <a:lnTo>
                  <a:pt x="33004" y="2619"/>
                </a:lnTo>
                <a:lnTo>
                  <a:pt x="44196" y="1524"/>
                </a:lnTo>
                <a:lnTo>
                  <a:pt x="51292" y="642"/>
                </a:lnTo>
                <a:lnTo>
                  <a:pt x="58674" y="190"/>
                </a:lnTo>
                <a:lnTo>
                  <a:pt x="66055" y="23"/>
                </a:lnTo>
                <a:lnTo>
                  <a:pt x="7315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7" name="Google Shape;2447;p46"/>
          <p:cNvSpPr/>
          <p:nvPr/>
        </p:nvSpPr>
        <p:spPr>
          <a:xfrm>
            <a:off x="3482990" y="2683323"/>
            <a:ext cx="91997" cy="60692"/>
          </a:xfrm>
          <a:custGeom>
            <a:rect b="b" l="l" r="r" t="t"/>
            <a:pathLst>
              <a:path extrusionOk="0" h="74929" w="86995">
                <a:moveTo>
                  <a:pt x="0" y="10667"/>
                </a:moveTo>
                <a:lnTo>
                  <a:pt x="48768" y="4572"/>
                </a:lnTo>
                <a:lnTo>
                  <a:pt x="54864" y="1524"/>
                </a:lnTo>
                <a:lnTo>
                  <a:pt x="62484" y="0"/>
                </a:lnTo>
                <a:lnTo>
                  <a:pt x="68580" y="0"/>
                </a:lnTo>
              </a:path>
              <a:path extrusionOk="0" h="74929" w="86995">
                <a:moveTo>
                  <a:pt x="4572" y="65532"/>
                </a:moveTo>
                <a:lnTo>
                  <a:pt x="14882" y="70818"/>
                </a:lnTo>
                <a:lnTo>
                  <a:pt x="24193" y="73532"/>
                </a:lnTo>
                <a:lnTo>
                  <a:pt x="34361" y="74533"/>
                </a:lnTo>
                <a:lnTo>
                  <a:pt x="47244" y="74675"/>
                </a:lnTo>
                <a:lnTo>
                  <a:pt x="57507" y="74628"/>
                </a:lnTo>
                <a:lnTo>
                  <a:pt x="67627" y="74294"/>
                </a:lnTo>
                <a:lnTo>
                  <a:pt x="77462" y="73390"/>
                </a:lnTo>
                <a:lnTo>
                  <a:pt x="86868" y="7162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8" name="Google Shape;2448;p46"/>
          <p:cNvSpPr/>
          <p:nvPr/>
        </p:nvSpPr>
        <p:spPr>
          <a:xfrm>
            <a:off x="3832670" y="1924025"/>
            <a:ext cx="559369" cy="34975"/>
          </a:xfrm>
          <a:custGeom>
            <a:rect b="b" l="l" r="r" t="t"/>
            <a:pathLst>
              <a:path extrusionOk="0" h="43179" w="528954">
                <a:moveTo>
                  <a:pt x="0" y="39624"/>
                </a:moveTo>
                <a:lnTo>
                  <a:pt x="9810" y="41386"/>
                </a:lnTo>
                <a:lnTo>
                  <a:pt x="19050" y="42291"/>
                </a:lnTo>
                <a:lnTo>
                  <a:pt x="28289" y="42624"/>
                </a:lnTo>
                <a:lnTo>
                  <a:pt x="38100" y="42672"/>
                </a:lnTo>
                <a:lnTo>
                  <a:pt x="52720" y="42648"/>
                </a:lnTo>
                <a:lnTo>
                  <a:pt x="96012" y="41148"/>
                </a:lnTo>
                <a:lnTo>
                  <a:pt x="137350" y="37719"/>
                </a:lnTo>
                <a:lnTo>
                  <a:pt x="179831" y="32004"/>
                </a:lnTo>
                <a:lnTo>
                  <a:pt x="202715" y="29479"/>
                </a:lnTo>
                <a:lnTo>
                  <a:pt x="249054" y="23860"/>
                </a:lnTo>
                <a:lnTo>
                  <a:pt x="293631" y="19550"/>
                </a:lnTo>
                <a:lnTo>
                  <a:pt x="336446" y="17692"/>
                </a:lnTo>
                <a:lnTo>
                  <a:pt x="358139" y="16763"/>
                </a:lnTo>
                <a:lnTo>
                  <a:pt x="376189" y="15620"/>
                </a:lnTo>
                <a:lnTo>
                  <a:pt x="393954" y="14477"/>
                </a:lnTo>
                <a:lnTo>
                  <a:pt x="411718" y="13334"/>
                </a:lnTo>
                <a:lnTo>
                  <a:pt x="429767" y="12191"/>
                </a:lnTo>
                <a:lnTo>
                  <a:pt x="447127" y="10763"/>
                </a:lnTo>
                <a:lnTo>
                  <a:pt x="464629" y="8762"/>
                </a:lnTo>
                <a:lnTo>
                  <a:pt x="481845" y="6191"/>
                </a:lnTo>
                <a:lnTo>
                  <a:pt x="498348" y="3047"/>
                </a:lnTo>
                <a:lnTo>
                  <a:pt x="507491" y="1523"/>
                </a:lnTo>
                <a:lnTo>
                  <a:pt x="515112" y="0"/>
                </a:lnTo>
                <a:lnTo>
                  <a:pt x="522732" y="0"/>
                </a:lnTo>
                <a:lnTo>
                  <a:pt x="524256" y="0"/>
                </a:lnTo>
                <a:lnTo>
                  <a:pt x="527304" y="0"/>
                </a:lnTo>
                <a:lnTo>
                  <a:pt x="528828" y="0"/>
                </a:lnTo>
                <a:lnTo>
                  <a:pt x="521065" y="1595"/>
                </a:lnTo>
                <a:lnTo>
                  <a:pt x="513588" y="3619"/>
                </a:lnTo>
                <a:lnTo>
                  <a:pt x="506110" y="5357"/>
                </a:lnTo>
                <a:lnTo>
                  <a:pt x="498348" y="6095"/>
                </a:lnTo>
                <a:lnTo>
                  <a:pt x="492252" y="6095"/>
                </a:lnTo>
                <a:lnTo>
                  <a:pt x="486156" y="6095"/>
                </a:lnTo>
                <a:lnTo>
                  <a:pt x="480060" y="7619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449" name="Google Shape;2449;p46"/>
          <p:cNvGrpSpPr/>
          <p:nvPr/>
        </p:nvGrpSpPr>
        <p:grpSpPr>
          <a:xfrm>
            <a:off x="3912599" y="981664"/>
            <a:ext cx="473773" cy="139285"/>
            <a:chOff x="4502658" y="2237993"/>
            <a:chExt cx="448055" cy="172212"/>
          </a:xfrm>
        </p:grpSpPr>
        <p:pic>
          <p:nvPicPr>
            <p:cNvPr id="2450" name="Google Shape;2450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02658" y="2287333"/>
              <a:ext cx="186499" cy="12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1" name="Google Shape;2451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12970" y="2237993"/>
              <a:ext cx="237743" cy="1615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2" name="Google Shape;2452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1658" y="1215883"/>
            <a:ext cx="134478" cy="9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1920" y="2009693"/>
            <a:ext cx="4537463" cy="150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4" name="Google Shape;2454;p46"/>
          <p:cNvGrpSpPr/>
          <p:nvPr/>
        </p:nvGrpSpPr>
        <p:grpSpPr>
          <a:xfrm>
            <a:off x="4122091" y="1214686"/>
            <a:ext cx="226110" cy="133063"/>
            <a:chOff x="4700778" y="2526101"/>
            <a:chExt cx="213836" cy="164519"/>
          </a:xfrm>
        </p:grpSpPr>
        <p:pic>
          <p:nvPicPr>
            <p:cNvPr id="2455" name="Google Shape;2455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00778" y="2527553"/>
              <a:ext cx="105155" cy="163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6" name="Google Shape;2456;p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825746" y="2526101"/>
              <a:ext cx="88868" cy="8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7" name="Google Shape;2457;p46"/>
          <p:cNvGrpSpPr/>
          <p:nvPr/>
        </p:nvGrpSpPr>
        <p:grpSpPr>
          <a:xfrm>
            <a:off x="4927225" y="952081"/>
            <a:ext cx="308396" cy="237894"/>
            <a:chOff x="5462206" y="2201417"/>
            <a:chExt cx="291655" cy="294132"/>
          </a:xfrm>
        </p:grpSpPr>
        <p:pic>
          <p:nvPicPr>
            <p:cNvPr id="2458" name="Google Shape;2458;p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62206" y="2201417"/>
              <a:ext cx="160591" cy="29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9" name="Google Shape;2459;p4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659373" y="2337053"/>
              <a:ext cx="94488" cy="158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0" name="Google Shape;2460;p46"/>
          <p:cNvSpPr/>
          <p:nvPr/>
        </p:nvSpPr>
        <p:spPr>
          <a:xfrm>
            <a:off x="5477931" y="1122819"/>
            <a:ext cx="96697" cy="13887"/>
          </a:xfrm>
          <a:custGeom>
            <a:rect b="b" l="l" r="r" t="t"/>
            <a:pathLst>
              <a:path extrusionOk="0" h="17144" w="91439">
                <a:moveTo>
                  <a:pt x="0" y="16763"/>
                </a:moveTo>
                <a:lnTo>
                  <a:pt x="41148" y="12191"/>
                </a:lnTo>
                <a:lnTo>
                  <a:pt x="50315" y="9024"/>
                </a:lnTo>
                <a:lnTo>
                  <a:pt x="59626" y="6286"/>
                </a:lnTo>
                <a:lnTo>
                  <a:pt x="69222" y="3833"/>
                </a:lnTo>
                <a:lnTo>
                  <a:pt x="79248" y="1523"/>
                </a:lnTo>
                <a:lnTo>
                  <a:pt x="82296" y="0"/>
                </a:lnTo>
                <a:lnTo>
                  <a:pt x="88391" y="0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61" name="Google Shape;2461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78462" y="1040850"/>
            <a:ext cx="151473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97798" y="1208487"/>
            <a:ext cx="146638" cy="82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3" name="Google Shape;2463;p46"/>
          <p:cNvGrpSpPr/>
          <p:nvPr/>
        </p:nvGrpSpPr>
        <p:grpSpPr>
          <a:xfrm>
            <a:off x="6059893" y="857171"/>
            <a:ext cx="619612" cy="336708"/>
            <a:chOff x="6533388" y="2084070"/>
            <a:chExt cx="585977" cy="416306"/>
          </a:xfrm>
        </p:grpSpPr>
        <p:pic>
          <p:nvPicPr>
            <p:cNvPr id="2464" name="Google Shape;2464;p4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76822" y="2282189"/>
              <a:ext cx="111251" cy="14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5" name="Google Shape;2465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30746" y="2192273"/>
              <a:ext cx="320921" cy="240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6" name="Google Shape;2466;p46"/>
            <p:cNvSpPr/>
            <p:nvPr/>
          </p:nvSpPr>
          <p:spPr>
            <a:xfrm>
              <a:off x="6533388" y="2246376"/>
              <a:ext cx="180340" cy="254000"/>
            </a:xfrm>
            <a:custGeom>
              <a:rect b="b" l="l" r="r" t="t"/>
              <a:pathLst>
                <a:path extrusionOk="0" h="254000" w="180340">
                  <a:moveTo>
                    <a:pt x="12192" y="0"/>
                  </a:moveTo>
                  <a:lnTo>
                    <a:pt x="7286" y="18740"/>
                  </a:lnTo>
                  <a:lnTo>
                    <a:pt x="3810" y="36766"/>
                  </a:lnTo>
                  <a:lnTo>
                    <a:pt x="1476" y="55078"/>
                  </a:lnTo>
                  <a:lnTo>
                    <a:pt x="0" y="74676"/>
                  </a:lnTo>
                  <a:lnTo>
                    <a:pt x="166" y="99822"/>
                  </a:lnTo>
                  <a:lnTo>
                    <a:pt x="4500" y="150113"/>
                  </a:lnTo>
                  <a:lnTo>
                    <a:pt x="19216" y="195167"/>
                  </a:lnTo>
                  <a:lnTo>
                    <a:pt x="46029" y="229266"/>
                  </a:lnTo>
                  <a:lnTo>
                    <a:pt x="85129" y="250340"/>
                  </a:lnTo>
                  <a:lnTo>
                    <a:pt x="108394" y="253936"/>
                  </a:lnTo>
                  <a:lnTo>
                    <a:pt x="131945" y="253245"/>
                  </a:lnTo>
                  <a:lnTo>
                    <a:pt x="153924" y="248411"/>
                  </a:lnTo>
                  <a:lnTo>
                    <a:pt x="160758" y="245887"/>
                  </a:lnTo>
                  <a:lnTo>
                    <a:pt x="167449" y="243078"/>
                  </a:lnTo>
                  <a:lnTo>
                    <a:pt x="173855" y="240268"/>
                  </a:lnTo>
                  <a:lnTo>
                    <a:pt x="179832" y="2377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67" name="Google Shape;2467;p4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47738" y="2084070"/>
              <a:ext cx="71627" cy="1188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8" name="Google Shape;2468;p46"/>
          <p:cNvGrpSpPr/>
          <p:nvPr/>
        </p:nvGrpSpPr>
        <p:grpSpPr>
          <a:xfrm>
            <a:off x="6699648" y="901545"/>
            <a:ext cx="527759" cy="261929"/>
            <a:chOff x="7138415" y="2138934"/>
            <a:chExt cx="499110" cy="323849"/>
          </a:xfrm>
        </p:grpSpPr>
        <p:pic>
          <p:nvPicPr>
            <p:cNvPr id="2469" name="Google Shape;2469;p4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80325" y="2236470"/>
              <a:ext cx="99059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0" name="Google Shape;2470;p4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308341" y="2225802"/>
              <a:ext cx="88392" cy="161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1" name="Google Shape;2471;p4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433690" y="2138934"/>
              <a:ext cx="203835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2" name="Google Shape;2472;p46"/>
            <p:cNvSpPr/>
            <p:nvPr/>
          </p:nvSpPr>
          <p:spPr>
            <a:xfrm>
              <a:off x="7138415" y="2218944"/>
              <a:ext cx="123825" cy="243839"/>
            </a:xfrm>
            <a:custGeom>
              <a:rect b="b" l="l" r="r" t="t"/>
              <a:pathLst>
                <a:path extrusionOk="0" h="243839" w="123825">
                  <a:moveTo>
                    <a:pt x="0" y="0"/>
                  </a:moveTo>
                  <a:lnTo>
                    <a:pt x="2262" y="16002"/>
                  </a:lnTo>
                  <a:lnTo>
                    <a:pt x="4381" y="32004"/>
                  </a:lnTo>
                  <a:lnTo>
                    <a:pt x="6215" y="48006"/>
                  </a:lnTo>
                  <a:lnTo>
                    <a:pt x="7620" y="64008"/>
                  </a:lnTo>
                  <a:lnTo>
                    <a:pt x="9477" y="83677"/>
                  </a:lnTo>
                  <a:lnTo>
                    <a:pt x="13192" y="123586"/>
                  </a:lnTo>
                  <a:lnTo>
                    <a:pt x="22860" y="166830"/>
                  </a:lnTo>
                  <a:lnTo>
                    <a:pt x="45910" y="208835"/>
                  </a:lnTo>
                  <a:lnTo>
                    <a:pt x="78438" y="233767"/>
                  </a:lnTo>
                  <a:lnTo>
                    <a:pt x="107299" y="241625"/>
                  </a:lnTo>
                  <a:lnTo>
                    <a:pt x="123444" y="24384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473" name="Google Shape;2473;p46"/>
          <p:cNvSpPr/>
          <p:nvPr/>
        </p:nvSpPr>
        <p:spPr>
          <a:xfrm>
            <a:off x="4030875" y="1585053"/>
            <a:ext cx="341799" cy="20059"/>
          </a:xfrm>
          <a:custGeom>
            <a:rect b="b" l="l" r="r" t="t"/>
            <a:pathLst>
              <a:path extrusionOk="0" h="24764" w="323214">
                <a:moveTo>
                  <a:pt x="0" y="22860"/>
                </a:moveTo>
                <a:lnTo>
                  <a:pt x="20312" y="23741"/>
                </a:lnTo>
                <a:lnTo>
                  <a:pt x="40195" y="24193"/>
                </a:lnTo>
                <a:lnTo>
                  <a:pt x="59793" y="24360"/>
                </a:lnTo>
                <a:lnTo>
                  <a:pt x="79248" y="24384"/>
                </a:lnTo>
                <a:lnTo>
                  <a:pt x="100060" y="24360"/>
                </a:lnTo>
                <a:lnTo>
                  <a:pt x="142255" y="23741"/>
                </a:lnTo>
                <a:lnTo>
                  <a:pt x="183403" y="21669"/>
                </a:lnTo>
                <a:lnTo>
                  <a:pt x="223504" y="18145"/>
                </a:lnTo>
                <a:lnTo>
                  <a:pt x="243840" y="15240"/>
                </a:lnTo>
                <a:lnTo>
                  <a:pt x="259818" y="13596"/>
                </a:lnTo>
                <a:lnTo>
                  <a:pt x="275653" y="11239"/>
                </a:lnTo>
                <a:lnTo>
                  <a:pt x="291203" y="8596"/>
                </a:lnTo>
                <a:lnTo>
                  <a:pt x="306323" y="6096"/>
                </a:lnTo>
                <a:lnTo>
                  <a:pt x="310895" y="4572"/>
                </a:lnTo>
                <a:lnTo>
                  <a:pt x="323087" y="7620"/>
                </a:lnTo>
                <a:lnTo>
                  <a:pt x="320039" y="3048"/>
                </a:lnTo>
                <a:lnTo>
                  <a:pt x="318515" y="1524"/>
                </a:lnTo>
                <a:lnTo>
                  <a:pt x="315467" y="1524"/>
                </a:lnTo>
                <a:lnTo>
                  <a:pt x="31241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74" name="Google Shape;2474;p46"/>
          <p:cNvSpPr/>
          <p:nvPr/>
        </p:nvSpPr>
        <p:spPr>
          <a:xfrm>
            <a:off x="5004172" y="1329901"/>
            <a:ext cx="2143468" cy="63265"/>
          </a:xfrm>
          <a:custGeom>
            <a:rect b="b" l="l" r="r" t="t"/>
            <a:pathLst>
              <a:path extrusionOk="0" h="78105" w="2026920">
                <a:moveTo>
                  <a:pt x="0" y="73152"/>
                </a:moveTo>
                <a:lnTo>
                  <a:pt x="47244" y="74676"/>
                </a:lnTo>
                <a:lnTo>
                  <a:pt x="80390" y="74699"/>
                </a:lnTo>
                <a:lnTo>
                  <a:pt x="113537" y="74866"/>
                </a:lnTo>
                <a:lnTo>
                  <a:pt x="146684" y="75318"/>
                </a:lnTo>
                <a:lnTo>
                  <a:pt x="179831" y="76200"/>
                </a:lnTo>
                <a:lnTo>
                  <a:pt x="208430" y="77081"/>
                </a:lnTo>
                <a:lnTo>
                  <a:pt x="237172" y="77533"/>
                </a:lnTo>
                <a:lnTo>
                  <a:pt x="266199" y="77700"/>
                </a:lnTo>
                <a:lnTo>
                  <a:pt x="295656" y="77724"/>
                </a:lnTo>
                <a:lnTo>
                  <a:pt x="328803" y="77724"/>
                </a:lnTo>
                <a:lnTo>
                  <a:pt x="361949" y="77724"/>
                </a:lnTo>
                <a:lnTo>
                  <a:pt x="395096" y="77724"/>
                </a:lnTo>
                <a:lnTo>
                  <a:pt x="428243" y="77724"/>
                </a:lnTo>
                <a:lnTo>
                  <a:pt x="463676" y="77462"/>
                </a:lnTo>
                <a:lnTo>
                  <a:pt x="499109" y="76771"/>
                </a:lnTo>
                <a:lnTo>
                  <a:pt x="534543" y="75795"/>
                </a:lnTo>
                <a:lnTo>
                  <a:pt x="569976" y="74676"/>
                </a:lnTo>
                <a:lnTo>
                  <a:pt x="624839" y="74914"/>
                </a:lnTo>
                <a:lnTo>
                  <a:pt x="679703" y="75438"/>
                </a:lnTo>
                <a:lnTo>
                  <a:pt x="734567" y="75961"/>
                </a:lnTo>
                <a:lnTo>
                  <a:pt x="789431" y="76200"/>
                </a:lnTo>
                <a:lnTo>
                  <a:pt x="828293" y="75914"/>
                </a:lnTo>
                <a:lnTo>
                  <a:pt x="867155" y="75057"/>
                </a:lnTo>
                <a:lnTo>
                  <a:pt x="906017" y="73628"/>
                </a:lnTo>
                <a:lnTo>
                  <a:pt x="944879" y="71628"/>
                </a:lnTo>
                <a:lnTo>
                  <a:pt x="986909" y="69080"/>
                </a:lnTo>
                <a:lnTo>
                  <a:pt x="1028509" y="66103"/>
                </a:lnTo>
                <a:lnTo>
                  <a:pt x="1069824" y="62841"/>
                </a:lnTo>
                <a:lnTo>
                  <a:pt x="1110995" y="59436"/>
                </a:lnTo>
                <a:lnTo>
                  <a:pt x="1152382" y="56911"/>
                </a:lnTo>
                <a:lnTo>
                  <a:pt x="1194054" y="54102"/>
                </a:lnTo>
                <a:lnTo>
                  <a:pt x="1235725" y="51292"/>
                </a:lnTo>
                <a:lnTo>
                  <a:pt x="1277112" y="48768"/>
                </a:lnTo>
                <a:lnTo>
                  <a:pt x="1318236" y="46482"/>
                </a:lnTo>
                <a:lnTo>
                  <a:pt x="1359217" y="44196"/>
                </a:lnTo>
                <a:lnTo>
                  <a:pt x="1399913" y="41910"/>
                </a:lnTo>
                <a:lnTo>
                  <a:pt x="1440179" y="39624"/>
                </a:lnTo>
                <a:lnTo>
                  <a:pt x="1478137" y="38242"/>
                </a:lnTo>
                <a:lnTo>
                  <a:pt x="1516379" y="36576"/>
                </a:lnTo>
                <a:lnTo>
                  <a:pt x="1554622" y="34909"/>
                </a:lnTo>
                <a:lnTo>
                  <a:pt x="1592579" y="33528"/>
                </a:lnTo>
                <a:lnTo>
                  <a:pt x="1628251" y="32146"/>
                </a:lnTo>
                <a:lnTo>
                  <a:pt x="1664208" y="30480"/>
                </a:lnTo>
                <a:lnTo>
                  <a:pt x="1700164" y="28813"/>
                </a:lnTo>
                <a:lnTo>
                  <a:pt x="1735836" y="27432"/>
                </a:lnTo>
                <a:lnTo>
                  <a:pt x="1767863" y="26265"/>
                </a:lnTo>
                <a:lnTo>
                  <a:pt x="1800034" y="24955"/>
                </a:lnTo>
                <a:lnTo>
                  <a:pt x="1832490" y="23360"/>
                </a:lnTo>
                <a:lnTo>
                  <a:pt x="1865375" y="21336"/>
                </a:lnTo>
                <a:lnTo>
                  <a:pt x="1890521" y="19931"/>
                </a:lnTo>
                <a:lnTo>
                  <a:pt x="1915668" y="18097"/>
                </a:lnTo>
                <a:lnTo>
                  <a:pt x="1940813" y="15978"/>
                </a:lnTo>
                <a:lnTo>
                  <a:pt x="1965959" y="13716"/>
                </a:lnTo>
                <a:lnTo>
                  <a:pt x="1979414" y="12787"/>
                </a:lnTo>
                <a:lnTo>
                  <a:pt x="1992439" y="12001"/>
                </a:lnTo>
                <a:lnTo>
                  <a:pt x="2005179" y="10929"/>
                </a:lnTo>
                <a:lnTo>
                  <a:pt x="2017775" y="9144"/>
                </a:lnTo>
                <a:lnTo>
                  <a:pt x="2020824" y="9144"/>
                </a:lnTo>
                <a:lnTo>
                  <a:pt x="2025395" y="7620"/>
                </a:lnTo>
                <a:lnTo>
                  <a:pt x="2026920" y="7620"/>
                </a:lnTo>
                <a:lnTo>
                  <a:pt x="2018918" y="7572"/>
                </a:lnTo>
                <a:lnTo>
                  <a:pt x="2010917" y="7239"/>
                </a:lnTo>
                <a:lnTo>
                  <a:pt x="2002916" y="6334"/>
                </a:lnTo>
                <a:lnTo>
                  <a:pt x="1994916" y="4572"/>
                </a:lnTo>
                <a:lnTo>
                  <a:pt x="1988820" y="3048"/>
                </a:lnTo>
                <a:lnTo>
                  <a:pt x="1982724" y="1524"/>
                </a:lnTo>
                <a:lnTo>
                  <a:pt x="1976628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75" name="Google Shape;2475;p4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98625" y="3631827"/>
            <a:ext cx="338398" cy="16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6" name="Google Shape;2476;p46"/>
          <p:cNvGrpSpPr/>
          <p:nvPr/>
        </p:nvGrpSpPr>
        <p:grpSpPr>
          <a:xfrm>
            <a:off x="5025323" y="3585556"/>
            <a:ext cx="873555" cy="409432"/>
            <a:chOff x="5554979" y="5457444"/>
            <a:chExt cx="826135" cy="506221"/>
          </a:xfrm>
        </p:grpSpPr>
        <p:sp>
          <p:nvSpPr>
            <p:cNvPr id="2477" name="Google Shape;2477;p46"/>
            <p:cNvSpPr/>
            <p:nvPr/>
          </p:nvSpPr>
          <p:spPr>
            <a:xfrm>
              <a:off x="5554979" y="5858255"/>
              <a:ext cx="78104" cy="105410"/>
            </a:xfrm>
            <a:custGeom>
              <a:rect b="b" l="l" r="r" t="t"/>
              <a:pathLst>
                <a:path extrusionOk="0" h="105410" w="78104">
                  <a:moveTo>
                    <a:pt x="24384" y="0"/>
                  </a:moveTo>
                  <a:lnTo>
                    <a:pt x="12430" y="9048"/>
                  </a:lnTo>
                  <a:lnTo>
                    <a:pt x="5334" y="17526"/>
                  </a:lnTo>
                  <a:lnTo>
                    <a:pt x="1666" y="28289"/>
                  </a:lnTo>
                  <a:lnTo>
                    <a:pt x="0" y="44196"/>
                  </a:lnTo>
                  <a:lnTo>
                    <a:pt x="952" y="58721"/>
                  </a:lnTo>
                  <a:lnTo>
                    <a:pt x="19812" y="96012"/>
                  </a:lnTo>
                  <a:lnTo>
                    <a:pt x="42291" y="105346"/>
                  </a:lnTo>
                  <a:lnTo>
                    <a:pt x="54959" y="105227"/>
                  </a:lnTo>
                  <a:lnTo>
                    <a:pt x="67056" y="102108"/>
                  </a:lnTo>
                  <a:lnTo>
                    <a:pt x="70104" y="99060"/>
                  </a:lnTo>
                  <a:lnTo>
                    <a:pt x="73152" y="97536"/>
                  </a:lnTo>
                  <a:lnTo>
                    <a:pt x="77724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5643371" y="5850636"/>
              <a:ext cx="33020" cy="76200"/>
            </a:xfrm>
            <a:custGeom>
              <a:rect b="b" l="l" r="r" t="t"/>
              <a:pathLst>
                <a:path extrusionOk="0" h="76200" w="33020">
                  <a:moveTo>
                    <a:pt x="3048" y="24383"/>
                  </a:moveTo>
                  <a:lnTo>
                    <a:pt x="381" y="36575"/>
                  </a:lnTo>
                  <a:lnTo>
                    <a:pt x="0" y="45338"/>
                  </a:lnTo>
                  <a:lnTo>
                    <a:pt x="3048" y="53530"/>
                  </a:lnTo>
                  <a:lnTo>
                    <a:pt x="10668" y="64007"/>
                  </a:lnTo>
                  <a:lnTo>
                    <a:pt x="15240" y="71627"/>
                  </a:lnTo>
                  <a:lnTo>
                    <a:pt x="21336" y="74675"/>
                  </a:lnTo>
                  <a:lnTo>
                    <a:pt x="28956" y="76199"/>
                  </a:lnTo>
                  <a:lnTo>
                    <a:pt x="31575" y="70223"/>
                  </a:lnTo>
                  <a:lnTo>
                    <a:pt x="32766" y="63817"/>
                  </a:lnTo>
                  <a:lnTo>
                    <a:pt x="32813" y="57126"/>
                  </a:lnTo>
                  <a:lnTo>
                    <a:pt x="32004" y="50291"/>
                  </a:lnTo>
                  <a:lnTo>
                    <a:pt x="15240" y="15239"/>
                  </a:lnTo>
                  <a:lnTo>
                    <a:pt x="6096" y="4571"/>
                  </a:lnTo>
                  <a:lnTo>
                    <a:pt x="1524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5701283" y="5833872"/>
              <a:ext cx="24764" cy="67310"/>
            </a:xfrm>
            <a:custGeom>
              <a:rect b="b" l="l" r="r" t="t"/>
              <a:pathLst>
                <a:path extrusionOk="0" h="67310" w="24764">
                  <a:moveTo>
                    <a:pt x="0" y="0"/>
                  </a:moveTo>
                  <a:lnTo>
                    <a:pt x="19812" y="36576"/>
                  </a:lnTo>
                  <a:lnTo>
                    <a:pt x="23241" y="59078"/>
                  </a:lnTo>
                  <a:lnTo>
                    <a:pt x="24383" y="67056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5713476" y="5786628"/>
              <a:ext cx="70485" cy="71754"/>
            </a:xfrm>
            <a:custGeom>
              <a:rect b="b" l="l" r="r" t="t"/>
              <a:pathLst>
                <a:path extrusionOk="0" h="71754" w="70485">
                  <a:moveTo>
                    <a:pt x="0" y="44195"/>
                  </a:moveTo>
                  <a:lnTo>
                    <a:pt x="10929" y="47672"/>
                  </a:lnTo>
                  <a:lnTo>
                    <a:pt x="21145" y="51434"/>
                  </a:lnTo>
                  <a:lnTo>
                    <a:pt x="31075" y="55768"/>
                  </a:lnTo>
                  <a:lnTo>
                    <a:pt x="41148" y="60959"/>
                  </a:lnTo>
                  <a:lnTo>
                    <a:pt x="47744" y="64341"/>
                  </a:lnTo>
                  <a:lnTo>
                    <a:pt x="53911" y="67436"/>
                  </a:lnTo>
                  <a:lnTo>
                    <a:pt x="59793" y="69961"/>
                  </a:lnTo>
                  <a:lnTo>
                    <a:pt x="65532" y="71627"/>
                  </a:lnTo>
                  <a:lnTo>
                    <a:pt x="67056" y="71627"/>
                  </a:lnTo>
                  <a:lnTo>
                    <a:pt x="68580" y="71627"/>
                  </a:lnTo>
                  <a:lnTo>
                    <a:pt x="70104" y="64007"/>
                  </a:lnTo>
                  <a:lnTo>
                    <a:pt x="70104" y="53339"/>
                  </a:lnTo>
                  <a:lnTo>
                    <a:pt x="67056" y="47243"/>
                  </a:lnTo>
                  <a:lnTo>
                    <a:pt x="63103" y="38361"/>
                  </a:lnTo>
                  <a:lnTo>
                    <a:pt x="58293" y="29908"/>
                  </a:lnTo>
                  <a:lnTo>
                    <a:pt x="52911" y="21740"/>
                  </a:lnTo>
                  <a:lnTo>
                    <a:pt x="47243" y="13715"/>
                  </a:lnTo>
                  <a:lnTo>
                    <a:pt x="44195" y="9143"/>
                  </a:lnTo>
                  <a:lnTo>
                    <a:pt x="42672" y="6095"/>
                  </a:lnTo>
                  <a:lnTo>
                    <a:pt x="42672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5803773" y="5745480"/>
              <a:ext cx="66675" cy="104139"/>
            </a:xfrm>
            <a:custGeom>
              <a:rect b="b" l="l" r="r" t="t"/>
              <a:pathLst>
                <a:path extrusionOk="0" h="104139" w="66675">
                  <a:moveTo>
                    <a:pt x="20954" y="13716"/>
                  </a:moveTo>
                  <a:lnTo>
                    <a:pt x="16382" y="4572"/>
                  </a:lnTo>
                  <a:lnTo>
                    <a:pt x="17906" y="0"/>
                  </a:lnTo>
                  <a:lnTo>
                    <a:pt x="11810" y="1524"/>
                  </a:lnTo>
                  <a:lnTo>
                    <a:pt x="4190" y="4572"/>
                  </a:lnTo>
                  <a:lnTo>
                    <a:pt x="2666" y="12192"/>
                  </a:lnTo>
                  <a:lnTo>
                    <a:pt x="1142" y="19812"/>
                  </a:lnTo>
                  <a:lnTo>
                    <a:pt x="142" y="29122"/>
                  </a:lnTo>
                  <a:lnTo>
                    <a:pt x="0" y="38290"/>
                  </a:lnTo>
                  <a:lnTo>
                    <a:pt x="1571" y="46601"/>
                  </a:lnTo>
                  <a:lnTo>
                    <a:pt x="39242" y="62484"/>
                  </a:lnTo>
                  <a:lnTo>
                    <a:pt x="46100" y="62484"/>
                  </a:lnTo>
                  <a:lnTo>
                    <a:pt x="52958" y="62484"/>
                  </a:lnTo>
                  <a:lnTo>
                    <a:pt x="59816" y="62484"/>
                  </a:lnTo>
                  <a:lnTo>
                    <a:pt x="66674" y="62484"/>
                  </a:lnTo>
                  <a:lnTo>
                    <a:pt x="64484" y="69723"/>
                  </a:lnTo>
                  <a:lnTo>
                    <a:pt x="60578" y="75819"/>
                  </a:lnTo>
                  <a:lnTo>
                    <a:pt x="55530" y="81343"/>
                  </a:lnTo>
                  <a:lnTo>
                    <a:pt x="49910" y="86868"/>
                  </a:lnTo>
                  <a:lnTo>
                    <a:pt x="44338" y="92487"/>
                  </a:lnTo>
                  <a:lnTo>
                    <a:pt x="37337" y="98679"/>
                  </a:lnTo>
                  <a:lnTo>
                    <a:pt x="29765" y="103155"/>
                  </a:lnTo>
                  <a:lnTo>
                    <a:pt x="22478" y="103632"/>
                  </a:lnTo>
                  <a:lnTo>
                    <a:pt x="17906" y="99060"/>
                  </a:lnTo>
                  <a:lnTo>
                    <a:pt x="16382" y="97536"/>
                  </a:lnTo>
                  <a:lnTo>
                    <a:pt x="17906" y="9144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5864351" y="5702808"/>
              <a:ext cx="68579" cy="83820"/>
            </a:xfrm>
            <a:custGeom>
              <a:rect b="b" l="l" r="r" t="t"/>
              <a:pathLst>
                <a:path extrusionOk="0" h="83820" w="68579">
                  <a:moveTo>
                    <a:pt x="0" y="45719"/>
                  </a:moveTo>
                  <a:lnTo>
                    <a:pt x="11191" y="37076"/>
                  </a:lnTo>
                  <a:lnTo>
                    <a:pt x="22098" y="29146"/>
                  </a:lnTo>
                  <a:lnTo>
                    <a:pt x="33004" y="21502"/>
                  </a:lnTo>
                  <a:lnTo>
                    <a:pt x="44195" y="13715"/>
                  </a:lnTo>
                  <a:lnTo>
                    <a:pt x="49910" y="9429"/>
                  </a:lnTo>
                  <a:lnTo>
                    <a:pt x="55625" y="5714"/>
                  </a:lnTo>
                  <a:lnTo>
                    <a:pt x="61340" y="2571"/>
                  </a:lnTo>
                  <a:lnTo>
                    <a:pt x="67055" y="0"/>
                  </a:lnTo>
                  <a:lnTo>
                    <a:pt x="64007" y="6095"/>
                  </a:lnTo>
                  <a:lnTo>
                    <a:pt x="60960" y="10667"/>
                  </a:lnTo>
                  <a:lnTo>
                    <a:pt x="56387" y="16763"/>
                  </a:lnTo>
                  <a:lnTo>
                    <a:pt x="53482" y="23383"/>
                  </a:lnTo>
                  <a:lnTo>
                    <a:pt x="51435" y="29717"/>
                  </a:lnTo>
                  <a:lnTo>
                    <a:pt x="49958" y="36052"/>
                  </a:lnTo>
                  <a:lnTo>
                    <a:pt x="48768" y="42671"/>
                  </a:lnTo>
                  <a:lnTo>
                    <a:pt x="49077" y="49506"/>
                  </a:lnTo>
                  <a:lnTo>
                    <a:pt x="62484" y="80771"/>
                  </a:lnTo>
                  <a:lnTo>
                    <a:pt x="68580" y="83819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5966197" y="5670804"/>
              <a:ext cx="78104" cy="96520"/>
            </a:xfrm>
            <a:custGeom>
              <a:rect b="b" l="l" r="r" t="t"/>
              <a:pathLst>
                <a:path extrusionOk="0" h="96520" w="78104">
                  <a:moveTo>
                    <a:pt x="15501" y="33528"/>
                  </a:moveTo>
                  <a:lnTo>
                    <a:pt x="16430" y="44696"/>
                  </a:lnTo>
                  <a:lnTo>
                    <a:pt x="17216" y="55435"/>
                  </a:lnTo>
                  <a:lnTo>
                    <a:pt x="18287" y="65889"/>
                  </a:lnTo>
                  <a:lnTo>
                    <a:pt x="20073" y="76200"/>
                  </a:lnTo>
                  <a:lnTo>
                    <a:pt x="21597" y="82296"/>
                  </a:lnTo>
                  <a:lnTo>
                    <a:pt x="23121" y="89916"/>
                  </a:lnTo>
                  <a:lnTo>
                    <a:pt x="24645" y="96012"/>
                  </a:lnTo>
                  <a:lnTo>
                    <a:pt x="18549" y="91440"/>
                  </a:lnTo>
                  <a:lnTo>
                    <a:pt x="13977" y="86868"/>
                  </a:lnTo>
                  <a:lnTo>
                    <a:pt x="10929" y="79248"/>
                  </a:lnTo>
                  <a:lnTo>
                    <a:pt x="5191" y="66413"/>
                  </a:lnTo>
                  <a:lnTo>
                    <a:pt x="1595" y="53149"/>
                  </a:lnTo>
                  <a:lnTo>
                    <a:pt x="0" y="39600"/>
                  </a:lnTo>
                  <a:lnTo>
                    <a:pt x="261" y="25908"/>
                  </a:lnTo>
                  <a:lnTo>
                    <a:pt x="2262" y="17192"/>
                  </a:lnTo>
                  <a:lnTo>
                    <a:pt x="32265" y="0"/>
                  </a:lnTo>
                  <a:lnTo>
                    <a:pt x="39552" y="47"/>
                  </a:lnTo>
                  <a:lnTo>
                    <a:pt x="45981" y="1524"/>
                  </a:lnTo>
                  <a:lnTo>
                    <a:pt x="55125" y="4572"/>
                  </a:lnTo>
                  <a:lnTo>
                    <a:pt x="55125" y="15240"/>
                  </a:lnTo>
                  <a:lnTo>
                    <a:pt x="53601" y="22860"/>
                  </a:lnTo>
                  <a:lnTo>
                    <a:pt x="52292" y="31503"/>
                  </a:lnTo>
                  <a:lnTo>
                    <a:pt x="30741" y="62484"/>
                  </a:lnTo>
                  <a:lnTo>
                    <a:pt x="27693" y="67056"/>
                  </a:lnTo>
                  <a:lnTo>
                    <a:pt x="27693" y="68580"/>
                  </a:lnTo>
                  <a:lnTo>
                    <a:pt x="33789" y="68580"/>
                  </a:lnTo>
                  <a:lnTo>
                    <a:pt x="38361" y="68580"/>
                  </a:lnTo>
                  <a:lnTo>
                    <a:pt x="42933" y="68580"/>
                  </a:lnTo>
                  <a:lnTo>
                    <a:pt x="52697" y="68532"/>
                  </a:lnTo>
                  <a:lnTo>
                    <a:pt x="61602" y="68199"/>
                  </a:lnTo>
                  <a:lnTo>
                    <a:pt x="69937" y="67294"/>
                  </a:lnTo>
                  <a:lnTo>
                    <a:pt x="77985" y="6553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6063043" y="5640324"/>
              <a:ext cx="4445" cy="73660"/>
            </a:xfrm>
            <a:custGeom>
              <a:rect b="b" l="l" r="r" t="t"/>
              <a:pathLst>
                <a:path extrusionOk="0" h="73660" w="4445">
                  <a:moveTo>
                    <a:pt x="2476" y="0"/>
                  </a:moveTo>
                  <a:lnTo>
                    <a:pt x="738" y="10739"/>
                  </a:lnTo>
                  <a:lnTo>
                    <a:pt x="0" y="20764"/>
                  </a:lnTo>
                  <a:lnTo>
                    <a:pt x="119" y="31075"/>
                  </a:lnTo>
                  <a:lnTo>
                    <a:pt x="952" y="42672"/>
                  </a:lnTo>
                  <a:lnTo>
                    <a:pt x="1619" y="49768"/>
                  </a:lnTo>
                  <a:lnTo>
                    <a:pt x="1714" y="57150"/>
                  </a:lnTo>
                  <a:lnTo>
                    <a:pt x="1809" y="64531"/>
                  </a:lnTo>
                  <a:lnTo>
                    <a:pt x="2476" y="71628"/>
                  </a:lnTo>
                  <a:lnTo>
                    <a:pt x="2476" y="73152"/>
                  </a:lnTo>
                  <a:lnTo>
                    <a:pt x="4000" y="7315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6067044" y="5579364"/>
              <a:ext cx="143510" cy="109854"/>
            </a:xfrm>
            <a:custGeom>
              <a:rect b="b" l="l" r="r" t="t"/>
              <a:pathLst>
                <a:path extrusionOk="0" h="109854" w="143510">
                  <a:moveTo>
                    <a:pt x="0" y="42672"/>
                  </a:moveTo>
                  <a:lnTo>
                    <a:pt x="30861" y="79533"/>
                  </a:lnTo>
                  <a:lnTo>
                    <a:pt x="47243" y="103632"/>
                  </a:lnTo>
                  <a:lnTo>
                    <a:pt x="50291" y="109728"/>
                  </a:lnTo>
                </a:path>
                <a:path extrusionOk="0" h="109854" w="143510">
                  <a:moveTo>
                    <a:pt x="10667" y="97536"/>
                  </a:moveTo>
                  <a:lnTo>
                    <a:pt x="17382" y="86963"/>
                  </a:lnTo>
                  <a:lnTo>
                    <a:pt x="24383" y="79248"/>
                  </a:lnTo>
                  <a:lnTo>
                    <a:pt x="32527" y="72675"/>
                  </a:lnTo>
                  <a:lnTo>
                    <a:pt x="42671" y="65532"/>
                  </a:lnTo>
                </a:path>
                <a:path extrusionOk="0" h="109854" w="143510">
                  <a:moveTo>
                    <a:pt x="79248" y="18287"/>
                  </a:moveTo>
                  <a:lnTo>
                    <a:pt x="84510" y="30408"/>
                  </a:lnTo>
                  <a:lnTo>
                    <a:pt x="89344" y="43243"/>
                  </a:lnTo>
                  <a:lnTo>
                    <a:pt x="94464" y="55792"/>
                  </a:lnTo>
                  <a:lnTo>
                    <a:pt x="100583" y="67056"/>
                  </a:lnTo>
                </a:path>
                <a:path extrusionOk="0" h="109854" w="143510">
                  <a:moveTo>
                    <a:pt x="131063" y="0"/>
                  </a:moveTo>
                  <a:lnTo>
                    <a:pt x="131992" y="8905"/>
                  </a:lnTo>
                  <a:lnTo>
                    <a:pt x="132778" y="17526"/>
                  </a:lnTo>
                  <a:lnTo>
                    <a:pt x="133849" y="26146"/>
                  </a:lnTo>
                  <a:lnTo>
                    <a:pt x="135635" y="35052"/>
                  </a:lnTo>
                  <a:lnTo>
                    <a:pt x="137159" y="39624"/>
                  </a:lnTo>
                  <a:lnTo>
                    <a:pt x="138683" y="42672"/>
                  </a:lnTo>
                  <a:lnTo>
                    <a:pt x="143255" y="4572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6211823" y="5506212"/>
              <a:ext cx="52070" cy="85725"/>
            </a:xfrm>
            <a:custGeom>
              <a:rect b="b" l="l" r="r" t="t"/>
              <a:pathLst>
                <a:path extrusionOk="0" h="85725" w="52070">
                  <a:moveTo>
                    <a:pt x="0" y="59436"/>
                  </a:moveTo>
                  <a:lnTo>
                    <a:pt x="35052" y="85344"/>
                  </a:lnTo>
                  <a:lnTo>
                    <a:pt x="41148" y="85344"/>
                  </a:lnTo>
                  <a:lnTo>
                    <a:pt x="47244" y="85344"/>
                  </a:lnTo>
                  <a:lnTo>
                    <a:pt x="50292" y="85344"/>
                  </a:lnTo>
                  <a:lnTo>
                    <a:pt x="51816" y="85344"/>
                  </a:lnTo>
                  <a:lnTo>
                    <a:pt x="51816" y="79248"/>
                  </a:lnTo>
                  <a:lnTo>
                    <a:pt x="50292" y="73152"/>
                  </a:lnTo>
                  <a:lnTo>
                    <a:pt x="47244" y="67056"/>
                  </a:lnTo>
                  <a:lnTo>
                    <a:pt x="42433" y="57888"/>
                  </a:lnTo>
                  <a:lnTo>
                    <a:pt x="37338" y="48577"/>
                  </a:lnTo>
                  <a:lnTo>
                    <a:pt x="32242" y="38981"/>
                  </a:lnTo>
                  <a:lnTo>
                    <a:pt x="27431" y="28956"/>
                  </a:lnTo>
                  <a:lnTo>
                    <a:pt x="23169" y="22288"/>
                  </a:lnTo>
                  <a:lnTo>
                    <a:pt x="19621" y="15621"/>
                  </a:lnTo>
                  <a:lnTo>
                    <a:pt x="16930" y="8382"/>
                  </a:lnTo>
                  <a:lnTo>
                    <a:pt x="15239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6269735" y="5457444"/>
              <a:ext cx="60960" cy="94614"/>
            </a:xfrm>
            <a:custGeom>
              <a:rect b="b" l="l" r="r" t="t"/>
              <a:pathLst>
                <a:path extrusionOk="0" h="94614" w="60960">
                  <a:moveTo>
                    <a:pt x="0" y="30480"/>
                  </a:moveTo>
                  <a:lnTo>
                    <a:pt x="35052" y="7620"/>
                  </a:lnTo>
                  <a:lnTo>
                    <a:pt x="41148" y="4572"/>
                  </a:lnTo>
                  <a:lnTo>
                    <a:pt x="45719" y="0"/>
                  </a:lnTo>
                  <a:lnTo>
                    <a:pt x="39409" y="2619"/>
                  </a:lnTo>
                  <a:lnTo>
                    <a:pt x="34099" y="6096"/>
                  </a:lnTo>
                  <a:lnTo>
                    <a:pt x="29646" y="10715"/>
                  </a:lnTo>
                  <a:lnTo>
                    <a:pt x="25908" y="16764"/>
                  </a:lnTo>
                  <a:lnTo>
                    <a:pt x="24407" y="25741"/>
                  </a:lnTo>
                  <a:lnTo>
                    <a:pt x="24193" y="36004"/>
                  </a:lnTo>
                  <a:lnTo>
                    <a:pt x="24836" y="46553"/>
                  </a:lnTo>
                  <a:lnTo>
                    <a:pt x="44196" y="89916"/>
                  </a:lnTo>
                  <a:lnTo>
                    <a:pt x="48768" y="94488"/>
                  </a:lnTo>
                  <a:lnTo>
                    <a:pt x="53340" y="94488"/>
                  </a:lnTo>
                  <a:lnTo>
                    <a:pt x="60960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6370319" y="5477255"/>
              <a:ext cx="10795" cy="17145"/>
            </a:xfrm>
            <a:custGeom>
              <a:rect b="b" l="l" r="r" t="t"/>
              <a:pathLst>
                <a:path extrusionOk="0" h="17145" w="10795">
                  <a:moveTo>
                    <a:pt x="10667" y="16764"/>
                  </a:moveTo>
                  <a:lnTo>
                    <a:pt x="7619" y="10668"/>
                  </a:lnTo>
                  <a:lnTo>
                    <a:pt x="3048" y="6096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489" name="Google Shape;2489;p46"/>
          <p:cNvGrpSpPr/>
          <p:nvPr/>
        </p:nvGrpSpPr>
        <p:grpSpPr>
          <a:xfrm>
            <a:off x="484935" y="1153151"/>
            <a:ext cx="3403489" cy="2017631"/>
            <a:chOff x="1261062" y="2450020"/>
            <a:chExt cx="3218734" cy="2494598"/>
          </a:xfrm>
        </p:grpSpPr>
        <p:pic>
          <p:nvPicPr>
            <p:cNvPr id="2490" name="Google Shape;2490;p4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61062" y="2450020"/>
              <a:ext cx="2030182" cy="2494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1" name="Google Shape;2491;p46"/>
            <p:cNvSpPr/>
            <p:nvPr/>
          </p:nvSpPr>
          <p:spPr>
            <a:xfrm>
              <a:off x="3328416" y="4570476"/>
              <a:ext cx="1082039" cy="253364"/>
            </a:xfrm>
            <a:custGeom>
              <a:rect b="b" l="l" r="r" t="t"/>
              <a:pathLst>
                <a:path extrusionOk="0" h="253364" w="1082039">
                  <a:moveTo>
                    <a:pt x="0" y="0"/>
                  </a:moveTo>
                  <a:lnTo>
                    <a:pt x="13335" y="42100"/>
                  </a:lnTo>
                  <a:lnTo>
                    <a:pt x="33528" y="80772"/>
                  </a:lnTo>
                  <a:lnTo>
                    <a:pt x="80010" y="136969"/>
                  </a:lnTo>
                  <a:lnTo>
                    <a:pt x="140208" y="178307"/>
                  </a:lnTo>
                  <a:lnTo>
                    <a:pt x="190609" y="201094"/>
                  </a:lnTo>
                  <a:lnTo>
                    <a:pt x="242767" y="218687"/>
                  </a:lnTo>
                  <a:lnTo>
                    <a:pt x="296241" y="231745"/>
                  </a:lnTo>
                  <a:lnTo>
                    <a:pt x="350593" y="240926"/>
                  </a:lnTo>
                  <a:lnTo>
                    <a:pt x="405384" y="246887"/>
                  </a:lnTo>
                  <a:lnTo>
                    <a:pt x="452270" y="249554"/>
                  </a:lnTo>
                  <a:lnTo>
                    <a:pt x="499300" y="251078"/>
                  </a:lnTo>
                  <a:lnTo>
                    <a:pt x="546615" y="252031"/>
                  </a:lnTo>
                  <a:lnTo>
                    <a:pt x="594360" y="252983"/>
                  </a:lnTo>
                  <a:lnTo>
                    <a:pt x="642366" y="252983"/>
                  </a:lnTo>
                  <a:lnTo>
                    <a:pt x="690371" y="252983"/>
                  </a:lnTo>
                  <a:lnTo>
                    <a:pt x="738377" y="252983"/>
                  </a:lnTo>
                  <a:lnTo>
                    <a:pt x="786383" y="252983"/>
                  </a:lnTo>
                  <a:lnTo>
                    <a:pt x="835794" y="252960"/>
                  </a:lnTo>
                  <a:lnTo>
                    <a:pt x="885634" y="252793"/>
                  </a:lnTo>
                  <a:lnTo>
                    <a:pt x="935759" y="252341"/>
                  </a:lnTo>
                  <a:lnTo>
                    <a:pt x="986027" y="251459"/>
                  </a:lnTo>
                  <a:lnTo>
                    <a:pt x="1008887" y="251245"/>
                  </a:lnTo>
                  <a:lnTo>
                    <a:pt x="1031747" y="250888"/>
                  </a:lnTo>
                  <a:lnTo>
                    <a:pt x="1054608" y="250817"/>
                  </a:lnTo>
                  <a:lnTo>
                    <a:pt x="1077468" y="251459"/>
                  </a:lnTo>
                  <a:lnTo>
                    <a:pt x="1078991" y="252983"/>
                  </a:lnTo>
                  <a:lnTo>
                    <a:pt x="1080516" y="252983"/>
                  </a:lnTo>
                  <a:lnTo>
                    <a:pt x="1082039" y="252983"/>
                  </a:lnTo>
                  <a:lnTo>
                    <a:pt x="1078991" y="251459"/>
                  </a:lnTo>
                  <a:lnTo>
                    <a:pt x="1075943" y="251459"/>
                  </a:lnTo>
                  <a:lnTo>
                    <a:pt x="1072895" y="245363"/>
                  </a:lnTo>
                  <a:lnTo>
                    <a:pt x="1072895" y="243839"/>
                  </a:lnTo>
                  <a:lnTo>
                    <a:pt x="1071372" y="240792"/>
                  </a:lnTo>
                  <a:lnTo>
                    <a:pt x="1069848" y="237743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492" name="Google Shape;2492;p4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63389" y="4705350"/>
              <a:ext cx="216407" cy="239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7" name="Google Shape;24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720" y="736648"/>
            <a:ext cx="116406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139" y="756820"/>
            <a:ext cx="184492" cy="15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3665" y="738956"/>
            <a:ext cx="338573" cy="1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47"/>
          <p:cNvSpPr/>
          <p:nvPr/>
        </p:nvSpPr>
        <p:spPr>
          <a:xfrm>
            <a:off x="1909561" y="987586"/>
            <a:ext cx="533259" cy="28861"/>
          </a:xfrm>
          <a:custGeom>
            <a:rect b="b" l="l" r="r" t="t"/>
            <a:pathLst>
              <a:path extrusionOk="0" h="28575" w="535939">
                <a:moveTo>
                  <a:pt x="0" y="22098"/>
                </a:moveTo>
                <a:lnTo>
                  <a:pt x="22502" y="25622"/>
                </a:lnTo>
                <a:lnTo>
                  <a:pt x="44577" y="27432"/>
                </a:lnTo>
                <a:lnTo>
                  <a:pt x="66651" y="28098"/>
                </a:lnTo>
                <a:lnTo>
                  <a:pt x="89154" y="28194"/>
                </a:lnTo>
                <a:lnTo>
                  <a:pt x="129159" y="27610"/>
                </a:lnTo>
                <a:lnTo>
                  <a:pt x="169164" y="25241"/>
                </a:lnTo>
                <a:lnTo>
                  <a:pt x="209169" y="21871"/>
                </a:lnTo>
                <a:lnTo>
                  <a:pt x="249174" y="18288"/>
                </a:lnTo>
                <a:lnTo>
                  <a:pt x="291024" y="14335"/>
                </a:lnTo>
                <a:lnTo>
                  <a:pt x="333089" y="10668"/>
                </a:lnTo>
                <a:lnTo>
                  <a:pt x="375296" y="7572"/>
                </a:lnTo>
                <a:lnTo>
                  <a:pt x="417576" y="5334"/>
                </a:lnTo>
                <a:lnTo>
                  <a:pt x="441698" y="4429"/>
                </a:lnTo>
                <a:lnTo>
                  <a:pt x="465963" y="3810"/>
                </a:lnTo>
                <a:lnTo>
                  <a:pt x="490227" y="3190"/>
                </a:lnTo>
                <a:lnTo>
                  <a:pt x="514350" y="2286"/>
                </a:lnTo>
                <a:lnTo>
                  <a:pt x="521208" y="1524"/>
                </a:lnTo>
                <a:lnTo>
                  <a:pt x="528828" y="0"/>
                </a:lnTo>
                <a:lnTo>
                  <a:pt x="535686" y="0"/>
                </a:lnTo>
                <a:lnTo>
                  <a:pt x="528828" y="0"/>
                </a:lnTo>
                <a:lnTo>
                  <a:pt x="522731" y="762"/>
                </a:lnTo>
                <a:lnTo>
                  <a:pt x="516636" y="762"/>
                </a:lnTo>
                <a:lnTo>
                  <a:pt x="513588" y="762"/>
                </a:lnTo>
                <a:lnTo>
                  <a:pt x="510540" y="762"/>
                </a:lnTo>
                <a:lnTo>
                  <a:pt x="507492" y="7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01" name="Google Shape;250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6102" y="1516898"/>
            <a:ext cx="113905" cy="13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3462" y="1495163"/>
            <a:ext cx="132881" cy="10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6137" y="1275310"/>
            <a:ext cx="149580" cy="14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42956" y="1140668"/>
            <a:ext cx="378049" cy="27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8671" y="1306357"/>
            <a:ext cx="161912" cy="13661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47"/>
          <p:cNvSpPr/>
          <p:nvPr/>
        </p:nvSpPr>
        <p:spPr>
          <a:xfrm>
            <a:off x="2000537" y="1346773"/>
            <a:ext cx="5685" cy="60286"/>
          </a:xfrm>
          <a:custGeom>
            <a:rect b="b" l="l" r="r" t="t"/>
            <a:pathLst>
              <a:path extrusionOk="0" h="59689" w="5714">
                <a:moveTo>
                  <a:pt x="59" y="0"/>
                </a:moveTo>
                <a:lnTo>
                  <a:pt x="0" y="9120"/>
                </a:lnTo>
                <a:lnTo>
                  <a:pt x="726" y="17526"/>
                </a:lnTo>
                <a:lnTo>
                  <a:pt x="1881" y="25931"/>
                </a:lnTo>
                <a:lnTo>
                  <a:pt x="3107" y="35052"/>
                </a:lnTo>
                <a:lnTo>
                  <a:pt x="3869" y="42672"/>
                </a:lnTo>
                <a:lnTo>
                  <a:pt x="5393" y="51816"/>
                </a:lnTo>
                <a:lnTo>
                  <a:pt x="3869" y="59436"/>
                </a:lnTo>
                <a:lnTo>
                  <a:pt x="3107" y="59436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07" name="Google Shape;2507;p47"/>
          <p:cNvSpPr/>
          <p:nvPr/>
        </p:nvSpPr>
        <p:spPr>
          <a:xfrm>
            <a:off x="1961128" y="1259066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08" name="Google Shape;2508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7334" y="1306837"/>
            <a:ext cx="108887" cy="10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30515" y="662494"/>
            <a:ext cx="138764" cy="14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448" y="655096"/>
            <a:ext cx="79273" cy="12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34010" y="636632"/>
            <a:ext cx="98723" cy="13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64561" y="625091"/>
            <a:ext cx="94927" cy="1285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47"/>
          <p:cNvSpPr/>
          <p:nvPr/>
        </p:nvSpPr>
        <p:spPr>
          <a:xfrm>
            <a:off x="5852629" y="792067"/>
            <a:ext cx="386044" cy="53232"/>
          </a:xfrm>
          <a:custGeom>
            <a:rect b="b" l="l" r="r" t="t"/>
            <a:pathLst>
              <a:path extrusionOk="0" h="52705" w="387984">
                <a:moveTo>
                  <a:pt x="0" y="52577"/>
                </a:moveTo>
                <a:lnTo>
                  <a:pt x="41529" y="49148"/>
                </a:lnTo>
                <a:lnTo>
                  <a:pt x="83058" y="43433"/>
                </a:lnTo>
                <a:lnTo>
                  <a:pt x="125360" y="37052"/>
                </a:lnTo>
                <a:lnTo>
                  <a:pt x="167735" y="30670"/>
                </a:lnTo>
                <a:lnTo>
                  <a:pt x="210252" y="24574"/>
                </a:lnTo>
                <a:lnTo>
                  <a:pt x="252984" y="19049"/>
                </a:lnTo>
                <a:lnTo>
                  <a:pt x="278582" y="15740"/>
                </a:lnTo>
                <a:lnTo>
                  <a:pt x="304038" y="12572"/>
                </a:lnTo>
                <a:lnTo>
                  <a:pt x="329493" y="9405"/>
                </a:lnTo>
                <a:lnTo>
                  <a:pt x="355092" y="6095"/>
                </a:lnTo>
                <a:lnTo>
                  <a:pt x="363104" y="4500"/>
                </a:lnTo>
                <a:lnTo>
                  <a:pt x="371189" y="3047"/>
                </a:lnTo>
                <a:lnTo>
                  <a:pt x="379416" y="1595"/>
                </a:lnTo>
                <a:lnTo>
                  <a:pt x="387858" y="0"/>
                </a:lnTo>
                <a:lnTo>
                  <a:pt x="382524" y="0"/>
                </a:lnTo>
                <a:lnTo>
                  <a:pt x="374142" y="0"/>
                </a:lnTo>
                <a:lnTo>
                  <a:pt x="36804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14" name="Google Shape;2514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05526" y="1409066"/>
            <a:ext cx="146932" cy="16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82770" y="1439840"/>
            <a:ext cx="101000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4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28434" y="1415435"/>
            <a:ext cx="88276" cy="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47"/>
          <p:cNvSpPr/>
          <p:nvPr/>
        </p:nvSpPr>
        <p:spPr>
          <a:xfrm>
            <a:off x="224487" y="1592198"/>
            <a:ext cx="70763" cy="123139"/>
          </a:xfrm>
          <a:custGeom>
            <a:rect b="b" l="l" r="r" t="t"/>
            <a:pathLst>
              <a:path extrusionOk="0" h="121920" w="71119">
                <a:moveTo>
                  <a:pt x="0" y="0"/>
                </a:moveTo>
                <a:lnTo>
                  <a:pt x="8001" y="13835"/>
                </a:lnTo>
                <a:lnTo>
                  <a:pt x="16002" y="27812"/>
                </a:lnTo>
                <a:lnTo>
                  <a:pt x="24003" y="41790"/>
                </a:lnTo>
                <a:lnTo>
                  <a:pt x="46291" y="81248"/>
                </a:lnTo>
                <a:lnTo>
                  <a:pt x="59436" y="107442"/>
                </a:lnTo>
                <a:lnTo>
                  <a:pt x="63246" y="115061"/>
                </a:lnTo>
                <a:lnTo>
                  <a:pt x="64008" y="118871"/>
                </a:lnTo>
                <a:lnTo>
                  <a:pt x="70866" y="121919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18" name="Google Shape;2518;p47"/>
          <p:cNvSpPr/>
          <p:nvPr/>
        </p:nvSpPr>
        <p:spPr>
          <a:xfrm>
            <a:off x="282932" y="1556038"/>
            <a:ext cx="68237" cy="121214"/>
          </a:xfrm>
          <a:custGeom>
            <a:rect b="b" l="l" r="r" t="t"/>
            <a:pathLst>
              <a:path extrusionOk="0" h="120014" w="68580">
                <a:moveTo>
                  <a:pt x="0" y="0"/>
                </a:moveTo>
                <a:lnTo>
                  <a:pt x="21538" y="34397"/>
                </a:lnTo>
                <a:lnTo>
                  <a:pt x="37504" y="58304"/>
                </a:lnTo>
                <a:lnTo>
                  <a:pt x="45910" y="70961"/>
                </a:lnTo>
                <a:lnTo>
                  <a:pt x="54030" y="83760"/>
                </a:lnTo>
                <a:lnTo>
                  <a:pt x="61722" y="96773"/>
                </a:lnTo>
                <a:lnTo>
                  <a:pt x="66294" y="104393"/>
                </a:lnTo>
                <a:lnTo>
                  <a:pt x="67818" y="110489"/>
                </a:lnTo>
                <a:lnTo>
                  <a:pt x="68580" y="1196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19" name="Google Shape;2519;p47"/>
          <p:cNvSpPr/>
          <p:nvPr/>
        </p:nvSpPr>
        <p:spPr>
          <a:xfrm>
            <a:off x="269269" y="1615279"/>
            <a:ext cx="65710" cy="59646"/>
          </a:xfrm>
          <a:custGeom>
            <a:rect b="b" l="l" r="r" t="t"/>
            <a:pathLst>
              <a:path extrusionOk="0" h="59055" w="66040">
                <a:moveTo>
                  <a:pt x="0" y="58674"/>
                </a:moveTo>
                <a:lnTo>
                  <a:pt x="11644" y="49625"/>
                </a:lnTo>
                <a:lnTo>
                  <a:pt x="23431" y="40576"/>
                </a:lnTo>
                <a:lnTo>
                  <a:pt x="34932" y="31242"/>
                </a:lnTo>
                <a:lnTo>
                  <a:pt x="45719" y="21336"/>
                </a:lnTo>
                <a:lnTo>
                  <a:pt x="52137" y="14466"/>
                </a:lnTo>
                <a:lnTo>
                  <a:pt x="57054" y="9239"/>
                </a:lnTo>
                <a:lnTo>
                  <a:pt x="61257" y="4726"/>
                </a:lnTo>
                <a:lnTo>
                  <a:pt x="6553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0" name="Google Shape;2520;p47"/>
          <p:cNvSpPr/>
          <p:nvPr/>
        </p:nvSpPr>
        <p:spPr>
          <a:xfrm>
            <a:off x="362629" y="1535265"/>
            <a:ext cx="14532" cy="98127"/>
          </a:xfrm>
          <a:custGeom>
            <a:rect b="b" l="l" r="r" t="t"/>
            <a:pathLst>
              <a:path extrusionOk="0" h="97155" w="14605">
                <a:moveTo>
                  <a:pt x="0" y="0"/>
                </a:moveTo>
                <a:lnTo>
                  <a:pt x="5334" y="45720"/>
                </a:lnTo>
                <a:lnTo>
                  <a:pt x="7715" y="56590"/>
                </a:lnTo>
                <a:lnTo>
                  <a:pt x="10096" y="67532"/>
                </a:lnTo>
                <a:lnTo>
                  <a:pt x="12192" y="78616"/>
                </a:lnTo>
                <a:lnTo>
                  <a:pt x="13716" y="89916"/>
                </a:lnTo>
                <a:lnTo>
                  <a:pt x="13716" y="92202"/>
                </a:lnTo>
                <a:lnTo>
                  <a:pt x="14478" y="94488"/>
                </a:lnTo>
                <a:lnTo>
                  <a:pt x="14478" y="96774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1" name="Google Shape;2521;p47"/>
          <p:cNvSpPr/>
          <p:nvPr/>
        </p:nvSpPr>
        <p:spPr>
          <a:xfrm>
            <a:off x="361111" y="1545267"/>
            <a:ext cx="73291" cy="55156"/>
          </a:xfrm>
          <a:custGeom>
            <a:rect b="b" l="l" r="r" t="t"/>
            <a:pathLst>
              <a:path extrusionOk="0" h="54610" w="73659">
                <a:moveTo>
                  <a:pt x="0" y="0"/>
                </a:moveTo>
                <a:lnTo>
                  <a:pt x="44196" y="23621"/>
                </a:lnTo>
                <a:lnTo>
                  <a:pt x="72390" y="51053"/>
                </a:lnTo>
                <a:lnTo>
                  <a:pt x="73152" y="52577"/>
                </a:lnTo>
                <a:lnTo>
                  <a:pt x="73152" y="5410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2" name="Google Shape;2522;p47"/>
          <p:cNvSpPr/>
          <p:nvPr/>
        </p:nvSpPr>
        <p:spPr>
          <a:xfrm>
            <a:off x="390713" y="1593738"/>
            <a:ext cx="14532" cy="24371"/>
          </a:xfrm>
          <a:custGeom>
            <a:rect b="b" l="l" r="r" t="t"/>
            <a:pathLst>
              <a:path extrusionOk="0" h="24130" w="14605">
                <a:moveTo>
                  <a:pt x="0" y="23622"/>
                </a:moveTo>
                <a:lnTo>
                  <a:pt x="4405" y="15537"/>
                </a:lnTo>
                <a:lnTo>
                  <a:pt x="7810" y="9810"/>
                </a:lnTo>
                <a:lnTo>
                  <a:pt x="10929" y="5083"/>
                </a:lnTo>
                <a:lnTo>
                  <a:pt x="1447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3" name="Google Shape;2523;p47"/>
          <p:cNvSpPr/>
          <p:nvPr/>
        </p:nvSpPr>
        <p:spPr>
          <a:xfrm>
            <a:off x="432459" y="1512954"/>
            <a:ext cx="29695" cy="66699"/>
          </a:xfrm>
          <a:custGeom>
            <a:rect b="b" l="l" r="r" t="t"/>
            <a:pathLst>
              <a:path extrusionOk="0" h="66039" w="29844">
                <a:moveTo>
                  <a:pt x="0" y="0"/>
                </a:moveTo>
                <a:lnTo>
                  <a:pt x="13716" y="38100"/>
                </a:lnTo>
                <a:lnTo>
                  <a:pt x="25288" y="58674"/>
                </a:lnTo>
                <a:lnTo>
                  <a:pt x="29718" y="65532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4" name="Google Shape;2524;p47"/>
          <p:cNvSpPr/>
          <p:nvPr/>
        </p:nvSpPr>
        <p:spPr>
          <a:xfrm>
            <a:off x="415048" y="1457560"/>
            <a:ext cx="113728" cy="61570"/>
          </a:xfrm>
          <a:custGeom>
            <a:rect b="b" l="l" r="r" t="t"/>
            <a:pathLst>
              <a:path extrusionOk="0" h="60960" w="114300">
                <a:moveTo>
                  <a:pt x="9858" y="57912"/>
                </a:moveTo>
                <a:lnTo>
                  <a:pt x="5048" y="50339"/>
                </a:lnTo>
                <a:lnTo>
                  <a:pt x="1095" y="42481"/>
                </a:lnTo>
                <a:lnTo>
                  <a:pt x="0" y="34337"/>
                </a:lnTo>
                <a:lnTo>
                  <a:pt x="3762" y="25908"/>
                </a:lnTo>
                <a:lnTo>
                  <a:pt x="35766" y="4572"/>
                </a:lnTo>
                <a:lnTo>
                  <a:pt x="50244" y="0"/>
                </a:lnTo>
                <a:lnTo>
                  <a:pt x="54054" y="4572"/>
                </a:lnTo>
                <a:lnTo>
                  <a:pt x="56197" y="10798"/>
                </a:lnTo>
                <a:lnTo>
                  <a:pt x="56340" y="18383"/>
                </a:lnTo>
                <a:lnTo>
                  <a:pt x="55340" y="26110"/>
                </a:lnTo>
                <a:lnTo>
                  <a:pt x="54054" y="32766"/>
                </a:lnTo>
                <a:lnTo>
                  <a:pt x="51768" y="39624"/>
                </a:lnTo>
                <a:lnTo>
                  <a:pt x="47958" y="46482"/>
                </a:lnTo>
                <a:lnTo>
                  <a:pt x="47196" y="53340"/>
                </a:lnTo>
                <a:lnTo>
                  <a:pt x="47196" y="59436"/>
                </a:lnTo>
                <a:lnTo>
                  <a:pt x="54816" y="60198"/>
                </a:lnTo>
                <a:lnTo>
                  <a:pt x="58626" y="60198"/>
                </a:lnTo>
                <a:lnTo>
                  <a:pt x="67425" y="60721"/>
                </a:lnTo>
                <a:lnTo>
                  <a:pt x="107394" y="54864"/>
                </a:lnTo>
                <a:lnTo>
                  <a:pt x="114252" y="487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5" name="Google Shape;2525;p47"/>
          <p:cNvSpPr/>
          <p:nvPr/>
        </p:nvSpPr>
        <p:spPr>
          <a:xfrm>
            <a:off x="504566" y="1410630"/>
            <a:ext cx="44228" cy="75037"/>
          </a:xfrm>
          <a:custGeom>
            <a:rect b="b" l="l" r="r" t="t"/>
            <a:pathLst>
              <a:path extrusionOk="0" h="74294" w="44450">
                <a:moveTo>
                  <a:pt x="0" y="0"/>
                </a:moveTo>
                <a:lnTo>
                  <a:pt x="22074" y="32254"/>
                </a:lnTo>
                <a:lnTo>
                  <a:pt x="40314" y="66043"/>
                </a:lnTo>
                <a:lnTo>
                  <a:pt x="44196" y="7391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6" name="Google Shape;2526;p47"/>
          <p:cNvSpPr/>
          <p:nvPr/>
        </p:nvSpPr>
        <p:spPr>
          <a:xfrm>
            <a:off x="504566" y="1398993"/>
            <a:ext cx="86559" cy="98767"/>
          </a:xfrm>
          <a:custGeom>
            <a:rect b="b" l="l" r="r" t="t"/>
            <a:pathLst>
              <a:path extrusionOk="0" h="97789" w="86994">
                <a:moveTo>
                  <a:pt x="0" y="857"/>
                </a:moveTo>
                <a:lnTo>
                  <a:pt x="12442" y="250"/>
                </a:lnTo>
                <a:lnTo>
                  <a:pt x="24669" y="0"/>
                </a:lnTo>
                <a:lnTo>
                  <a:pt x="36754" y="750"/>
                </a:lnTo>
                <a:lnTo>
                  <a:pt x="75342" y="18573"/>
                </a:lnTo>
                <a:lnTo>
                  <a:pt x="86677" y="46291"/>
                </a:lnTo>
                <a:lnTo>
                  <a:pt x="86034" y="56661"/>
                </a:lnTo>
                <a:lnTo>
                  <a:pt x="69139" y="92535"/>
                </a:lnTo>
                <a:lnTo>
                  <a:pt x="61722" y="97631"/>
                </a:lnTo>
                <a:lnTo>
                  <a:pt x="60960" y="97631"/>
                </a:lnTo>
                <a:lnTo>
                  <a:pt x="60198" y="9763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7" name="Google Shape;2527;p47"/>
          <p:cNvSpPr/>
          <p:nvPr/>
        </p:nvSpPr>
        <p:spPr>
          <a:xfrm>
            <a:off x="607793" y="1384472"/>
            <a:ext cx="22745" cy="20522"/>
          </a:xfrm>
          <a:custGeom>
            <a:rect b="b" l="l" r="r" t="t"/>
            <a:pathLst>
              <a:path extrusionOk="0" h="20319" w="22859">
                <a:moveTo>
                  <a:pt x="0" y="19812"/>
                </a:moveTo>
                <a:lnTo>
                  <a:pt x="4845" y="16323"/>
                </a:lnTo>
                <a:lnTo>
                  <a:pt x="11334" y="11906"/>
                </a:lnTo>
                <a:lnTo>
                  <a:pt x="17680" y="7060"/>
                </a:lnTo>
                <a:lnTo>
                  <a:pt x="22097" y="2286"/>
                </a:lnTo>
                <a:lnTo>
                  <a:pt x="22859" y="1524"/>
                </a:lnTo>
                <a:lnTo>
                  <a:pt x="22859" y="762"/>
                </a:lnTo>
                <a:lnTo>
                  <a:pt x="22859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28" name="Google Shape;2528;p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0633" y="869747"/>
            <a:ext cx="476715" cy="493208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47"/>
          <p:cNvSpPr/>
          <p:nvPr/>
        </p:nvSpPr>
        <p:spPr>
          <a:xfrm>
            <a:off x="644332" y="1696350"/>
            <a:ext cx="93510" cy="134683"/>
          </a:xfrm>
          <a:custGeom>
            <a:rect b="b" l="l" r="r" t="t"/>
            <a:pathLst>
              <a:path extrusionOk="0" h="133350" w="93980">
                <a:moveTo>
                  <a:pt x="39516" y="2762"/>
                </a:moveTo>
                <a:lnTo>
                  <a:pt x="30968" y="1202"/>
                </a:lnTo>
                <a:lnTo>
                  <a:pt x="21990" y="0"/>
                </a:lnTo>
                <a:lnTo>
                  <a:pt x="13585" y="940"/>
                </a:lnTo>
                <a:lnTo>
                  <a:pt x="6750" y="5810"/>
                </a:lnTo>
                <a:lnTo>
                  <a:pt x="2690" y="13192"/>
                </a:lnTo>
                <a:lnTo>
                  <a:pt x="559" y="22002"/>
                </a:lnTo>
                <a:lnTo>
                  <a:pt x="0" y="31099"/>
                </a:lnTo>
                <a:lnTo>
                  <a:pt x="654" y="39338"/>
                </a:lnTo>
                <a:lnTo>
                  <a:pt x="29610" y="68294"/>
                </a:lnTo>
                <a:lnTo>
                  <a:pt x="49422" y="71056"/>
                </a:lnTo>
                <a:lnTo>
                  <a:pt x="59828" y="70758"/>
                </a:lnTo>
                <a:lnTo>
                  <a:pt x="69234" y="69818"/>
                </a:lnTo>
                <a:lnTo>
                  <a:pt x="77616" y="69056"/>
                </a:lnTo>
                <a:lnTo>
                  <a:pt x="85236" y="66770"/>
                </a:lnTo>
                <a:lnTo>
                  <a:pt x="93618" y="66770"/>
                </a:lnTo>
                <a:lnTo>
                  <a:pt x="93618" y="75914"/>
                </a:lnTo>
                <a:lnTo>
                  <a:pt x="93618" y="80486"/>
                </a:lnTo>
                <a:lnTo>
                  <a:pt x="68377" y="112394"/>
                </a:lnTo>
                <a:lnTo>
                  <a:pt x="35706" y="133064"/>
                </a:lnTo>
                <a:lnTo>
                  <a:pt x="32658" y="131540"/>
                </a:lnTo>
                <a:lnTo>
                  <a:pt x="26562" y="1269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0" name="Google Shape;2530;p47"/>
          <p:cNvSpPr/>
          <p:nvPr/>
        </p:nvSpPr>
        <p:spPr>
          <a:xfrm>
            <a:off x="732272" y="1612201"/>
            <a:ext cx="78978" cy="97485"/>
          </a:xfrm>
          <a:custGeom>
            <a:rect b="b" l="l" r="r" t="t"/>
            <a:pathLst>
              <a:path extrusionOk="0" h="96520" w="79375">
                <a:moveTo>
                  <a:pt x="0" y="79248"/>
                </a:moveTo>
                <a:lnTo>
                  <a:pt x="38100" y="84582"/>
                </a:lnTo>
                <a:lnTo>
                  <a:pt x="46624" y="88296"/>
                </a:lnTo>
                <a:lnTo>
                  <a:pt x="56578" y="92583"/>
                </a:lnTo>
                <a:lnTo>
                  <a:pt x="66817" y="95726"/>
                </a:lnTo>
                <a:lnTo>
                  <a:pt x="76200" y="96012"/>
                </a:lnTo>
                <a:lnTo>
                  <a:pt x="77724" y="96012"/>
                </a:lnTo>
                <a:lnTo>
                  <a:pt x="78486" y="96012"/>
                </a:lnTo>
                <a:lnTo>
                  <a:pt x="70104" y="68580"/>
                </a:lnTo>
                <a:lnTo>
                  <a:pt x="64258" y="57852"/>
                </a:lnTo>
                <a:lnTo>
                  <a:pt x="58197" y="47339"/>
                </a:lnTo>
                <a:lnTo>
                  <a:pt x="51994" y="36968"/>
                </a:lnTo>
                <a:lnTo>
                  <a:pt x="45719" y="26670"/>
                </a:lnTo>
                <a:lnTo>
                  <a:pt x="42338" y="20359"/>
                </a:lnTo>
                <a:lnTo>
                  <a:pt x="39242" y="13906"/>
                </a:lnTo>
                <a:lnTo>
                  <a:pt x="36718" y="7167"/>
                </a:lnTo>
                <a:lnTo>
                  <a:pt x="3505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1" name="Google Shape;2531;p47"/>
          <p:cNvSpPr/>
          <p:nvPr/>
        </p:nvSpPr>
        <p:spPr>
          <a:xfrm>
            <a:off x="809692" y="1582967"/>
            <a:ext cx="47387" cy="68623"/>
          </a:xfrm>
          <a:custGeom>
            <a:rect b="b" l="l" r="r" t="t"/>
            <a:pathLst>
              <a:path extrusionOk="0" h="67944" w="47625">
                <a:moveTo>
                  <a:pt x="0" y="0"/>
                </a:moveTo>
                <a:lnTo>
                  <a:pt x="5822" y="7441"/>
                </a:lnTo>
                <a:lnTo>
                  <a:pt x="11715" y="14954"/>
                </a:lnTo>
                <a:lnTo>
                  <a:pt x="17466" y="22609"/>
                </a:lnTo>
                <a:lnTo>
                  <a:pt x="22860" y="30479"/>
                </a:lnTo>
                <a:lnTo>
                  <a:pt x="29027" y="39302"/>
                </a:lnTo>
                <a:lnTo>
                  <a:pt x="35052" y="48482"/>
                </a:lnTo>
                <a:lnTo>
                  <a:pt x="41076" y="57804"/>
                </a:lnTo>
                <a:lnTo>
                  <a:pt x="47244" y="67055"/>
                </a:lnTo>
                <a:lnTo>
                  <a:pt x="47244" y="67817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2" name="Google Shape;2532;p47"/>
          <p:cNvSpPr/>
          <p:nvPr/>
        </p:nvSpPr>
        <p:spPr>
          <a:xfrm>
            <a:off x="830186" y="1537574"/>
            <a:ext cx="94141" cy="71190"/>
          </a:xfrm>
          <a:custGeom>
            <a:rect b="b" l="l" r="r" t="t"/>
            <a:pathLst>
              <a:path extrusionOk="0" h="70485" w="94614">
                <a:moveTo>
                  <a:pt x="0" y="48767"/>
                </a:moveTo>
                <a:lnTo>
                  <a:pt x="6274" y="50780"/>
                </a:lnTo>
                <a:lnTo>
                  <a:pt x="14763" y="53435"/>
                </a:lnTo>
                <a:lnTo>
                  <a:pt x="23681" y="55090"/>
                </a:lnTo>
                <a:lnTo>
                  <a:pt x="31242" y="54101"/>
                </a:lnTo>
                <a:lnTo>
                  <a:pt x="36576" y="51815"/>
                </a:lnTo>
                <a:lnTo>
                  <a:pt x="38100" y="42671"/>
                </a:lnTo>
                <a:lnTo>
                  <a:pt x="38100" y="37337"/>
                </a:lnTo>
                <a:lnTo>
                  <a:pt x="38861" y="28955"/>
                </a:lnTo>
                <a:lnTo>
                  <a:pt x="37337" y="22097"/>
                </a:lnTo>
                <a:lnTo>
                  <a:pt x="35813" y="13715"/>
                </a:lnTo>
                <a:lnTo>
                  <a:pt x="35051" y="9143"/>
                </a:lnTo>
                <a:lnTo>
                  <a:pt x="33527" y="4571"/>
                </a:lnTo>
                <a:lnTo>
                  <a:pt x="32765" y="0"/>
                </a:lnTo>
                <a:lnTo>
                  <a:pt x="38099" y="2285"/>
                </a:lnTo>
                <a:lnTo>
                  <a:pt x="41909" y="5333"/>
                </a:lnTo>
                <a:lnTo>
                  <a:pt x="72390" y="38861"/>
                </a:lnTo>
                <a:lnTo>
                  <a:pt x="89154" y="61721"/>
                </a:lnTo>
                <a:lnTo>
                  <a:pt x="91440" y="64007"/>
                </a:lnTo>
                <a:lnTo>
                  <a:pt x="92964" y="67055"/>
                </a:lnTo>
                <a:lnTo>
                  <a:pt x="94488" y="7010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3" name="Google Shape;2533;p47"/>
          <p:cNvSpPr/>
          <p:nvPr/>
        </p:nvSpPr>
        <p:spPr>
          <a:xfrm>
            <a:off x="5632625" y="4252095"/>
            <a:ext cx="676053" cy="137890"/>
          </a:xfrm>
          <a:custGeom>
            <a:rect b="b" l="l" r="r" t="t"/>
            <a:pathLst>
              <a:path extrusionOk="0" h="136525" w="679450">
                <a:moveTo>
                  <a:pt x="0" y="102870"/>
                </a:moveTo>
                <a:lnTo>
                  <a:pt x="10310" y="108477"/>
                </a:lnTo>
                <a:lnTo>
                  <a:pt x="20764" y="114585"/>
                </a:lnTo>
                <a:lnTo>
                  <a:pt x="31503" y="120550"/>
                </a:lnTo>
                <a:lnTo>
                  <a:pt x="42672" y="125730"/>
                </a:lnTo>
                <a:lnTo>
                  <a:pt x="56221" y="129563"/>
                </a:lnTo>
                <a:lnTo>
                  <a:pt x="71056" y="131826"/>
                </a:lnTo>
                <a:lnTo>
                  <a:pt x="86177" y="132373"/>
                </a:lnTo>
                <a:lnTo>
                  <a:pt x="100584" y="131064"/>
                </a:lnTo>
                <a:lnTo>
                  <a:pt x="121920" y="125896"/>
                </a:lnTo>
                <a:lnTo>
                  <a:pt x="142684" y="118300"/>
                </a:lnTo>
                <a:lnTo>
                  <a:pt x="163163" y="109847"/>
                </a:lnTo>
                <a:lnTo>
                  <a:pt x="183642" y="102108"/>
                </a:lnTo>
                <a:lnTo>
                  <a:pt x="229826" y="89892"/>
                </a:lnTo>
                <a:lnTo>
                  <a:pt x="259175" y="87630"/>
                </a:lnTo>
                <a:lnTo>
                  <a:pt x="272986" y="88011"/>
                </a:lnTo>
                <a:lnTo>
                  <a:pt x="309348" y="99905"/>
                </a:lnTo>
                <a:lnTo>
                  <a:pt x="329184" y="129540"/>
                </a:lnTo>
                <a:lnTo>
                  <a:pt x="328422" y="132588"/>
                </a:lnTo>
                <a:lnTo>
                  <a:pt x="328422" y="136398"/>
                </a:lnTo>
                <a:lnTo>
                  <a:pt x="358199" y="98059"/>
                </a:lnTo>
                <a:lnTo>
                  <a:pt x="396240" y="76200"/>
                </a:lnTo>
                <a:lnTo>
                  <a:pt x="448639" y="67306"/>
                </a:lnTo>
                <a:lnTo>
                  <a:pt x="466344" y="67056"/>
                </a:lnTo>
                <a:lnTo>
                  <a:pt x="484060" y="67329"/>
                </a:lnTo>
                <a:lnTo>
                  <a:pt x="537210" y="70866"/>
                </a:lnTo>
                <a:lnTo>
                  <a:pt x="575310" y="75152"/>
                </a:lnTo>
                <a:lnTo>
                  <a:pt x="594645" y="76330"/>
                </a:lnTo>
                <a:lnTo>
                  <a:pt x="634746" y="69246"/>
                </a:lnTo>
                <a:lnTo>
                  <a:pt x="670083" y="42576"/>
                </a:lnTo>
                <a:lnTo>
                  <a:pt x="678942" y="22098"/>
                </a:lnTo>
                <a:lnTo>
                  <a:pt x="677751" y="13180"/>
                </a:lnTo>
                <a:lnTo>
                  <a:pt x="672846" y="7334"/>
                </a:lnTo>
                <a:lnTo>
                  <a:pt x="665654" y="3345"/>
                </a:lnTo>
                <a:lnTo>
                  <a:pt x="657606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534" name="Google Shape;2534;p47"/>
          <p:cNvGrpSpPr/>
          <p:nvPr/>
        </p:nvGrpSpPr>
        <p:grpSpPr>
          <a:xfrm>
            <a:off x="765658" y="3712015"/>
            <a:ext cx="441527" cy="362408"/>
            <a:chOff x="1647418" y="5234940"/>
            <a:chExt cx="443256" cy="358926"/>
          </a:xfrm>
        </p:grpSpPr>
        <p:pic>
          <p:nvPicPr>
            <p:cNvPr id="2535" name="Google Shape;2535;p4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7418" y="5267680"/>
              <a:ext cx="362000" cy="326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6" name="Google Shape;2536;p47"/>
            <p:cNvSpPr/>
            <p:nvPr/>
          </p:nvSpPr>
          <p:spPr>
            <a:xfrm>
              <a:off x="2055114" y="5234940"/>
              <a:ext cx="35560" cy="37464"/>
            </a:xfrm>
            <a:custGeom>
              <a:rect b="b" l="l" r="r" t="t"/>
              <a:pathLst>
                <a:path extrusionOk="0" h="37464" w="35560">
                  <a:moveTo>
                    <a:pt x="0" y="37338"/>
                  </a:moveTo>
                  <a:lnTo>
                    <a:pt x="7786" y="29325"/>
                  </a:lnTo>
                  <a:lnTo>
                    <a:pt x="16001" y="21240"/>
                  </a:lnTo>
                  <a:lnTo>
                    <a:pt x="24217" y="13013"/>
                  </a:lnTo>
                  <a:lnTo>
                    <a:pt x="32003" y="4572"/>
                  </a:lnTo>
                  <a:lnTo>
                    <a:pt x="32765" y="3048"/>
                  </a:lnTo>
                  <a:lnTo>
                    <a:pt x="33527" y="1524"/>
                  </a:lnTo>
                  <a:lnTo>
                    <a:pt x="35051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537" name="Google Shape;2537;p4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62839" y="3220321"/>
            <a:ext cx="499697" cy="48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4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86843" y="3754276"/>
            <a:ext cx="300912" cy="31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47"/>
          <p:cNvSpPr/>
          <p:nvPr/>
        </p:nvSpPr>
        <p:spPr>
          <a:xfrm>
            <a:off x="6425816" y="2959524"/>
            <a:ext cx="345608" cy="25012"/>
          </a:xfrm>
          <a:custGeom>
            <a:rect b="b" l="l" r="r" t="t"/>
            <a:pathLst>
              <a:path extrusionOk="0" h="24764" w="347345">
                <a:moveTo>
                  <a:pt x="0" y="22860"/>
                </a:moveTo>
                <a:lnTo>
                  <a:pt x="25467" y="23812"/>
                </a:lnTo>
                <a:lnTo>
                  <a:pt x="50577" y="24193"/>
                </a:lnTo>
                <a:lnTo>
                  <a:pt x="75545" y="23717"/>
                </a:lnTo>
                <a:lnTo>
                  <a:pt x="100584" y="22098"/>
                </a:lnTo>
                <a:lnTo>
                  <a:pt x="133278" y="19014"/>
                </a:lnTo>
                <a:lnTo>
                  <a:pt x="166116" y="15716"/>
                </a:lnTo>
                <a:lnTo>
                  <a:pt x="198953" y="12561"/>
                </a:lnTo>
                <a:lnTo>
                  <a:pt x="231647" y="9906"/>
                </a:lnTo>
                <a:lnTo>
                  <a:pt x="254508" y="8429"/>
                </a:lnTo>
                <a:lnTo>
                  <a:pt x="277368" y="7239"/>
                </a:lnTo>
                <a:lnTo>
                  <a:pt x="300228" y="6048"/>
                </a:lnTo>
                <a:lnTo>
                  <a:pt x="323088" y="4572"/>
                </a:lnTo>
                <a:lnTo>
                  <a:pt x="332315" y="4131"/>
                </a:lnTo>
                <a:lnTo>
                  <a:pt x="341471" y="3905"/>
                </a:lnTo>
                <a:lnTo>
                  <a:pt x="346769" y="3821"/>
                </a:lnTo>
                <a:lnTo>
                  <a:pt x="344424" y="3810"/>
                </a:lnTo>
                <a:lnTo>
                  <a:pt x="336804" y="3810"/>
                </a:lnTo>
                <a:lnTo>
                  <a:pt x="333756" y="3048"/>
                </a:lnTo>
                <a:lnTo>
                  <a:pt x="329184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0" name="Google Shape;2540;p47"/>
          <p:cNvSpPr/>
          <p:nvPr/>
        </p:nvSpPr>
        <p:spPr>
          <a:xfrm>
            <a:off x="5323592" y="2100743"/>
            <a:ext cx="10109" cy="67983"/>
          </a:xfrm>
          <a:custGeom>
            <a:rect b="b" l="l" r="r" t="t"/>
            <a:pathLst>
              <a:path extrusionOk="0" h="67310" w="10160">
                <a:moveTo>
                  <a:pt x="0" y="0"/>
                </a:moveTo>
                <a:lnTo>
                  <a:pt x="4572" y="40386"/>
                </a:lnTo>
                <a:lnTo>
                  <a:pt x="7239" y="52959"/>
                </a:lnTo>
                <a:lnTo>
                  <a:pt x="8643" y="59245"/>
                </a:lnTo>
                <a:lnTo>
                  <a:pt x="9906" y="65532"/>
                </a:lnTo>
                <a:lnTo>
                  <a:pt x="9906" y="66294"/>
                </a:lnTo>
                <a:lnTo>
                  <a:pt x="9906" y="6705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1" name="Google Shape;2541;p47"/>
          <p:cNvSpPr/>
          <p:nvPr/>
        </p:nvSpPr>
        <p:spPr>
          <a:xfrm>
            <a:off x="5383554" y="2121515"/>
            <a:ext cx="69501" cy="14750"/>
          </a:xfrm>
          <a:custGeom>
            <a:rect b="b" l="l" r="r" t="t"/>
            <a:pathLst>
              <a:path extrusionOk="0" h="14604" w="69850">
                <a:moveTo>
                  <a:pt x="0" y="14477"/>
                </a:moveTo>
                <a:lnTo>
                  <a:pt x="10941" y="13382"/>
                </a:lnTo>
                <a:lnTo>
                  <a:pt x="21240" y="11429"/>
                </a:lnTo>
                <a:lnTo>
                  <a:pt x="31396" y="8905"/>
                </a:lnTo>
                <a:lnTo>
                  <a:pt x="41910" y="6095"/>
                </a:lnTo>
                <a:lnTo>
                  <a:pt x="48768" y="4500"/>
                </a:lnTo>
                <a:lnTo>
                  <a:pt x="55626" y="3047"/>
                </a:lnTo>
                <a:lnTo>
                  <a:pt x="62484" y="1595"/>
                </a:lnTo>
                <a:lnTo>
                  <a:pt x="69342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42" name="Google Shape;2542;p4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92385" y="4242836"/>
            <a:ext cx="183452" cy="14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4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51672" y="2044903"/>
            <a:ext cx="94084" cy="14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4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885959" y="2026859"/>
            <a:ext cx="87337" cy="12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4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093630" y="2008536"/>
            <a:ext cx="107833" cy="15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47"/>
          <p:cNvSpPr/>
          <p:nvPr/>
        </p:nvSpPr>
        <p:spPr>
          <a:xfrm>
            <a:off x="3265955" y="2010871"/>
            <a:ext cx="12637" cy="110953"/>
          </a:xfrm>
          <a:custGeom>
            <a:rect b="b" l="l" r="r" t="t"/>
            <a:pathLst>
              <a:path extrusionOk="0" h="109854" w="12700">
                <a:moveTo>
                  <a:pt x="10667" y="0"/>
                </a:moveTo>
                <a:lnTo>
                  <a:pt x="10906" y="10167"/>
                </a:lnTo>
                <a:lnTo>
                  <a:pt x="11429" y="20193"/>
                </a:lnTo>
                <a:lnTo>
                  <a:pt x="11953" y="30218"/>
                </a:lnTo>
                <a:lnTo>
                  <a:pt x="12191" y="40386"/>
                </a:lnTo>
                <a:lnTo>
                  <a:pt x="8655" y="79926"/>
                </a:lnTo>
                <a:lnTo>
                  <a:pt x="3047" y="105155"/>
                </a:lnTo>
                <a:lnTo>
                  <a:pt x="0" y="10972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47" name="Google Shape;2547;p4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52578" y="1969157"/>
            <a:ext cx="141987" cy="126994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47"/>
          <p:cNvSpPr/>
          <p:nvPr/>
        </p:nvSpPr>
        <p:spPr>
          <a:xfrm>
            <a:off x="3648432" y="1987647"/>
            <a:ext cx="1264" cy="78245"/>
          </a:xfrm>
          <a:custGeom>
            <a:rect b="b" l="l" r="r" t="t"/>
            <a:pathLst>
              <a:path extrusionOk="0" h="77470" w="1270">
                <a:moveTo>
                  <a:pt x="0" y="0"/>
                </a:moveTo>
                <a:lnTo>
                  <a:pt x="11" y="10298"/>
                </a:lnTo>
                <a:lnTo>
                  <a:pt x="95" y="20669"/>
                </a:lnTo>
                <a:lnTo>
                  <a:pt x="321" y="31182"/>
                </a:lnTo>
                <a:lnTo>
                  <a:pt x="762" y="41910"/>
                </a:lnTo>
                <a:lnTo>
                  <a:pt x="762" y="50494"/>
                </a:lnTo>
                <a:lnTo>
                  <a:pt x="762" y="59150"/>
                </a:lnTo>
                <a:lnTo>
                  <a:pt x="762" y="67948"/>
                </a:lnTo>
                <a:lnTo>
                  <a:pt x="762" y="769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49" name="Google Shape;2549;p47"/>
          <p:cNvSpPr/>
          <p:nvPr/>
        </p:nvSpPr>
        <p:spPr>
          <a:xfrm>
            <a:off x="3625661" y="1920713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50" name="Google Shape;2550;p47"/>
          <p:cNvSpPr/>
          <p:nvPr/>
        </p:nvSpPr>
        <p:spPr>
          <a:xfrm>
            <a:off x="3531543" y="2136902"/>
            <a:ext cx="147214" cy="26295"/>
          </a:xfrm>
          <a:custGeom>
            <a:rect b="b" l="l" r="r" t="t"/>
            <a:pathLst>
              <a:path extrusionOk="0" h="26035" w="147954">
                <a:moveTo>
                  <a:pt x="0" y="25908"/>
                </a:moveTo>
                <a:lnTo>
                  <a:pt x="38683" y="23121"/>
                </a:lnTo>
                <a:lnTo>
                  <a:pt x="84963" y="13620"/>
                </a:lnTo>
                <a:lnTo>
                  <a:pt x="118110" y="6096"/>
                </a:lnTo>
                <a:lnTo>
                  <a:pt x="125539" y="4929"/>
                </a:lnTo>
                <a:lnTo>
                  <a:pt x="132969" y="3619"/>
                </a:lnTo>
                <a:lnTo>
                  <a:pt x="140398" y="2024"/>
                </a:lnTo>
                <a:lnTo>
                  <a:pt x="147828" y="0"/>
                </a:lnTo>
                <a:lnTo>
                  <a:pt x="139374" y="1393"/>
                </a:lnTo>
                <a:lnTo>
                  <a:pt x="131064" y="3143"/>
                </a:lnTo>
                <a:lnTo>
                  <a:pt x="122753" y="5036"/>
                </a:lnTo>
                <a:lnTo>
                  <a:pt x="114300" y="6858"/>
                </a:lnTo>
                <a:lnTo>
                  <a:pt x="63936" y="16287"/>
                </a:lnTo>
                <a:lnTo>
                  <a:pt x="16383" y="19788"/>
                </a:lnTo>
                <a:lnTo>
                  <a:pt x="6095" y="19812"/>
                </a:lnTo>
                <a:lnTo>
                  <a:pt x="3047" y="19812"/>
                </a:lnTo>
                <a:lnTo>
                  <a:pt x="1523" y="19812"/>
                </a:lnTo>
                <a:lnTo>
                  <a:pt x="9524" y="19550"/>
                </a:lnTo>
                <a:lnTo>
                  <a:pt x="17526" y="18859"/>
                </a:lnTo>
                <a:lnTo>
                  <a:pt x="25526" y="17883"/>
                </a:lnTo>
                <a:lnTo>
                  <a:pt x="33528" y="16764"/>
                </a:lnTo>
                <a:lnTo>
                  <a:pt x="48839" y="15621"/>
                </a:lnTo>
                <a:lnTo>
                  <a:pt x="64008" y="14478"/>
                </a:lnTo>
                <a:lnTo>
                  <a:pt x="79176" y="13335"/>
                </a:lnTo>
                <a:lnTo>
                  <a:pt x="94488" y="12192"/>
                </a:lnTo>
                <a:lnTo>
                  <a:pt x="135636" y="11430"/>
                </a:lnTo>
                <a:lnTo>
                  <a:pt x="134874" y="12954"/>
                </a:lnTo>
                <a:lnTo>
                  <a:pt x="132588" y="7620"/>
                </a:lnTo>
                <a:lnTo>
                  <a:pt x="131826" y="5334"/>
                </a:lnTo>
                <a:lnTo>
                  <a:pt x="131064" y="3810"/>
                </a:lnTo>
                <a:lnTo>
                  <a:pt x="130302" y="152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551" name="Google Shape;2551;p47"/>
          <p:cNvGrpSpPr/>
          <p:nvPr/>
        </p:nvGrpSpPr>
        <p:grpSpPr>
          <a:xfrm>
            <a:off x="4005191" y="4247389"/>
            <a:ext cx="264193" cy="181724"/>
            <a:chOff x="4899634" y="5765171"/>
            <a:chExt cx="265227" cy="179978"/>
          </a:xfrm>
        </p:grpSpPr>
        <p:pic>
          <p:nvPicPr>
            <p:cNvPr id="2552" name="Google Shape;2552;p4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99634" y="5773648"/>
              <a:ext cx="91490" cy="10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3" name="Google Shape;2553;p4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012708" y="5765171"/>
              <a:ext cx="152153" cy="179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4" name="Google Shape;2554;p4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363494" y="4258994"/>
            <a:ext cx="126050" cy="14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47"/>
          <p:cNvSpPr/>
          <p:nvPr/>
        </p:nvSpPr>
        <p:spPr>
          <a:xfrm>
            <a:off x="4558213" y="4251864"/>
            <a:ext cx="12004" cy="94278"/>
          </a:xfrm>
          <a:custGeom>
            <a:rect b="b" l="l" r="r" t="t"/>
            <a:pathLst>
              <a:path extrusionOk="0" h="93345" w="12064">
                <a:moveTo>
                  <a:pt x="11715" y="0"/>
                </a:moveTo>
                <a:lnTo>
                  <a:pt x="8572" y="9596"/>
                </a:lnTo>
                <a:lnTo>
                  <a:pt x="6000" y="19050"/>
                </a:lnTo>
                <a:lnTo>
                  <a:pt x="4000" y="28503"/>
                </a:lnTo>
                <a:lnTo>
                  <a:pt x="2571" y="38100"/>
                </a:lnTo>
                <a:lnTo>
                  <a:pt x="1047" y="47589"/>
                </a:lnTo>
                <a:lnTo>
                  <a:pt x="95" y="57435"/>
                </a:lnTo>
                <a:lnTo>
                  <a:pt x="0" y="67139"/>
                </a:lnTo>
                <a:lnTo>
                  <a:pt x="1047" y="76200"/>
                </a:lnTo>
                <a:lnTo>
                  <a:pt x="2571" y="82296"/>
                </a:lnTo>
                <a:lnTo>
                  <a:pt x="5619" y="88392"/>
                </a:lnTo>
                <a:lnTo>
                  <a:pt x="8667" y="92964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56" name="Google Shape;2556;p4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687095" y="1751719"/>
            <a:ext cx="7214487" cy="31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4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863230" y="4094120"/>
            <a:ext cx="88855" cy="14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4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977083" y="4094890"/>
            <a:ext cx="188560" cy="1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4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661596" y="4546502"/>
            <a:ext cx="162564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4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13690" y="4651904"/>
            <a:ext cx="154890" cy="110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47"/>
          <p:cNvSpPr/>
          <p:nvPr/>
        </p:nvSpPr>
        <p:spPr>
          <a:xfrm>
            <a:off x="4631364" y="4601922"/>
            <a:ext cx="22746" cy="23089"/>
          </a:xfrm>
          <a:custGeom>
            <a:rect b="b" l="l" r="r" t="t"/>
            <a:pathLst>
              <a:path extrusionOk="0" h="22860" w="22860">
                <a:moveTo>
                  <a:pt x="0" y="4572"/>
                </a:moveTo>
                <a:lnTo>
                  <a:pt x="0" y="17526"/>
                </a:lnTo>
                <a:lnTo>
                  <a:pt x="5334" y="22860"/>
                </a:lnTo>
                <a:lnTo>
                  <a:pt x="17526" y="22860"/>
                </a:lnTo>
                <a:lnTo>
                  <a:pt x="22860" y="17526"/>
                </a:lnTo>
                <a:lnTo>
                  <a:pt x="22860" y="11430"/>
                </a:lnTo>
                <a:lnTo>
                  <a:pt x="22860" y="4572"/>
                </a:lnTo>
                <a:lnTo>
                  <a:pt x="17526" y="0"/>
                </a:lnTo>
                <a:lnTo>
                  <a:pt x="5334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62" name="Google Shape;2562;p4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711036" y="4656520"/>
            <a:ext cx="82783" cy="7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4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826407" y="4639594"/>
            <a:ext cx="88096" cy="133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47"/>
          <p:cNvSpPr/>
          <p:nvPr/>
        </p:nvSpPr>
        <p:spPr>
          <a:xfrm>
            <a:off x="4946357" y="4693475"/>
            <a:ext cx="11372" cy="3848"/>
          </a:xfrm>
          <a:custGeom>
            <a:rect b="b" l="l" r="r" t="t"/>
            <a:pathLst>
              <a:path extrusionOk="0" h="3810" w="11429">
                <a:moveTo>
                  <a:pt x="0" y="3809"/>
                </a:moveTo>
                <a:lnTo>
                  <a:pt x="3810" y="2285"/>
                </a:lnTo>
                <a:lnTo>
                  <a:pt x="7620" y="1523"/>
                </a:lnTo>
                <a:lnTo>
                  <a:pt x="11430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65" name="Google Shape;2565;p47"/>
          <p:cNvSpPr/>
          <p:nvPr/>
        </p:nvSpPr>
        <p:spPr>
          <a:xfrm>
            <a:off x="5016187" y="4670395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66" name="Google Shape;2566;p4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0053" y="4637286"/>
            <a:ext cx="84586" cy="7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4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750895" y="4579585"/>
            <a:ext cx="77090" cy="9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4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889796" y="4550349"/>
            <a:ext cx="85819" cy="14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4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037141" y="4538809"/>
            <a:ext cx="100146" cy="1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4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180501" y="4559581"/>
            <a:ext cx="91132" cy="13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47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303557" y="4548486"/>
            <a:ext cx="109254" cy="1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47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3642334" y="2943163"/>
            <a:ext cx="182215" cy="123917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47"/>
          <p:cNvSpPr/>
          <p:nvPr/>
        </p:nvSpPr>
        <p:spPr>
          <a:xfrm>
            <a:off x="4582027" y="728210"/>
            <a:ext cx="80242" cy="1478953"/>
          </a:xfrm>
          <a:custGeom>
            <a:rect b="b" l="l" r="r" t="t"/>
            <a:pathLst>
              <a:path extrusionOk="0" h="1464310" w="80645">
                <a:moveTo>
                  <a:pt x="0" y="0"/>
                </a:moveTo>
                <a:lnTo>
                  <a:pt x="9144" y="45720"/>
                </a:lnTo>
                <a:lnTo>
                  <a:pt x="11560" y="62162"/>
                </a:lnTo>
                <a:lnTo>
                  <a:pt x="14192" y="78390"/>
                </a:lnTo>
                <a:lnTo>
                  <a:pt x="16966" y="94476"/>
                </a:lnTo>
                <a:lnTo>
                  <a:pt x="19812" y="110489"/>
                </a:lnTo>
                <a:lnTo>
                  <a:pt x="24098" y="139636"/>
                </a:lnTo>
                <a:lnTo>
                  <a:pt x="27813" y="168783"/>
                </a:lnTo>
                <a:lnTo>
                  <a:pt x="30956" y="197929"/>
                </a:lnTo>
                <a:lnTo>
                  <a:pt x="33528" y="227076"/>
                </a:lnTo>
                <a:lnTo>
                  <a:pt x="36123" y="256103"/>
                </a:lnTo>
                <a:lnTo>
                  <a:pt x="40171" y="313872"/>
                </a:lnTo>
                <a:lnTo>
                  <a:pt x="43600" y="376499"/>
                </a:lnTo>
                <a:lnTo>
                  <a:pt x="46410" y="443412"/>
                </a:lnTo>
                <a:lnTo>
                  <a:pt x="47244" y="477012"/>
                </a:lnTo>
                <a:lnTo>
                  <a:pt x="48387" y="514850"/>
                </a:lnTo>
                <a:lnTo>
                  <a:pt x="49530" y="552831"/>
                </a:lnTo>
                <a:lnTo>
                  <a:pt x="50673" y="590811"/>
                </a:lnTo>
                <a:lnTo>
                  <a:pt x="51816" y="628650"/>
                </a:lnTo>
                <a:lnTo>
                  <a:pt x="53506" y="667631"/>
                </a:lnTo>
                <a:lnTo>
                  <a:pt x="55054" y="706755"/>
                </a:lnTo>
                <a:lnTo>
                  <a:pt x="56316" y="745878"/>
                </a:lnTo>
                <a:lnTo>
                  <a:pt x="57150" y="784860"/>
                </a:lnTo>
                <a:lnTo>
                  <a:pt x="57614" y="824281"/>
                </a:lnTo>
                <a:lnTo>
                  <a:pt x="58007" y="863631"/>
                </a:lnTo>
                <a:lnTo>
                  <a:pt x="58543" y="902839"/>
                </a:lnTo>
                <a:lnTo>
                  <a:pt x="59436" y="941832"/>
                </a:lnTo>
                <a:lnTo>
                  <a:pt x="60509" y="993103"/>
                </a:lnTo>
                <a:lnTo>
                  <a:pt x="61768" y="1044375"/>
                </a:lnTo>
                <a:lnTo>
                  <a:pt x="63214" y="1095647"/>
                </a:lnTo>
                <a:lnTo>
                  <a:pt x="64847" y="1146918"/>
                </a:lnTo>
                <a:lnTo>
                  <a:pt x="66667" y="1198190"/>
                </a:lnTo>
                <a:lnTo>
                  <a:pt x="68673" y="1249462"/>
                </a:lnTo>
                <a:lnTo>
                  <a:pt x="70866" y="1300734"/>
                </a:lnTo>
                <a:lnTo>
                  <a:pt x="73437" y="1357407"/>
                </a:lnTo>
                <a:lnTo>
                  <a:pt x="74616" y="1385494"/>
                </a:lnTo>
                <a:lnTo>
                  <a:pt x="75438" y="1413510"/>
                </a:lnTo>
                <a:lnTo>
                  <a:pt x="75914" y="1424940"/>
                </a:lnTo>
                <a:lnTo>
                  <a:pt x="76390" y="1436370"/>
                </a:lnTo>
                <a:lnTo>
                  <a:pt x="77152" y="1447800"/>
                </a:lnTo>
                <a:lnTo>
                  <a:pt x="78486" y="1459230"/>
                </a:lnTo>
                <a:lnTo>
                  <a:pt x="79248" y="1462278"/>
                </a:lnTo>
                <a:lnTo>
                  <a:pt x="78486" y="1462278"/>
                </a:lnTo>
                <a:lnTo>
                  <a:pt x="80010" y="1463802"/>
                </a:lnTo>
                <a:lnTo>
                  <a:pt x="80438" y="1455431"/>
                </a:lnTo>
                <a:lnTo>
                  <a:pt x="80581" y="1446561"/>
                </a:lnTo>
                <a:lnTo>
                  <a:pt x="80438" y="1437548"/>
                </a:lnTo>
                <a:lnTo>
                  <a:pt x="80010" y="142875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74" name="Google Shape;2574;p47"/>
          <p:cNvSpPr/>
          <p:nvPr/>
        </p:nvSpPr>
        <p:spPr>
          <a:xfrm>
            <a:off x="9137845" y="2984145"/>
            <a:ext cx="6949" cy="21805"/>
          </a:xfrm>
          <a:custGeom>
            <a:rect b="b" l="l" r="r" t="t"/>
            <a:pathLst>
              <a:path extrusionOk="0" h="21589" w="6984">
                <a:moveTo>
                  <a:pt x="0" y="0"/>
                </a:moveTo>
                <a:lnTo>
                  <a:pt x="1524" y="3810"/>
                </a:lnTo>
                <a:lnTo>
                  <a:pt x="2285" y="8382"/>
                </a:lnTo>
                <a:lnTo>
                  <a:pt x="3809" y="12192"/>
                </a:lnTo>
                <a:lnTo>
                  <a:pt x="6096" y="16764"/>
                </a:lnTo>
                <a:lnTo>
                  <a:pt x="6858" y="17526"/>
                </a:lnTo>
                <a:lnTo>
                  <a:pt x="6096" y="2133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75" name="Google Shape;2575;p47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253225" y="1126819"/>
            <a:ext cx="410545" cy="17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47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6125187" y="1146715"/>
            <a:ext cx="128230" cy="15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47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216934" y="1021310"/>
            <a:ext cx="79747" cy="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47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317884" y="1125173"/>
            <a:ext cx="101000" cy="1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47"/>
          <p:cNvSpPr/>
          <p:nvPr/>
        </p:nvSpPr>
        <p:spPr>
          <a:xfrm>
            <a:off x="6598117" y="1173007"/>
            <a:ext cx="90350" cy="17958"/>
          </a:xfrm>
          <a:custGeom>
            <a:rect b="b" l="l" r="r" t="t"/>
            <a:pathLst>
              <a:path extrusionOk="0" h="17780" w="90804">
                <a:moveTo>
                  <a:pt x="0" y="17525"/>
                </a:moveTo>
                <a:lnTo>
                  <a:pt x="10156" y="16704"/>
                </a:lnTo>
                <a:lnTo>
                  <a:pt x="20097" y="15525"/>
                </a:lnTo>
                <a:lnTo>
                  <a:pt x="29896" y="14204"/>
                </a:lnTo>
                <a:lnTo>
                  <a:pt x="39624" y="12953"/>
                </a:lnTo>
                <a:lnTo>
                  <a:pt x="49220" y="11584"/>
                </a:lnTo>
                <a:lnTo>
                  <a:pt x="58673" y="10001"/>
                </a:lnTo>
                <a:lnTo>
                  <a:pt x="68127" y="8560"/>
                </a:lnTo>
                <a:lnTo>
                  <a:pt x="77724" y="7619"/>
                </a:lnTo>
                <a:lnTo>
                  <a:pt x="77724" y="6857"/>
                </a:lnTo>
                <a:lnTo>
                  <a:pt x="89154" y="6857"/>
                </a:lnTo>
                <a:lnTo>
                  <a:pt x="89916" y="6095"/>
                </a:lnTo>
                <a:lnTo>
                  <a:pt x="90678" y="5333"/>
                </a:lnTo>
                <a:lnTo>
                  <a:pt x="89916" y="761"/>
                </a:lnTo>
                <a:lnTo>
                  <a:pt x="8991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80" name="Google Shape;2580;p47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999336" y="988329"/>
            <a:ext cx="186298" cy="25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47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238577" y="1105939"/>
            <a:ext cx="93409" cy="15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47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7312961" y="977457"/>
            <a:ext cx="83542" cy="10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47"/>
          <p:cNvSpPr/>
          <p:nvPr/>
        </p:nvSpPr>
        <p:spPr>
          <a:xfrm>
            <a:off x="7464031" y="1116735"/>
            <a:ext cx="60654" cy="57079"/>
          </a:xfrm>
          <a:custGeom>
            <a:rect b="b" l="l" r="r" t="t"/>
            <a:pathLst>
              <a:path extrusionOk="0" h="56514" w="60959">
                <a:moveTo>
                  <a:pt x="0" y="0"/>
                </a:moveTo>
                <a:lnTo>
                  <a:pt x="28324" y="31051"/>
                </a:lnTo>
                <a:lnTo>
                  <a:pt x="35052" y="37337"/>
                </a:lnTo>
                <a:lnTo>
                  <a:pt x="39647" y="42231"/>
                </a:lnTo>
                <a:lnTo>
                  <a:pt x="44386" y="47339"/>
                </a:lnTo>
                <a:lnTo>
                  <a:pt x="49410" y="52018"/>
                </a:lnTo>
                <a:lnTo>
                  <a:pt x="54864" y="55625"/>
                </a:lnTo>
                <a:lnTo>
                  <a:pt x="57912" y="56387"/>
                </a:lnTo>
                <a:lnTo>
                  <a:pt x="58674" y="56387"/>
                </a:lnTo>
                <a:lnTo>
                  <a:pt x="60960" y="56387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4" name="Google Shape;2584;p47"/>
          <p:cNvSpPr/>
          <p:nvPr/>
        </p:nvSpPr>
        <p:spPr>
          <a:xfrm>
            <a:off x="7462513" y="1107503"/>
            <a:ext cx="54969" cy="84017"/>
          </a:xfrm>
          <a:custGeom>
            <a:rect b="b" l="l" r="r" t="t"/>
            <a:pathLst>
              <a:path extrusionOk="0" h="83185" w="55245">
                <a:moveTo>
                  <a:pt x="54864" y="0"/>
                </a:moveTo>
                <a:lnTo>
                  <a:pt x="27432" y="32004"/>
                </a:lnTo>
                <a:lnTo>
                  <a:pt x="6858" y="70866"/>
                </a:lnTo>
                <a:lnTo>
                  <a:pt x="3048" y="80772"/>
                </a:lnTo>
                <a:lnTo>
                  <a:pt x="0" y="83058"/>
                </a:lnTo>
                <a:lnTo>
                  <a:pt x="6096" y="8305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5" name="Google Shape;2585;p47"/>
          <p:cNvSpPr/>
          <p:nvPr/>
        </p:nvSpPr>
        <p:spPr>
          <a:xfrm>
            <a:off x="7530066" y="992869"/>
            <a:ext cx="56864" cy="74397"/>
          </a:xfrm>
          <a:custGeom>
            <a:rect b="b" l="l" r="r" t="t"/>
            <a:pathLst>
              <a:path extrusionOk="0" h="73660" w="57150">
                <a:moveTo>
                  <a:pt x="0" y="0"/>
                </a:moveTo>
                <a:lnTo>
                  <a:pt x="8703" y="119"/>
                </a:lnTo>
                <a:lnTo>
                  <a:pt x="17621" y="380"/>
                </a:lnTo>
                <a:lnTo>
                  <a:pt x="26681" y="642"/>
                </a:lnTo>
                <a:lnTo>
                  <a:pt x="35814" y="761"/>
                </a:lnTo>
                <a:lnTo>
                  <a:pt x="42672" y="761"/>
                </a:lnTo>
                <a:lnTo>
                  <a:pt x="50292" y="761"/>
                </a:lnTo>
                <a:lnTo>
                  <a:pt x="57150" y="761"/>
                </a:lnTo>
                <a:lnTo>
                  <a:pt x="30480" y="11429"/>
                </a:lnTo>
                <a:lnTo>
                  <a:pt x="26670" y="18287"/>
                </a:lnTo>
                <a:lnTo>
                  <a:pt x="28194" y="28193"/>
                </a:lnTo>
                <a:lnTo>
                  <a:pt x="28956" y="35051"/>
                </a:lnTo>
                <a:lnTo>
                  <a:pt x="29741" y="43362"/>
                </a:lnTo>
                <a:lnTo>
                  <a:pt x="31813" y="51244"/>
                </a:lnTo>
                <a:lnTo>
                  <a:pt x="34742" y="58840"/>
                </a:lnTo>
                <a:lnTo>
                  <a:pt x="38100" y="66293"/>
                </a:lnTo>
                <a:lnTo>
                  <a:pt x="38862" y="68580"/>
                </a:lnTo>
                <a:lnTo>
                  <a:pt x="39624" y="70865"/>
                </a:lnTo>
                <a:lnTo>
                  <a:pt x="41148" y="73151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6" name="Google Shape;2586;p47"/>
          <p:cNvSpPr/>
          <p:nvPr/>
        </p:nvSpPr>
        <p:spPr>
          <a:xfrm>
            <a:off x="7619630" y="1102118"/>
            <a:ext cx="71395" cy="60286"/>
          </a:xfrm>
          <a:custGeom>
            <a:rect b="b" l="l" r="r" t="t"/>
            <a:pathLst>
              <a:path extrusionOk="0" h="59689" w="71754">
                <a:moveTo>
                  <a:pt x="0" y="0"/>
                </a:moveTo>
                <a:lnTo>
                  <a:pt x="29718" y="26669"/>
                </a:lnTo>
                <a:lnTo>
                  <a:pt x="38957" y="34004"/>
                </a:lnTo>
                <a:lnTo>
                  <a:pt x="47625" y="41909"/>
                </a:lnTo>
                <a:lnTo>
                  <a:pt x="56292" y="49815"/>
                </a:lnTo>
                <a:lnTo>
                  <a:pt x="65532" y="57149"/>
                </a:lnTo>
                <a:lnTo>
                  <a:pt x="68580" y="58673"/>
                </a:lnTo>
                <a:lnTo>
                  <a:pt x="69342" y="59435"/>
                </a:lnTo>
                <a:lnTo>
                  <a:pt x="71628" y="58673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7" name="Google Shape;2587;p47"/>
          <p:cNvSpPr/>
          <p:nvPr/>
        </p:nvSpPr>
        <p:spPr>
          <a:xfrm>
            <a:off x="7490597" y="1245218"/>
            <a:ext cx="229984" cy="21805"/>
          </a:xfrm>
          <a:custGeom>
            <a:rect b="b" l="l" r="r" t="t"/>
            <a:pathLst>
              <a:path extrusionOk="0" h="21589" w="231140">
                <a:moveTo>
                  <a:pt x="0" y="21336"/>
                </a:moveTo>
                <a:lnTo>
                  <a:pt x="38100" y="19907"/>
                </a:lnTo>
                <a:lnTo>
                  <a:pt x="76200" y="16764"/>
                </a:lnTo>
                <a:lnTo>
                  <a:pt x="137922" y="10096"/>
                </a:lnTo>
                <a:lnTo>
                  <a:pt x="168783" y="6905"/>
                </a:lnTo>
                <a:lnTo>
                  <a:pt x="207073" y="4012"/>
                </a:lnTo>
                <a:lnTo>
                  <a:pt x="229361" y="3048"/>
                </a:lnTo>
                <a:lnTo>
                  <a:pt x="230124" y="3048"/>
                </a:lnTo>
                <a:lnTo>
                  <a:pt x="230886" y="3048"/>
                </a:lnTo>
                <a:lnTo>
                  <a:pt x="224028" y="3048"/>
                </a:lnTo>
                <a:lnTo>
                  <a:pt x="218694" y="3810"/>
                </a:lnTo>
                <a:lnTo>
                  <a:pt x="21259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88" name="Google Shape;2588;p47"/>
          <p:cNvSpPr/>
          <p:nvPr/>
        </p:nvSpPr>
        <p:spPr>
          <a:xfrm>
            <a:off x="7630256" y="1098271"/>
            <a:ext cx="60023" cy="85940"/>
          </a:xfrm>
          <a:custGeom>
            <a:rect b="b" l="l" r="r" t="t"/>
            <a:pathLst>
              <a:path extrusionOk="0" h="85089" w="60325">
                <a:moveTo>
                  <a:pt x="60198" y="0"/>
                </a:moveTo>
                <a:lnTo>
                  <a:pt x="31242" y="35052"/>
                </a:lnTo>
                <a:lnTo>
                  <a:pt x="24372" y="45910"/>
                </a:lnTo>
                <a:lnTo>
                  <a:pt x="17430" y="56769"/>
                </a:lnTo>
                <a:lnTo>
                  <a:pt x="10346" y="67627"/>
                </a:lnTo>
                <a:lnTo>
                  <a:pt x="3048" y="78486"/>
                </a:lnTo>
                <a:lnTo>
                  <a:pt x="2286" y="80772"/>
                </a:lnTo>
                <a:lnTo>
                  <a:pt x="762" y="82296"/>
                </a:lnTo>
                <a:lnTo>
                  <a:pt x="0" y="8458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89" name="Google Shape;2589;p47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766855" y="1049007"/>
            <a:ext cx="97964" cy="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47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7914719" y="998331"/>
            <a:ext cx="117238" cy="16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5" name="Google Shape;2595;p48"/>
          <p:cNvGrpSpPr/>
          <p:nvPr/>
        </p:nvGrpSpPr>
        <p:grpSpPr>
          <a:xfrm>
            <a:off x="887362" y="740290"/>
            <a:ext cx="7975343" cy="2680558"/>
            <a:chOff x="2851378" y="2088616"/>
            <a:chExt cx="6909246" cy="2955086"/>
          </a:xfrm>
        </p:grpSpPr>
        <p:sp>
          <p:nvSpPr>
            <p:cNvPr id="2596" name="Google Shape;2596;p48"/>
            <p:cNvSpPr/>
            <p:nvPr/>
          </p:nvSpPr>
          <p:spPr>
            <a:xfrm>
              <a:off x="3023616" y="2548127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3048"/>
                  </a:moveTo>
                  <a:lnTo>
                    <a:pt x="39862" y="1762"/>
                  </a:lnTo>
                  <a:lnTo>
                    <a:pt x="60960" y="0"/>
                  </a:lnTo>
                  <a:lnTo>
                    <a:pt x="68580" y="0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597" name="Google Shape;2597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1378" y="2088616"/>
              <a:ext cx="6909246" cy="2955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8" name="Google Shape;2598;p48"/>
            <p:cNvSpPr/>
            <p:nvPr/>
          </p:nvSpPr>
          <p:spPr>
            <a:xfrm>
              <a:off x="5310449" y="4024883"/>
              <a:ext cx="85089" cy="323214"/>
            </a:xfrm>
            <a:custGeom>
              <a:rect b="b" l="l" r="r" t="t"/>
              <a:pathLst>
                <a:path extrusionOk="0" h="323214" w="85089">
                  <a:moveTo>
                    <a:pt x="62412" y="0"/>
                  </a:moveTo>
                  <a:lnTo>
                    <a:pt x="31956" y="28182"/>
                  </a:lnTo>
                  <a:lnTo>
                    <a:pt x="14573" y="71687"/>
                  </a:lnTo>
                  <a:lnTo>
                    <a:pt x="4500" y="123444"/>
                  </a:lnTo>
                  <a:lnTo>
                    <a:pt x="119" y="165735"/>
                  </a:lnTo>
                  <a:lnTo>
                    <a:pt x="0" y="187094"/>
                  </a:lnTo>
                  <a:lnTo>
                    <a:pt x="1452" y="208026"/>
                  </a:lnTo>
                  <a:lnTo>
                    <a:pt x="11168" y="249364"/>
                  </a:lnTo>
                  <a:lnTo>
                    <a:pt x="33456" y="284988"/>
                  </a:lnTo>
                  <a:lnTo>
                    <a:pt x="68508" y="307848"/>
                  </a:lnTo>
                  <a:lnTo>
                    <a:pt x="75366" y="311658"/>
                  </a:lnTo>
                  <a:lnTo>
                    <a:pt x="79938" y="316230"/>
                  </a:lnTo>
                  <a:lnTo>
                    <a:pt x="83748" y="322326"/>
                  </a:lnTo>
                  <a:lnTo>
                    <a:pt x="84510" y="3230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5512474" y="4127753"/>
              <a:ext cx="6985" cy="83820"/>
            </a:xfrm>
            <a:custGeom>
              <a:rect b="b" l="l" r="r" t="t"/>
              <a:pathLst>
                <a:path extrusionOk="0" h="83820" w="6985">
                  <a:moveTo>
                    <a:pt x="1357" y="0"/>
                  </a:moveTo>
                  <a:lnTo>
                    <a:pt x="0" y="12525"/>
                  </a:lnTo>
                  <a:lnTo>
                    <a:pt x="214" y="23622"/>
                  </a:lnTo>
                  <a:lnTo>
                    <a:pt x="1571" y="34718"/>
                  </a:lnTo>
                  <a:lnTo>
                    <a:pt x="3643" y="47244"/>
                  </a:lnTo>
                  <a:lnTo>
                    <a:pt x="4643" y="55244"/>
                  </a:lnTo>
                  <a:lnTo>
                    <a:pt x="5357" y="63245"/>
                  </a:lnTo>
                  <a:lnTo>
                    <a:pt x="5786" y="71247"/>
                  </a:lnTo>
                  <a:lnTo>
                    <a:pt x="5929" y="79248"/>
                  </a:lnTo>
                  <a:lnTo>
                    <a:pt x="5929" y="82296"/>
                  </a:lnTo>
                  <a:lnTo>
                    <a:pt x="5167" y="83058"/>
                  </a:lnTo>
                  <a:lnTo>
                    <a:pt x="6691" y="838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5626608" y="4174235"/>
              <a:ext cx="59054" cy="3810"/>
            </a:xfrm>
            <a:custGeom>
              <a:rect b="b" l="l" r="r" t="t"/>
              <a:pathLst>
                <a:path extrusionOk="0" h="3810" w="59054">
                  <a:moveTo>
                    <a:pt x="0" y="3810"/>
                  </a:moveTo>
                  <a:lnTo>
                    <a:pt x="8893" y="3655"/>
                  </a:lnTo>
                  <a:lnTo>
                    <a:pt x="17430" y="3143"/>
                  </a:lnTo>
                  <a:lnTo>
                    <a:pt x="25824" y="2202"/>
                  </a:lnTo>
                  <a:lnTo>
                    <a:pt x="34290" y="762"/>
                  </a:lnTo>
                  <a:lnTo>
                    <a:pt x="41910" y="0"/>
                  </a:lnTo>
                  <a:lnTo>
                    <a:pt x="49530" y="0"/>
                  </a:lnTo>
                  <a:lnTo>
                    <a:pt x="57150" y="0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5916930" y="4764023"/>
              <a:ext cx="64135" cy="1904"/>
            </a:xfrm>
            <a:custGeom>
              <a:rect b="b" l="l" r="r" t="t"/>
              <a:pathLst>
                <a:path extrusionOk="0" h="1904" w="64135">
                  <a:moveTo>
                    <a:pt x="0" y="0"/>
                  </a:moveTo>
                  <a:lnTo>
                    <a:pt x="13144" y="452"/>
                  </a:lnTo>
                  <a:lnTo>
                    <a:pt x="26288" y="762"/>
                  </a:lnTo>
                  <a:lnTo>
                    <a:pt x="39433" y="1071"/>
                  </a:lnTo>
                  <a:lnTo>
                    <a:pt x="52577" y="1524"/>
                  </a:lnTo>
                  <a:lnTo>
                    <a:pt x="56388" y="1524"/>
                  </a:lnTo>
                  <a:lnTo>
                    <a:pt x="60198" y="1524"/>
                  </a:lnTo>
                  <a:lnTo>
                    <a:pt x="64008" y="152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5937504" y="4823459"/>
              <a:ext cx="72389" cy="13335"/>
            </a:xfrm>
            <a:custGeom>
              <a:rect b="b" l="l" r="r" t="t"/>
              <a:pathLst>
                <a:path extrusionOk="0" h="13335" w="72389">
                  <a:moveTo>
                    <a:pt x="0" y="10667"/>
                  </a:moveTo>
                  <a:lnTo>
                    <a:pt x="13537" y="12775"/>
                  </a:lnTo>
                  <a:lnTo>
                    <a:pt x="25431" y="13239"/>
                  </a:lnTo>
                  <a:lnTo>
                    <a:pt x="37183" y="11846"/>
                  </a:lnTo>
                  <a:lnTo>
                    <a:pt x="50292" y="8381"/>
                  </a:lnTo>
                  <a:lnTo>
                    <a:pt x="61722" y="4571"/>
                  </a:lnTo>
                  <a:lnTo>
                    <a:pt x="65532" y="3047"/>
                  </a:lnTo>
                  <a:lnTo>
                    <a:pt x="7239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03" name="Google Shape;2603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67590" y="4744948"/>
              <a:ext cx="97015" cy="10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4" name="Google Shape;2604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20408" y="4650460"/>
              <a:ext cx="118160" cy="136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5" name="Google Shape;2605;p48"/>
            <p:cNvSpPr/>
            <p:nvPr/>
          </p:nvSpPr>
          <p:spPr>
            <a:xfrm>
              <a:off x="6682740" y="4683251"/>
              <a:ext cx="12700" cy="55245"/>
            </a:xfrm>
            <a:custGeom>
              <a:rect b="b" l="l" r="r" t="t"/>
              <a:pathLst>
                <a:path extrusionOk="0" h="55245" w="12700">
                  <a:moveTo>
                    <a:pt x="0" y="0"/>
                  </a:moveTo>
                  <a:lnTo>
                    <a:pt x="1297" y="8405"/>
                  </a:lnTo>
                  <a:lnTo>
                    <a:pt x="2952" y="15811"/>
                  </a:lnTo>
                  <a:lnTo>
                    <a:pt x="5036" y="22931"/>
                  </a:lnTo>
                  <a:lnTo>
                    <a:pt x="7620" y="30480"/>
                  </a:lnTo>
                  <a:lnTo>
                    <a:pt x="9906" y="37338"/>
                  </a:lnTo>
                  <a:lnTo>
                    <a:pt x="12192" y="44958"/>
                  </a:lnTo>
                  <a:lnTo>
                    <a:pt x="11430" y="52578"/>
                  </a:lnTo>
                  <a:lnTo>
                    <a:pt x="11430" y="54102"/>
                  </a:lnTo>
                  <a:lnTo>
                    <a:pt x="12192" y="54864"/>
                  </a:lnTo>
                  <a:lnTo>
                    <a:pt x="10668" y="5486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6682740" y="460324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07" name="Google Shape;260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6003" y="4145547"/>
            <a:ext cx="2719653" cy="39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8758" y="2537619"/>
            <a:ext cx="105276" cy="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3" name="Google Shape;2613;p49"/>
          <p:cNvGrpSpPr/>
          <p:nvPr/>
        </p:nvGrpSpPr>
        <p:grpSpPr>
          <a:xfrm>
            <a:off x="3217200" y="1248234"/>
            <a:ext cx="68102" cy="154678"/>
            <a:chOff x="4075055" y="2255520"/>
            <a:chExt cx="65678" cy="165378"/>
          </a:xfrm>
        </p:grpSpPr>
        <p:pic>
          <p:nvPicPr>
            <p:cNvPr id="2614" name="Google Shape;261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5055" y="2321788"/>
              <a:ext cx="65678" cy="9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2615;p49"/>
            <p:cNvSpPr/>
            <p:nvPr/>
          </p:nvSpPr>
          <p:spPr>
            <a:xfrm>
              <a:off x="4085082" y="22555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16" name="Google Shape;26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761" y="1065101"/>
            <a:ext cx="96443" cy="8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1146" y="1212779"/>
            <a:ext cx="358162" cy="190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8" name="Google Shape;2618;p49"/>
          <p:cNvGrpSpPr/>
          <p:nvPr/>
        </p:nvGrpSpPr>
        <p:grpSpPr>
          <a:xfrm>
            <a:off x="1921532" y="1233243"/>
            <a:ext cx="550712" cy="275957"/>
            <a:chOff x="2825496" y="2239492"/>
            <a:chExt cx="531114" cy="295046"/>
          </a:xfrm>
        </p:grpSpPr>
        <p:pic>
          <p:nvPicPr>
            <p:cNvPr id="2619" name="Google Shape;2619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6940" y="2239492"/>
              <a:ext cx="100634" cy="15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0" name="Google Shape;2620;p49"/>
            <p:cNvSpPr/>
            <p:nvPr/>
          </p:nvSpPr>
          <p:spPr>
            <a:xfrm>
              <a:off x="2825496" y="2413253"/>
              <a:ext cx="472439" cy="121285"/>
            </a:xfrm>
            <a:custGeom>
              <a:rect b="b" l="l" r="r" t="t"/>
              <a:pathLst>
                <a:path extrusionOk="0" h="121285" w="472439">
                  <a:moveTo>
                    <a:pt x="0" y="121158"/>
                  </a:moveTo>
                  <a:lnTo>
                    <a:pt x="22169" y="116205"/>
                  </a:lnTo>
                  <a:lnTo>
                    <a:pt x="44196" y="110680"/>
                  </a:lnTo>
                  <a:lnTo>
                    <a:pt x="66222" y="104870"/>
                  </a:lnTo>
                  <a:lnTo>
                    <a:pt x="88392" y="99060"/>
                  </a:lnTo>
                  <a:lnTo>
                    <a:pt x="120657" y="91142"/>
                  </a:lnTo>
                  <a:lnTo>
                    <a:pt x="153352" y="84296"/>
                  </a:lnTo>
                  <a:lnTo>
                    <a:pt x="186332" y="78164"/>
                  </a:lnTo>
                  <a:lnTo>
                    <a:pt x="219456" y="72390"/>
                  </a:lnTo>
                  <a:lnTo>
                    <a:pt x="249745" y="67044"/>
                  </a:lnTo>
                  <a:lnTo>
                    <a:pt x="280034" y="62198"/>
                  </a:lnTo>
                  <a:lnTo>
                    <a:pt x="310324" y="57495"/>
                  </a:lnTo>
                  <a:lnTo>
                    <a:pt x="340614" y="52578"/>
                  </a:lnTo>
                  <a:lnTo>
                    <a:pt x="382809" y="45243"/>
                  </a:lnTo>
                  <a:lnTo>
                    <a:pt x="424434" y="35052"/>
                  </a:lnTo>
                  <a:lnTo>
                    <a:pt x="465581" y="15240"/>
                  </a:lnTo>
                  <a:lnTo>
                    <a:pt x="471678" y="6096"/>
                  </a:lnTo>
                  <a:lnTo>
                    <a:pt x="47244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21" name="Google Shape;2621;p49"/>
            <p:cNvSpPr/>
            <p:nvPr/>
          </p:nvSpPr>
          <p:spPr>
            <a:xfrm>
              <a:off x="3313176" y="2305811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0" y="0"/>
                  </a:moveTo>
                  <a:lnTo>
                    <a:pt x="762" y="4572"/>
                  </a:lnTo>
                  <a:lnTo>
                    <a:pt x="2286" y="8382"/>
                  </a:lnTo>
                  <a:lnTo>
                    <a:pt x="3048" y="121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22" name="Google Shape;2622;p49"/>
            <p:cNvSpPr/>
            <p:nvPr/>
          </p:nvSpPr>
          <p:spPr>
            <a:xfrm>
              <a:off x="3333750" y="238353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23" name="Google Shape;2623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0013" y="1162031"/>
            <a:ext cx="156392" cy="17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41553" y="1189827"/>
            <a:ext cx="124096" cy="7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19287" y="1162866"/>
            <a:ext cx="125417" cy="132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6" name="Google Shape;2626;p49"/>
          <p:cNvGrpSpPr/>
          <p:nvPr/>
        </p:nvGrpSpPr>
        <p:grpSpPr>
          <a:xfrm>
            <a:off x="4479780" y="2313947"/>
            <a:ext cx="1962071" cy="299980"/>
            <a:chOff x="4927709" y="3496445"/>
            <a:chExt cx="2158256" cy="453279"/>
          </a:xfrm>
        </p:grpSpPr>
        <p:pic>
          <p:nvPicPr>
            <p:cNvPr id="2627" name="Google Shape;2627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27709" y="3594392"/>
              <a:ext cx="191260" cy="21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8" name="Google Shape;2628;p49"/>
            <p:cNvSpPr/>
            <p:nvPr/>
          </p:nvSpPr>
          <p:spPr>
            <a:xfrm>
              <a:off x="5615199" y="3709666"/>
              <a:ext cx="19545" cy="159653"/>
            </a:xfrm>
            <a:custGeom>
              <a:rect b="b" l="l" r="r" t="t"/>
              <a:pathLst>
                <a:path extrusionOk="0" h="113029" w="17145">
                  <a:moveTo>
                    <a:pt x="0" y="0"/>
                  </a:moveTo>
                  <a:lnTo>
                    <a:pt x="2512" y="12453"/>
                  </a:lnTo>
                  <a:lnTo>
                    <a:pt x="5238" y="24764"/>
                  </a:lnTo>
                  <a:lnTo>
                    <a:pt x="7822" y="37076"/>
                  </a:lnTo>
                  <a:lnTo>
                    <a:pt x="9906" y="49530"/>
                  </a:lnTo>
                  <a:lnTo>
                    <a:pt x="11013" y="64615"/>
                  </a:lnTo>
                  <a:lnTo>
                    <a:pt x="10763" y="79914"/>
                  </a:lnTo>
                  <a:lnTo>
                    <a:pt x="10656" y="95071"/>
                  </a:lnTo>
                  <a:lnTo>
                    <a:pt x="12192" y="109728"/>
                  </a:lnTo>
                  <a:lnTo>
                    <a:pt x="13716" y="112014"/>
                  </a:lnTo>
                  <a:lnTo>
                    <a:pt x="14478" y="112776"/>
                  </a:lnTo>
                  <a:lnTo>
                    <a:pt x="16764" y="11201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29" name="Google Shape;2629;p49"/>
            <p:cNvSpPr/>
            <p:nvPr/>
          </p:nvSpPr>
          <p:spPr>
            <a:xfrm>
              <a:off x="5755124" y="3783980"/>
              <a:ext cx="78180" cy="9866"/>
            </a:xfrm>
            <a:custGeom>
              <a:rect b="b" l="l" r="r" t="t"/>
              <a:pathLst>
                <a:path extrusionOk="0" h="6985" w="68579">
                  <a:moveTo>
                    <a:pt x="0" y="6096"/>
                  </a:moveTo>
                  <a:lnTo>
                    <a:pt x="9846" y="6203"/>
                  </a:lnTo>
                  <a:lnTo>
                    <a:pt x="19907" y="6381"/>
                  </a:lnTo>
                  <a:lnTo>
                    <a:pt x="30110" y="6417"/>
                  </a:lnTo>
                  <a:lnTo>
                    <a:pt x="40386" y="6096"/>
                  </a:lnTo>
                  <a:lnTo>
                    <a:pt x="47898" y="5464"/>
                  </a:lnTo>
                  <a:lnTo>
                    <a:pt x="54768" y="4476"/>
                  </a:lnTo>
                  <a:lnTo>
                    <a:pt x="61495" y="277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630" name="Google Shape;2630;p49"/>
            <p:cNvGrpSpPr/>
            <p:nvPr/>
          </p:nvGrpSpPr>
          <p:grpSpPr>
            <a:xfrm>
              <a:off x="5986588" y="3496445"/>
              <a:ext cx="586668" cy="453279"/>
              <a:chOff x="6220967" y="3394684"/>
              <a:chExt cx="514350" cy="320701"/>
            </a:xfrm>
          </p:grpSpPr>
          <p:sp>
            <p:nvSpPr>
              <p:cNvPr id="2631" name="Google Shape;2631;p49"/>
              <p:cNvSpPr/>
              <p:nvPr/>
            </p:nvSpPr>
            <p:spPr>
              <a:xfrm>
                <a:off x="6220967" y="3425190"/>
                <a:ext cx="139700" cy="290195"/>
              </a:xfrm>
              <a:custGeom>
                <a:rect b="b" l="l" r="r" t="t"/>
                <a:pathLst>
                  <a:path extrusionOk="0" h="290195" w="139700">
                    <a:moveTo>
                      <a:pt x="42672" y="0"/>
                    </a:moveTo>
                    <a:lnTo>
                      <a:pt x="13716" y="44196"/>
                    </a:lnTo>
                    <a:lnTo>
                      <a:pt x="4000" y="90392"/>
                    </a:lnTo>
                    <a:lnTo>
                      <a:pt x="0" y="137160"/>
                    </a:lnTo>
                    <a:lnTo>
                      <a:pt x="142" y="161651"/>
                    </a:lnTo>
                    <a:lnTo>
                      <a:pt x="7286" y="207775"/>
                    </a:lnTo>
                    <a:lnTo>
                      <a:pt x="29884" y="252364"/>
                    </a:lnTo>
                    <a:lnTo>
                      <a:pt x="70223" y="281987"/>
                    </a:lnTo>
                    <a:lnTo>
                      <a:pt x="109335" y="289345"/>
                    </a:lnTo>
                    <a:lnTo>
                      <a:pt x="129218" y="289869"/>
                    </a:lnTo>
                    <a:lnTo>
                      <a:pt x="139446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632" name="Google Shape;2632;p4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39099" y="3394684"/>
                <a:ext cx="496218" cy="2934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3" name="Google Shape;2633;p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31097" y="3604085"/>
              <a:ext cx="160841" cy="207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4" name="Google Shape;2634;p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71838" y="3647165"/>
              <a:ext cx="114127" cy="1502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5" name="Google Shape;2635;p49"/>
          <p:cNvGrpSpPr/>
          <p:nvPr/>
        </p:nvGrpSpPr>
        <p:grpSpPr>
          <a:xfrm>
            <a:off x="4625149" y="1578396"/>
            <a:ext cx="4017689" cy="546455"/>
            <a:chOff x="5087613" y="2385005"/>
            <a:chExt cx="4419414" cy="825710"/>
          </a:xfrm>
        </p:grpSpPr>
        <p:sp>
          <p:nvSpPr>
            <p:cNvPr id="2636" name="Google Shape;2636;p49"/>
            <p:cNvSpPr/>
            <p:nvPr/>
          </p:nvSpPr>
          <p:spPr>
            <a:xfrm>
              <a:off x="5087613" y="2798526"/>
              <a:ext cx="22441" cy="161449"/>
            </a:xfrm>
            <a:custGeom>
              <a:rect b="b" l="l" r="r" t="t"/>
              <a:pathLst>
                <a:path extrusionOk="0" h="114300" w="19685">
                  <a:moveTo>
                    <a:pt x="35" y="0"/>
                  </a:moveTo>
                  <a:lnTo>
                    <a:pt x="4607" y="44196"/>
                  </a:lnTo>
                  <a:lnTo>
                    <a:pt x="6893" y="54494"/>
                  </a:lnTo>
                  <a:lnTo>
                    <a:pt x="9179" y="64865"/>
                  </a:lnTo>
                  <a:lnTo>
                    <a:pt x="11465" y="75378"/>
                  </a:lnTo>
                  <a:lnTo>
                    <a:pt x="13751" y="86106"/>
                  </a:lnTo>
                  <a:lnTo>
                    <a:pt x="14561" y="91987"/>
                  </a:lnTo>
                  <a:lnTo>
                    <a:pt x="15085" y="99441"/>
                  </a:lnTo>
                  <a:lnTo>
                    <a:pt x="15894" y="106894"/>
                  </a:lnTo>
                  <a:lnTo>
                    <a:pt x="17561" y="112776"/>
                  </a:lnTo>
                  <a:lnTo>
                    <a:pt x="18323" y="114300"/>
                  </a:lnTo>
                  <a:lnTo>
                    <a:pt x="19085" y="107442"/>
                  </a:lnTo>
                  <a:lnTo>
                    <a:pt x="19085" y="10591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37" name="Google Shape;2637;p49"/>
            <p:cNvSpPr/>
            <p:nvPr/>
          </p:nvSpPr>
          <p:spPr>
            <a:xfrm>
              <a:off x="5241485" y="2891149"/>
              <a:ext cx="105689" cy="19731"/>
            </a:xfrm>
            <a:custGeom>
              <a:rect b="b" l="l" r="r" t="t"/>
              <a:pathLst>
                <a:path extrusionOk="0" h="13969" w="92710">
                  <a:moveTo>
                    <a:pt x="0" y="13715"/>
                  </a:moveTo>
                  <a:lnTo>
                    <a:pt x="42672" y="7619"/>
                  </a:lnTo>
                  <a:lnTo>
                    <a:pt x="53661" y="4714"/>
                  </a:lnTo>
                  <a:lnTo>
                    <a:pt x="64865" y="2095"/>
                  </a:lnTo>
                  <a:lnTo>
                    <a:pt x="76211" y="333"/>
                  </a:lnTo>
                  <a:lnTo>
                    <a:pt x="87630" y="0"/>
                  </a:lnTo>
                  <a:lnTo>
                    <a:pt x="92202" y="761"/>
                  </a:lnTo>
                  <a:lnTo>
                    <a:pt x="89916" y="1523"/>
                  </a:lnTo>
                  <a:lnTo>
                    <a:pt x="8991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638" name="Google Shape;2638;p49"/>
            <p:cNvGrpSpPr/>
            <p:nvPr/>
          </p:nvGrpSpPr>
          <p:grpSpPr>
            <a:xfrm>
              <a:off x="5565628" y="2597177"/>
              <a:ext cx="702561" cy="455395"/>
              <a:chOff x="5851898" y="2758440"/>
              <a:chExt cx="615957" cy="322198"/>
            </a:xfrm>
          </p:grpSpPr>
          <p:sp>
            <p:nvSpPr>
              <p:cNvPr id="2639" name="Google Shape;2639;p49"/>
              <p:cNvSpPr/>
              <p:nvPr/>
            </p:nvSpPr>
            <p:spPr>
              <a:xfrm>
                <a:off x="5898642" y="2912364"/>
                <a:ext cx="100964" cy="104139"/>
              </a:xfrm>
              <a:custGeom>
                <a:rect b="b" l="l" r="r" t="t"/>
                <a:pathLst>
                  <a:path extrusionOk="0" h="104139" w="100964">
                    <a:moveTo>
                      <a:pt x="0" y="32003"/>
                    </a:moveTo>
                    <a:lnTo>
                      <a:pt x="10668" y="76961"/>
                    </a:lnTo>
                    <a:lnTo>
                      <a:pt x="31242" y="103631"/>
                    </a:lnTo>
                    <a:lnTo>
                      <a:pt x="33528" y="95249"/>
                    </a:lnTo>
                    <a:lnTo>
                      <a:pt x="35052" y="91439"/>
                    </a:lnTo>
                    <a:lnTo>
                      <a:pt x="37266" y="84153"/>
                    </a:lnTo>
                    <a:lnTo>
                      <a:pt x="39624" y="77152"/>
                    </a:lnTo>
                    <a:lnTo>
                      <a:pt x="42552" y="70437"/>
                    </a:lnTo>
                    <a:lnTo>
                      <a:pt x="46482" y="64007"/>
                    </a:lnTo>
                    <a:lnTo>
                      <a:pt x="49530" y="57911"/>
                    </a:lnTo>
                    <a:lnTo>
                      <a:pt x="56388" y="54101"/>
                    </a:lnTo>
                    <a:lnTo>
                      <a:pt x="63246" y="56387"/>
                    </a:lnTo>
                    <a:lnTo>
                      <a:pt x="69115" y="60031"/>
                    </a:lnTo>
                    <a:lnTo>
                      <a:pt x="74199" y="65531"/>
                    </a:lnTo>
                    <a:lnTo>
                      <a:pt x="78569" y="71604"/>
                    </a:lnTo>
                    <a:lnTo>
                      <a:pt x="82296" y="76961"/>
                    </a:lnTo>
                    <a:lnTo>
                      <a:pt x="85344" y="80771"/>
                    </a:lnTo>
                    <a:lnTo>
                      <a:pt x="89916" y="89153"/>
                    </a:lnTo>
                    <a:lnTo>
                      <a:pt x="95250" y="89915"/>
                    </a:lnTo>
                    <a:lnTo>
                      <a:pt x="96774" y="89915"/>
                    </a:lnTo>
                    <a:lnTo>
                      <a:pt x="97536" y="89915"/>
                    </a:lnTo>
                    <a:lnTo>
                      <a:pt x="98298" y="89915"/>
                    </a:lnTo>
                    <a:lnTo>
                      <a:pt x="99822" y="82295"/>
                    </a:lnTo>
                    <a:lnTo>
                      <a:pt x="100584" y="73913"/>
                    </a:lnTo>
                    <a:lnTo>
                      <a:pt x="99822" y="66293"/>
                    </a:lnTo>
                    <a:lnTo>
                      <a:pt x="84022" y="26336"/>
                    </a:lnTo>
                    <a:lnTo>
                      <a:pt x="80486" y="19621"/>
                    </a:lnTo>
                    <a:lnTo>
                      <a:pt x="77664" y="12620"/>
                    </a:lnTo>
                    <a:lnTo>
                      <a:pt x="76200" y="5333"/>
                    </a:lnTo>
                    <a:lnTo>
                      <a:pt x="76200" y="3809"/>
                    </a:lnTo>
                    <a:lnTo>
                      <a:pt x="76200" y="1523"/>
                    </a:lnTo>
                    <a:lnTo>
                      <a:pt x="76199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0" name="Google Shape;2640;p49"/>
              <p:cNvSpPr/>
              <p:nvPr/>
            </p:nvSpPr>
            <p:spPr>
              <a:xfrm>
                <a:off x="5992368" y="2844546"/>
                <a:ext cx="46989" cy="44450"/>
              </a:xfrm>
              <a:custGeom>
                <a:rect b="b" l="l" r="r" t="t"/>
                <a:pathLst>
                  <a:path extrusionOk="0" h="44450" w="46989">
                    <a:moveTo>
                      <a:pt x="16001" y="0"/>
                    </a:moveTo>
                    <a:lnTo>
                      <a:pt x="15906" y="8905"/>
                    </a:lnTo>
                    <a:lnTo>
                      <a:pt x="15811" y="17526"/>
                    </a:lnTo>
                    <a:lnTo>
                      <a:pt x="16001" y="26146"/>
                    </a:lnTo>
                    <a:lnTo>
                      <a:pt x="16763" y="35052"/>
                    </a:lnTo>
                    <a:lnTo>
                      <a:pt x="16763" y="36576"/>
                    </a:lnTo>
                    <a:lnTo>
                      <a:pt x="16763" y="38862"/>
                    </a:lnTo>
                    <a:lnTo>
                      <a:pt x="16763" y="41148"/>
                    </a:lnTo>
                    <a:lnTo>
                      <a:pt x="12191" y="38862"/>
                    </a:lnTo>
                    <a:lnTo>
                      <a:pt x="9143" y="35814"/>
                    </a:lnTo>
                    <a:lnTo>
                      <a:pt x="6095" y="31242"/>
                    </a:lnTo>
                    <a:lnTo>
                      <a:pt x="3809" y="26670"/>
                    </a:lnTo>
                    <a:lnTo>
                      <a:pt x="1523" y="2286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9143" y="19812"/>
                    </a:lnTo>
                    <a:lnTo>
                      <a:pt x="15239" y="22098"/>
                    </a:lnTo>
                    <a:lnTo>
                      <a:pt x="21478" y="23514"/>
                    </a:lnTo>
                    <a:lnTo>
                      <a:pt x="29717" y="24860"/>
                    </a:lnTo>
                    <a:lnTo>
                      <a:pt x="37957" y="25205"/>
                    </a:lnTo>
                    <a:lnTo>
                      <a:pt x="44195" y="23621"/>
                    </a:lnTo>
                    <a:lnTo>
                      <a:pt x="46481" y="22097"/>
                    </a:lnTo>
                    <a:lnTo>
                      <a:pt x="44957" y="21335"/>
                    </a:lnTo>
                    <a:lnTo>
                      <a:pt x="45719" y="19811"/>
                    </a:lnTo>
                    <a:lnTo>
                      <a:pt x="38861" y="20574"/>
                    </a:lnTo>
                    <a:lnTo>
                      <a:pt x="35813" y="20574"/>
                    </a:lnTo>
                    <a:lnTo>
                      <a:pt x="29717" y="24383"/>
                    </a:lnTo>
                    <a:lnTo>
                      <a:pt x="22859" y="28956"/>
                    </a:lnTo>
                    <a:lnTo>
                      <a:pt x="16763" y="35052"/>
                    </a:lnTo>
                    <a:lnTo>
                      <a:pt x="12191" y="41148"/>
                    </a:lnTo>
                    <a:lnTo>
                      <a:pt x="9143" y="44196"/>
                    </a:lnTo>
                    <a:lnTo>
                      <a:pt x="12191" y="39624"/>
                    </a:lnTo>
                    <a:lnTo>
                      <a:pt x="15239" y="358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1" name="Google Shape;2641;p49"/>
              <p:cNvSpPr/>
              <p:nvPr/>
            </p:nvSpPr>
            <p:spPr>
              <a:xfrm>
                <a:off x="6019800" y="2758440"/>
                <a:ext cx="48260" cy="83185"/>
              </a:xfrm>
              <a:custGeom>
                <a:rect b="b" l="l" r="r" t="t"/>
                <a:pathLst>
                  <a:path extrusionOk="0" h="83185" w="48260">
                    <a:moveTo>
                      <a:pt x="0" y="6096"/>
                    </a:moveTo>
                    <a:lnTo>
                      <a:pt x="9263" y="6191"/>
                    </a:lnTo>
                    <a:lnTo>
                      <a:pt x="18669" y="6286"/>
                    </a:lnTo>
                    <a:lnTo>
                      <a:pt x="28074" y="6096"/>
                    </a:lnTo>
                    <a:lnTo>
                      <a:pt x="37338" y="5334"/>
                    </a:lnTo>
                    <a:lnTo>
                      <a:pt x="41910" y="4572"/>
                    </a:lnTo>
                    <a:lnTo>
                      <a:pt x="44958" y="3810"/>
                    </a:lnTo>
                    <a:lnTo>
                      <a:pt x="48006" y="1524"/>
                    </a:lnTo>
                    <a:lnTo>
                      <a:pt x="40386" y="1524"/>
                    </a:lnTo>
                    <a:lnTo>
                      <a:pt x="34290" y="0"/>
                    </a:lnTo>
                    <a:lnTo>
                      <a:pt x="16537" y="41767"/>
                    </a:lnTo>
                    <a:lnTo>
                      <a:pt x="17240" y="50482"/>
                    </a:lnTo>
                    <a:lnTo>
                      <a:pt x="19228" y="58912"/>
                    </a:lnTo>
                    <a:lnTo>
                      <a:pt x="22860" y="67056"/>
                    </a:lnTo>
                    <a:lnTo>
                      <a:pt x="27432" y="73914"/>
                    </a:lnTo>
                    <a:lnTo>
                      <a:pt x="33528" y="78486"/>
                    </a:lnTo>
                    <a:lnTo>
                      <a:pt x="39624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2" name="Google Shape;2642;p49"/>
              <p:cNvSpPr/>
              <p:nvPr/>
            </p:nvSpPr>
            <p:spPr>
              <a:xfrm>
                <a:off x="6112002" y="2916174"/>
                <a:ext cx="60325" cy="63500"/>
              </a:xfrm>
              <a:custGeom>
                <a:rect b="b" l="l" r="r" t="t"/>
                <a:pathLst>
                  <a:path extrusionOk="0" h="63500" w="60325">
                    <a:moveTo>
                      <a:pt x="0" y="0"/>
                    </a:moveTo>
                    <a:lnTo>
                      <a:pt x="7239" y="8691"/>
                    </a:lnTo>
                    <a:lnTo>
                      <a:pt x="14478" y="15811"/>
                    </a:lnTo>
                    <a:lnTo>
                      <a:pt x="22288" y="22074"/>
                    </a:lnTo>
                    <a:lnTo>
                      <a:pt x="31242" y="28193"/>
                    </a:lnTo>
                    <a:lnTo>
                      <a:pt x="38266" y="33146"/>
                    </a:lnTo>
                    <a:lnTo>
                      <a:pt x="44577" y="38099"/>
                    </a:lnTo>
                    <a:lnTo>
                      <a:pt x="50315" y="43624"/>
                    </a:lnTo>
                    <a:lnTo>
                      <a:pt x="55626" y="50291"/>
                    </a:lnTo>
                    <a:lnTo>
                      <a:pt x="59436" y="54863"/>
                    </a:lnTo>
                    <a:lnTo>
                      <a:pt x="60198" y="60197"/>
                    </a:lnTo>
                    <a:lnTo>
                      <a:pt x="57912" y="632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3" name="Google Shape;2643;p49"/>
              <p:cNvSpPr/>
              <p:nvPr/>
            </p:nvSpPr>
            <p:spPr>
              <a:xfrm>
                <a:off x="6127242" y="2913126"/>
                <a:ext cx="36829" cy="82550"/>
              </a:xfrm>
              <a:custGeom>
                <a:rect b="b" l="l" r="r" t="t"/>
                <a:pathLst>
                  <a:path extrusionOk="0" h="82550" w="36829">
                    <a:moveTo>
                      <a:pt x="36575" y="0"/>
                    </a:moveTo>
                    <a:lnTo>
                      <a:pt x="13715" y="38862"/>
                    </a:lnTo>
                    <a:lnTo>
                      <a:pt x="3047" y="70104"/>
                    </a:lnTo>
                    <a:lnTo>
                      <a:pt x="3047" y="71628"/>
                    </a:lnTo>
                    <a:lnTo>
                      <a:pt x="0" y="80772"/>
                    </a:lnTo>
                    <a:lnTo>
                      <a:pt x="2285" y="82296"/>
                    </a:lnTo>
                    <a:lnTo>
                      <a:pt x="3809" y="82296"/>
                    </a:lnTo>
                    <a:lnTo>
                      <a:pt x="5333" y="82296"/>
                    </a:lnTo>
                    <a:lnTo>
                      <a:pt x="6095" y="822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4" name="Google Shape;2644;p49"/>
              <p:cNvSpPr/>
              <p:nvPr/>
            </p:nvSpPr>
            <p:spPr>
              <a:xfrm>
                <a:off x="5851898" y="2885694"/>
                <a:ext cx="144145" cy="194944"/>
              </a:xfrm>
              <a:custGeom>
                <a:rect b="b" l="l" r="r" t="t"/>
                <a:pathLst>
                  <a:path extrusionOk="0" h="194944" w="144145">
                    <a:moveTo>
                      <a:pt x="261" y="0"/>
                    </a:moveTo>
                    <a:lnTo>
                      <a:pt x="1762" y="43291"/>
                    </a:lnTo>
                    <a:lnTo>
                      <a:pt x="8131" y="83129"/>
                    </a:lnTo>
                    <a:lnTo>
                      <a:pt x="20252" y="132707"/>
                    </a:lnTo>
                    <a:lnTo>
                      <a:pt x="42910" y="172771"/>
                    </a:lnTo>
                    <a:lnTo>
                      <a:pt x="96273" y="194310"/>
                    </a:lnTo>
                    <a:lnTo>
                      <a:pt x="111478" y="194643"/>
                    </a:lnTo>
                    <a:lnTo>
                      <a:pt x="123039" y="194119"/>
                    </a:lnTo>
                    <a:lnTo>
                      <a:pt x="133028" y="192166"/>
                    </a:lnTo>
                    <a:lnTo>
                      <a:pt x="143517" y="18821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5" name="Google Shape;2645;p49"/>
              <p:cNvSpPr/>
              <p:nvPr/>
            </p:nvSpPr>
            <p:spPr>
              <a:xfrm>
                <a:off x="6210300" y="2955798"/>
                <a:ext cx="7620" cy="40639"/>
              </a:xfrm>
              <a:custGeom>
                <a:rect b="b" l="l" r="r" t="t"/>
                <a:pathLst>
                  <a:path extrusionOk="0" h="40639" w="7620">
                    <a:moveTo>
                      <a:pt x="0" y="0"/>
                    </a:moveTo>
                    <a:lnTo>
                      <a:pt x="3810" y="30480"/>
                    </a:lnTo>
                    <a:lnTo>
                      <a:pt x="4572" y="35814"/>
                    </a:lnTo>
                    <a:lnTo>
                      <a:pt x="6858" y="39624"/>
                    </a:lnTo>
                    <a:lnTo>
                      <a:pt x="7620" y="39624"/>
                    </a:lnTo>
                    <a:lnTo>
                      <a:pt x="7620" y="403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6" name="Google Shape;2646;p49"/>
              <p:cNvSpPr/>
              <p:nvPr/>
            </p:nvSpPr>
            <p:spPr>
              <a:xfrm>
                <a:off x="6213348" y="2894838"/>
                <a:ext cx="3175" cy="10794"/>
              </a:xfrm>
              <a:custGeom>
                <a:rect b="b" l="l" r="r" t="t"/>
                <a:pathLst>
                  <a:path extrusionOk="0" h="10794" w="3175">
                    <a:moveTo>
                      <a:pt x="3048" y="10667"/>
                    </a:moveTo>
                    <a:lnTo>
                      <a:pt x="2286" y="6857"/>
                    </a:lnTo>
                    <a:lnTo>
                      <a:pt x="762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647" name="Google Shape;2647;p49"/>
              <p:cNvSpPr/>
              <p:nvPr/>
            </p:nvSpPr>
            <p:spPr>
              <a:xfrm>
                <a:off x="6248400" y="2817114"/>
                <a:ext cx="45720" cy="172719"/>
              </a:xfrm>
              <a:custGeom>
                <a:rect b="b" l="l" r="r" t="t"/>
                <a:pathLst>
                  <a:path extrusionOk="0" h="172719" w="45720">
                    <a:moveTo>
                      <a:pt x="4572" y="0"/>
                    </a:moveTo>
                    <a:lnTo>
                      <a:pt x="31789" y="27860"/>
                    </a:lnTo>
                    <a:lnTo>
                      <a:pt x="45243" y="78104"/>
                    </a:lnTo>
                    <a:lnTo>
                      <a:pt x="44207" y="97607"/>
                    </a:lnTo>
                    <a:lnTo>
                      <a:pt x="28575" y="142589"/>
                    </a:lnTo>
                    <a:lnTo>
                      <a:pt x="3048" y="169926"/>
                    </a:lnTo>
                    <a:lnTo>
                      <a:pt x="0" y="17221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648" name="Google Shape;2648;p4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42957" y="2855214"/>
                <a:ext cx="124898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49" name="Google Shape;2649;p49"/>
            <p:cNvSpPr/>
            <p:nvPr/>
          </p:nvSpPr>
          <p:spPr>
            <a:xfrm>
              <a:off x="6414772" y="2794218"/>
              <a:ext cx="62979" cy="13454"/>
            </a:xfrm>
            <a:custGeom>
              <a:rect b="b" l="l" r="r" t="t"/>
              <a:pathLst>
                <a:path extrusionOk="0" h="9525" w="55245">
                  <a:moveTo>
                    <a:pt x="0" y="9144"/>
                  </a:moveTo>
                  <a:lnTo>
                    <a:pt x="46482" y="4572"/>
                  </a:lnTo>
                  <a:lnTo>
                    <a:pt x="51816" y="3810"/>
                  </a:lnTo>
                  <a:lnTo>
                    <a:pt x="52577" y="3810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50" name="Google Shape;2650;p4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93059" y="2533549"/>
              <a:ext cx="195456" cy="388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1" name="Google Shape;2651;p4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033544" y="2628325"/>
              <a:ext cx="156496" cy="24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2" name="Google Shape;2652;p4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78116" y="2669521"/>
              <a:ext cx="103264" cy="1708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3" name="Google Shape;2653;p49"/>
            <p:cNvGrpSpPr/>
            <p:nvPr/>
          </p:nvGrpSpPr>
          <p:grpSpPr>
            <a:xfrm>
              <a:off x="7643163" y="2539119"/>
              <a:ext cx="704899" cy="389517"/>
              <a:chOff x="7673339" y="2717363"/>
              <a:chExt cx="618007" cy="275589"/>
            </a:xfrm>
          </p:grpSpPr>
          <p:sp>
            <p:nvSpPr>
              <p:cNvPr id="2654" name="Google Shape;2654;p49"/>
              <p:cNvSpPr/>
              <p:nvPr/>
            </p:nvSpPr>
            <p:spPr>
              <a:xfrm>
                <a:off x="7673339" y="2717363"/>
                <a:ext cx="89534" cy="275589"/>
              </a:xfrm>
              <a:custGeom>
                <a:rect b="b" l="l" r="r" t="t"/>
                <a:pathLst>
                  <a:path extrusionOk="0" h="275589" w="89534">
                    <a:moveTo>
                      <a:pt x="66294" y="4500"/>
                    </a:moveTo>
                    <a:lnTo>
                      <a:pt x="57114" y="2524"/>
                    </a:lnTo>
                    <a:lnTo>
                      <a:pt x="47148" y="690"/>
                    </a:lnTo>
                    <a:lnTo>
                      <a:pt x="37040" y="0"/>
                    </a:lnTo>
                    <a:lnTo>
                      <a:pt x="27432" y="1452"/>
                    </a:lnTo>
                    <a:lnTo>
                      <a:pt x="976" y="32801"/>
                    </a:lnTo>
                    <a:lnTo>
                      <a:pt x="0" y="44219"/>
                    </a:lnTo>
                    <a:lnTo>
                      <a:pt x="166" y="55780"/>
                    </a:lnTo>
                    <a:lnTo>
                      <a:pt x="762" y="66984"/>
                    </a:lnTo>
                    <a:lnTo>
                      <a:pt x="1940" y="84010"/>
                    </a:lnTo>
                    <a:lnTo>
                      <a:pt x="3905" y="100893"/>
                    </a:lnTo>
                    <a:lnTo>
                      <a:pt x="6012" y="117776"/>
                    </a:lnTo>
                    <a:lnTo>
                      <a:pt x="7620" y="134802"/>
                    </a:lnTo>
                    <a:lnTo>
                      <a:pt x="8393" y="153543"/>
                    </a:lnTo>
                    <a:lnTo>
                      <a:pt x="8667" y="172140"/>
                    </a:lnTo>
                    <a:lnTo>
                      <a:pt x="8798" y="190738"/>
                    </a:lnTo>
                    <a:lnTo>
                      <a:pt x="9144" y="209478"/>
                    </a:lnTo>
                    <a:lnTo>
                      <a:pt x="9144" y="222063"/>
                    </a:lnTo>
                    <a:lnTo>
                      <a:pt x="9144" y="234719"/>
                    </a:lnTo>
                    <a:lnTo>
                      <a:pt x="9144" y="247519"/>
                    </a:lnTo>
                    <a:lnTo>
                      <a:pt x="9144" y="260532"/>
                    </a:lnTo>
                    <a:lnTo>
                      <a:pt x="8382" y="267390"/>
                    </a:lnTo>
                    <a:lnTo>
                      <a:pt x="6858" y="274248"/>
                    </a:lnTo>
                    <a:lnTo>
                      <a:pt x="16002" y="275010"/>
                    </a:lnTo>
                    <a:lnTo>
                      <a:pt x="61400" y="263890"/>
                    </a:lnTo>
                    <a:lnTo>
                      <a:pt x="79998" y="254222"/>
                    </a:lnTo>
                    <a:lnTo>
                      <a:pt x="89154" y="2491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655" name="Google Shape;2655;p4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809343" y="2750820"/>
                <a:ext cx="206159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6" name="Google Shape;2656;p4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039074" y="2733268"/>
                <a:ext cx="25227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57" name="Google Shape;2657;p49"/>
            <p:cNvGrpSpPr/>
            <p:nvPr/>
          </p:nvGrpSpPr>
          <p:grpSpPr>
            <a:xfrm>
              <a:off x="8532262" y="2461437"/>
              <a:ext cx="597995" cy="277552"/>
              <a:chOff x="8452840" y="2662402"/>
              <a:chExt cx="524281" cy="196372"/>
            </a:xfrm>
          </p:grpSpPr>
          <p:pic>
            <p:nvPicPr>
              <p:cNvPr id="2658" name="Google Shape;2658;p4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52840" y="2662402"/>
                <a:ext cx="372668" cy="196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2659;p4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58224" y="2676144"/>
                <a:ext cx="118897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60" name="Google Shape;2660;p49"/>
            <p:cNvGrpSpPr/>
            <p:nvPr/>
          </p:nvGrpSpPr>
          <p:grpSpPr>
            <a:xfrm>
              <a:off x="9182160" y="2385005"/>
              <a:ext cx="324867" cy="384134"/>
              <a:chOff x="9022626" y="2608325"/>
              <a:chExt cx="284821" cy="271780"/>
            </a:xfrm>
          </p:grpSpPr>
          <p:pic>
            <p:nvPicPr>
              <p:cNvPr id="2661" name="Google Shape;2661;p4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022626" y="2651734"/>
                <a:ext cx="150355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2" name="Google Shape;2662;p49"/>
              <p:cNvSpPr/>
              <p:nvPr/>
            </p:nvSpPr>
            <p:spPr>
              <a:xfrm>
                <a:off x="9160763" y="2608325"/>
                <a:ext cx="146684" cy="271780"/>
              </a:xfrm>
              <a:custGeom>
                <a:rect b="b" l="l" r="r" t="t"/>
                <a:pathLst>
                  <a:path extrusionOk="0" h="271780" w="146684">
                    <a:moveTo>
                      <a:pt x="53340" y="6096"/>
                    </a:moveTo>
                    <a:lnTo>
                      <a:pt x="66496" y="3857"/>
                    </a:lnTo>
                    <a:lnTo>
                      <a:pt x="79724" y="1905"/>
                    </a:lnTo>
                    <a:lnTo>
                      <a:pt x="93094" y="523"/>
                    </a:lnTo>
                    <a:lnTo>
                      <a:pt x="106680" y="0"/>
                    </a:lnTo>
                    <a:lnTo>
                      <a:pt x="116455" y="1250"/>
                    </a:lnTo>
                    <a:lnTo>
                      <a:pt x="140493" y="32408"/>
                    </a:lnTo>
                    <a:lnTo>
                      <a:pt x="144780" y="78486"/>
                    </a:lnTo>
                    <a:lnTo>
                      <a:pt x="145863" y="98024"/>
                    </a:lnTo>
                    <a:lnTo>
                      <a:pt x="146589" y="117633"/>
                    </a:lnTo>
                    <a:lnTo>
                      <a:pt x="146601" y="137100"/>
                    </a:lnTo>
                    <a:lnTo>
                      <a:pt x="145542" y="156210"/>
                    </a:lnTo>
                    <a:lnTo>
                      <a:pt x="140589" y="194500"/>
                    </a:lnTo>
                    <a:lnTo>
                      <a:pt x="131064" y="231648"/>
                    </a:lnTo>
                    <a:lnTo>
                      <a:pt x="112014" y="269748"/>
                    </a:lnTo>
                    <a:lnTo>
                      <a:pt x="104917" y="271152"/>
                    </a:lnTo>
                    <a:lnTo>
                      <a:pt x="96964" y="269557"/>
                    </a:lnTo>
                    <a:lnTo>
                      <a:pt x="89296" y="266533"/>
                    </a:lnTo>
                    <a:lnTo>
                      <a:pt x="83058" y="263652"/>
                    </a:lnTo>
                    <a:lnTo>
                      <a:pt x="69342" y="257615"/>
                    </a:lnTo>
                    <a:lnTo>
                      <a:pt x="55626" y="251936"/>
                    </a:lnTo>
                    <a:lnTo>
                      <a:pt x="41910" y="246399"/>
                    </a:lnTo>
                    <a:lnTo>
                      <a:pt x="28194" y="240792"/>
                    </a:lnTo>
                    <a:lnTo>
                      <a:pt x="18966" y="236386"/>
                    </a:lnTo>
                    <a:lnTo>
                      <a:pt x="12096" y="232981"/>
                    </a:lnTo>
                    <a:lnTo>
                      <a:pt x="6226" y="229862"/>
                    </a:lnTo>
                    <a:lnTo>
                      <a:pt x="0" y="2263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663" name="Google Shape;2663;p49"/>
            <p:cNvSpPr/>
            <p:nvPr/>
          </p:nvSpPr>
          <p:spPr>
            <a:xfrm>
              <a:off x="6629440" y="3005311"/>
              <a:ext cx="149847" cy="19731"/>
            </a:xfrm>
            <a:custGeom>
              <a:rect b="b" l="l" r="r" t="t"/>
              <a:pathLst>
                <a:path extrusionOk="0" h="13969" w="131445">
                  <a:moveTo>
                    <a:pt x="0" y="6858"/>
                  </a:moveTo>
                  <a:lnTo>
                    <a:pt x="16894" y="11644"/>
                  </a:lnTo>
                  <a:lnTo>
                    <a:pt x="32289" y="13716"/>
                  </a:lnTo>
                  <a:lnTo>
                    <a:pt x="48113" y="13501"/>
                  </a:lnTo>
                  <a:lnTo>
                    <a:pt x="66294" y="11430"/>
                  </a:lnTo>
                  <a:lnTo>
                    <a:pt x="79890" y="9465"/>
                  </a:lnTo>
                  <a:lnTo>
                    <a:pt x="93344" y="7143"/>
                  </a:lnTo>
                  <a:lnTo>
                    <a:pt x="106799" y="4679"/>
                  </a:lnTo>
                  <a:lnTo>
                    <a:pt x="120396" y="2286"/>
                  </a:lnTo>
                  <a:lnTo>
                    <a:pt x="123444" y="1524"/>
                  </a:lnTo>
                  <a:lnTo>
                    <a:pt x="128778" y="0"/>
                  </a:lnTo>
                  <a:lnTo>
                    <a:pt x="130302" y="2286"/>
                  </a:lnTo>
                  <a:lnTo>
                    <a:pt x="131064" y="3048"/>
                  </a:lnTo>
                  <a:lnTo>
                    <a:pt x="123444" y="7620"/>
                  </a:lnTo>
                  <a:lnTo>
                    <a:pt x="122682" y="838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64" name="Google Shape;2664;p4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763254" y="3108666"/>
              <a:ext cx="180586" cy="102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5" name="Google Shape;2665;p49"/>
          <p:cNvGrpSpPr/>
          <p:nvPr/>
        </p:nvGrpSpPr>
        <p:grpSpPr>
          <a:xfrm>
            <a:off x="4926978" y="2845624"/>
            <a:ext cx="1689786" cy="265192"/>
            <a:chOff x="5419621" y="4299825"/>
            <a:chExt cx="1858746" cy="400714"/>
          </a:xfrm>
        </p:grpSpPr>
        <p:pic>
          <p:nvPicPr>
            <p:cNvPr id="2666" name="Google Shape;2666;p4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19621" y="4385985"/>
              <a:ext cx="197670" cy="192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7" name="Google Shape;2667;p4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184431" y="4299825"/>
              <a:ext cx="371164" cy="40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8" name="Google Shape;2668;p4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68521" y="4404331"/>
              <a:ext cx="129525" cy="259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9" name="Google Shape;2669;p4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57063" y="4379523"/>
              <a:ext cx="157365" cy="178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0" name="Google Shape;2670;p49"/>
            <p:cNvSpPr/>
            <p:nvPr/>
          </p:nvSpPr>
          <p:spPr>
            <a:xfrm>
              <a:off x="7272577" y="4369865"/>
              <a:ext cx="5790" cy="156066"/>
            </a:xfrm>
            <a:custGeom>
              <a:rect b="b" l="l" r="r" t="t"/>
              <a:pathLst>
                <a:path extrusionOk="0" h="110489" w="5079">
                  <a:moveTo>
                    <a:pt x="0" y="0"/>
                  </a:moveTo>
                  <a:lnTo>
                    <a:pt x="250" y="10870"/>
                  </a:lnTo>
                  <a:lnTo>
                    <a:pt x="857" y="21812"/>
                  </a:lnTo>
                  <a:lnTo>
                    <a:pt x="1607" y="32896"/>
                  </a:lnTo>
                  <a:lnTo>
                    <a:pt x="2286" y="44196"/>
                  </a:lnTo>
                  <a:lnTo>
                    <a:pt x="2416" y="54602"/>
                  </a:lnTo>
                  <a:lnTo>
                    <a:pt x="2762" y="65151"/>
                  </a:lnTo>
                  <a:lnTo>
                    <a:pt x="3250" y="75699"/>
                  </a:lnTo>
                  <a:lnTo>
                    <a:pt x="3810" y="86106"/>
                  </a:lnTo>
                  <a:lnTo>
                    <a:pt x="3810" y="93726"/>
                  </a:lnTo>
                  <a:lnTo>
                    <a:pt x="3810" y="100584"/>
                  </a:lnTo>
                  <a:lnTo>
                    <a:pt x="4572" y="108204"/>
                  </a:lnTo>
                  <a:lnTo>
                    <a:pt x="4572" y="110489"/>
                  </a:lnTo>
                  <a:lnTo>
                    <a:pt x="4572" y="105918"/>
                  </a:lnTo>
                  <a:lnTo>
                    <a:pt x="4572" y="10287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71" name="Google Shape;2671;p4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323964" y="1010923"/>
            <a:ext cx="292510" cy="33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2" name="Google Shape;2672;p49"/>
          <p:cNvGrpSpPr/>
          <p:nvPr/>
        </p:nvGrpSpPr>
        <p:grpSpPr>
          <a:xfrm>
            <a:off x="5272421" y="1273178"/>
            <a:ext cx="89546" cy="50364"/>
            <a:chOff x="6057137" y="2282190"/>
            <a:chExt cx="86359" cy="53848"/>
          </a:xfrm>
        </p:grpSpPr>
        <p:sp>
          <p:nvSpPr>
            <p:cNvPr id="2673" name="Google Shape;2673;p49"/>
            <p:cNvSpPr/>
            <p:nvPr/>
          </p:nvSpPr>
          <p:spPr>
            <a:xfrm>
              <a:off x="6057137" y="2282190"/>
              <a:ext cx="59689" cy="3175"/>
            </a:xfrm>
            <a:custGeom>
              <a:rect b="b" l="l" r="r" t="t"/>
              <a:pathLst>
                <a:path extrusionOk="0" h="3175" w="59689">
                  <a:moveTo>
                    <a:pt x="0" y="2286"/>
                  </a:moveTo>
                  <a:lnTo>
                    <a:pt x="10608" y="2821"/>
                  </a:lnTo>
                  <a:lnTo>
                    <a:pt x="20859" y="3143"/>
                  </a:lnTo>
                  <a:lnTo>
                    <a:pt x="30968" y="3036"/>
                  </a:lnTo>
                  <a:lnTo>
                    <a:pt x="41148" y="2286"/>
                  </a:lnTo>
                  <a:lnTo>
                    <a:pt x="47244" y="1524"/>
                  </a:lnTo>
                  <a:lnTo>
                    <a:pt x="53340" y="762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74" name="Google Shape;2674;p49"/>
            <p:cNvSpPr/>
            <p:nvPr/>
          </p:nvSpPr>
          <p:spPr>
            <a:xfrm>
              <a:off x="6068567" y="2319528"/>
              <a:ext cx="74929" cy="16510"/>
            </a:xfrm>
            <a:custGeom>
              <a:rect b="b" l="l" r="r" t="t"/>
              <a:pathLst>
                <a:path extrusionOk="0" h="16510" w="74929">
                  <a:moveTo>
                    <a:pt x="0" y="14477"/>
                  </a:moveTo>
                  <a:lnTo>
                    <a:pt x="13180" y="16347"/>
                  </a:lnTo>
                  <a:lnTo>
                    <a:pt x="24288" y="16287"/>
                  </a:lnTo>
                  <a:lnTo>
                    <a:pt x="35254" y="14370"/>
                  </a:lnTo>
                  <a:lnTo>
                    <a:pt x="48006" y="10667"/>
                  </a:lnTo>
                  <a:lnTo>
                    <a:pt x="55066" y="8679"/>
                  </a:lnTo>
                  <a:lnTo>
                    <a:pt x="61626" y="6191"/>
                  </a:lnTo>
                  <a:lnTo>
                    <a:pt x="68044" y="3274"/>
                  </a:lnTo>
                  <a:lnTo>
                    <a:pt x="7467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75" name="Google Shape;2675;p4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473451" y="1207645"/>
            <a:ext cx="155923" cy="129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6" name="Google Shape;2676;p49"/>
          <p:cNvGrpSpPr/>
          <p:nvPr/>
        </p:nvGrpSpPr>
        <p:grpSpPr>
          <a:xfrm>
            <a:off x="5992218" y="1251085"/>
            <a:ext cx="100082" cy="71451"/>
            <a:chOff x="6751319" y="2258568"/>
            <a:chExt cx="96520" cy="76394"/>
          </a:xfrm>
        </p:grpSpPr>
        <p:sp>
          <p:nvSpPr>
            <p:cNvPr id="2677" name="Google Shape;2677;p49"/>
            <p:cNvSpPr/>
            <p:nvPr/>
          </p:nvSpPr>
          <p:spPr>
            <a:xfrm>
              <a:off x="6751319" y="2258568"/>
              <a:ext cx="96520" cy="27939"/>
            </a:xfrm>
            <a:custGeom>
              <a:rect b="b" l="l" r="r" t="t"/>
              <a:pathLst>
                <a:path extrusionOk="0" h="27939" w="96520">
                  <a:moveTo>
                    <a:pt x="0" y="0"/>
                  </a:moveTo>
                  <a:lnTo>
                    <a:pt x="52828" y="12858"/>
                  </a:lnTo>
                  <a:lnTo>
                    <a:pt x="77152" y="17049"/>
                  </a:lnTo>
                  <a:lnTo>
                    <a:pt x="83439" y="18097"/>
                  </a:lnTo>
                  <a:lnTo>
                    <a:pt x="89725" y="19430"/>
                  </a:lnTo>
                  <a:lnTo>
                    <a:pt x="96012" y="21335"/>
                  </a:lnTo>
                  <a:lnTo>
                    <a:pt x="92964" y="24383"/>
                  </a:lnTo>
                  <a:lnTo>
                    <a:pt x="95250" y="23621"/>
                  </a:lnTo>
                  <a:lnTo>
                    <a:pt x="89154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6758177" y="2328612"/>
              <a:ext cx="88900" cy="6350"/>
            </a:xfrm>
            <a:custGeom>
              <a:rect b="b" l="l" r="r" t="t"/>
              <a:pathLst>
                <a:path extrusionOk="0" h="6350" w="88900">
                  <a:moveTo>
                    <a:pt x="0" y="4631"/>
                  </a:moveTo>
                  <a:lnTo>
                    <a:pt x="12763" y="5786"/>
                  </a:lnTo>
                  <a:lnTo>
                    <a:pt x="24384" y="5869"/>
                  </a:lnTo>
                  <a:lnTo>
                    <a:pt x="36004" y="4953"/>
                  </a:lnTo>
                  <a:lnTo>
                    <a:pt x="48768" y="3107"/>
                  </a:lnTo>
                  <a:lnTo>
                    <a:pt x="57400" y="1690"/>
                  </a:lnTo>
                  <a:lnTo>
                    <a:pt x="67532" y="345"/>
                  </a:lnTo>
                  <a:lnTo>
                    <a:pt x="77807" y="0"/>
                  </a:lnTo>
                  <a:lnTo>
                    <a:pt x="86868" y="1583"/>
                  </a:lnTo>
                  <a:lnTo>
                    <a:pt x="86868" y="2345"/>
                  </a:lnTo>
                  <a:lnTo>
                    <a:pt x="87630" y="2345"/>
                  </a:lnTo>
                  <a:lnTo>
                    <a:pt x="88392" y="310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79" name="Google Shape;2679;p4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159474" y="1206932"/>
            <a:ext cx="146219" cy="15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Google Shape;2680;p4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25690" y="1096460"/>
            <a:ext cx="177823" cy="324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1" name="Google Shape;2681;p49"/>
          <p:cNvGrpSpPr/>
          <p:nvPr/>
        </p:nvGrpSpPr>
        <p:grpSpPr>
          <a:xfrm>
            <a:off x="5999329" y="984535"/>
            <a:ext cx="283783" cy="194804"/>
            <a:chOff x="6758177" y="1973580"/>
            <a:chExt cx="273684" cy="208280"/>
          </a:xfrm>
        </p:grpSpPr>
        <p:sp>
          <p:nvSpPr>
            <p:cNvPr id="2682" name="Google Shape;2682;p49"/>
            <p:cNvSpPr/>
            <p:nvPr/>
          </p:nvSpPr>
          <p:spPr>
            <a:xfrm>
              <a:off x="6758177" y="1973580"/>
              <a:ext cx="273684" cy="208280"/>
            </a:xfrm>
            <a:custGeom>
              <a:rect b="b" l="l" r="r" t="t"/>
              <a:pathLst>
                <a:path extrusionOk="0" h="208280" w="273684">
                  <a:moveTo>
                    <a:pt x="11429" y="208025"/>
                  </a:moveTo>
                  <a:lnTo>
                    <a:pt x="9143" y="168401"/>
                  </a:lnTo>
                  <a:lnTo>
                    <a:pt x="7322" y="120074"/>
                  </a:lnTo>
                  <a:lnTo>
                    <a:pt x="6857" y="103631"/>
                  </a:lnTo>
                  <a:lnTo>
                    <a:pt x="6619" y="88189"/>
                  </a:lnTo>
                  <a:lnTo>
                    <a:pt x="6095" y="72675"/>
                  </a:lnTo>
                  <a:lnTo>
                    <a:pt x="5572" y="57019"/>
                  </a:lnTo>
                  <a:lnTo>
                    <a:pt x="5333" y="41147"/>
                  </a:lnTo>
                  <a:lnTo>
                    <a:pt x="4476" y="33432"/>
                  </a:lnTo>
                  <a:lnTo>
                    <a:pt x="4190" y="25717"/>
                  </a:lnTo>
                  <a:lnTo>
                    <a:pt x="6191" y="18859"/>
                  </a:lnTo>
                  <a:lnTo>
                    <a:pt x="12191" y="13715"/>
                  </a:lnTo>
                  <a:lnTo>
                    <a:pt x="22181" y="11108"/>
                  </a:lnTo>
                  <a:lnTo>
                    <a:pt x="33242" y="10572"/>
                  </a:lnTo>
                  <a:lnTo>
                    <a:pt x="44446" y="11037"/>
                  </a:lnTo>
                  <a:lnTo>
                    <a:pt x="54863" y="11429"/>
                  </a:lnTo>
                  <a:lnTo>
                    <a:pt x="96488" y="11239"/>
                  </a:lnTo>
                  <a:lnTo>
                    <a:pt x="138683" y="9905"/>
                  </a:lnTo>
                  <a:lnTo>
                    <a:pt x="198881" y="4381"/>
                  </a:lnTo>
                  <a:lnTo>
                    <a:pt x="228909" y="1547"/>
                  </a:lnTo>
                  <a:lnTo>
                    <a:pt x="259079" y="0"/>
                  </a:lnTo>
                  <a:lnTo>
                    <a:pt x="265937" y="0"/>
                  </a:lnTo>
                  <a:lnTo>
                    <a:pt x="267461" y="0"/>
                  </a:lnTo>
                  <a:lnTo>
                    <a:pt x="272033" y="0"/>
                  </a:lnTo>
                  <a:lnTo>
                    <a:pt x="273093" y="6179"/>
                  </a:lnTo>
                  <a:lnTo>
                    <a:pt x="273081" y="12287"/>
                  </a:lnTo>
                  <a:lnTo>
                    <a:pt x="272355" y="18538"/>
                  </a:lnTo>
                  <a:lnTo>
                    <a:pt x="271271" y="25145"/>
                  </a:lnTo>
                  <a:lnTo>
                    <a:pt x="269021" y="39433"/>
                  </a:lnTo>
                  <a:lnTo>
                    <a:pt x="266985" y="53720"/>
                  </a:lnTo>
                  <a:lnTo>
                    <a:pt x="265378" y="68008"/>
                  </a:lnTo>
                  <a:lnTo>
                    <a:pt x="264413" y="82295"/>
                  </a:lnTo>
                  <a:lnTo>
                    <a:pt x="264318" y="106870"/>
                  </a:lnTo>
                  <a:lnTo>
                    <a:pt x="264794" y="131444"/>
                  </a:lnTo>
                  <a:lnTo>
                    <a:pt x="265271" y="156019"/>
                  </a:lnTo>
                  <a:lnTo>
                    <a:pt x="265175" y="180593"/>
                  </a:lnTo>
                  <a:lnTo>
                    <a:pt x="265175" y="188213"/>
                  </a:lnTo>
                  <a:lnTo>
                    <a:pt x="263651" y="195071"/>
                  </a:lnTo>
                  <a:lnTo>
                    <a:pt x="256031" y="198881"/>
                  </a:lnTo>
                  <a:lnTo>
                    <a:pt x="246161" y="201727"/>
                  </a:lnTo>
                  <a:lnTo>
                    <a:pt x="235362" y="202787"/>
                  </a:lnTo>
                  <a:lnTo>
                    <a:pt x="224420" y="202846"/>
                  </a:lnTo>
                  <a:lnTo>
                    <a:pt x="214121" y="202691"/>
                  </a:lnTo>
                  <a:lnTo>
                    <a:pt x="187713" y="203132"/>
                  </a:lnTo>
                  <a:lnTo>
                    <a:pt x="161162" y="203358"/>
                  </a:lnTo>
                  <a:lnTo>
                    <a:pt x="134612" y="203442"/>
                  </a:lnTo>
                  <a:lnTo>
                    <a:pt x="108203" y="203453"/>
                  </a:lnTo>
                  <a:lnTo>
                    <a:pt x="82938" y="203132"/>
                  </a:lnTo>
                  <a:lnTo>
                    <a:pt x="57530" y="202596"/>
                  </a:lnTo>
                  <a:lnTo>
                    <a:pt x="32123" y="202489"/>
                  </a:lnTo>
                  <a:lnTo>
                    <a:pt x="6857" y="203453"/>
                  </a:lnTo>
                  <a:lnTo>
                    <a:pt x="0" y="204215"/>
                  </a:lnTo>
                  <a:lnTo>
                    <a:pt x="3047" y="204215"/>
                  </a:lnTo>
                  <a:lnTo>
                    <a:pt x="0" y="207263"/>
                  </a:lnTo>
                  <a:lnTo>
                    <a:pt x="761" y="2072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683" name="Google Shape;2683;p4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10730" y="2045182"/>
              <a:ext cx="155498" cy="110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4" name="Google Shape;2684;p49"/>
          <p:cNvSpPr/>
          <p:nvPr/>
        </p:nvSpPr>
        <p:spPr>
          <a:xfrm>
            <a:off x="6563880" y="1172032"/>
            <a:ext cx="71151" cy="165648"/>
          </a:xfrm>
          <a:custGeom>
            <a:rect b="b" l="l" r="r" t="t"/>
            <a:pathLst>
              <a:path extrusionOk="0" h="177164" w="68579">
                <a:moveTo>
                  <a:pt x="51196" y="28194"/>
                </a:moveTo>
                <a:lnTo>
                  <a:pt x="51196" y="20574"/>
                </a:lnTo>
                <a:lnTo>
                  <a:pt x="53482" y="11430"/>
                </a:lnTo>
                <a:lnTo>
                  <a:pt x="48148" y="5334"/>
                </a:lnTo>
                <a:lnTo>
                  <a:pt x="44338" y="762"/>
                </a:lnTo>
                <a:lnTo>
                  <a:pt x="35194" y="0"/>
                </a:lnTo>
                <a:lnTo>
                  <a:pt x="29860" y="1524"/>
                </a:lnTo>
                <a:lnTo>
                  <a:pt x="2095" y="29968"/>
                </a:lnTo>
                <a:lnTo>
                  <a:pt x="0" y="45803"/>
                </a:lnTo>
                <a:lnTo>
                  <a:pt x="1666" y="52578"/>
                </a:lnTo>
                <a:lnTo>
                  <a:pt x="35194" y="73152"/>
                </a:lnTo>
                <a:lnTo>
                  <a:pt x="43576" y="76200"/>
                </a:lnTo>
                <a:lnTo>
                  <a:pt x="49672" y="81534"/>
                </a:lnTo>
                <a:lnTo>
                  <a:pt x="54244" y="84582"/>
                </a:lnTo>
                <a:lnTo>
                  <a:pt x="55006" y="92202"/>
                </a:lnTo>
                <a:lnTo>
                  <a:pt x="54244" y="97536"/>
                </a:lnTo>
                <a:lnTo>
                  <a:pt x="50708" y="105263"/>
                </a:lnTo>
                <a:lnTo>
                  <a:pt x="45386" y="112490"/>
                </a:lnTo>
                <a:lnTo>
                  <a:pt x="39350" y="119288"/>
                </a:lnTo>
                <a:lnTo>
                  <a:pt x="33670" y="125730"/>
                </a:lnTo>
                <a:lnTo>
                  <a:pt x="27170" y="133611"/>
                </a:lnTo>
                <a:lnTo>
                  <a:pt x="20526" y="141351"/>
                </a:lnTo>
                <a:lnTo>
                  <a:pt x="14168" y="149090"/>
                </a:lnTo>
                <a:lnTo>
                  <a:pt x="8524" y="156972"/>
                </a:lnTo>
                <a:lnTo>
                  <a:pt x="6238" y="160020"/>
                </a:lnTo>
                <a:lnTo>
                  <a:pt x="142" y="171450"/>
                </a:lnTo>
                <a:lnTo>
                  <a:pt x="5476" y="174498"/>
                </a:lnTo>
                <a:lnTo>
                  <a:pt x="12870" y="176664"/>
                </a:lnTo>
                <a:lnTo>
                  <a:pt x="22336" y="176974"/>
                </a:lnTo>
                <a:lnTo>
                  <a:pt x="31944" y="176426"/>
                </a:lnTo>
                <a:lnTo>
                  <a:pt x="39766" y="176022"/>
                </a:lnTo>
                <a:lnTo>
                  <a:pt x="46743" y="175295"/>
                </a:lnTo>
                <a:lnTo>
                  <a:pt x="53863" y="174212"/>
                </a:lnTo>
                <a:lnTo>
                  <a:pt x="60983" y="172700"/>
                </a:lnTo>
                <a:lnTo>
                  <a:pt x="67960" y="170688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85" name="Google Shape;2685;p49"/>
          <p:cNvSpPr/>
          <p:nvPr/>
        </p:nvSpPr>
        <p:spPr>
          <a:xfrm>
            <a:off x="6613804" y="1435739"/>
            <a:ext cx="129126" cy="9500"/>
          </a:xfrm>
          <a:custGeom>
            <a:rect b="b" l="l" r="r" t="t"/>
            <a:pathLst>
              <a:path extrusionOk="0" h="10160" w="124459">
                <a:moveTo>
                  <a:pt x="0" y="3048"/>
                </a:moveTo>
                <a:lnTo>
                  <a:pt x="13585" y="7119"/>
                </a:lnTo>
                <a:lnTo>
                  <a:pt x="26384" y="9334"/>
                </a:lnTo>
                <a:lnTo>
                  <a:pt x="39326" y="10120"/>
                </a:lnTo>
                <a:lnTo>
                  <a:pt x="53340" y="9906"/>
                </a:lnTo>
                <a:lnTo>
                  <a:pt x="67056" y="8965"/>
                </a:lnTo>
                <a:lnTo>
                  <a:pt x="80772" y="7524"/>
                </a:lnTo>
                <a:lnTo>
                  <a:pt x="94488" y="5941"/>
                </a:lnTo>
                <a:lnTo>
                  <a:pt x="108204" y="4572"/>
                </a:lnTo>
                <a:lnTo>
                  <a:pt x="111871" y="4333"/>
                </a:lnTo>
                <a:lnTo>
                  <a:pt x="118681" y="3810"/>
                </a:lnTo>
                <a:lnTo>
                  <a:pt x="124063" y="3286"/>
                </a:lnTo>
                <a:lnTo>
                  <a:pt x="123444" y="3048"/>
                </a:lnTo>
                <a:lnTo>
                  <a:pt x="117348" y="3048"/>
                </a:lnTo>
                <a:lnTo>
                  <a:pt x="115823" y="4572"/>
                </a:lnTo>
                <a:lnTo>
                  <a:pt x="113538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686" name="Google Shape;2686;p49"/>
          <p:cNvGrpSpPr/>
          <p:nvPr/>
        </p:nvGrpSpPr>
        <p:grpSpPr>
          <a:xfrm>
            <a:off x="6672509" y="1270327"/>
            <a:ext cx="38188" cy="99302"/>
            <a:chOff x="7407401" y="2279141"/>
            <a:chExt cx="36829" cy="106171"/>
          </a:xfrm>
        </p:grpSpPr>
        <p:sp>
          <p:nvSpPr>
            <p:cNvPr id="2687" name="Google Shape;2687;p49"/>
            <p:cNvSpPr/>
            <p:nvPr/>
          </p:nvSpPr>
          <p:spPr>
            <a:xfrm>
              <a:off x="7407401" y="2333243"/>
              <a:ext cx="36829" cy="52069"/>
            </a:xfrm>
            <a:custGeom>
              <a:rect b="b" l="l" r="r" t="t"/>
              <a:pathLst>
                <a:path extrusionOk="0" h="52069" w="36829">
                  <a:moveTo>
                    <a:pt x="4572" y="0"/>
                  </a:moveTo>
                  <a:lnTo>
                    <a:pt x="2250" y="7941"/>
                  </a:lnTo>
                  <a:lnTo>
                    <a:pt x="857" y="14382"/>
                  </a:lnTo>
                  <a:lnTo>
                    <a:pt x="178" y="20681"/>
                  </a:lnTo>
                  <a:lnTo>
                    <a:pt x="0" y="28194"/>
                  </a:lnTo>
                  <a:lnTo>
                    <a:pt x="0" y="33528"/>
                  </a:lnTo>
                  <a:lnTo>
                    <a:pt x="762" y="40386"/>
                  </a:lnTo>
                  <a:lnTo>
                    <a:pt x="3048" y="44958"/>
                  </a:lnTo>
                  <a:lnTo>
                    <a:pt x="6096" y="49530"/>
                  </a:lnTo>
                  <a:lnTo>
                    <a:pt x="9144" y="51053"/>
                  </a:lnTo>
                  <a:lnTo>
                    <a:pt x="13716" y="51053"/>
                  </a:lnTo>
                  <a:lnTo>
                    <a:pt x="21336" y="51816"/>
                  </a:lnTo>
                  <a:lnTo>
                    <a:pt x="25908" y="46481"/>
                  </a:lnTo>
                  <a:lnTo>
                    <a:pt x="29718" y="40386"/>
                  </a:lnTo>
                  <a:lnTo>
                    <a:pt x="34290" y="34290"/>
                  </a:lnTo>
                  <a:lnTo>
                    <a:pt x="35052" y="32003"/>
                  </a:lnTo>
                  <a:lnTo>
                    <a:pt x="36576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88" name="Google Shape;2688;p49"/>
            <p:cNvSpPr/>
            <p:nvPr/>
          </p:nvSpPr>
          <p:spPr>
            <a:xfrm>
              <a:off x="7422641" y="2279141"/>
              <a:ext cx="6350" cy="11430"/>
            </a:xfrm>
            <a:custGeom>
              <a:rect b="b" l="l" r="r" t="t"/>
              <a:pathLst>
                <a:path extrusionOk="0" h="11430" w="6350">
                  <a:moveTo>
                    <a:pt x="6096" y="11429"/>
                  </a:moveTo>
                  <a:lnTo>
                    <a:pt x="4572" y="7619"/>
                  </a:lnTo>
                  <a:lnTo>
                    <a:pt x="2286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2689" name="Google Shape;2689;p49"/>
          <p:cNvGrpSpPr/>
          <p:nvPr/>
        </p:nvGrpSpPr>
        <p:grpSpPr>
          <a:xfrm>
            <a:off x="6657498" y="1087164"/>
            <a:ext cx="52675" cy="52265"/>
            <a:chOff x="7392924" y="2083308"/>
            <a:chExt cx="50800" cy="55880"/>
          </a:xfrm>
        </p:grpSpPr>
        <p:sp>
          <p:nvSpPr>
            <p:cNvPr id="2690" name="Google Shape;2690;p49"/>
            <p:cNvSpPr/>
            <p:nvPr/>
          </p:nvSpPr>
          <p:spPr>
            <a:xfrm>
              <a:off x="7392924" y="2110740"/>
              <a:ext cx="50800" cy="26035"/>
            </a:xfrm>
            <a:custGeom>
              <a:rect b="b" l="l" r="r" t="t"/>
              <a:pathLst>
                <a:path extrusionOk="0" h="26035" w="50800">
                  <a:moveTo>
                    <a:pt x="8381" y="5334"/>
                  </a:moveTo>
                  <a:lnTo>
                    <a:pt x="46481" y="1524"/>
                  </a:lnTo>
                  <a:lnTo>
                    <a:pt x="50291" y="1524"/>
                  </a:lnTo>
                  <a:lnTo>
                    <a:pt x="45719" y="762"/>
                  </a:lnTo>
                  <a:lnTo>
                    <a:pt x="41909" y="0"/>
                  </a:lnTo>
                  <a:lnTo>
                    <a:pt x="36575" y="0"/>
                  </a:lnTo>
                  <a:lnTo>
                    <a:pt x="5333" y="12192"/>
                  </a:lnTo>
                  <a:lnTo>
                    <a:pt x="0" y="16002"/>
                  </a:lnTo>
                  <a:lnTo>
                    <a:pt x="0" y="23622"/>
                  </a:lnTo>
                  <a:lnTo>
                    <a:pt x="0" y="24384"/>
                  </a:lnTo>
                  <a:lnTo>
                    <a:pt x="761" y="25146"/>
                  </a:lnTo>
                  <a:lnTo>
                    <a:pt x="761" y="2590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691" name="Google Shape;2691;p49"/>
            <p:cNvSpPr/>
            <p:nvPr/>
          </p:nvSpPr>
          <p:spPr>
            <a:xfrm>
              <a:off x="7405497" y="2083308"/>
              <a:ext cx="12700" cy="55880"/>
            </a:xfrm>
            <a:custGeom>
              <a:rect b="b" l="l" r="r" t="t"/>
              <a:pathLst>
                <a:path extrusionOk="0" h="55880" w="12700">
                  <a:moveTo>
                    <a:pt x="380" y="0"/>
                  </a:moveTo>
                  <a:lnTo>
                    <a:pt x="0" y="9560"/>
                  </a:lnTo>
                  <a:lnTo>
                    <a:pt x="190" y="18192"/>
                  </a:lnTo>
                  <a:lnTo>
                    <a:pt x="1238" y="26681"/>
                  </a:lnTo>
                  <a:lnTo>
                    <a:pt x="12572" y="54864"/>
                  </a:lnTo>
                  <a:lnTo>
                    <a:pt x="12572" y="5562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692" name="Google Shape;2692;p4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856336" y="1216197"/>
            <a:ext cx="113825" cy="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4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024132" y="1206219"/>
            <a:ext cx="107999" cy="86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4" name="Google Shape;2694;p49"/>
          <p:cNvGrpSpPr/>
          <p:nvPr/>
        </p:nvGrpSpPr>
        <p:grpSpPr>
          <a:xfrm>
            <a:off x="6156375" y="3353160"/>
            <a:ext cx="2655947" cy="495752"/>
            <a:chOff x="6771945" y="5066726"/>
            <a:chExt cx="2921512" cy="749096"/>
          </a:xfrm>
        </p:grpSpPr>
        <p:pic>
          <p:nvPicPr>
            <p:cNvPr id="2695" name="Google Shape;2695;p4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771945" y="5319742"/>
              <a:ext cx="243895" cy="2208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6" name="Google Shape;2696;p49"/>
            <p:cNvGrpSpPr/>
            <p:nvPr/>
          </p:nvGrpSpPr>
          <p:grpSpPr>
            <a:xfrm>
              <a:off x="7324052" y="5232586"/>
              <a:ext cx="182685" cy="341483"/>
              <a:chOff x="7393564" y="4623028"/>
              <a:chExt cx="160166" cy="241604"/>
            </a:xfrm>
          </p:grpSpPr>
          <p:pic>
            <p:nvPicPr>
              <p:cNvPr id="2697" name="Google Shape;2697;p4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393564" y="4741138"/>
                <a:ext cx="104254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8" name="Google Shape;2698;p49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475956" y="4623028"/>
                <a:ext cx="77774" cy="78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99" name="Google Shape;2699;p4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37790" y="5249737"/>
              <a:ext cx="494305" cy="28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0" name="Google Shape;2700;p4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91136" y="5233582"/>
              <a:ext cx="281646" cy="2122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01" name="Google Shape;2701;p49"/>
            <p:cNvGrpSpPr/>
            <p:nvPr/>
          </p:nvGrpSpPr>
          <p:grpSpPr>
            <a:xfrm>
              <a:off x="8852622" y="5066726"/>
              <a:ext cx="599678" cy="335021"/>
              <a:chOff x="8733710" y="4505680"/>
              <a:chExt cx="525757" cy="237032"/>
            </a:xfrm>
          </p:grpSpPr>
          <p:sp>
            <p:nvSpPr>
              <p:cNvPr id="2702" name="Google Shape;2702;p49"/>
              <p:cNvSpPr/>
              <p:nvPr/>
            </p:nvSpPr>
            <p:spPr>
              <a:xfrm>
                <a:off x="8811767" y="4633722"/>
                <a:ext cx="67945" cy="51435"/>
              </a:xfrm>
              <a:custGeom>
                <a:rect b="b" l="l" r="r" t="t"/>
                <a:pathLst>
                  <a:path extrusionOk="0" h="51435" w="67945">
                    <a:moveTo>
                      <a:pt x="0" y="0"/>
                    </a:moveTo>
                    <a:lnTo>
                      <a:pt x="26681" y="28503"/>
                    </a:lnTo>
                    <a:lnTo>
                      <a:pt x="56090" y="46327"/>
                    </a:lnTo>
                    <a:lnTo>
                      <a:pt x="62484" y="49529"/>
                    </a:lnTo>
                    <a:lnTo>
                      <a:pt x="65532" y="51053"/>
                    </a:lnTo>
                    <a:lnTo>
                      <a:pt x="64770" y="50291"/>
                    </a:lnTo>
                    <a:lnTo>
                      <a:pt x="67818" y="5105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03" name="Google Shape;2703;p49"/>
              <p:cNvSpPr/>
              <p:nvPr/>
            </p:nvSpPr>
            <p:spPr>
              <a:xfrm>
                <a:off x="8829293" y="4638294"/>
                <a:ext cx="46990" cy="68579"/>
              </a:xfrm>
              <a:custGeom>
                <a:rect b="b" l="l" r="r" t="t"/>
                <a:pathLst>
                  <a:path extrusionOk="0" h="68579" w="46990">
                    <a:moveTo>
                      <a:pt x="46481" y="0"/>
                    </a:moveTo>
                    <a:lnTo>
                      <a:pt x="16001" y="24383"/>
                    </a:lnTo>
                    <a:lnTo>
                      <a:pt x="1523" y="56387"/>
                    </a:lnTo>
                    <a:lnTo>
                      <a:pt x="0" y="60959"/>
                    </a:lnTo>
                    <a:lnTo>
                      <a:pt x="0" y="64769"/>
                    </a:lnTo>
                    <a:lnTo>
                      <a:pt x="0" y="6857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04" name="Google Shape;2704;p49"/>
              <p:cNvSpPr/>
              <p:nvPr/>
            </p:nvSpPr>
            <p:spPr>
              <a:xfrm>
                <a:off x="8916923" y="4664202"/>
                <a:ext cx="2540" cy="47625"/>
              </a:xfrm>
              <a:custGeom>
                <a:rect b="b" l="l" r="r" t="t"/>
                <a:pathLst>
                  <a:path extrusionOk="0" h="47625" w="2540">
                    <a:moveTo>
                      <a:pt x="2285" y="0"/>
                    </a:moveTo>
                    <a:lnTo>
                      <a:pt x="1607" y="7310"/>
                    </a:lnTo>
                    <a:lnTo>
                      <a:pt x="857" y="14477"/>
                    </a:lnTo>
                    <a:lnTo>
                      <a:pt x="250" y="21645"/>
                    </a:lnTo>
                    <a:lnTo>
                      <a:pt x="0" y="28956"/>
                    </a:lnTo>
                    <a:lnTo>
                      <a:pt x="0" y="35052"/>
                    </a:lnTo>
                    <a:lnTo>
                      <a:pt x="0" y="41148"/>
                    </a:lnTo>
                    <a:lnTo>
                      <a:pt x="0" y="472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05" name="Google Shape;2705;p49"/>
              <p:cNvSpPr/>
              <p:nvPr/>
            </p:nvSpPr>
            <p:spPr>
              <a:xfrm>
                <a:off x="8900159" y="459409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06" name="Google Shape;2706;p4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958046" y="4505680"/>
                <a:ext cx="301421" cy="2370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7" name="Google Shape;2707;p49"/>
              <p:cNvSpPr/>
              <p:nvPr/>
            </p:nvSpPr>
            <p:spPr>
              <a:xfrm>
                <a:off x="8733710" y="4544568"/>
                <a:ext cx="115570" cy="198120"/>
              </a:xfrm>
              <a:custGeom>
                <a:rect b="b" l="l" r="r" t="t"/>
                <a:pathLst>
                  <a:path extrusionOk="0" h="198120" w="115570">
                    <a:moveTo>
                      <a:pt x="43005" y="0"/>
                    </a:moveTo>
                    <a:lnTo>
                      <a:pt x="18252" y="47363"/>
                    </a:lnTo>
                    <a:lnTo>
                      <a:pt x="7048" y="90606"/>
                    </a:lnTo>
                    <a:lnTo>
                      <a:pt x="0" y="144089"/>
                    </a:lnTo>
                    <a:lnTo>
                      <a:pt x="4905" y="168402"/>
                    </a:lnTo>
                    <a:lnTo>
                      <a:pt x="16180" y="182796"/>
                    </a:lnTo>
                    <a:lnTo>
                      <a:pt x="32242" y="191547"/>
                    </a:lnTo>
                    <a:lnTo>
                      <a:pt x="50446" y="196155"/>
                    </a:lnTo>
                    <a:lnTo>
                      <a:pt x="68151" y="198120"/>
                    </a:lnTo>
                    <a:lnTo>
                      <a:pt x="83355" y="198108"/>
                    </a:lnTo>
                    <a:lnTo>
                      <a:pt x="94916" y="198024"/>
                    </a:lnTo>
                    <a:lnTo>
                      <a:pt x="104905" y="197798"/>
                    </a:lnTo>
                    <a:lnTo>
                      <a:pt x="115395" y="1973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08" name="Google Shape;2708;p49"/>
            <p:cNvGrpSpPr/>
            <p:nvPr/>
          </p:nvGrpSpPr>
          <p:grpSpPr>
            <a:xfrm>
              <a:off x="9007709" y="5579419"/>
              <a:ext cx="685748" cy="236404"/>
              <a:chOff x="8869679" y="4868417"/>
              <a:chExt cx="601217" cy="167259"/>
            </a:xfrm>
          </p:grpSpPr>
          <p:sp>
            <p:nvSpPr>
              <p:cNvPr id="2709" name="Google Shape;2709;p49"/>
              <p:cNvSpPr/>
              <p:nvPr/>
            </p:nvSpPr>
            <p:spPr>
              <a:xfrm>
                <a:off x="8869679" y="4923281"/>
                <a:ext cx="90170" cy="112395"/>
              </a:xfrm>
              <a:custGeom>
                <a:rect b="b" l="l" r="r" t="t"/>
                <a:pathLst>
                  <a:path extrusionOk="0" h="112395" w="90170">
                    <a:moveTo>
                      <a:pt x="22859" y="0"/>
                    </a:moveTo>
                    <a:lnTo>
                      <a:pt x="4643" y="35147"/>
                    </a:lnTo>
                    <a:lnTo>
                      <a:pt x="0" y="75056"/>
                    </a:lnTo>
                    <a:lnTo>
                      <a:pt x="142" y="88225"/>
                    </a:lnTo>
                    <a:lnTo>
                      <a:pt x="2285" y="99821"/>
                    </a:lnTo>
                    <a:lnTo>
                      <a:pt x="5536" y="106215"/>
                    </a:lnTo>
                    <a:lnTo>
                      <a:pt x="11144" y="110394"/>
                    </a:lnTo>
                    <a:lnTo>
                      <a:pt x="18037" y="112144"/>
                    </a:lnTo>
                    <a:lnTo>
                      <a:pt x="25145" y="111251"/>
                    </a:lnTo>
                    <a:lnTo>
                      <a:pt x="51053" y="81533"/>
                    </a:lnTo>
                    <a:lnTo>
                      <a:pt x="56304" y="60638"/>
                    </a:lnTo>
                    <a:lnTo>
                      <a:pt x="55625" y="54101"/>
                    </a:lnTo>
                    <a:lnTo>
                      <a:pt x="55625" y="53339"/>
                    </a:lnTo>
                    <a:lnTo>
                      <a:pt x="54101" y="54101"/>
                    </a:lnTo>
                    <a:lnTo>
                      <a:pt x="51935" y="63829"/>
                    </a:lnTo>
                    <a:lnTo>
                      <a:pt x="50482" y="74199"/>
                    </a:lnTo>
                    <a:lnTo>
                      <a:pt x="50458" y="84427"/>
                    </a:lnTo>
                    <a:lnTo>
                      <a:pt x="52577" y="93725"/>
                    </a:lnTo>
                    <a:lnTo>
                      <a:pt x="56459" y="99250"/>
                    </a:lnTo>
                    <a:lnTo>
                      <a:pt x="61912" y="103060"/>
                    </a:lnTo>
                    <a:lnTo>
                      <a:pt x="68222" y="104870"/>
                    </a:lnTo>
                    <a:lnTo>
                      <a:pt x="74675" y="104393"/>
                    </a:lnTo>
                    <a:lnTo>
                      <a:pt x="81772" y="100893"/>
                    </a:lnTo>
                    <a:lnTo>
                      <a:pt x="86296" y="94678"/>
                    </a:lnTo>
                    <a:lnTo>
                      <a:pt x="88820" y="87034"/>
                    </a:lnTo>
                    <a:lnTo>
                      <a:pt x="89915" y="79247"/>
                    </a:lnTo>
                    <a:lnTo>
                      <a:pt x="89761" y="70080"/>
                    </a:lnTo>
                    <a:lnTo>
                      <a:pt x="73151" y="39623"/>
                    </a:lnTo>
                    <a:lnTo>
                      <a:pt x="71627" y="342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8973311" y="4940045"/>
                <a:ext cx="203834" cy="75564"/>
              </a:xfrm>
              <a:custGeom>
                <a:rect b="b" l="l" r="r" t="t"/>
                <a:pathLst>
                  <a:path extrusionOk="0" h="75564" w="203834">
                    <a:moveTo>
                      <a:pt x="0" y="15239"/>
                    </a:moveTo>
                    <a:lnTo>
                      <a:pt x="37004" y="31849"/>
                    </a:lnTo>
                    <a:lnTo>
                      <a:pt x="52863" y="62769"/>
                    </a:lnTo>
                    <a:lnTo>
                      <a:pt x="52327" y="69568"/>
                    </a:lnTo>
                    <a:lnTo>
                      <a:pt x="50292" y="75437"/>
                    </a:lnTo>
                    <a:lnTo>
                      <a:pt x="44958" y="73913"/>
                    </a:lnTo>
                    <a:lnTo>
                      <a:pt x="46482" y="72389"/>
                    </a:lnTo>
                    <a:lnTo>
                      <a:pt x="46482" y="64007"/>
                    </a:lnTo>
                    <a:lnTo>
                      <a:pt x="55804" y="24253"/>
                    </a:lnTo>
                    <a:lnTo>
                      <a:pt x="82105" y="4917"/>
                    </a:lnTo>
                    <a:lnTo>
                      <a:pt x="89154" y="5333"/>
                    </a:lnTo>
                    <a:lnTo>
                      <a:pt x="114966" y="37147"/>
                    </a:lnTo>
                    <a:lnTo>
                      <a:pt x="115621" y="45981"/>
                    </a:lnTo>
                    <a:lnTo>
                      <a:pt x="115062" y="54101"/>
                    </a:lnTo>
                    <a:lnTo>
                      <a:pt x="113538" y="59435"/>
                    </a:lnTo>
                    <a:lnTo>
                      <a:pt x="112014" y="58673"/>
                    </a:lnTo>
                    <a:lnTo>
                      <a:pt x="109728" y="61721"/>
                    </a:lnTo>
                    <a:lnTo>
                      <a:pt x="119753" y="23741"/>
                    </a:lnTo>
                    <a:lnTo>
                      <a:pt x="144780" y="0"/>
                    </a:lnTo>
                    <a:lnTo>
                      <a:pt x="147828" y="3809"/>
                    </a:lnTo>
                    <a:lnTo>
                      <a:pt x="154733" y="39683"/>
                    </a:lnTo>
                    <a:lnTo>
                      <a:pt x="155067" y="47910"/>
                    </a:lnTo>
                    <a:lnTo>
                      <a:pt x="155971" y="55995"/>
                    </a:lnTo>
                    <a:lnTo>
                      <a:pt x="157734" y="64007"/>
                    </a:lnTo>
                    <a:lnTo>
                      <a:pt x="160020" y="72389"/>
                    </a:lnTo>
                    <a:lnTo>
                      <a:pt x="163830" y="75437"/>
                    </a:lnTo>
                    <a:lnTo>
                      <a:pt x="172212" y="75437"/>
                    </a:lnTo>
                    <a:lnTo>
                      <a:pt x="199644" y="58673"/>
                    </a:lnTo>
                    <a:lnTo>
                      <a:pt x="201930" y="56387"/>
                    </a:lnTo>
                    <a:lnTo>
                      <a:pt x="203454" y="5410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1" name="Google Shape;2711;p49"/>
              <p:cNvSpPr/>
              <p:nvPr/>
            </p:nvSpPr>
            <p:spPr>
              <a:xfrm>
                <a:off x="9130283" y="4929377"/>
                <a:ext cx="44450" cy="34289"/>
              </a:xfrm>
              <a:custGeom>
                <a:rect b="b" l="l" r="r" t="t"/>
                <a:pathLst>
                  <a:path extrusionOk="0" h="34289" w="44450">
                    <a:moveTo>
                      <a:pt x="11429" y="20574"/>
                    </a:moveTo>
                    <a:lnTo>
                      <a:pt x="3809" y="28194"/>
                    </a:lnTo>
                    <a:lnTo>
                      <a:pt x="0" y="26670"/>
                    </a:lnTo>
                    <a:lnTo>
                      <a:pt x="761" y="32766"/>
                    </a:lnTo>
                    <a:lnTo>
                      <a:pt x="8381" y="33528"/>
                    </a:lnTo>
                    <a:lnTo>
                      <a:pt x="16763" y="34290"/>
                    </a:lnTo>
                    <a:lnTo>
                      <a:pt x="23621" y="32004"/>
                    </a:lnTo>
                    <a:lnTo>
                      <a:pt x="30479" y="29718"/>
                    </a:lnTo>
                    <a:lnTo>
                      <a:pt x="41147" y="23622"/>
                    </a:lnTo>
                    <a:lnTo>
                      <a:pt x="42671" y="16002"/>
                    </a:lnTo>
                    <a:lnTo>
                      <a:pt x="44195" y="8382"/>
                    </a:lnTo>
                    <a:lnTo>
                      <a:pt x="37337" y="6096"/>
                    </a:lnTo>
                    <a:lnTo>
                      <a:pt x="31241" y="4572"/>
                    </a:lnTo>
                    <a:lnTo>
                      <a:pt x="28193" y="3048"/>
                    </a:lnTo>
                    <a:lnTo>
                      <a:pt x="15239" y="0"/>
                    </a:lnTo>
                    <a:lnTo>
                      <a:pt x="12953" y="4572"/>
                    </a:lnTo>
                    <a:lnTo>
                      <a:pt x="12180" y="10048"/>
                    </a:lnTo>
                    <a:lnTo>
                      <a:pt x="15335" y="14097"/>
                    </a:lnTo>
                    <a:lnTo>
                      <a:pt x="20347" y="17002"/>
                    </a:lnTo>
                    <a:lnTo>
                      <a:pt x="25145" y="1905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2" name="Google Shape;2712;p49"/>
              <p:cNvSpPr/>
              <p:nvPr/>
            </p:nvSpPr>
            <p:spPr>
              <a:xfrm>
                <a:off x="9212032" y="4868417"/>
                <a:ext cx="90804" cy="116204"/>
              </a:xfrm>
              <a:custGeom>
                <a:rect b="b" l="l" r="r" t="t"/>
                <a:pathLst>
                  <a:path extrusionOk="0" h="116204" w="90804">
                    <a:moveTo>
                      <a:pt x="23407" y="66294"/>
                    </a:moveTo>
                    <a:lnTo>
                      <a:pt x="24169" y="55626"/>
                    </a:lnTo>
                    <a:lnTo>
                      <a:pt x="26455" y="54102"/>
                    </a:lnTo>
                    <a:lnTo>
                      <a:pt x="23407" y="49530"/>
                    </a:lnTo>
                    <a:lnTo>
                      <a:pt x="0" y="83939"/>
                    </a:lnTo>
                    <a:lnTo>
                      <a:pt x="547" y="92964"/>
                    </a:lnTo>
                    <a:lnTo>
                      <a:pt x="31837" y="115657"/>
                    </a:lnTo>
                    <a:lnTo>
                      <a:pt x="40171" y="114109"/>
                    </a:lnTo>
                    <a:lnTo>
                      <a:pt x="72020" y="82546"/>
                    </a:lnTo>
                    <a:lnTo>
                      <a:pt x="74485" y="60709"/>
                    </a:lnTo>
                    <a:lnTo>
                      <a:pt x="73699" y="48482"/>
                    </a:lnTo>
                    <a:lnTo>
                      <a:pt x="71770" y="36397"/>
                    </a:lnTo>
                    <a:lnTo>
                      <a:pt x="69127" y="24384"/>
                    </a:lnTo>
                    <a:lnTo>
                      <a:pt x="67603" y="16002"/>
                    </a:lnTo>
                    <a:lnTo>
                      <a:pt x="65317" y="7620"/>
                    </a:lnTo>
                    <a:lnTo>
                      <a:pt x="63031" y="0"/>
                    </a:lnTo>
                    <a:lnTo>
                      <a:pt x="61507" y="5334"/>
                    </a:lnTo>
                    <a:lnTo>
                      <a:pt x="60745" y="13716"/>
                    </a:lnTo>
                    <a:lnTo>
                      <a:pt x="61507" y="21336"/>
                    </a:lnTo>
                    <a:lnTo>
                      <a:pt x="62638" y="33444"/>
                    </a:lnTo>
                    <a:lnTo>
                      <a:pt x="75223" y="76962"/>
                    </a:lnTo>
                    <a:lnTo>
                      <a:pt x="89701" y="98298"/>
                    </a:lnTo>
                    <a:lnTo>
                      <a:pt x="90463" y="98298"/>
                    </a:lnTo>
                    <a:lnTo>
                      <a:pt x="90463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3" name="Google Shape;2713;p49"/>
              <p:cNvSpPr/>
              <p:nvPr/>
            </p:nvSpPr>
            <p:spPr>
              <a:xfrm>
                <a:off x="9285541" y="4871465"/>
                <a:ext cx="127634" cy="119379"/>
              </a:xfrm>
              <a:custGeom>
                <a:rect b="b" l="l" r="r" t="t"/>
                <a:pathLst>
                  <a:path extrusionOk="0" h="119379" w="127634">
                    <a:moveTo>
                      <a:pt x="190" y="64008"/>
                    </a:moveTo>
                    <a:lnTo>
                      <a:pt x="0" y="52387"/>
                    </a:lnTo>
                    <a:lnTo>
                      <a:pt x="1523" y="45339"/>
                    </a:lnTo>
                    <a:lnTo>
                      <a:pt x="6191" y="40005"/>
                    </a:lnTo>
                    <a:lnTo>
                      <a:pt x="15430" y="33528"/>
                    </a:lnTo>
                    <a:lnTo>
                      <a:pt x="23169" y="27896"/>
                    </a:lnTo>
                    <a:lnTo>
                      <a:pt x="48196" y="3810"/>
                    </a:lnTo>
                    <a:lnTo>
                      <a:pt x="50482" y="0"/>
                    </a:lnTo>
                    <a:lnTo>
                      <a:pt x="50482" y="8382"/>
                    </a:lnTo>
                    <a:lnTo>
                      <a:pt x="49720" y="16764"/>
                    </a:lnTo>
                    <a:lnTo>
                      <a:pt x="49720" y="25146"/>
                    </a:lnTo>
                    <a:lnTo>
                      <a:pt x="49184" y="32527"/>
                    </a:lnTo>
                    <a:lnTo>
                      <a:pt x="49434" y="39624"/>
                    </a:lnTo>
                    <a:lnTo>
                      <a:pt x="51542" y="46148"/>
                    </a:lnTo>
                    <a:lnTo>
                      <a:pt x="56578" y="51816"/>
                    </a:lnTo>
                    <a:lnTo>
                      <a:pt x="61781" y="54209"/>
                    </a:lnTo>
                    <a:lnTo>
                      <a:pt x="68484" y="55530"/>
                    </a:lnTo>
                    <a:lnTo>
                      <a:pt x="75330" y="55566"/>
                    </a:lnTo>
                    <a:lnTo>
                      <a:pt x="80962" y="54102"/>
                    </a:lnTo>
                    <a:lnTo>
                      <a:pt x="101536" y="29718"/>
                    </a:lnTo>
                    <a:lnTo>
                      <a:pt x="103060" y="27432"/>
                    </a:lnTo>
                    <a:lnTo>
                      <a:pt x="102786" y="33492"/>
                    </a:lnTo>
                    <a:lnTo>
                      <a:pt x="102584" y="39909"/>
                    </a:lnTo>
                    <a:lnTo>
                      <a:pt x="103381" y="46184"/>
                    </a:lnTo>
                    <a:lnTo>
                      <a:pt x="106108" y="51816"/>
                    </a:lnTo>
                    <a:lnTo>
                      <a:pt x="108394" y="54102"/>
                    </a:lnTo>
                    <a:lnTo>
                      <a:pt x="116014" y="55626"/>
                    </a:lnTo>
                    <a:lnTo>
                      <a:pt x="119062" y="53340"/>
                    </a:lnTo>
                    <a:lnTo>
                      <a:pt x="123634" y="50292"/>
                    </a:lnTo>
                    <a:lnTo>
                      <a:pt x="125920" y="42672"/>
                    </a:lnTo>
                    <a:lnTo>
                      <a:pt x="126682" y="38100"/>
                    </a:lnTo>
                    <a:lnTo>
                      <a:pt x="127444" y="35052"/>
                    </a:lnTo>
                    <a:lnTo>
                      <a:pt x="127444" y="33528"/>
                    </a:lnTo>
                    <a:lnTo>
                      <a:pt x="127444" y="30480"/>
                    </a:lnTo>
                    <a:lnTo>
                      <a:pt x="124646" y="41910"/>
                    </a:lnTo>
                    <a:lnTo>
                      <a:pt x="122777" y="53340"/>
                    </a:lnTo>
                    <a:lnTo>
                      <a:pt x="121336" y="64770"/>
                    </a:lnTo>
                    <a:lnTo>
                      <a:pt x="119824" y="76200"/>
                    </a:lnTo>
                    <a:lnTo>
                      <a:pt x="103822" y="111252"/>
                    </a:lnTo>
                    <a:lnTo>
                      <a:pt x="93916" y="118872"/>
                    </a:lnTo>
                    <a:lnTo>
                      <a:pt x="89344" y="115824"/>
                    </a:lnTo>
                    <a:lnTo>
                      <a:pt x="88582" y="112014"/>
                    </a:lnTo>
                    <a:lnTo>
                      <a:pt x="88582" y="109728"/>
                    </a:lnTo>
                    <a:lnTo>
                      <a:pt x="89344" y="10668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14" name="Google Shape;2714;p49"/>
              <p:cNvSpPr/>
              <p:nvPr/>
            </p:nvSpPr>
            <p:spPr>
              <a:xfrm>
                <a:off x="9448037" y="491185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715" name="Google Shape;2715;p4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31773" y="1591824"/>
            <a:ext cx="4230184" cy="302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50"/>
          <p:cNvGrpSpPr/>
          <p:nvPr/>
        </p:nvGrpSpPr>
        <p:grpSpPr>
          <a:xfrm>
            <a:off x="3805559" y="1450363"/>
            <a:ext cx="1493914" cy="872477"/>
            <a:chOff x="4186073" y="2191542"/>
            <a:chExt cx="1643289" cy="1318340"/>
          </a:xfrm>
        </p:grpSpPr>
        <p:pic>
          <p:nvPicPr>
            <p:cNvPr id="2721" name="Google Shape;272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1383" y="2274067"/>
              <a:ext cx="189703" cy="5130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2" name="Google Shape;2722;p50"/>
            <p:cNvGrpSpPr/>
            <p:nvPr/>
          </p:nvGrpSpPr>
          <p:grpSpPr>
            <a:xfrm>
              <a:off x="4942665" y="2191542"/>
              <a:ext cx="276208" cy="317960"/>
              <a:chOff x="5303365" y="2601563"/>
              <a:chExt cx="250825" cy="228600"/>
            </a:xfrm>
          </p:grpSpPr>
          <p:pic>
            <p:nvPicPr>
              <p:cNvPr id="2723" name="Google Shape;2723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48452" y="2665450"/>
                <a:ext cx="155498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4" name="Google Shape;2724;p50"/>
              <p:cNvSpPr/>
              <p:nvPr/>
            </p:nvSpPr>
            <p:spPr>
              <a:xfrm>
                <a:off x="5303365" y="2601563"/>
                <a:ext cx="250825" cy="228600"/>
              </a:xfrm>
              <a:custGeom>
                <a:rect b="b" l="l" r="r" t="t"/>
                <a:pathLst>
                  <a:path extrusionOk="0" h="228600" w="250825">
                    <a:moveTo>
                      <a:pt x="31396" y="228504"/>
                    </a:moveTo>
                    <a:lnTo>
                      <a:pt x="23693" y="220932"/>
                    </a:lnTo>
                    <a:lnTo>
                      <a:pt x="20062" y="214788"/>
                    </a:lnTo>
                    <a:lnTo>
                      <a:pt x="18859" y="207502"/>
                    </a:lnTo>
                    <a:lnTo>
                      <a:pt x="18442" y="196500"/>
                    </a:lnTo>
                    <a:lnTo>
                      <a:pt x="17740" y="184487"/>
                    </a:lnTo>
                    <a:lnTo>
                      <a:pt x="16823" y="172402"/>
                    </a:lnTo>
                    <a:lnTo>
                      <a:pt x="15763" y="160174"/>
                    </a:lnTo>
                    <a:lnTo>
                      <a:pt x="14632" y="147732"/>
                    </a:lnTo>
                    <a:lnTo>
                      <a:pt x="11894" y="127849"/>
                    </a:lnTo>
                    <a:lnTo>
                      <a:pt x="9298" y="108108"/>
                    </a:lnTo>
                    <a:lnTo>
                      <a:pt x="6703" y="88368"/>
                    </a:lnTo>
                    <a:lnTo>
                      <a:pt x="3964" y="68484"/>
                    </a:lnTo>
                    <a:lnTo>
                      <a:pt x="2452" y="59328"/>
                    </a:lnTo>
                    <a:lnTo>
                      <a:pt x="440" y="46101"/>
                    </a:lnTo>
                    <a:lnTo>
                      <a:pt x="0" y="33016"/>
                    </a:lnTo>
                    <a:lnTo>
                      <a:pt x="3202" y="24288"/>
                    </a:lnTo>
                    <a:lnTo>
                      <a:pt x="8536" y="18954"/>
                    </a:lnTo>
                    <a:lnTo>
                      <a:pt x="17680" y="20478"/>
                    </a:lnTo>
                    <a:lnTo>
                      <a:pt x="23776" y="20478"/>
                    </a:lnTo>
                    <a:lnTo>
                      <a:pt x="36349" y="19907"/>
                    </a:lnTo>
                    <a:lnTo>
                      <a:pt x="48922" y="19335"/>
                    </a:lnTo>
                    <a:lnTo>
                      <a:pt x="61495" y="18764"/>
                    </a:lnTo>
                    <a:lnTo>
                      <a:pt x="113597" y="14573"/>
                    </a:lnTo>
                    <a:lnTo>
                      <a:pt x="152554" y="9810"/>
                    </a:lnTo>
                    <a:lnTo>
                      <a:pt x="169128" y="7429"/>
                    </a:lnTo>
                    <a:lnTo>
                      <a:pt x="185701" y="5048"/>
                    </a:lnTo>
                    <a:lnTo>
                      <a:pt x="202275" y="2952"/>
                    </a:lnTo>
                    <a:lnTo>
                      <a:pt x="218848" y="1428"/>
                    </a:lnTo>
                    <a:lnTo>
                      <a:pt x="224397" y="607"/>
                    </a:lnTo>
                    <a:lnTo>
                      <a:pt x="232374" y="0"/>
                    </a:lnTo>
                    <a:lnTo>
                      <a:pt x="240065" y="678"/>
                    </a:lnTo>
                    <a:lnTo>
                      <a:pt x="244756" y="3714"/>
                    </a:lnTo>
                    <a:lnTo>
                      <a:pt x="247042" y="9048"/>
                    </a:lnTo>
                    <a:lnTo>
                      <a:pt x="244756" y="22002"/>
                    </a:lnTo>
                    <a:lnTo>
                      <a:pt x="244756" y="28098"/>
                    </a:lnTo>
                    <a:lnTo>
                      <a:pt x="244673" y="44100"/>
                    </a:lnTo>
                    <a:lnTo>
                      <a:pt x="244661" y="60102"/>
                    </a:lnTo>
                    <a:lnTo>
                      <a:pt x="245078" y="76104"/>
                    </a:lnTo>
                    <a:lnTo>
                      <a:pt x="246280" y="92106"/>
                    </a:lnTo>
                    <a:lnTo>
                      <a:pt x="247090" y="105822"/>
                    </a:lnTo>
                    <a:lnTo>
                      <a:pt x="248185" y="119538"/>
                    </a:lnTo>
                    <a:lnTo>
                      <a:pt x="249281" y="133254"/>
                    </a:lnTo>
                    <a:lnTo>
                      <a:pt x="250090" y="146970"/>
                    </a:lnTo>
                    <a:lnTo>
                      <a:pt x="250376" y="157591"/>
                    </a:lnTo>
                    <a:lnTo>
                      <a:pt x="250662" y="168497"/>
                    </a:lnTo>
                    <a:lnTo>
                      <a:pt x="250090" y="179117"/>
                    </a:lnTo>
                    <a:lnTo>
                      <a:pt x="216443" y="213038"/>
                    </a:lnTo>
                    <a:lnTo>
                      <a:pt x="153721" y="221075"/>
                    </a:lnTo>
                    <a:lnTo>
                      <a:pt x="125503" y="221646"/>
                    </a:lnTo>
                    <a:lnTo>
                      <a:pt x="97285" y="221075"/>
                    </a:lnTo>
                    <a:lnTo>
                      <a:pt x="53494" y="217741"/>
                    </a:lnTo>
                    <a:lnTo>
                      <a:pt x="37492" y="215550"/>
                    </a:lnTo>
                    <a:lnTo>
                      <a:pt x="35968" y="215550"/>
                    </a:lnTo>
                    <a:lnTo>
                      <a:pt x="35206" y="216312"/>
                    </a:lnTo>
                    <a:lnTo>
                      <a:pt x="35206" y="2147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25" name="Google Shape;2725;p50"/>
            <p:cNvGrpSpPr/>
            <p:nvPr/>
          </p:nvGrpSpPr>
          <p:grpSpPr>
            <a:xfrm>
              <a:off x="4186073" y="3311688"/>
              <a:ext cx="155956" cy="137783"/>
              <a:chOff x="4616303" y="3406902"/>
              <a:chExt cx="141624" cy="99060"/>
            </a:xfrm>
          </p:grpSpPr>
          <p:sp>
            <p:nvSpPr>
              <p:cNvPr id="2726" name="Google Shape;2726;p50"/>
              <p:cNvSpPr/>
              <p:nvPr/>
            </p:nvSpPr>
            <p:spPr>
              <a:xfrm>
                <a:off x="4616303" y="3406902"/>
                <a:ext cx="19050" cy="99060"/>
              </a:xfrm>
              <a:custGeom>
                <a:rect b="b" l="l" r="r" t="t"/>
                <a:pathLst>
                  <a:path extrusionOk="0" h="99060" w="19050">
                    <a:moveTo>
                      <a:pt x="654" y="0"/>
                    </a:moveTo>
                    <a:lnTo>
                      <a:pt x="6750" y="47244"/>
                    </a:lnTo>
                    <a:lnTo>
                      <a:pt x="9465" y="57411"/>
                    </a:lnTo>
                    <a:lnTo>
                      <a:pt x="11894" y="67437"/>
                    </a:lnTo>
                    <a:lnTo>
                      <a:pt x="14037" y="77462"/>
                    </a:lnTo>
                    <a:lnTo>
                      <a:pt x="15894" y="87630"/>
                    </a:lnTo>
                    <a:lnTo>
                      <a:pt x="16656" y="91440"/>
                    </a:lnTo>
                    <a:lnTo>
                      <a:pt x="18180" y="96774"/>
                    </a:lnTo>
                    <a:lnTo>
                      <a:pt x="18942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27" name="Google Shape;2727;p50"/>
              <p:cNvSpPr/>
              <p:nvPr/>
            </p:nvSpPr>
            <p:spPr>
              <a:xfrm>
                <a:off x="4696967" y="3438906"/>
                <a:ext cx="60960" cy="10795"/>
              </a:xfrm>
              <a:custGeom>
                <a:rect b="b" l="l" r="r" t="t"/>
                <a:pathLst>
                  <a:path extrusionOk="0" h="10795" w="60960">
                    <a:moveTo>
                      <a:pt x="0" y="10667"/>
                    </a:moveTo>
                    <a:lnTo>
                      <a:pt x="11489" y="10787"/>
                    </a:lnTo>
                    <a:lnTo>
                      <a:pt x="21621" y="9905"/>
                    </a:lnTo>
                    <a:lnTo>
                      <a:pt x="31611" y="7881"/>
                    </a:lnTo>
                    <a:lnTo>
                      <a:pt x="42672" y="4571"/>
                    </a:lnTo>
                    <a:lnTo>
                      <a:pt x="48768" y="3047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28" name="Google Shape;2728;p50"/>
            <p:cNvGrpSpPr/>
            <p:nvPr/>
          </p:nvGrpSpPr>
          <p:grpSpPr>
            <a:xfrm>
              <a:off x="4442723" y="3127270"/>
              <a:ext cx="570598" cy="382612"/>
              <a:chOff x="4849367" y="3274313"/>
              <a:chExt cx="518160" cy="275082"/>
            </a:xfrm>
          </p:grpSpPr>
          <p:sp>
            <p:nvSpPr>
              <p:cNvPr id="2729" name="Google Shape;2729;p50"/>
              <p:cNvSpPr/>
              <p:nvPr/>
            </p:nvSpPr>
            <p:spPr>
              <a:xfrm>
                <a:off x="4894325" y="3397757"/>
                <a:ext cx="89535" cy="104139"/>
              </a:xfrm>
              <a:custGeom>
                <a:rect b="b" l="l" r="r" t="t"/>
                <a:pathLst>
                  <a:path extrusionOk="0" h="104139" w="89535">
                    <a:moveTo>
                      <a:pt x="0" y="30479"/>
                    </a:moveTo>
                    <a:lnTo>
                      <a:pt x="440" y="41421"/>
                    </a:lnTo>
                    <a:lnTo>
                      <a:pt x="1809" y="51720"/>
                    </a:lnTo>
                    <a:lnTo>
                      <a:pt x="4179" y="61876"/>
                    </a:lnTo>
                    <a:lnTo>
                      <a:pt x="7620" y="72389"/>
                    </a:lnTo>
                    <a:lnTo>
                      <a:pt x="9525" y="78807"/>
                    </a:lnTo>
                    <a:lnTo>
                      <a:pt x="12001" y="86582"/>
                    </a:lnTo>
                    <a:lnTo>
                      <a:pt x="15335" y="93928"/>
                    </a:lnTo>
                    <a:lnTo>
                      <a:pt x="19812" y="99059"/>
                    </a:lnTo>
                    <a:lnTo>
                      <a:pt x="25908" y="103631"/>
                    </a:lnTo>
                    <a:lnTo>
                      <a:pt x="32004" y="97535"/>
                    </a:lnTo>
                    <a:lnTo>
                      <a:pt x="42672" y="60959"/>
                    </a:lnTo>
                    <a:lnTo>
                      <a:pt x="42672" y="56387"/>
                    </a:lnTo>
                    <a:lnTo>
                      <a:pt x="43434" y="51053"/>
                    </a:lnTo>
                    <a:lnTo>
                      <a:pt x="43434" y="45719"/>
                    </a:lnTo>
                    <a:lnTo>
                      <a:pt x="44958" y="53339"/>
                    </a:lnTo>
                    <a:lnTo>
                      <a:pt x="46482" y="60959"/>
                    </a:lnTo>
                    <a:lnTo>
                      <a:pt x="50292" y="67055"/>
                    </a:lnTo>
                    <a:lnTo>
                      <a:pt x="54102" y="74675"/>
                    </a:lnTo>
                    <a:lnTo>
                      <a:pt x="59436" y="78485"/>
                    </a:lnTo>
                    <a:lnTo>
                      <a:pt x="67818" y="78485"/>
                    </a:lnTo>
                    <a:lnTo>
                      <a:pt x="76962" y="79247"/>
                    </a:lnTo>
                    <a:lnTo>
                      <a:pt x="88987" y="41159"/>
                    </a:lnTo>
                    <a:lnTo>
                      <a:pt x="87630" y="34289"/>
                    </a:lnTo>
                    <a:lnTo>
                      <a:pt x="84177" y="28479"/>
                    </a:lnTo>
                    <a:lnTo>
                      <a:pt x="80010" y="23240"/>
                    </a:lnTo>
                    <a:lnTo>
                      <a:pt x="75842" y="18002"/>
                    </a:lnTo>
                    <a:lnTo>
                      <a:pt x="72390" y="12191"/>
                    </a:lnTo>
                    <a:lnTo>
                      <a:pt x="70104" y="6857"/>
                    </a:lnTo>
                    <a:lnTo>
                      <a:pt x="69342" y="4571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0" name="Google Shape;2730;p50"/>
              <p:cNvSpPr/>
              <p:nvPr/>
            </p:nvSpPr>
            <p:spPr>
              <a:xfrm>
                <a:off x="4972811" y="3345179"/>
                <a:ext cx="37464" cy="45720"/>
              </a:xfrm>
              <a:custGeom>
                <a:rect b="b" l="l" r="r" t="t"/>
                <a:pathLst>
                  <a:path extrusionOk="0" h="45720" w="37464">
                    <a:moveTo>
                      <a:pt x="10667" y="0"/>
                    </a:moveTo>
                    <a:lnTo>
                      <a:pt x="19049" y="38862"/>
                    </a:lnTo>
                    <a:lnTo>
                      <a:pt x="19811" y="43434"/>
                    </a:lnTo>
                    <a:lnTo>
                      <a:pt x="24383" y="45720"/>
                    </a:lnTo>
                    <a:lnTo>
                      <a:pt x="25145" y="45720"/>
                    </a:lnTo>
                    <a:lnTo>
                      <a:pt x="24383" y="38862"/>
                    </a:lnTo>
                    <a:lnTo>
                      <a:pt x="23621" y="35814"/>
                    </a:lnTo>
                    <a:lnTo>
                      <a:pt x="18287" y="31242"/>
                    </a:lnTo>
                    <a:lnTo>
                      <a:pt x="12953" y="25908"/>
                    </a:lnTo>
                    <a:lnTo>
                      <a:pt x="6095" y="21336"/>
                    </a:lnTo>
                    <a:lnTo>
                      <a:pt x="0" y="18288"/>
                    </a:lnTo>
                    <a:lnTo>
                      <a:pt x="761" y="18288"/>
                    </a:lnTo>
                    <a:lnTo>
                      <a:pt x="761" y="19050"/>
                    </a:lnTo>
                    <a:lnTo>
                      <a:pt x="6095" y="22098"/>
                    </a:lnTo>
                    <a:lnTo>
                      <a:pt x="12191" y="25146"/>
                    </a:lnTo>
                    <a:lnTo>
                      <a:pt x="18287" y="26670"/>
                    </a:lnTo>
                    <a:lnTo>
                      <a:pt x="22097" y="26670"/>
                    </a:lnTo>
                    <a:lnTo>
                      <a:pt x="33527" y="28193"/>
                    </a:lnTo>
                    <a:lnTo>
                      <a:pt x="35813" y="25145"/>
                    </a:lnTo>
                    <a:lnTo>
                      <a:pt x="36575" y="22859"/>
                    </a:lnTo>
                    <a:lnTo>
                      <a:pt x="37337" y="22097"/>
                    </a:lnTo>
                    <a:lnTo>
                      <a:pt x="37337" y="20573"/>
                    </a:lnTo>
                    <a:lnTo>
                      <a:pt x="35051" y="19049"/>
                    </a:lnTo>
                    <a:lnTo>
                      <a:pt x="33527" y="18287"/>
                    </a:lnTo>
                    <a:lnTo>
                      <a:pt x="28955" y="18287"/>
                    </a:lnTo>
                    <a:lnTo>
                      <a:pt x="23621" y="18287"/>
                    </a:lnTo>
                    <a:lnTo>
                      <a:pt x="18287" y="22098"/>
                    </a:lnTo>
                    <a:lnTo>
                      <a:pt x="14477" y="22098"/>
                    </a:lnTo>
                    <a:lnTo>
                      <a:pt x="8381" y="22098"/>
                    </a:lnTo>
                    <a:lnTo>
                      <a:pt x="17525" y="23622"/>
                    </a:lnTo>
                    <a:lnTo>
                      <a:pt x="12191" y="205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1" name="Google Shape;2731;p50"/>
              <p:cNvSpPr/>
              <p:nvPr/>
            </p:nvSpPr>
            <p:spPr>
              <a:xfrm>
                <a:off x="4995671" y="3274313"/>
                <a:ext cx="45720" cy="83820"/>
              </a:xfrm>
              <a:custGeom>
                <a:rect b="b" l="l" r="r" t="t"/>
                <a:pathLst>
                  <a:path extrusionOk="0" h="83820" w="45720">
                    <a:moveTo>
                      <a:pt x="0" y="9144"/>
                    </a:moveTo>
                    <a:lnTo>
                      <a:pt x="8120" y="7667"/>
                    </a:lnTo>
                    <a:lnTo>
                      <a:pt x="16383" y="6477"/>
                    </a:lnTo>
                    <a:lnTo>
                      <a:pt x="24645" y="5286"/>
                    </a:lnTo>
                    <a:lnTo>
                      <a:pt x="32766" y="3810"/>
                    </a:lnTo>
                    <a:lnTo>
                      <a:pt x="38100" y="3048"/>
                    </a:lnTo>
                    <a:lnTo>
                      <a:pt x="41148" y="2286"/>
                    </a:lnTo>
                    <a:lnTo>
                      <a:pt x="45720" y="0"/>
                    </a:lnTo>
                    <a:lnTo>
                      <a:pt x="41148" y="762"/>
                    </a:lnTo>
                    <a:lnTo>
                      <a:pt x="36576" y="762"/>
                    </a:lnTo>
                    <a:lnTo>
                      <a:pt x="33528" y="5334"/>
                    </a:lnTo>
                    <a:lnTo>
                      <a:pt x="29753" y="10537"/>
                    </a:lnTo>
                    <a:lnTo>
                      <a:pt x="27336" y="16668"/>
                    </a:lnTo>
                    <a:lnTo>
                      <a:pt x="25919" y="23229"/>
                    </a:lnTo>
                    <a:lnTo>
                      <a:pt x="25146" y="29718"/>
                    </a:lnTo>
                    <a:lnTo>
                      <a:pt x="24884" y="38611"/>
                    </a:lnTo>
                    <a:lnTo>
                      <a:pt x="25336" y="47148"/>
                    </a:lnTo>
                    <a:lnTo>
                      <a:pt x="26646" y="55542"/>
                    </a:lnTo>
                    <a:lnTo>
                      <a:pt x="28956" y="64008"/>
                    </a:lnTo>
                    <a:lnTo>
                      <a:pt x="31242" y="71628"/>
                    </a:lnTo>
                    <a:lnTo>
                      <a:pt x="35052" y="77724"/>
                    </a:lnTo>
                    <a:lnTo>
                      <a:pt x="39624" y="8382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2" name="Google Shape;2732;p50"/>
              <p:cNvSpPr/>
              <p:nvPr/>
            </p:nvSpPr>
            <p:spPr>
              <a:xfrm>
                <a:off x="5087873" y="3413759"/>
                <a:ext cx="45720" cy="52070"/>
              </a:xfrm>
              <a:custGeom>
                <a:rect b="b" l="l" r="r" t="t"/>
                <a:pathLst>
                  <a:path extrusionOk="0" h="52070" w="45720">
                    <a:moveTo>
                      <a:pt x="0" y="0"/>
                    </a:moveTo>
                    <a:lnTo>
                      <a:pt x="25955" y="34420"/>
                    </a:lnTo>
                    <a:lnTo>
                      <a:pt x="31813" y="39338"/>
                    </a:lnTo>
                    <a:lnTo>
                      <a:pt x="37385" y="44398"/>
                    </a:lnTo>
                    <a:lnTo>
                      <a:pt x="42672" y="49529"/>
                    </a:lnTo>
                    <a:lnTo>
                      <a:pt x="44196" y="51053"/>
                    </a:lnTo>
                    <a:lnTo>
                      <a:pt x="44958" y="51053"/>
                    </a:lnTo>
                    <a:lnTo>
                      <a:pt x="45720" y="5181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3" name="Google Shape;2733;p50"/>
              <p:cNvSpPr/>
              <p:nvPr/>
            </p:nvSpPr>
            <p:spPr>
              <a:xfrm>
                <a:off x="5090921" y="3406901"/>
                <a:ext cx="33020" cy="92710"/>
              </a:xfrm>
              <a:custGeom>
                <a:rect b="b" l="l" r="r" t="t"/>
                <a:pathLst>
                  <a:path extrusionOk="0" h="92710" w="33020">
                    <a:moveTo>
                      <a:pt x="32765" y="0"/>
                    </a:moveTo>
                    <a:lnTo>
                      <a:pt x="12953" y="37338"/>
                    </a:lnTo>
                    <a:lnTo>
                      <a:pt x="0" y="79248"/>
                    </a:lnTo>
                    <a:lnTo>
                      <a:pt x="0" y="86106"/>
                    </a:lnTo>
                    <a:lnTo>
                      <a:pt x="761" y="9220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4" name="Google Shape;2734;p50"/>
              <p:cNvSpPr/>
              <p:nvPr/>
            </p:nvSpPr>
            <p:spPr>
              <a:xfrm>
                <a:off x="5171693" y="3440429"/>
                <a:ext cx="5714" cy="52070"/>
              </a:xfrm>
              <a:custGeom>
                <a:rect b="b" l="l" r="r" t="t"/>
                <a:pathLst>
                  <a:path extrusionOk="0" h="52070" w="5714">
                    <a:moveTo>
                      <a:pt x="0" y="0"/>
                    </a:moveTo>
                    <a:lnTo>
                      <a:pt x="3048" y="38862"/>
                    </a:lnTo>
                    <a:lnTo>
                      <a:pt x="2286" y="45720"/>
                    </a:lnTo>
                    <a:lnTo>
                      <a:pt x="3810" y="51053"/>
                    </a:lnTo>
                    <a:lnTo>
                      <a:pt x="4572" y="51816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5" name="Google Shape;2735;p50"/>
              <p:cNvSpPr/>
              <p:nvPr/>
            </p:nvSpPr>
            <p:spPr>
              <a:xfrm>
                <a:off x="5151881" y="337184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6" name="Google Shape;2736;p50"/>
              <p:cNvSpPr/>
              <p:nvPr/>
            </p:nvSpPr>
            <p:spPr>
              <a:xfrm>
                <a:off x="5208269" y="3327653"/>
                <a:ext cx="40639" cy="142875"/>
              </a:xfrm>
              <a:custGeom>
                <a:rect b="b" l="l" r="r" t="t"/>
                <a:pathLst>
                  <a:path extrusionOk="0" h="142875" w="40639">
                    <a:moveTo>
                      <a:pt x="0" y="0"/>
                    </a:moveTo>
                    <a:lnTo>
                      <a:pt x="29575" y="32468"/>
                    </a:lnTo>
                    <a:lnTo>
                      <a:pt x="40290" y="73532"/>
                    </a:lnTo>
                    <a:lnTo>
                      <a:pt x="39778" y="87939"/>
                    </a:lnTo>
                    <a:lnTo>
                      <a:pt x="37338" y="101346"/>
                    </a:lnTo>
                    <a:lnTo>
                      <a:pt x="34385" y="112383"/>
                    </a:lnTo>
                    <a:lnTo>
                      <a:pt x="30289" y="122777"/>
                    </a:lnTo>
                    <a:lnTo>
                      <a:pt x="25336" y="132742"/>
                    </a:lnTo>
                    <a:lnTo>
                      <a:pt x="19812" y="1424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7" name="Google Shape;2737;p50"/>
              <p:cNvSpPr/>
              <p:nvPr/>
            </p:nvSpPr>
            <p:spPr>
              <a:xfrm>
                <a:off x="4849367" y="3370325"/>
                <a:ext cx="125729" cy="179070"/>
              </a:xfrm>
              <a:custGeom>
                <a:rect b="b" l="l" r="r" t="t"/>
                <a:pathLst>
                  <a:path extrusionOk="0" h="179070" w="125729">
                    <a:moveTo>
                      <a:pt x="20574" y="0"/>
                    </a:moveTo>
                    <a:lnTo>
                      <a:pt x="10394" y="11846"/>
                    </a:lnTo>
                    <a:lnTo>
                      <a:pt x="4286" y="22764"/>
                    </a:lnTo>
                    <a:lnTo>
                      <a:pt x="1178" y="35254"/>
                    </a:lnTo>
                    <a:lnTo>
                      <a:pt x="0" y="51816"/>
                    </a:lnTo>
                    <a:lnTo>
                      <a:pt x="273" y="72520"/>
                    </a:lnTo>
                    <a:lnTo>
                      <a:pt x="8251" y="110216"/>
                    </a:lnTo>
                    <a:lnTo>
                      <a:pt x="29908" y="145803"/>
                    </a:lnTo>
                    <a:lnTo>
                      <a:pt x="62960" y="169283"/>
                    </a:lnTo>
                    <a:lnTo>
                      <a:pt x="106965" y="178308"/>
                    </a:lnTo>
                    <a:lnTo>
                      <a:pt x="115954" y="178593"/>
                    </a:lnTo>
                    <a:lnTo>
                      <a:pt x="125730" y="17830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8" name="Google Shape;2738;p50"/>
              <p:cNvSpPr/>
              <p:nvPr/>
            </p:nvSpPr>
            <p:spPr>
              <a:xfrm>
                <a:off x="5273801" y="3342131"/>
                <a:ext cx="48895" cy="121285"/>
              </a:xfrm>
              <a:custGeom>
                <a:rect b="b" l="l" r="r" t="t"/>
                <a:pathLst>
                  <a:path extrusionOk="0" h="121285" w="48895">
                    <a:moveTo>
                      <a:pt x="0" y="6858"/>
                    </a:moveTo>
                    <a:lnTo>
                      <a:pt x="14478" y="47244"/>
                    </a:lnTo>
                    <a:lnTo>
                      <a:pt x="19812" y="51054"/>
                    </a:lnTo>
                    <a:lnTo>
                      <a:pt x="27432" y="50292"/>
                    </a:lnTo>
                    <a:lnTo>
                      <a:pt x="35814" y="49530"/>
                    </a:lnTo>
                    <a:lnTo>
                      <a:pt x="38100" y="40386"/>
                    </a:lnTo>
                    <a:lnTo>
                      <a:pt x="39624" y="33528"/>
                    </a:lnTo>
                    <a:lnTo>
                      <a:pt x="39897" y="26800"/>
                    </a:lnTo>
                    <a:lnTo>
                      <a:pt x="39528" y="20288"/>
                    </a:lnTo>
                    <a:lnTo>
                      <a:pt x="38445" y="13918"/>
                    </a:lnTo>
                    <a:lnTo>
                      <a:pt x="36576" y="7620"/>
                    </a:lnTo>
                    <a:lnTo>
                      <a:pt x="35052" y="762"/>
                    </a:lnTo>
                    <a:lnTo>
                      <a:pt x="35052" y="3048"/>
                    </a:lnTo>
                    <a:lnTo>
                      <a:pt x="32004" y="0"/>
                    </a:lnTo>
                    <a:lnTo>
                      <a:pt x="32027" y="7191"/>
                    </a:lnTo>
                    <a:lnTo>
                      <a:pt x="42291" y="61055"/>
                    </a:lnTo>
                    <a:lnTo>
                      <a:pt x="46386" y="77593"/>
                    </a:lnTo>
                    <a:lnTo>
                      <a:pt x="48768" y="94488"/>
                    </a:lnTo>
                    <a:lnTo>
                      <a:pt x="48768" y="104394"/>
                    </a:lnTo>
                    <a:lnTo>
                      <a:pt x="19466" y="121288"/>
                    </a:lnTo>
                    <a:lnTo>
                      <a:pt x="12954" y="121158"/>
                    </a:lnTo>
                    <a:lnTo>
                      <a:pt x="4572" y="120396"/>
                    </a:lnTo>
                    <a:lnTo>
                      <a:pt x="6096" y="111252"/>
                    </a:lnTo>
                    <a:lnTo>
                      <a:pt x="5334" y="1043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39" name="Google Shape;2739;p50"/>
              <p:cNvSpPr/>
              <p:nvPr/>
            </p:nvSpPr>
            <p:spPr>
              <a:xfrm>
                <a:off x="5353049" y="3435095"/>
                <a:ext cx="6350" cy="59689"/>
              </a:xfrm>
              <a:custGeom>
                <a:rect b="b" l="l" r="r" t="t"/>
                <a:pathLst>
                  <a:path extrusionOk="0" h="59689" w="6350">
                    <a:moveTo>
                      <a:pt x="5334" y="0"/>
                    </a:moveTo>
                    <a:lnTo>
                      <a:pt x="5453" y="8810"/>
                    </a:lnTo>
                    <a:lnTo>
                      <a:pt x="5715" y="17907"/>
                    </a:lnTo>
                    <a:lnTo>
                      <a:pt x="5976" y="27003"/>
                    </a:lnTo>
                    <a:lnTo>
                      <a:pt x="6096" y="35814"/>
                    </a:lnTo>
                    <a:lnTo>
                      <a:pt x="5334" y="40386"/>
                    </a:lnTo>
                    <a:lnTo>
                      <a:pt x="4572" y="56388"/>
                    </a:lnTo>
                    <a:lnTo>
                      <a:pt x="1524" y="59436"/>
                    </a:lnTo>
                    <a:lnTo>
                      <a:pt x="0" y="59436"/>
                    </a:lnTo>
                    <a:lnTo>
                      <a:pt x="0" y="586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40" name="Google Shape;2740;p50"/>
              <p:cNvSpPr/>
              <p:nvPr/>
            </p:nvSpPr>
            <p:spPr>
              <a:xfrm>
                <a:off x="5344667" y="334213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741" name="Google Shape;2741;p50"/>
            <p:cNvGrpSpPr/>
            <p:nvPr/>
          </p:nvGrpSpPr>
          <p:grpSpPr>
            <a:xfrm>
              <a:off x="5155970" y="2950238"/>
              <a:ext cx="287844" cy="390100"/>
              <a:chOff x="5497067" y="3147034"/>
              <a:chExt cx="261391" cy="280466"/>
            </a:xfrm>
          </p:grpSpPr>
          <p:sp>
            <p:nvSpPr>
              <p:cNvPr id="2742" name="Google Shape;2742;p50"/>
              <p:cNvSpPr/>
              <p:nvPr/>
            </p:nvSpPr>
            <p:spPr>
              <a:xfrm>
                <a:off x="5497067" y="3367278"/>
                <a:ext cx="55245" cy="11429"/>
              </a:xfrm>
              <a:custGeom>
                <a:rect b="b" l="l" r="r" t="t"/>
                <a:pathLst>
                  <a:path extrusionOk="0" h="11429" w="55245">
                    <a:moveTo>
                      <a:pt x="0" y="11429"/>
                    </a:moveTo>
                    <a:lnTo>
                      <a:pt x="39624" y="4571"/>
                    </a:lnTo>
                    <a:lnTo>
                      <a:pt x="48006" y="3809"/>
                    </a:lnTo>
                    <a:lnTo>
                      <a:pt x="52577" y="1523"/>
                    </a:lnTo>
                    <a:lnTo>
                      <a:pt x="53340" y="761"/>
                    </a:lnTo>
                    <a:lnTo>
                      <a:pt x="54102" y="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43" name="Google Shape;2743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06960" y="3256381"/>
                <a:ext cx="151498" cy="171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4" name="Google Shape;2744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87542" y="3147034"/>
                <a:ext cx="64058" cy="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45" name="Google Shape;2745;p50"/>
            <p:cNvGrpSpPr/>
            <p:nvPr/>
          </p:nvGrpSpPr>
          <p:grpSpPr>
            <a:xfrm>
              <a:off x="5550355" y="3159066"/>
              <a:ext cx="70066" cy="83551"/>
              <a:chOff x="5855208" y="3297173"/>
              <a:chExt cx="63627" cy="60070"/>
            </a:xfrm>
          </p:grpSpPr>
          <p:sp>
            <p:nvSpPr>
              <p:cNvPr id="2746" name="Google Shape;2746;p50"/>
              <p:cNvSpPr/>
              <p:nvPr/>
            </p:nvSpPr>
            <p:spPr>
              <a:xfrm>
                <a:off x="5855208" y="3297173"/>
                <a:ext cx="58420" cy="5079"/>
              </a:xfrm>
              <a:custGeom>
                <a:rect b="b" l="l" r="r" t="t"/>
                <a:pathLst>
                  <a:path extrusionOk="0" h="5079" w="58420">
                    <a:moveTo>
                      <a:pt x="0" y="4572"/>
                    </a:moveTo>
                    <a:lnTo>
                      <a:pt x="9929" y="4202"/>
                    </a:lnTo>
                    <a:lnTo>
                      <a:pt x="19430" y="3333"/>
                    </a:lnTo>
                    <a:lnTo>
                      <a:pt x="28932" y="2321"/>
                    </a:lnTo>
                    <a:lnTo>
                      <a:pt x="38862" y="1524"/>
                    </a:lnTo>
                    <a:lnTo>
                      <a:pt x="43434" y="1524"/>
                    </a:lnTo>
                    <a:lnTo>
                      <a:pt x="53340" y="0"/>
                    </a:lnTo>
                    <a:lnTo>
                      <a:pt x="57912" y="2286"/>
                    </a:lnTo>
                    <a:lnTo>
                      <a:pt x="57912" y="3048"/>
                    </a:lnTo>
                    <a:lnTo>
                      <a:pt x="57912" y="38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47" name="Google Shape;2747;p50"/>
              <p:cNvSpPr/>
              <p:nvPr/>
            </p:nvSpPr>
            <p:spPr>
              <a:xfrm>
                <a:off x="5867400" y="3345179"/>
                <a:ext cx="51435" cy="12064"/>
              </a:xfrm>
              <a:custGeom>
                <a:rect b="b" l="l" r="r" t="t"/>
                <a:pathLst>
                  <a:path extrusionOk="0" h="12064" w="51435">
                    <a:moveTo>
                      <a:pt x="0" y="11429"/>
                    </a:moveTo>
                    <a:lnTo>
                      <a:pt x="41910" y="5333"/>
                    </a:lnTo>
                    <a:lnTo>
                      <a:pt x="44958" y="3809"/>
                    </a:lnTo>
                    <a:lnTo>
                      <a:pt x="48006" y="2285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748" name="Google Shape;2748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13071" y="3093348"/>
              <a:ext cx="116291" cy="1379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9" name="Google Shape;2749;p50"/>
          <p:cNvGrpSpPr/>
          <p:nvPr/>
        </p:nvGrpSpPr>
        <p:grpSpPr>
          <a:xfrm>
            <a:off x="2518712" y="1088241"/>
            <a:ext cx="587728" cy="242133"/>
            <a:chOff x="3330867" y="2208345"/>
            <a:chExt cx="587082" cy="263074"/>
          </a:xfrm>
        </p:grpSpPr>
        <p:pic>
          <p:nvPicPr>
            <p:cNvPr id="2750" name="Google Shape;2750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0867" y="2208822"/>
              <a:ext cx="331330" cy="155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1" name="Google Shape;2751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3913" y="2208345"/>
              <a:ext cx="113731" cy="116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2" name="Google Shape;2752;p50"/>
            <p:cNvSpPr/>
            <p:nvPr/>
          </p:nvSpPr>
          <p:spPr>
            <a:xfrm>
              <a:off x="3430524" y="2358389"/>
              <a:ext cx="394970" cy="113030"/>
            </a:xfrm>
            <a:custGeom>
              <a:rect b="b" l="l" r="r" t="t"/>
              <a:pathLst>
                <a:path extrusionOk="0" h="113030" w="394970">
                  <a:moveTo>
                    <a:pt x="0" y="110489"/>
                  </a:moveTo>
                  <a:lnTo>
                    <a:pt x="20550" y="112656"/>
                  </a:lnTo>
                  <a:lnTo>
                    <a:pt x="40386" y="111823"/>
                  </a:lnTo>
                  <a:lnTo>
                    <a:pt x="60221" y="108989"/>
                  </a:lnTo>
                  <a:lnTo>
                    <a:pt x="112656" y="99048"/>
                  </a:lnTo>
                  <a:lnTo>
                    <a:pt x="176141" y="85117"/>
                  </a:lnTo>
                  <a:lnTo>
                    <a:pt x="235577" y="71294"/>
                  </a:lnTo>
                  <a:lnTo>
                    <a:pt x="290964" y="57578"/>
                  </a:lnTo>
                  <a:lnTo>
                    <a:pt x="333041" y="46243"/>
                  </a:lnTo>
                  <a:lnTo>
                    <a:pt x="377190" y="31241"/>
                  </a:lnTo>
                  <a:lnTo>
                    <a:pt x="393954" y="7619"/>
                  </a:lnTo>
                  <a:lnTo>
                    <a:pt x="393954" y="3809"/>
                  </a:lnTo>
                  <a:lnTo>
                    <a:pt x="394716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3883914" y="2218181"/>
              <a:ext cx="1904" cy="18414"/>
            </a:xfrm>
            <a:custGeom>
              <a:rect b="b" l="l" r="r" t="t"/>
              <a:pathLst>
                <a:path extrusionOk="0" h="18414" w="1904">
                  <a:moveTo>
                    <a:pt x="1524" y="0"/>
                  </a:moveTo>
                  <a:lnTo>
                    <a:pt x="762" y="9906"/>
                  </a:lnTo>
                  <a:lnTo>
                    <a:pt x="0" y="12192"/>
                  </a:lnTo>
                  <a:lnTo>
                    <a:pt x="0" y="1828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3909060" y="2337815"/>
              <a:ext cx="8889" cy="0"/>
            </a:xfrm>
            <a:custGeom>
              <a:rect b="b" l="l" r="r" t="t"/>
              <a:pathLst>
                <a:path extrusionOk="0" h="120000" w="8889">
                  <a:moveTo>
                    <a:pt x="8382" y="0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755" name="Google Shape;2755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4595" y="1094499"/>
            <a:ext cx="114289" cy="13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90199" y="1088274"/>
            <a:ext cx="141180" cy="110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7" name="Google Shape;2757;p50"/>
          <p:cNvGrpSpPr/>
          <p:nvPr/>
        </p:nvGrpSpPr>
        <p:grpSpPr>
          <a:xfrm>
            <a:off x="4233000" y="968925"/>
            <a:ext cx="212501" cy="286896"/>
            <a:chOff x="5043271" y="2078710"/>
            <a:chExt cx="212267" cy="311708"/>
          </a:xfrm>
        </p:grpSpPr>
        <p:pic>
          <p:nvPicPr>
            <p:cNvPr id="2758" name="Google Shape;2758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43271" y="2198344"/>
              <a:ext cx="196265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9" name="Google Shape;2759;p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1668" y="2078710"/>
              <a:ext cx="83870" cy="838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0" name="Google Shape;2760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08946" y="1070038"/>
            <a:ext cx="139654" cy="1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10629" y="1057993"/>
            <a:ext cx="132503" cy="117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2" name="Google Shape;2762;p50"/>
          <p:cNvGrpSpPr/>
          <p:nvPr/>
        </p:nvGrpSpPr>
        <p:grpSpPr>
          <a:xfrm>
            <a:off x="5294749" y="842833"/>
            <a:ext cx="2026237" cy="373905"/>
            <a:chOff x="5824166" y="1273547"/>
            <a:chExt cx="2228839" cy="564982"/>
          </a:xfrm>
        </p:grpSpPr>
        <p:pic>
          <p:nvPicPr>
            <p:cNvPr id="2763" name="Google Shape;2763;p5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24166" y="1273547"/>
              <a:ext cx="243409" cy="3206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4" name="Google Shape;2764;p50"/>
            <p:cNvGrpSpPr/>
            <p:nvPr/>
          </p:nvGrpSpPr>
          <p:grpSpPr>
            <a:xfrm>
              <a:off x="5842338" y="1606328"/>
              <a:ext cx="321436" cy="226881"/>
              <a:chOff x="6120358" y="2180818"/>
              <a:chExt cx="291896" cy="163118"/>
            </a:xfrm>
          </p:grpSpPr>
          <p:sp>
            <p:nvSpPr>
              <p:cNvPr id="2765" name="Google Shape;2765;p50"/>
              <p:cNvSpPr/>
              <p:nvPr/>
            </p:nvSpPr>
            <p:spPr>
              <a:xfrm>
                <a:off x="6144005" y="2231898"/>
                <a:ext cx="86360" cy="8889"/>
              </a:xfrm>
              <a:custGeom>
                <a:rect b="b" l="l" r="r" t="t"/>
                <a:pathLst>
                  <a:path extrusionOk="0" h="8889" w="86360">
                    <a:moveTo>
                      <a:pt x="0" y="4572"/>
                    </a:moveTo>
                    <a:lnTo>
                      <a:pt x="11299" y="4679"/>
                    </a:lnTo>
                    <a:lnTo>
                      <a:pt x="22383" y="4857"/>
                    </a:lnTo>
                    <a:lnTo>
                      <a:pt x="33325" y="4893"/>
                    </a:lnTo>
                    <a:lnTo>
                      <a:pt x="44196" y="4572"/>
                    </a:lnTo>
                    <a:lnTo>
                      <a:pt x="52197" y="3893"/>
                    </a:lnTo>
                    <a:lnTo>
                      <a:pt x="60198" y="3143"/>
                    </a:lnTo>
                    <a:lnTo>
                      <a:pt x="68199" y="2536"/>
                    </a:lnTo>
                    <a:lnTo>
                      <a:pt x="76200" y="2286"/>
                    </a:lnTo>
                    <a:lnTo>
                      <a:pt x="79248" y="2286"/>
                    </a:lnTo>
                    <a:lnTo>
                      <a:pt x="86106" y="0"/>
                    </a:lnTo>
                    <a:lnTo>
                      <a:pt x="85344" y="5334"/>
                    </a:lnTo>
                    <a:lnTo>
                      <a:pt x="84582" y="6096"/>
                    </a:lnTo>
                    <a:lnTo>
                      <a:pt x="84582" y="6858"/>
                    </a:lnTo>
                    <a:lnTo>
                      <a:pt x="8382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66" name="Google Shape;2766;p5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20358" y="2180818"/>
                <a:ext cx="29189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7" name="Google Shape;2767;p5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92546" y="1622543"/>
              <a:ext cx="110089" cy="19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8" name="Google Shape;2768;p5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78837" y="1605287"/>
              <a:ext cx="153620" cy="18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9" name="Google Shape;2769;p5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02421" y="1557245"/>
              <a:ext cx="211849" cy="281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0" name="Google Shape;2770;p5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29179" y="1549114"/>
              <a:ext cx="165368" cy="173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1" name="Google Shape;2771;p5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48761" y="1433588"/>
              <a:ext cx="92362" cy="9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2" name="Google Shape;2772;p5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10425" y="1498240"/>
              <a:ext cx="142580" cy="193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3" name="Google Shape;2773;p50"/>
          <p:cNvGrpSpPr/>
          <p:nvPr/>
        </p:nvGrpSpPr>
        <p:grpSpPr>
          <a:xfrm>
            <a:off x="7601673" y="860369"/>
            <a:ext cx="860569" cy="419231"/>
            <a:chOff x="8361757" y="1300044"/>
            <a:chExt cx="946617" cy="633472"/>
          </a:xfrm>
        </p:grpSpPr>
        <p:sp>
          <p:nvSpPr>
            <p:cNvPr id="2774" name="Google Shape;2774;p50"/>
            <p:cNvSpPr/>
            <p:nvPr/>
          </p:nvSpPr>
          <p:spPr>
            <a:xfrm>
              <a:off x="8762059" y="1910566"/>
              <a:ext cx="185800" cy="22949"/>
            </a:xfrm>
            <a:custGeom>
              <a:rect b="b" l="l" r="r" t="t"/>
              <a:pathLst>
                <a:path extrusionOk="0" h="16510" w="168909">
                  <a:moveTo>
                    <a:pt x="0" y="0"/>
                  </a:moveTo>
                  <a:lnTo>
                    <a:pt x="12013" y="1440"/>
                  </a:lnTo>
                  <a:lnTo>
                    <a:pt x="24098" y="2381"/>
                  </a:lnTo>
                  <a:lnTo>
                    <a:pt x="36325" y="2893"/>
                  </a:lnTo>
                  <a:lnTo>
                    <a:pt x="48768" y="3047"/>
                  </a:lnTo>
                  <a:lnTo>
                    <a:pt x="71056" y="2940"/>
                  </a:lnTo>
                  <a:lnTo>
                    <a:pt x="93345" y="2762"/>
                  </a:lnTo>
                  <a:lnTo>
                    <a:pt x="115633" y="2726"/>
                  </a:lnTo>
                  <a:lnTo>
                    <a:pt x="153733" y="4000"/>
                  </a:lnTo>
                  <a:lnTo>
                    <a:pt x="168402" y="6095"/>
                  </a:lnTo>
                  <a:lnTo>
                    <a:pt x="162306" y="8381"/>
                  </a:lnTo>
                  <a:lnTo>
                    <a:pt x="153924" y="9143"/>
                  </a:lnTo>
                  <a:lnTo>
                    <a:pt x="146304" y="9905"/>
                  </a:lnTo>
                  <a:lnTo>
                    <a:pt x="131445" y="11037"/>
                  </a:lnTo>
                  <a:lnTo>
                    <a:pt x="116586" y="12096"/>
                  </a:lnTo>
                  <a:lnTo>
                    <a:pt x="101727" y="13013"/>
                  </a:lnTo>
                  <a:lnTo>
                    <a:pt x="86868" y="13715"/>
                  </a:lnTo>
                  <a:lnTo>
                    <a:pt x="80391" y="14704"/>
                  </a:lnTo>
                  <a:lnTo>
                    <a:pt x="71628" y="15906"/>
                  </a:lnTo>
                  <a:lnTo>
                    <a:pt x="62865" y="16394"/>
                  </a:lnTo>
                  <a:lnTo>
                    <a:pt x="56388" y="15239"/>
                  </a:lnTo>
                  <a:lnTo>
                    <a:pt x="53340" y="14477"/>
                  </a:lnTo>
                  <a:lnTo>
                    <a:pt x="53340" y="11429"/>
                  </a:lnTo>
                  <a:lnTo>
                    <a:pt x="52577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775" name="Google Shape;2775;p5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361757" y="1572431"/>
              <a:ext cx="223269" cy="146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6" name="Google Shape;2776;p5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34288" y="1367876"/>
              <a:ext cx="201504" cy="4165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7" name="Google Shape;2777;p50"/>
            <p:cNvGrpSpPr/>
            <p:nvPr/>
          </p:nvGrpSpPr>
          <p:grpSpPr>
            <a:xfrm>
              <a:off x="9044427" y="1539591"/>
              <a:ext cx="74821" cy="91855"/>
              <a:chOff x="9028176" y="2132837"/>
              <a:chExt cx="67945" cy="66040"/>
            </a:xfrm>
          </p:grpSpPr>
          <p:sp>
            <p:nvSpPr>
              <p:cNvPr id="2778" name="Google Shape;2778;p50"/>
              <p:cNvSpPr/>
              <p:nvPr/>
            </p:nvSpPr>
            <p:spPr>
              <a:xfrm>
                <a:off x="9028176" y="2132837"/>
                <a:ext cx="59054" cy="5080"/>
              </a:xfrm>
              <a:custGeom>
                <a:rect b="b" l="l" r="r" t="t"/>
                <a:pathLst>
                  <a:path extrusionOk="0" h="5080" w="59054">
                    <a:moveTo>
                      <a:pt x="0" y="0"/>
                    </a:moveTo>
                    <a:lnTo>
                      <a:pt x="9810" y="1762"/>
                    </a:lnTo>
                    <a:lnTo>
                      <a:pt x="19050" y="2666"/>
                    </a:lnTo>
                    <a:lnTo>
                      <a:pt x="28289" y="3000"/>
                    </a:lnTo>
                    <a:lnTo>
                      <a:pt x="38100" y="3047"/>
                    </a:lnTo>
                    <a:lnTo>
                      <a:pt x="44958" y="3047"/>
                    </a:lnTo>
                    <a:lnTo>
                      <a:pt x="51816" y="2285"/>
                    </a:lnTo>
                    <a:lnTo>
                      <a:pt x="58674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79" name="Google Shape;2779;p50"/>
              <p:cNvSpPr/>
              <p:nvPr/>
            </p:nvSpPr>
            <p:spPr>
              <a:xfrm>
                <a:off x="9035796" y="2186177"/>
                <a:ext cx="60325" cy="12700"/>
              </a:xfrm>
              <a:custGeom>
                <a:rect b="b" l="l" r="r" t="t"/>
                <a:pathLst>
                  <a:path extrusionOk="0" h="12700" w="60325">
                    <a:moveTo>
                      <a:pt x="0" y="12191"/>
                    </a:moveTo>
                    <a:lnTo>
                      <a:pt x="46482" y="7619"/>
                    </a:lnTo>
                    <a:lnTo>
                      <a:pt x="53340" y="4571"/>
                    </a:lnTo>
                    <a:lnTo>
                      <a:pt x="56388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780" name="Google Shape;2780;p5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196594" y="1492344"/>
              <a:ext cx="111780" cy="148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1" name="Google Shape;2781;p5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382106" y="1300044"/>
              <a:ext cx="186976" cy="1710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2" name="Google Shape;2782;p50"/>
          <p:cNvGrpSpPr/>
          <p:nvPr/>
        </p:nvGrpSpPr>
        <p:grpSpPr>
          <a:xfrm>
            <a:off x="4204142" y="2505909"/>
            <a:ext cx="856682" cy="623564"/>
            <a:chOff x="4624510" y="3786505"/>
            <a:chExt cx="942341" cy="942224"/>
          </a:xfrm>
        </p:grpSpPr>
        <p:pic>
          <p:nvPicPr>
            <p:cNvPr id="2783" name="Google Shape;2783;p5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739984" y="3786505"/>
              <a:ext cx="172081" cy="3593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84" name="Google Shape;2784;p50"/>
            <p:cNvGrpSpPr/>
            <p:nvPr/>
          </p:nvGrpSpPr>
          <p:grpSpPr>
            <a:xfrm>
              <a:off x="4624510" y="4298387"/>
              <a:ext cx="572604" cy="430342"/>
              <a:chOff x="5014448" y="4116298"/>
              <a:chExt cx="519982" cy="309398"/>
            </a:xfrm>
          </p:grpSpPr>
          <p:sp>
            <p:nvSpPr>
              <p:cNvPr id="2785" name="Google Shape;2785;p50"/>
              <p:cNvSpPr/>
              <p:nvPr/>
            </p:nvSpPr>
            <p:spPr>
              <a:xfrm>
                <a:off x="5014448" y="4174236"/>
                <a:ext cx="90804" cy="251460"/>
              </a:xfrm>
              <a:custGeom>
                <a:rect b="b" l="l" r="r" t="t"/>
                <a:pathLst>
                  <a:path extrusionOk="0" h="251460" w="90804">
                    <a:moveTo>
                      <a:pt x="38373" y="0"/>
                    </a:moveTo>
                    <a:lnTo>
                      <a:pt x="15013" y="32575"/>
                    </a:lnTo>
                    <a:lnTo>
                      <a:pt x="1321" y="91535"/>
                    </a:lnTo>
                    <a:lnTo>
                      <a:pt x="0" y="114526"/>
                    </a:lnTo>
                    <a:lnTo>
                      <a:pt x="1035" y="137160"/>
                    </a:lnTo>
                    <a:lnTo>
                      <a:pt x="11894" y="180498"/>
                    </a:lnTo>
                    <a:lnTo>
                      <a:pt x="35325" y="218694"/>
                    </a:lnTo>
                    <a:lnTo>
                      <a:pt x="68115" y="245161"/>
                    </a:lnTo>
                    <a:lnTo>
                      <a:pt x="86379" y="251460"/>
                    </a:lnTo>
                    <a:lnTo>
                      <a:pt x="87141" y="251460"/>
                    </a:lnTo>
                    <a:lnTo>
                      <a:pt x="90189" y="2514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86" name="Google Shape;2786;p5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76418" y="4116298"/>
                <a:ext cx="458012" cy="277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7" name="Google Shape;2787;p5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350046" y="4442566"/>
              <a:ext cx="127606" cy="108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8" name="Google Shape;2788;p50"/>
            <p:cNvSpPr/>
            <p:nvPr/>
          </p:nvSpPr>
          <p:spPr>
            <a:xfrm>
              <a:off x="5564058" y="4418223"/>
              <a:ext cx="2793" cy="141224"/>
            </a:xfrm>
            <a:custGeom>
              <a:rect b="b" l="l" r="r" t="t"/>
              <a:pathLst>
                <a:path extrusionOk="0" h="101600" w="2539">
                  <a:moveTo>
                    <a:pt x="0" y="0"/>
                  </a:moveTo>
                  <a:lnTo>
                    <a:pt x="1524" y="43434"/>
                  </a:lnTo>
                  <a:lnTo>
                    <a:pt x="1535" y="55447"/>
                  </a:lnTo>
                  <a:lnTo>
                    <a:pt x="1619" y="67532"/>
                  </a:lnTo>
                  <a:lnTo>
                    <a:pt x="1845" y="79759"/>
                  </a:lnTo>
                  <a:lnTo>
                    <a:pt x="2286" y="92202"/>
                  </a:lnTo>
                  <a:lnTo>
                    <a:pt x="2286" y="97536"/>
                  </a:lnTo>
                  <a:lnTo>
                    <a:pt x="2286" y="98298"/>
                  </a:lnTo>
                  <a:lnTo>
                    <a:pt x="2286" y="10134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789" name="Google Shape;2789;p5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24637" y="1816312"/>
            <a:ext cx="2715084" cy="2925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0" name="Google Shape;2790;p50"/>
          <p:cNvGrpSpPr/>
          <p:nvPr/>
        </p:nvGrpSpPr>
        <p:grpSpPr>
          <a:xfrm>
            <a:off x="5295512" y="3055824"/>
            <a:ext cx="3350532" cy="693000"/>
            <a:chOff x="5825005" y="4617443"/>
            <a:chExt cx="3685549" cy="1047145"/>
          </a:xfrm>
        </p:grpSpPr>
        <p:pic>
          <p:nvPicPr>
            <p:cNvPr id="2791" name="Google Shape;2791;p5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825005" y="4790204"/>
              <a:ext cx="230821" cy="172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92" name="Google Shape;2792;p50"/>
            <p:cNvGrpSpPr/>
            <p:nvPr/>
          </p:nvGrpSpPr>
          <p:grpSpPr>
            <a:xfrm>
              <a:off x="6725115" y="4650263"/>
              <a:ext cx="630201" cy="444824"/>
              <a:chOff x="6922008" y="4369282"/>
              <a:chExt cx="572286" cy="319810"/>
            </a:xfrm>
          </p:grpSpPr>
          <p:pic>
            <p:nvPicPr>
              <p:cNvPr id="2793" name="Google Shape;2793;p5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07326" y="4496536"/>
                <a:ext cx="82346" cy="106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4" name="Google Shape;2794;p50"/>
              <p:cNvSpPr/>
              <p:nvPr/>
            </p:nvSpPr>
            <p:spPr>
              <a:xfrm>
                <a:off x="7137654" y="4540757"/>
                <a:ext cx="13970" cy="49529"/>
              </a:xfrm>
              <a:custGeom>
                <a:rect b="b" l="l" r="r" t="t"/>
                <a:pathLst>
                  <a:path extrusionOk="0" h="49529" w="13970">
                    <a:moveTo>
                      <a:pt x="0" y="0"/>
                    </a:moveTo>
                    <a:lnTo>
                      <a:pt x="3155" y="7762"/>
                    </a:lnTo>
                    <a:lnTo>
                      <a:pt x="5810" y="15240"/>
                    </a:lnTo>
                    <a:lnTo>
                      <a:pt x="8036" y="22717"/>
                    </a:lnTo>
                    <a:lnTo>
                      <a:pt x="9906" y="30480"/>
                    </a:lnTo>
                    <a:lnTo>
                      <a:pt x="11430" y="36576"/>
                    </a:lnTo>
                    <a:lnTo>
                      <a:pt x="12954" y="42672"/>
                    </a:lnTo>
                    <a:lnTo>
                      <a:pt x="13716" y="48768"/>
                    </a:lnTo>
                    <a:lnTo>
                      <a:pt x="13716" y="4953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95" name="Google Shape;2795;p50"/>
              <p:cNvSpPr/>
              <p:nvPr/>
            </p:nvSpPr>
            <p:spPr>
              <a:xfrm>
                <a:off x="7126986" y="4471415"/>
                <a:ext cx="12700" cy="3175"/>
              </a:xfrm>
              <a:custGeom>
                <a:rect b="b" l="l" r="r" t="t"/>
                <a:pathLst>
                  <a:path extrusionOk="0" h="3175" w="12700">
                    <a:moveTo>
                      <a:pt x="0" y="3048"/>
                    </a:moveTo>
                    <a:lnTo>
                      <a:pt x="4572" y="2286"/>
                    </a:lnTo>
                    <a:lnTo>
                      <a:pt x="8382" y="762"/>
                    </a:lnTo>
                    <a:lnTo>
                      <a:pt x="1219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96" name="Google Shape;2796;p5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184872" y="4472152"/>
                <a:ext cx="142723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7" name="Google Shape;2797;p50"/>
              <p:cNvSpPr/>
              <p:nvPr/>
            </p:nvSpPr>
            <p:spPr>
              <a:xfrm>
                <a:off x="7365491" y="4530851"/>
                <a:ext cx="7620" cy="52070"/>
              </a:xfrm>
              <a:custGeom>
                <a:rect b="b" l="l" r="r" t="t"/>
                <a:pathLst>
                  <a:path extrusionOk="0" h="52070" w="7620">
                    <a:moveTo>
                      <a:pt x="0" y="0"/>
                    </a:moveTo>
                    <a:lnTo>
                      <a:pt x="5334" y="36575"/>
                    </a:lnTo>
                    <a:lnTo>
                      <a:pt x="7620" y="48005"/>
                    </a:lnTo>
                    <a:lnTo>
                      <a:pt x="3810" y="51815"/>
                    </a:lnTo>
                    <a:lnTo>
                      <a:pt x="3048" y="51815"/>
                    </a:lnTo>
                    <a:lnTo>
                      <a:pt x="2286" y="518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798" name="Google Shape;2798;p50"/>
              <p:cNvSpPr/>
              <p:nvPr/>
            </p:nvSpPr>
            <p:spPr>
              <a:xfrm>
                <a:off x="7354823" y="44599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799" name="Google Shape;2799;p5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405852" y="4369282"/>
                <a:ext cx="88442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0" name="Google Shape;2800;p50"/>
              <p:cNvSpPr/>
              <p:nvPr/>
            </p:nvSpPr>
            <p:spPr>
              <a:xfrm>
                <a:off x="6922008" y="4455413"/>
                <a:ext cx="215265" cy="233679"/>
              </a:xfrm>
              <a:custGeom>
                <a:rect b="b" l="l" r="r" t="t"/>
                <a:pathLst>
                  <a:path extrusionOk="0" h="233679" w="215265">
                    <a:moveTo>
                      <a:pt x="23622" y="0"/>
                    </a:moveTo>
                    <a:lnTo>
                      <a:pt x="10715" y="16323"/>
                    </a:lnTo>
                    <a:lnTo>
                      <a:pt x="3810" y="31718"/>
                    </a:lnTo>
                    <a:lnTo>
                      <a:pt x="904" y="48970"/>
                    </a:lnTo>
                    <a:lnTo>
                      <a:pt x="0" y="70866"/>
                    </a:lnTo>
                    <a:lnTo>
                      <a:pt x="2000" y="106203"/>
                    </a:lnTo>
                    <a:lnTo>
                      <a:pt x="24003" y="172021"/>
                    </a:lnTo>
                    <a:lnTo>
                      <a:pt x="69008" y="216884"/>
                    </a:lnTo>
                    <a:lnTo>
                      <a:pt x="122443" y="232219"/>
                    </a:lnTo>
                    <a:lnTo>
                      <a:pt x="150876" y="233171"/>
                    </a:lnTo>
                    <a:lnTo>
                      <a:pt x="171485" y="231921"/>
                    </a:lnTo>
                    <a:lnTo>
                      <a:pt x="187166" y="230028"/>
                    </a:lnTo>
                    <a:lnTo>
                      <a:pt x="200703" y="226849"/>
                    </a:lnTo>
                    <a:lnTo>
                      <a:pt x="214884" y="22174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801" name="Google Shape;2801;p50"/>
            <p:cNvGrpSpPr/>
            <p:nvPr/>
          </p:nvGrpSpPr>
          <p:grpSpPr>
            <a:xfrm>
              <a:off x="7577626" y="4662981"/>
              <a:ext cx="289550" cy="214642"/>
              <a:chOff x="7696174" y="4378426"/>
              <a:chExt cx="262940" cy="154319"/>
            </a:xfrm>
          </p:grpSpPr>
          <p:pic>
            <p:nvPicPr>
              <p:cNvPr id="2802" name="Google Shape;2802;p50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96174" y="4378426"/>
                <a:ext cx="85394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03" name="Google Shape;2803;p50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802854" y="4411680"/>
                <a:ext cx="156260" cy="121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04" name="Google Shape;2804;p5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64202" y="4709240"/>
              <a:ext cx="206002" cy="146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05" name="Google Shape;2805;p50"/>
            <p:cNvGrpSpPr/>
            <p:nvPr/>
          </p:nvGrpSpPr>
          <p:grpSpPr>
            <a:xfrm>
              <a:off x="8534244" y="4617443"/>
              <a:ext cx="303480" cy="156330"/>
              <a:chOff x="8564879" y="4345686"/>
              <a:chExt cx="275590" cy="112395"/>
            </a:xfrm>
          </p:grpSpPr>
          <p:sp>
            <p:nvSpPr>
              <p:cNvPr id="2806" name="Google Shape;2806;p50"/>
              <p:cNvSpPr/>
              <p:nvPr/>
            </p:nvSpPr>
            <p:spPr>
              <a:xfrm>
                <a:off x="8605265" y="4345686"/>
                <a:ext cx="13334" cy="112395"/>
              </a:xfrm>
              <a:custGeom>
                <a:rect b="b" l="l" r="r" t="t"/>
                <a:pathLst>
                  <a:path extrusionOk="0" h="112395" w="13334">
                    <a:moveTo>
                      <a:pt x="0" y="0"/>
                    </a:moveTo>
                    <a:lnTo>
                      <a:pt x="1726" y="14275"/>
                    </a:lnTo>
                    <a:lnTo>
                      <a:pt x="3524" y="28479"/>
                    </a:lnTo>
                    <a:lnTo>
                      <a:pt x="5464" y="42541"/>
                    </a:lnTo>
                    <a:lnTo>
                      <a:pt x="7620" y="56388"/>
                    </a:lnTo>
                    <a:lnTo>
                      <a:pt x="9310" y="68841"/>
                    </a:lnTo>
                    <a:lnTo>
                      <a:pt x="10858" y="81153"/>
                    </a:lnTo>
                    <a:lnTo>
                      <a:pt x="12120" y="93464"/>
                    </a:lnTo>
                    <a:lnTo>
                      <a:pt x="12954" y="105918"/>
                    </a:lnTo>
                    <a:lnTo>
                      <a:pt x="12954" y="108204"/>
                    </a:lnTo>
                    <a:lnTo>
                      <a:pt x="12954" y="109728"/>
                    </a:lnTo>
                    <a:lnTo>
                      <a:pt x="12954" y="11201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07" name="Google Shape;2807;p50"/>
              <p:cNvSpPr/>
              <p:nvPr/>
            </p:nvSpPr>
            <p:spPr>
              <a:xfrm>
                <a:off x="8564879" y="4347972"/>
                <a:ext cx="275590" cy="109220"/>
              </a:xfrm>
              <a:custGeom>
                <a:rect b="b" l="l" r="r" t="t"/>
                <a:pathLst>
                  <a:path extrusionOk="0" h="109220" w="275590">
                    <a:moveTo>
                      <a:pt x="0" y="40386"/>
                    </a:moveTo>
                    <a:lnTo>
                      <a:pt x="7334" y="30110"/>
                    </a:lnTo>
                    <a:lnTo>
                      <a:pt x="15240" y="23336"/>
                    </a:lnTo>
                    <a:lnTo>
                      <a:pt x="24860" y="18418"/>
                    </a:lnTo>
                    <a:lnTo>
                      <a:pt x="37337" y="13716"/>
                    </a:lnTo>
                    <a:lnTo>
                      <a:pt x="47148" y="9215"/>
                    </a:lnTo>
                    <a:lnTo>
                      <a:pt x="59245" y="4000"/>
                    </a:lnTo>
                    <a:lnTo>
                      <a:pt x="71627" y="214"/>
                    </a:lnTo>
                    <a:lnTo>
                      <a:pt x="82296" y="0"/>
                    </a:lnTo>
                    <a:lnTo>
                      <a:pt x="89153" y="1524"/>
                    </a:lnTo>
                    <a:lnTo>
                      <a:pt x="86868" y="9906"/>
                    </a:lnTo>
                    <a:lnTo>
                      <a:pt x="87630" y="16002"/>
                    </a:lnTo>
                    <a:lnTo>
                      <a:pt x="88558" y="26169"/>
                    </a:lnTo>
                    <a:lnTo>
                      <a:pt x="89916" y="36195"/>
                    </a:lnTo>
                    <a:lnTo>
                      <a:pt x="91273" y="46220"/>
                    </a:lnTo>
                    <a:lnTo>
                      <a:pt x="92202" y="56388"/>
                    </a:lnTo>
                    <a:lnTo>
                      <a:pt x="92880" y="65079"/>
                    </a:lnTo>
                    <a:lnTo>
                      <a:pt x="93630" y="73914"/>
                    </a:lnTo>
                    <a:lnTo>
                      <a:pt x="94237" y="82748"/>
                    </a:lnTo>
                    <a:lnTo>
                      <a:pt x="94488" y="91440"/>
                    </a:lnTo>
                    <a:lnTo>
                      <a:pt x="94488" y="95250"/>
                    </a:lnTo>
                    <a:lnTo>
                      <a:pt x="94488" y="96012"/>
                    </a:lnTo>
                    <a:lnTo>
                      <a:pt x="94488" y="98298"/>
                    </a:lnTo>
                    <a:lnTo>
                      <a:pt x="88392" y="98298"/>
                    </a:lnTo>
                    <a:lnTo>
                      <a:pt x="86868" y="97536"/>
                    </a:lnTo>
                    <a:lnTo>
                      <a:pt x="86106" y="90678"/>
                    </a:lnTo>
                    <a:lnTo>
                      <a:pt x="86534" y="81760"/>
                    </a:lnTo>
                    <a:lnTo>
                      <a:pt x="116490" y="52768"/>
                    </a:lnTo>
                    <a:lnTo>
                      <a:pt x="134874" y="49530"/>
                    </a:lnTo>
                    <a:lnTo>
                      <a:pt x="145542" y="49530"/>
                    </a:lnTo>
                    <a:lnTo>
                      <a:pt x="151638" y="52578"/>
                    </a:lnTo>
                    <a:lnTo>
                      <a:pt x="156210" y="62484"/>
                    </a:lnTo>
                    <a:lnTo>
                      <a:pt x="158174" y="69711"/>
                    </a:lnTo>
                    <a:lnTo>
                      <a:pt x="158781" y="77438"/>
                    </a:lnTo>
                    <a:lnTo>
                      <a:pt x="158674" y="85308"/>
                    </a:lnTo>
                    <a:lnTo>
                      <a:pt x="158496" y="92964"/>
                    </a:lnTo>
                    <a:lnTo>
                      <a:pt x="158496" y="101346"/>
                    </a:lnTo>
                    <a:lnTo>
                      <a:pt x="159258" y="107442"/>
                    </a:lnTo>
                    <a:lnTo>
                      <a:pt x="169164" y="108966"/>
                    </a:lnTo>
                    <a:lnTo>
                      <a:pt x="178593" y="108882"/>
                    </a:lnTo>
                    <a:lnTo>
                      <a:pt x="211645" y="89689"/>
                    </a:lnTo>
                    <a:lnTo>
                      <a:pt x="228111" y="53709"/>
                    </a:lnTo>
                    <a:lnTo>
                      <a:pt x="210728" y="34921"/>
                    </a:lnTo>
                    <a:lnTo>
                      <a:pt x="204311" y="36671"/>
                    </a:lnTo>
                    <a:lnTo>
                      <a:pt x="202692" y="80772"/>
                    </a:lnTo>
                    <a:lnTo>
                      <a:pt x="249936" y="98298"/>
                    </a:lnTo>
                    <a:lnTo>
                      <a:pt x="266700" y="99060"/>
                    </a:lnTo>
                    <a:lnTo>
                      <a:pt x="275082" y="990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808" name="Google Shape;2808;p50"/>
            <p:cNvGrpSpPr/>
            <p:nvPr/>
          </p:nvGrpSpPr>
          <p:grpSpPr>
            <a:xfrm>
              <a:off x="7436225" y="5342390"/>
              <a:ext cx="829675" cy="322198"/>
              <a:chOff x="7567767" y="4866893"/>
              <a:chExt cx="753428" cy="231647"/>
            </a:xfrm>
          </p:grpSpPr>
          <p:sp>
            <p:nvSpPr>
              <p:cNvPr id="2809" name="Google Shape;2809;p50"/>
              <p:cNvSpPr/>
              <p:nvPr/>
            </p:nvSpPr>
            <p:spPr>
              <a:xfrm>
                <a:off x="7567767" y="4897183"/>
                <a:ext cx="80645" cy="153035"/>
              </a:xfrm>
              <a:custGeom>
                <a:rect b="b" l="l" r="r" t="t"/>
                <a:pathLst>
                  <a:path extrusionOk="0" h="153035" w="80645">
                    <a:moveTo>
                      <a:pt x="55280" y="15430"/>
                    </a:moveTo>
                    <a:lnTo>
                      <a:pt x="49113" y="10953"/>
                    </a:lnTo>
                    <a:lnTo>
                      <a:pt x="38516" y="4191"/>
                    </a:lnTo>
                    <a:lnTo>
                      <a:pt x="26777" y="0"/>
                    </a:lnTo>
                    <a:lnTo>
                      <a:pt x="17180" y="3238"/>
                    </a:lnTo>
                    <a:lnTo>
                      <a:pt x="12156" y="12715"/>
                    </a:lnTo>
                    <a:lnTo>
                      <a:pt x="10132" y="24765"/>
                    </a:lnTo>
                    <a:lnTo>
                      <a:pt x="10108" y="37099"/>
                    </a:lnTo>
                    <a:lnTo>
                      <a:pt x="11084" y="47434"/>
                    </a:lnTo>
                    <a:lnTo>
                      <a:pt x="28444" y="83331"/>
                    </a:lnTo>
                    <a:lnTo>
                      <a:pt x="61281" y="101346"/>
                    </a:lnTo>
                    <a:lnTo>
                      <a:pt x="72818" y="106537"/>
                    </a:lnTo>
                    <a:lnTo>
                      <a:pt x="80426" y="113728"/>
                    </a:lnTo>
                    <a:lnTo>
                      <a:pt x="80569" y="121253"/>
                    </a:lnTo>
                    <a:lnTo>
                      <a:pt x="75283" y="127635"/>
                    </a:lnTo>
                    <a:lnTo>
                      <a:pt x="39373" y="146208"/>
                    </a:lnTo>
                    <a:lnTo>
                      <a:pt x="14894" y="152590"/>
                    </a:lnTo>
                    <a:lnTo>
                      <a:pt x="7072" y="152078"/>
                    </a:lnTo>
                    <a:lnTo>
                      <a:pt x="2035" y="148494"/>
                    </a:lnTo>
                    <a:lnTo>
                      <a:pt x="0" y="142196"/>
                    </a:lnTo>
                    <a:lnTo>
                      <a:pt x="1178" y="133540"/>
                    </a:lnTo>
                    <a:lnTo>
                      <a:pt x="3464" y="129730"/>
                    </a:lnTo>
                    <a:lnTo>
                      <a:pt x="5750" y="125158"/>
                    </a:lnTo>
                    <a:lnTo>
                      <a:pt x="7274" y="121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0" name="Google Shape;2810;p50"/>
              <p:cNvSpPr/>
              <p:nvPr/>
            </p:nvSpPr>
            <p:spPr>
              <a:xfrm>
                <a:off x="7671053" y="4936235"/>
                <a:ext cx="116840" cy="87629"/>
              </a:xfrm>
              <a:custGeom>
                <a:rect b="b" l="l" r="r" t="t"/>
                <a:pathLst>
                  <a:path extrusionOk="0" h="87629" w="116840">
                    <a:moveTo>
                      <a:pt x="0" y="0"/>
                    </a:moveTo>
                    <a:lnTo>
                      <a:pt x="1916" y="12572"/>
                    </a:lnTo>
                    <a:lnTo>
                      <a:pt x="3333" y="25145"/>
                    </a:lnTo>
                    <a:lnTo>
                      <a:pt x="4607" y="37718"/>
                    </a:lnTo>
                    <a:lnTo>
                      <a:pt x="6096" y="50291"/>
                    </a:lnTo>
                    <a:lnTo>
                      <a:pt x="28182" y="86796"/>
                    </a:lnTo>
                    <a:lnTo>
                      <a:pt x="35337" y="87629"/>
                    </a:lnTo>
                    <a:lnTo>
                      <a:pt x="42350" y="86177"/>
                    </a:lnTo>
                    <a:lnTo>
                      <a:pt x="48006" y="82295"/>
                    </a:lnTo>
                    <a:lnTo>
                      <a:pt x="53054" y="74568"/>
                    </a:lnTo>
                    <a:lnTo>
                      <a:pt x="55245" y="65627"/>
                    </a:lnTo>
                    <a:lnTo>
                      <a:pt x="55721" y="56257"/>
                    </a:lnTo>
                    <a:lnTo>
                      <a:pt x="55626" y="47243"/>
                    </a:lnTo>
                    <a:lnTo>
                      <a:pt x="55435" y="41064"/>
                    </a:lnTo>
                    <a:lnTo>
                      <a:pt x="54673" y="34385"/>
                    </a:lnTo>
                    <a:lnTo>
                      <a:pt x="53054" y="27848"/>
                    </a:lnTo>
                    <a:lnTo>
                      <a:pt x="50292" y="22097"/>
                    </a:lnTo>
                    <a:lnTo>
                      <a:pt x="49530" y="22097"/>
                    </a:lnTo>
                    <a:lnTo>
                      <a:pt x="50292" y="29717"/>
                    </a:lnTo>
                    <a:lnTo>
                      <a:pt x="52578" y="34289"/>
                    </a:lnTo>
                    <a:lnTo>
                      <a:pt x="85248" y="61067"/>
                    </a:lnTo>
                    <a:lnTo>
                      <a:pt x="92964" y="60293"/>
                    </a:lnTo>
                    <a:lnTo>
                      <a:pt x="100107" y="57947"/>
                    </a:lnTo>
                    <a:lnTo>
                      <a:pt x="106680" y="54101"/>
                    </a:lnTo>
                    <a:lnTo>
                      <a:pt x="112776" y="48005"/>
                    </a:lnTo>
                    <a:lnTo>
                      <a:pt x="115062" y="46481"/>
                    </a:lnTo>
                    <a:lnTo>
                      <a:pt x="116586" y="403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1" name="Google Shape;2811;p50"/>
              <p:cNvSpPr/>
              <p:nvPr/>
            </p:nvSpPr>
            <p:spPr>
              <a:xfrm>
                <a:off x="7770875" y="4892801"/>
                <a:ext cx="71120" cy="205739"/>
              </a:xfrm>
              <a:custGeom>
                <a:rect b="b" l="l" r="r" t="t"/>
                <a:pathLst>
                  <a:path extrusionOk="0" h="205739" w="71120">
                    <a:moveTo>
                      <a:pt x="15240" y="35051"/>
                    </a:moveTo>
                    <a:lnTo>
                      <a:pt x="11680" y="25931"/>
                    </a:lnTo>
                    <a:lnTo>
                      <a:pt x="7905" y="16954"/>
                    </a:lnTo>
                    <a:lnTo>
                      <a:pt x="3988" y="8262"/>
                    </a:lnTo>
                    <a:lnTo>
                      <a:pt x="0" y="0"/>
                    </a:lnTo>
                    <a:lnTo>
                      <a:pt x="2452" y="10286"/>
                    </a:lnTo>
                    <a:lnTo>
                      <a:pt x="5905" y="20573"/>
                    </a:lnTo>
                    <a:lnTo>
                      <a:pt x="9644" y="30860"/>
                    </a:lnTo>
                    <a:lnTo>
                      <a:pt x="12954" y="41147"/>
                    </a:lnTo>
                    <a:lnTo>
                      <a:pt x="22288" y="80867"/>
                    </a:lnTo>
                    <a:lnTo>
                      <a:pt x="28194" y="121157"/>
                    </a:lnTo>
                    <a:lnTo>
                      <a:pt x="32158" y="173664"/>
                    </a:lnTo>
                    <a:lnTo>
                      <a:pt x="32766" y="191261"/>
                    </a:lnTo>
                    <a:lnTo>
                      <a:pt x="33528" y="196595"/>
                    </a:lnTo>
                    <a:lnTo>
                      <a:pt x="33528" y="205739"/>
                    </a:lnTo>
                    <a:lnTo>
                      <a:pt x="33528" y="200405"/>
                    </a:lnTo>
                    <a:lnTo>
                      <a:pt x="31753" y="185677"/>
                    </a:lnTo>
                    <a:lnTo>
                      <a:pt x="29051" y="171164"/>
                    </a:lnTo>
                    <a:lnTo>
                      <a:pt x="25919" y="156793"/>
                    </a:lnTo>
                    <a:lnTo>
                      <a:pt x="22860" y="142493"/>
                    </a:lnTo>
                    <a:lnTo>
                      <a:pt x="20073" y="126932"/>
                    </a:lnTo>
                    <a:lnTo>
                      <a:pt x="17716" y="111156"/>
                    </a:lnTo>
                    <a:lnTo>
                      <a:pt x="16216" y="95238"/>
                    </a:lnTo>
                    <a:lnTo>
                      <a:pt x="16002" y="79247"/>
                    </a:lnTo>
                    <a:lnTo>
                      <a:pt x="17835" y="70901"/>
                    </a:lnTo>
                    <a:lnTo>
                      <a:pt x="22098" y="65055"/>
                    </a:lnTo>
                    <a:lnTo>
                      <a:pt x="28646" y="61352"/>
                    </a:lnTo>
                    <a:lnTo>
                      <a:pt x="37338" y="59435"/>
                    </a:lnTo>
                    <a:lnTo>
                      <a:pt x="45624" y="59376"/>
                    </a:lnTo>
                    <a:lnTo>
                      <a:pt x="53340" y="60674"/>
                    </a:lnTo>
                    <a:lnTo>
                      <a:pt x="60483" y="63829"/>
                    </a:lnTo>
                    <a:lnTo>
                      <a:pt x="67056" y="69341"/>
                    </a:lnTo>
                    <a:lnTo>
                      <a:pt x="70651" y="76092"/>
                    </a:lnTo>
                    <a:lnTo>
                      <a:pt x="70675" y="83343"/>
                    </a:lnTo>
                    <a:lnTo>
                      <a:pt x="68127" y="90451"/>
                    </a:lnTo>
                    <a:lnTo>
                      <a:pt x="32004" y="119633"/>
                    </a:lnTo>
                    <a:lnTo>
                      <a:pt x="27432" y="120395"/>
                    </a:lnTo>
                    <a:lnTo>
                      <a:pt x="26670" y="121157"/>
                    </a:lnTo>
                    <a:lnTo>
                      <a:pt x="22860" y="12115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2" name="Google Shape;2812;p50"/>
              <p:cNvSpPr/>
              <p:nvPr/>
            </p:nvSpPr>
            <p:spPr>
              <a:xfrm>
                <a:off x="7853171" y="4890515"/>
                <a:ext cx="69850" cy="190500"/>
              </a:xfrm>
              <a:custGeom>
                <a:rect b="b" l="l" r="r" t="t"/>
                <a:pathLst>
                  <a:path extrusionOk="0" h="190500" w="69850">
                    <a:moveTo>
                      <a:pt x="0" y="0"/>
                    </a:moveTo>
                    <a:lnTo>
                      <a:pt x="14894" y="43826"/>
                    </a:lnTo>
                    <a:lnTo>
                      <a:pt x="22669" y="93059"/>
                    </a:lnTo>
                    <a:lnTo>
                      <a:pt x="23622" y="128016"/>
                    </a:lnTo>
                    <a:lnTo>
                      <a:pt x="23895" y="141862"/>
                    </a:lnTo>
                    <a:lnTo>
                      <a:pt x="23526" y="155924"/>
                    </a:lnTo>
                    <a:lnTo>
                      <a:pt x="22443" y="170128"/>
                    </a:lnTo>
                    <a:lnTo>
                      <a:pt x="20574" y="184404"/>
                    </a:lnTo>
                    <a:lnTo>
                      <a:pt x="19050" y="188214"/>
                    </a:lnTo>
                    <a:lnTo>
                      <a:pt x="19050" y="190500"/>
                    </a:lnTo>
                    <a:lnTo>
                      <a:pt x="18359" y="181927"/>
                    </a:lnTo>
                    <a:lnTo>
                      <a:pt x="17526" y="173354"/>
                    </a:lnTo>
                    <a:lnTo>
                      <a:pt x="16692" y="164782"/>
                    </a:lnTo>
                    <a:lnTo>
                      <a:pt x="16002" y="156210"/>
                    </a:lnTo>
                    <a:lnTo>
                      <a:pt x="13239" y="139874"/>
                    </a:lnTo>
                    <a:lnTo>
                      <a:pt x="9906" y="123825"/>
                    </a:lnTo>
                    <a:lnTo>
                      <a:pt x="6572" y="107775"/>
                    </a:lnTo>
                    <a:lnTo>
                      <a:pt x="3810" y="91440"/>
                    </a:lnTo>
                    <a:lnTo>
                      <a:pt x="2488" y="83319"/>
                    </a:lnTo>
                    <a:lnTo>
                      <a:pt x="1809" y="73913"/>
                    </a:lnTo>
                    <a:lnTo>
                      <a:pt x="3274" y="65079"/>
                    </a:lnTo>
                    <a:lnTo>
                      <a:pt x="8382" y="58674"/>
                    </a:lnTo>
                    <a:lnTo>
                      <a:pt x="16668" y="55995"/>
                    </a:lnTo>
                    <a:lnTo>
                      <a:pt x="26670" y="55530"/>
                    </a:lnTo>
                    <a:lnTo>
                      <a:pt x="36671" y="56638"/>
                    </a:lnTo>
                    <a:lnTo>
                      <a:pt x="69342" y="85343"/>
                    </a:lnTo>
                    <a:lnTo>
                      <a:pt x="69318" y="94476"/>
                    </a:lnTo>
                    <a:lnTo>
                      <a:pt x="49530" y="116586"/>
                    </a:lnTo>
                    <a:lnTo>
                      <a:pt x="47244" y="117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3" name="Google Shape;2813;p50"/>
              <p:cNvSpPr/>
              <p:nvPr/>
            </p:nvSpPr>
            <p:spPr>
              <a:xfrm>
                <a:off x="7951469" y="4923281"/>
                <a:ext cx="32384" cy="78104"/>
              </a:xfrm>
              <a:custGeom>
                <a:rect b="b" l="l" r="r" t="t"/>
                <a:pathLst>
                  <a:path extrusionOk="0" h="78104" w="32384">
                    <a:moveTo>
                      <a:pt x="6096" y="12954"/>
                    </a:moveTo>
                    <a:lnTo>
                      <a:pt x="3536" y="22645"/>
                    </a:lnTo>
                    <a:lnTo>
                      <a:pt x="1619" y="31623"/>
                    </a:lnTo>
                    <a:lnTo>
                      <a:pt x="416" y="40600"/>
                    </a:lnTo>
                    <a:lnTo>
                      <a:pt x="0" y="50292"/>
                    </a:lnTo>
                    <a:lnTo>
                      <a:pt x="59" y="58066"/>
                    </a:lnTo>
                    <a:lnTo>
                      <a:pt x="1047" y="65055"/>
                    </a:lnTo>
                    <a:lnTo>
                      <a:pt x="4179" y="70758"/>
                    </a:lnTo>
                    <a:lnTo>
                      <a:pt x="10668" y="74676"/>
                    </a:lnTo>
                    <a:lnTo>
                      <a:pt x="19812" y="77724"/>
                    </a:lnTo>
                    <a:lnTo>
                      <a:pt x="26670" y="73152"/>
                    </a:lnTo>
                    <a:lnTo>
                      <a:pt x="29718" y="64770"/>
                    </a:lnTo>
                    <a:lnTo>
                      <a:pt x="32265" y="56090"/>
                    </a:lnTo>
                    <a:lnTo>
                      <a:pt x="32385" y="47339"/>
                    </a:lnTo>
                    <a:lnTo>
                      <a:pt x="30789" y="38731"/>
                    </a:lnTo>
                    <a:lnTo>
                      <a:pt x="28194" y="30480"/>
                    </a:lnTo>
                    <a:lnTo>
                      <a:pt x="24765" y="23741"/>
                    </a:lnTo>
                    <a:lnTo>
                      <a:pt x="20764" y="17145"/>
                    </a:lnTo>
                    <a:lnTo>
                      <a:pt x="17049" y="10548"/>
                    </a:lnTo>
                    <a:lnTo>
                      <a:pt x="14478" y="3810"/>
                    </a:lnTo>
                    <a:lnTo>
                      <a:pt x="14478" y="1524"/>
                    </a:lnTo>
                    <a:lnTo>
                      <a:pt x="14478" y="762"/>
                    </a:lnTo>
                    <a:lnTo>
                      <a:pt x="144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4" name="Google Shape;2814;p50"/>
              <p:cNvSpPr/>
              <p:nvPr/>
            </p:nvSpPr>
            <p:spPr>
              <a:xfrm>
                <a:off x="8013191" y="4876799"/>
                <a:ext cx="75565" cy="114300"/>
              </a:xfrm>
              <a:custGeom>
                <a:rect b="b" l="l" r="r" t="t"/>
                <a:pathLst>
                  <a:path extrusionOk="0" h="114300" w="75565">
                    <a:moveTo>
                      <a:pt x="0" y="51054"/>
                    </a:moveTo>
                    <a:lnTo>
                      <a:pt x="36576" y="73914"/>
                    </a:lnTo>
                    <a:lnTo>
                      <a:pt x="40326" y="95988"/>
                    </a:lnTo>
                    <a:lnTo>
                      <a:pt x="39624" y="102870"/>
                    </a:lnTo>
                    <a:lnTo>
                      <a:pt x="38862" y="108204"/>
                    </a:lnTo>
                    <a:lnTo>
                      <a:pt x="35814" y="111252"/>
                    </a:lnTo>
                    <a:lnTo>
                      <a:pt x="32004" y="114300"/>
                    </a:lnTo>
                    <a:lnTo>
                      <a:pt x="26670" y="110490"/>
                    </a:lnTo>
                    <a:lnTo>
                      <a:pt x="28194" y="109728"/>
                    </a:lnTo>
                    <a:lnTo>
                      <a:pt x="27432" y="99822"/>
                    </a:lnTo>
                    <a:lnTo>
                      <a:pt x="27741" y="87034"/>
                    </a:lnTo>
                    <a:lnTo>
                      <a:pt x="28765" y="74676"/>
                    </a:lnTo>
                    <a:lnTo>
                      <a:pt x="30646" y="62317"/>
                    </a:lnTo>
                    <a:lnTo>
                      <a:pt x="33528" y="49530"/>
                    </a:lnTo>
                    <a:lnTo>
                      <a:pt x="35897" y="37671"/>
                    </a:lnTo>
                    <a:lnTo>
                      <a:pt x="51053" y="762"/>
                    </a:lnTo>
                    <a:lnTo>
                      <a:pt x="51815" y="0"/>
                    </a:lnTo>
                    <a:lnTo>
                      <a:pt x="54101" y="762"/>
                    </a:lnTo>
                    <a:lnTo>
                      <a:pt x="67055" y="43684"/>
                    </a:lnTo>
                    <a:lnTo>
                      <a:pt x="69341" y="55911"/>
                    </a:lnTo>
                    <a:lnTo>
                      <a:pt x="71627" y="67996"/>
                    </a:lnTo>
                    <a:lnTo>
                      <a:pt x="73914" y="80010"/>
                    </a:lnTo>
                    <a:lnTo>
                      <a:pt x="74473" y="86868"/>
                    </a:lnTo>
                    <a:lnTo>
                      <a:pt x="74961" y="93726"/>
                    </a:lnTo>
                    <a:lnTo>
                      <a:pt x="75307" y="100584"/>
                    </a:lnTo>
                    <a:lnTo>
                      <a:pt x="75438" y="1074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5" name="Google Shape;2815;p50"/>
              <p:cNvSpPr/>
              <p:nvPr/>
            </p:nvSpPr>
            <p:spPr>
              <a:xfrm>
                <a:off x="8059673" y="4925496"/>
                <a:ext cx="76200" cy="48895"/>
              </a:xfrm>
              <a:custGeom>
                <a:rect b="b" l="l" r="r" t="t"/>
                <a:pathLst>
                  <a:path extrusionOk="0" h="48895" w="76200">
                    <a:moveTo>
                      <a:pt x="0" y="28265"/>
                    </a:moveTo>
                    <a:lnTo>
                      <a:pt x="5381" y="19823"/>
                    </a:lnTo>
                    <a:lnTo>
                      <a:pt x="11048" y="15025"/>
                    </a:lnTo>
                    <a:lnTo>
                      <a:pt x="18430" y="12084"/>
                    </a:lnTo>
                    <a:lnTo>
                      <a:pt x="28955" y="9215"/>
                    </a:lnTo>
                    <a:lnTo>
                      <a:pt x="36516" y="6619"/>
                    </a:lnTo>
                    <a:lnTo>
                      <a:pt x="47720" y="2738"/>
                    </a:lnTo>
                    <a:lnTo>
                      <a:pt x="59066" y="0"/>
                    </a:lnTo>
                    <a:lnTo>
                      <a:pt x="67056" y="833"/>
                    </a:lnTo>
                    <a:lnTo>
                      <a:pt x="70866" y="3119"/>
                    </a:lnTo>
                    <a:lnTo>
                      <a:pt x="72390" y="9977"/>
                    </a:lnTo>
                    <a:lnTo>
                      <a:pt x="73152" y="14549"/>
                    </a:lnTo>
                    <a:lnTo>
                      <a:pt x="74676" y="22931"/>
                    </a:lnTo>
                    <a:lnTo>
                      <a:pt x="75438" y="31313"/>
                    </a:lnTo>
                    <a:lnTo>
                      <a:pt x="76200" y="38933"/>
                    </a:lnTo>
                    <a:lnTo>
                      <a:pt x="76200" y="41219"/>
                    </a:lnTo>
                    <a:lnTo>
                      <a:pt x="76200" y="47315"/>
                    </a:lnTo>
                    <a:lnTo>
                      <a:pt x="76200" y="488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16" name="Google Shape;2816;p50"/>
              <p:cNvSpPr/>
              <p:nvPr/>
            </p:nvSpPr>
            <p:spPr>
              <a:xfrm>
                <a:off x="8116823" y="48668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817" name="Google Shape;2817;p50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171507" y="4896586"/>
                <a:ext cx="149688" cy="1854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18" name="Google Shape;2818;p50"/>
            <p:cNvGrpSpPr/>
            <p:nvPr/>
          </p:nvGrpSpPr>
          <p:grpSpPr>
            <a:xfrm>
              <a:off x="8474220" y="5228949"/>
              <a:ext cx="1036334" cy="378442"/>
              <a:chOff x="8510371" y="4785334"/>
              <a:chExt cx="941095" cy="272084"/>
            </a:xfrm>
          </p:grpSpPr>
          <p:pic>
            <p:nvPicPr>
              <p:cNvPr id="2819" name="Google Shape;2819;p5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510371" y="4804384"/>
                <a:ext cx="446963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0" name="Google Shape;2820;p5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984394" y="4785334"/>
                <a:ext cx="140580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1" name="Google Shape;2821;p50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145283" y="4827411"/>
                <a:ext cx="254773" cy="110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2" name="Google Shape;2822;p50"/>
              <p:cNvSpPr/>
              <p:nvPr/>
            </p:nvSpPr>
            <p:spPr>
              <a:xfrm>
                <a:off x="9434321" y="4847082"/>
                <a:ext cx="17145" cy="9525"/>
              </a:xfrm>
              <a:custGeom>
                <a:rect b="b" l="l" r="r" t="t"/>
                <a:pathLst>
                  <a:path extrusionOk="0" h="9525" w="17145">
                    <a:moveTo>
                      <a:pt x="16764" y="9144"/>
                    </a:moveTo>
                    <a:lnTo>
                      <a:pt x="6858" y="3810"/>
                    </a:lnTo>
                    <a:lnTo>
                      <a:pt x="5334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51"/>
          <p:cNvSpPr/>
          <p:nvPr/>
        </p:nvSpPr>
        <p:spPr>
          <a:xfrm>
            <a:off x="5479543" y="1318497"/>
            <a:ext cx="519078" cy="5953"/>
          </a:xfrm>
          <a:custGeom>
            <a:rect b="b" l="l" r="r" t="t"/>
            <a:pathLst>
              <a:path extrusionOk="0" h="6350" w="490854">
                <a:moveTo>
                  <a:pt x="0" y="4572"/>
                </a:moveTo>
                <a:lnTo>
                  <a:pt x="12334" y="3131"/>
                </a:lnTo>
                <a:lnTo>
                  <a:pt x="24384" y="2190"/>
                </a:lnTo>
                <a:lnTo>
                  <a:pt x="36433" y="1678"/>
                </a:lnTo>
                <a:lnTo>
                  <a:pt x="48768" y="1524"/>
                </a:lnTo>
                <a:lnTo>
                  <a:pt x="70032" y="1202"/>
                </a:lnTo>
                <a:lnTo>
                  <a:pt x="91439" y="1238"/>
                </a:lnTo>
                <a:lnTo>
                  <a:pt x="112847" y="1416"/>
                </a:lnTo>
                <a:lnTo>
                  <a:pt x="134112" y="1524"/>
                </a:lnTo>
                <a:lnTo>
                  <a:pt x="175260" y="1976"/>
                </a:lnTo>
                <a:lnTo>
                  <a:pt x="216408" y="2286"/>
                </a:lnTo>
                <a:lnTo>
                  <a:pt x="257555" y="2595"/>
                </a:lnTo>
                <a:lnTo>
                  <a:pt x="298704" y="3048"/>
                </a:lnTo>
                <a:lnTo>
                  <a:pt x="331970" y="3167"/>
                </a:lnTo>
                <a:lnTo>
                  <a:pt x="365379" y="3429"/>
                </a:lnTo>
                <a:lnTo>
                  <a:pt x="398787" y="3690"/>
                </a:lnTo>
                <a:lnTo>
                  <a:pt x="432054" y="3810"/>
                </a:lnTo>
                <a:lnTo>
                  <a:pt x="445889" y="3810"/>
                </a:lnTo>
                <a:lnTo>
                  <a:pt x="459867" y="3810"/>
                </a:lnTo>
                <a:lnTo>
                  <a:pt x="473844" y="3810"/>
                </a:lnTo>
                <a:lnTo>
                  <a:pt x="487680" y="3810"/>
                </a:lnTo>
                <a:lnTo>
                  <a:pt x="489204" y="3810"/>
                </a:lnTo>
                <a:lnTo>
                  <a:pt x="490728" y="3810"/>
                </a:lnTo>
                <a:lnTo>
                  <a:pt x="489204" y="3810"/>
                </a:lnTo>
                <a:lnTo>
                  <a:pt x="483108" y="3810"/>
                </a:lnTo>
                <a:lnTo>
                  <a:pt x="474726" y="6096"/>
                </a:lnTo>
                <a:lnTo>
                  <a:pt x="468630" y="4572"/>
                </a:lnTo>
                <a:lnTo>
                  <a:pt x="466344" y="3048"/>
                </a:lnTo>
                <a:lnTo>
                  <a:pt x="463295" y="1524"/>
                </a:lnTo>
                <a:lnTo>
                  <a:pt x="461009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28" name="Google Shape;28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670" y="1418609"/>
            <a:ext cx="379770" cy="336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9" name="Google Shape;2829;p51"/>
          <p:cNvGrpSpPr/>
          <p:nvPr/>
        </p:nvGrpSpPr>
        <p:grpSpPr>
          <a:xfrm>
            <a:off x="5496453" y="2390710"/>
            <a:ext cx="1850203" cy="389241"/>
            <a:chOff x="6046038" y="3612436"/>
            <a:chExt cx="2035203" cy="588154"/>
          </a:xfrm>
        </p:grpSpPr>
        <p:pic>
          <p:nvPicPr>
            <p:cNvPr id="2830" name="Google Shape;2830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46038" y="3864378"/>
              <a:ext cx="230155" cy="3362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31" name="Google Shape;2831;p51"/>
            <p:cNvGrpSpPr/>
            <p:nvPr/>
          </p:nvGrpSpPr>
          <p:grpSpPr>
            <a:xfrm>
              <a:off x="6456516" y="3956173"/>
              <a:ext cx="93799" cy="86826"/>
              <a:chOff x="5666231" y="3877817"/>
              <a:chExt cx="80771" cy="61214"/>
            </a:xfrm>
          </p:grpSpPr>
          <p:sp>
            <p:nvSpPr>
              <p:cNvPr id="2832" name="Google Shape;2832;p51"/>
              <p:cNvSpPr/>
              <p:nvPr/>
            </p:nvSpPr>
            <p:spPr>
              <a:xfrm>
                <a:off x="5666231" y="3877817"/>
                <a:ext cx="62229" cy="5079"/>
              </a:xfrm>
              <a:custGeom>
                <a:rect b="b" l="l" r="r" t="t"/>
                <a:pathLst>
                  <a:path extrusionOk="0" h="5079" w="62229">
                    <a:moveTo>
                      <a:pt x="0" y="4572"/>
                    </a:moveTo>
                    <a:lnTo>
                      <a:pt x="9929" y="4976"/>
                    </a:lnTo>
                    <a:lnTo>
                      <a:pt x="19430" y="4953"/>
                    </a:lnTo>
                    <a:lnTo>
                      <a:pt x="28932" y="4357"/>
                    </a:lnTo>
                    <a:lnTo>
                      <a:pt x="38862" y="3048"/>
                    </a:lnTo>
                    <a:lnTo>
                      <a:pt x="46482" y="1524"/>
                    </a:lnTo>
                    <a:lnTo>
                      <a:pt x="54102" y="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33" name="Google Shape;2833;p51"/>
              <p:cNvSpPr/>
              <p:nvPr/>
            </p:nvSpPr>
            <p:spPr>
              <a:xfrm>
                <a:off x="5678423" y="3932681"/>
                <a:ext cx="68579" cy="6350"/>
              </a:xfrm>
              <a:custGeom>
                <a:rect b="b" l="l" r="r" t="t"/>
                <a:pathLst>
                  <a:path extrusionOk="0" h="6350" w="68579">
                    <a:moveTo>
                      <a:pt x="0" y="4572"/>
                    </a:moveTo>
                    <a:lnTo>
                      <a:pt x="13001" y="5845"/>
                    </a:lnTo>
                    <a:lnTo>
                      <a:pt x="25146" y="6191"/>
                    </a:lnTo>
                    <a:lnTo>
                      <a:pt x="37290" y="5536"/>
                    </a:lnTo>
                    <a:lnTo>
                      <a:pt x="50292" y="3810"/>
                    </a:lnTo>
                    <a:lnTo>
                      <a:pt x="60198" y="2286"/>
                    </a:lnTo>
                    <a:lnTo>
                      <a:pt x="63246" y="2286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834" name="Google Shape;2834;p51"/>
            <p:cNvSpPr/>
            <p:nvPr/>
          </p:nvSpPr>
          <p:spPr>
            <a:xfrm>
              <a:off x="6731906" y="3922780"/>
              <a:ext cx="17715" cy="116113"/>
            </a:xfrm>
            <a:custGeom>
              <a:rect b="b" l="l" r="r" t="t"/>
              <a:pathLst>
                <a:path extrusionOk="0" h="81914" w="15239">
                  <a:moveTo>
                    <a:pt x="0" y="0"/>
                  </a:moveTo>
                  <a:lnTo>
                    <a:pt x="1571" y="10406"/>
                  </a:lnTo>
                  <a:lnTo>
                    <a:pt x="2857" y="20955"/>
                  </a:lnTo>
                  <a:lnTo>
                    <a:pt x="3857" y="31503"/>
                  </a:lnTo>
                  <a:lnTo>
                    <a:pt x="4572" y="41910"/>
                  </a:lnTo>
                  <a:lnTo>
                    <a:pt x="5607" y="50018"/>
                  </a:lnTo>
                  <a:lnTo>
                    <a:pt x="6572" y="58197"/>
                  </a:lnTo>
                  <a:lnTo>
                    <a:pt x="7679" y="66234"/>
                  </a:lnTo>
                  <a:lnTo>
                    <a:pt x="9144" y="73914"/>
                  </a:lnTo>
                  <a:lnTo>
                    <a:pt x="11430" y="80010"/>
                  </a:lnTo>
                  <a:lnTo>
                    <a:pt x="12192" y="78486"/>
                  </a:lnTo>
                  <a:lnTo>
                    <a:pt x="15240" y="815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6838097" y="3975741"/>
              <a:ext cx="79723" cy="15302"/>
            </a:xfrm>
            <a:custGeom>
              <a:rect b="b" l="l" r="r" t="t"/>
              <a:pathLst>
                <a:path extrusionOk="0" h="10795" w="68579">
                  <a:moveTo>
                    <a:pt x="0" y="10667"/>
                  </a:moveTo>
                  <a:lnTo>
                    <a:pt x="40386" y="5333"/>
                  </a:lnTo>
                  <a:lnTo>
                    <a:pt x="47124" y="3643"/>
                  </a:lnTo>
                  <a:lnTo>
                    <a:pt x="53721" y="2095"/>
                  </a:lnTo>
                  <a:lnTo>
                    <a:pt x="60317" y="833"/>
                  </a:lnTo>
                  <a:lnTo>
                    <a:pt x="67056" y="0"/>
                  </a:lnTo>
                  <a:lnTo>
                    <a:pt x="67818" y="0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836" name="Google Shape;2836;p51"/>
            <p:cNvGrpSpPr/>
            <p:nvPr/>
          </p:nvGrpSpPr>
          <p:grpSpPr>
            <a:xfrm>
              <a:off x="6996282" y="3612436"/>
              <a:ext cx="567257" cy="429157"/>
              <a:chOff x="6131026" y="3635476"/>
              <a:chExt cx="488467" cy="302564"/>
            </a:xfrm>
          </p:grpSpPr>
          <p:pic>
            <p:nvPicPr>
              <p:cNvPr id="2837" name="Google Shape;2837;p5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31026" y="3635476"/>
                <a:ext cx="174548" cy="269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8" name="Google Shape;2838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48958" y="3763517"/>
                <a:ext cx="270535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39" name="Google Shape;2839;p51"/>
            <p:cNvGrpSpPr/>
            <p:nvPr/>
          </p:nvGrpSpPr>
          <p:grpSpPr>
            <a:xfrm>
              <a:off x="7767039" y="3757266"/>
              <a:ext cx="314201" cy="238932"/>
              <a:chOff x="6794728" y="3737584"/>
              <a:chExt cx="270560" cy="168452"/>
            </a:xfrm>
          </p:grpSpPr>
          <p:pic>
            <p:nvPicPr>
              <p:cNvPr id="2840" name="Google Shape;2840;p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94728" y="3737584"/>
                <a:ext cx="13492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1" name="Google Shape;2841;p5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57796" y="3743871"/>
                <a:ext cx="107492" cy="109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42" name="Google Shape;2842;p51"/>
          <p:cNvGrpSpPr/>
          <p:nvPr/>
        </p:nvGrpSpPr>
        <p:grpSpPr>
          <a:xfrm>
            <a:off x="4734638" y="1942941"/>
            <a:ext cx="1706384" cy="310691"/>
            <a:chOff x="5208049" y="2935842"/>
            <a:chExt cx="1877004" cy="469463"/>
          </a:xfrm>
        </p:grpSpPr>
        <p:sp>
          <p:nvSpPr>
            <p:cNvPr id="2843" name="Google Shape;2843;p51"/>
            <p:cNvSpPr/>
            <p:nvPr/>
          </p:nvSpPr>
          <p:spPr>
            <a:xfrm>
              <a:off x="5208049" y="3239686"/>
              <a:ext cx="6643" cy="165619"/>
            </a:xfrm>
            <a:custGeom>
              <a:rect b="b" l="l" r="r" t="t"/>
              <a:pathLst>
                <a:path extrusionOk="0" h="116839" w="5714">
                  <a:moveTo>
                    <a:pt x="0" y="0"/>
                  </a:moveTo>
                  <a:lnTo>
                    <a:pt x="154" y="11310"/>
                  </a:lnTo>
                  <a:lnTo>
                    <a:pt x="666" y="22478"/>
                  </a:lnTo>
                  <a:lnTo>
                    <a:pt x="1607" y="33647"/>
                  </a:lnTo>
                  <a:lnTo>
                    <a:pt x="3048" y="44958"/>
                  </a:lnTo>
                  <a:lnTo>
                    <a:pt x="4369" y="59126"/>
                  </a:lnTo>
                  <a:lnTo>
                    <a:pt x="5334" y="101346"/>
                  </a:lnTo>
                  <a:lnTo>
                    <a:pt x="5334" y="111252"/>
                  </a:lnTo>
                  <a:lnTo>
                    <a:pt x="5334" y="11658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5343443" y="3303457"/>
              <a:ext cx="75295" cy="9001"/>
            </a:xfrm>
            <a:custGeom>
              <a:rect b="b" l="l" r="r" t="t"/>
              <a:pathLst>
                <a:path extrusionOk="0" h="6350" w="64770">
                  <a:moveTo>
                    <a:pt x="0" y="6096"/>
                  </a:moveTo>
                  <a:lnTo>
                    <a:pt x="9144" y="6191"/>
                  </a:lnTo>
                  <a:lnTo>
                    <a:pt x="18288" y="6286"/>
                  </a:lnTo>
                  <a:lnTo>
                    <a:pt x="27432" y="6096"/>
                  </a:lnTo>
                  <a:lnTo>
                    <a:pt x="62484" y="762"/>
                  </a:lnTo>
                  <a:lnTo>
                    <a:pt x="63246" y="762"/>
                  </a:lnTo>
                  <a:lnTo>
                    <a:pt x="64008" y="0"/>
                  </a:lnTo>
                  <a:lnTo>
                    <a:pt x="6476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845" name="Google Shape;2845;p51"/>
            <p:cNvGrpSpPr/>
            <p:nvPr/>
          </p:nvGrpSpPr>
          <p:grpSpPr>
            <a:xfrm>
              <a:off x="5534410" y="2999611"/>
              <a:ext cx="542479" cy="397814"/>
              <a:chOff x="4872202" y="3203422"/>
              <a:chExt cx="467131" cy="280467"/>
            </a:xfrm>
          </p:grpSpPr>
          <p:pic>
            <p:nvPicPr>
              <p:cNvPr id="2846" name="Google Shape;2846;p5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72202" y="3203422"/>
                <a:ext cx="189026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7" name="Google Shape;2847;p5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80990" y="3305556"/>
                <a:ext cx="112064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8" name="Google Shape;2848;p5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221198" y="3313198"/>
                <a:ext cx="118135" cy="1706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49" name="Google Shape;2849;p51"/>
            <p:cNvGrpSpPr/>
            <p:nvPr/>
          </p:nvGrpSpPr>
          <p:grpSpPr>
            <a:xfrm>
              <a:off x="6233519" y="2935842"/>
              <a:ext cx="347798" cy="410479"/>
              <a:chOff x="5474208" y="3158464"/>
              <a:chExt cx="299490" cy="289396"/>
            </a:xfrm>
          </p:grpSpPr>
          <p:sp>
            <p:nvSpPr>
              <p:cNvPr id="2850" name="Google Shape;2850;p51"/>
              <p:cNvSpPr/>
              <p:nvPr/>
            </p:nvSpPr>
            <p:spPr>
              <a:xfrm>
                <a:off x="5474208" y="3359657"/>
                <a:ext cx="81279" cy="5079"/>
              </a:xfrm>
              <a:custGeom>
                <a:rect b="b" l="l" r="r" t="t"/>
                <a:pathLst>
                  <a:path extrusionOk="0" h="5079" w="81279">
                    <a:moveTo>
                      <a:pt x="0" y="3048"/>
                    </a:moveTo>
                    <a:lnTo>
                      <a:pt x="9596" y="3607"/>
                    </a:lnTo>
                    <a:lnTo>
                      <a:pt x="19050" y="4095"/>
                    </a:lnTo>
                    <a:lnTo>
                      <a:pt x="28503" y="4441"/>
                    </a:lnTo>
                    <a:lnTo>
                      <a:pt x="38100" y="4572"/>
                    </a:lnTo>
                    <a:lnTo>
                      <a:pt x="47696" y="3976"/>
                    </a:lnTo>
                    <a:lnTo>
                      <a:pt x="57150" y="2667"/>
                    </a:lnTo>
                    <a:lnTo>
                      <a:pt x="66603" y="1357"/>
                    </a:lnTo>
                    <a:lnTo>
                      <a:pt x="76200" y="762"/>
                    </a:lnTo>
                    <a:lnTo>
                      <a:pt x="77724" y="762"/>
                    </a:lnTo>
                    <a:lnTo>
                      <a:pt x="79248" y="0"/>
                    </a:lnTo>
                    <a:lnTo>
                      <a:pt x="807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851" name="Google Shape;2851;p5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600579" y="3271335"/>
                <a:ext cx="154832" cy="176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2" name="Google Shape;2852;p5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693638" y="3158464"/>
                <a:ext cx="80060" cy="77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53" name="Google Shape;2853;p51"/>
            <p:cNvGrpSpPr/>
            <p:nvPr/>
          </p:nvGrpSpPr>
          <p:grpSpPr>
            <a:xfrm>
              <a:off x="6778594" y="3064460"/>
              <a:ext cx="306459" cy="160455"/>
              <a:chOff x="5943574" y="3249142"/>
              <a:chExt cx="263893" cy="113124"/>
            </a:xfrm>
          </p:grpSpPr>
          <p:pic>
            <p:nvPicPr>
              <p:cNvPr id="2854" name="Google Shape;2854;p5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43574" y="3278860"/>
                <a:ext cx="119684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5" name="Google Shape;2855;p5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092926" y="3249142"/>
                <a:ext cx="114541" cy="113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56" name="Google Shape;2856;p51"/>
          <p:cNvGrpSpPr/>
          <p:nvPr/>
        </p:nvGrpSpPr>
        <p:grpSpPr>
          <a:xfrm>
            <a:off x="3996032" y="1079158"/>
            <a:ext cx="525957" cy="165887"/>
            <a:chOff x="3891699" y="2238444"/>
            <a:chExt cx="498207" cy="176739"/>
          </a:xfrm>
        </p:grpSpPr>
        <p:pic>
          <p:nvPicPr>
            <p:cNvPr id="2857" name="Google Shape;2857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91699" y="2238444"/>
              <a:ext cx="338188" cy="1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8" name="Google Shape;2858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268698" y="2256161"/>
              <a:ext cx="121208" cy="146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9" name="Google Shape;2859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7479" y="1484413"/>
            <a:ext cx="3675446" cy="2906878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51"/>
          <p:cNvSpPr/>
          <p:nvPr/>
        </p:nvSpPr>
        <p:spPr>
          <a:xfrm>
            <a:off x="4099047" y="1238387"/>
            <a:ext cx="478117" cy="102989"/>
          </a:xfrm>
          <a:custGeom>
            <a:rect b="b" l="l" r="r" t="t"/>
            <a:pathLst>
              <a:path extrusionOk="0" h="109855" w="452120">
                <a:moveTo>
                  <a:pt x="0" y="106680"/>
                </a:moveTo>
                <a:lnTo>
                  <a:pt x="21347" y="109561"/>
                </a:lnTo>
                <a:lnTo>
                  <a:pt x="41624" y="108013"/>
                </a:lnTo>
                <a:lnTo>
                  <a:pt x="62043" y="103893"/>
                </a:lnTo>
                <a:lnTo>
                  <a:pt x="83820" y="99060"/>
                </a:lnTo>
                <a:lnTo>
                  <a:pt x="118562" y="91344"/>
                </a:lnTo>
                <a:lnTo>
                  <a:pt x="153162" y="84201"/>
                </a:lnTo>
                <a:lnTo>
                  <a:pt x="187761" y="77628"/>
                </a:lnTo>
                <a:lnTo>
                  <a:pt x="222504" y="71628"/>
                </a:lnTo>
                <a:lnTo>
                  <a:pt x="253484" y="66698"/>
                </a:lnTo>
                <a:lnTo>
                  <a:pt x="284607" y="61912"/>
                </a:lnTo>
                <a:lnTo>
                  <a:pt x="315729" y="56840"/>
                </a:lnTo>
                <a:lnTo>
                  <a:pt x="367391" y="46446"/>
                </a:lnTo>
                <a:lnTo>
                  <a:pt x="408753" y="36373"/>
                </a:lnTo>
                <a:lnTo>
                  <a:pt x="444245" y="25146"/>
                </a:lnTo>
                <a:lnTo>
                  <a:pt x="451866" y="22098"/>
                </a:lnTo>
                <a:lnTo>
                  <a:pt x="450342" y="17526"/>
                </a:lnTo>
                <a:lnTo>
                  <a:pt x="448818" y="14478"/>
                </a:lnTo>
                <a:lnTo>
                  <a:pt x="448818" y="9144"/>
                </a:lnTo>
                <a:lnTo>
                  <a:pt x="448818" y="6096"/>
                </a:lnTo>
                <a:lnTo>
                  <a:pt x="448818" y="3048"/>
                </a:lnTo>
                <a:lnTo>
                  <a:pt x="448818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61" name="Google Shape;2861;p51"/>
          <p:cNvSpPr/>
          <p:nvPr/>
        </p:nvSpPr>
        <p:spPr>
          <a:xfrm>
            <a:off x="4621962" y="1106778"/>
            <a:ext cx="4029" cy="20240"/>
          </a:xfrm>
          <a:custGeom>
            <a:rect b="b" l="l" r="r" t="t"/>
            <a:pathLst>
              <a:path extrusionOk="0" h="21589" w="3810">
                <a:moveTo>
                  <a:pt x="3810" y="0"/>
                </a:moveTo>
                <a:lnTo>
                  <a:pt x="1524" y="12192"/>
                </a:lnTo>
                <a:lnTo>
                  <a:pt x="0" y="14478"/>
                </a:lnTo>
                <a:lnTo>
                  <a:pt x="3048" y="21336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62" name="Google Shape;2862;p51"/>
          <p:cNvSpPr/>
          <p:nvPr/>
        </p:nvSpPr>
        <p:spPr>
          <a:xfrm>
            <a:off x="4641270" y="1207631"/>
            <a:ext cx="24174" cy="21431"/>
          </a:xfrm>
          <a:custGeom>
            <a:rect b="b" l="l" r="r" t="t"/>
            <a:pathLst>
              <a:path extrusionOk="0" h="22860" w="22860">
                <a:moveTo>
                  <a:pt x="0" y="4571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4571"/>
                </a:lnTo>
                <a:lnTo>
                  <a:pt x="17526" y="0"/>
                </a:lnTo>
                <a:lnTo>
                  <a:pt x="5334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63" name="Google Shape;2863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00652" y="1065984"/>
            <a:ext cx="234183" cy="1845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51"/>
          <p:cNvSpPr/>
          <p:nvPr/>
        </p:nvSpPr>
        <p:spPr>
          <a:xfrm>
            <a:off x="5762722" y="1158993"/>
            <a:ext cx="68494" cy="21431"/>
          </a:xfrm>
          <a:custGeom>
            <a:rect b="b" l="l" r="r" t="t"/>
            <a:pathLst>
              <a:path extrusionOk="0" h="22860" w="64770">
                <a:moveTo>
                  <a:pt x="0" y="22860"/>
                </a:moveTo>
                <a:lnTo>
                  <a:pt x="41469" y="9894"/>
                </a:lnTo>
                <a:lnTo>
                  <a:pt x="57912" y="3048"/>
                </a:lnTo>
                <a:lnTo>
                  <a:pt x="61722" y="1524"/>
                </a:lnTo>
                <a:lnTo>
                  <a:pt x="64769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65" name="Google Shape;2865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23379" y="1045856"/>
            <a:ext cx="145879" cy="13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611452" y="920786"/>
            <a:ext cx="83719" cy="90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7" name="Google Shape;2867;p51"/>
          <p:cNvSpPr/>
          <p:nvPr/>
        </p:nvSpPr>
        <p:spPr>
          <a:xfrm>
            <a:off x="5749851" y="1108444"/>
            <a:ext cx="73866" cy="4166"/>
          </a:xfrm>
          <a:custGeom>
            <a:rect b="b" l="l" r="r" t="t"/>
            <a:pathLst>
              <a:path extrusionOk="0" h="4444" w="69850">
                <a:moveTo>
                  <a:pt x="0" y="2035"/>
                </a:moveTo>
                <a:lnTo>
                  <a:pt x="10834" y="3214"/>
                </a:lnTo>
                <a:lnTo>
                  <a:pt x="20955" y="3464"/>
                </a:lnTo>
                <a:lnTo>
                  <a:pt x="31075" y="3000"/>
                </a:lnTo>
                <a:lnTo>
                  <a:pt x="41910" y="2035"/>
                </a:lnTo>
                <a:lnTo>
                  <a:pt x="47482" y="1071"/>
                </a:lnTo>
                <a:lnTo>
                  <a:pt x="55626" y="35"/>
                </a:lnTo>
                <a:lnTo>
                  <a:pt x="63769" y="0"/>
                </a:lnTo>
                <a:lnTo>
                  <a:pt x="69342" y="2035"/>
                </a:lnTo>
                <a:lnTo>
                  <a:pt x="69342" y="2797"/>
                </a:lnTo>
                <a:lnTo>
                  <a:pt x="69342" y="3559"/>
                </a:lnTo>
                <a:lnTo>
                  <a:pt x="69342" y="432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2868" name="Google Shape;2868;p51"/>
          <p:cNvGrpSpPr/>
          <p:nvPr/>
        </p:nvGrpSpPr>
        <p:grpSpPr>
          <a:xfrm>
            <a:off x="6393476" y="912251"/>
            <a:ext cx="1247822" cy="284737"/>
            <a:chOff x="7032753" y="1378439"/>
            <a:chExt cx="1372591" cy="430246"/>
          </a:xfrm>
        </p:grpSpPr>
        <p:pic>
          <p:nvPicPr>
            <p:cNvPr id="2869" name="Google Shape;2869;p5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32753" y="1553536"/>
              <a:ext cx="323944" cy="23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0" name="Google Shape;2870;p5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55744" y="1378439"/>
              <a:ext cx="215982" cy="4302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1" name="Google Shape;2871;p51"/>
            <p:cNvGrpSpPr/>
            <p:nvPr/>
          </p:nvGrpSpPr>
          <p:grpSpPr>
            <a:xfrm>
              <a:off x="8099795" y="1564318"/>
              <a:ext cx="86720" cy="97453"/>
              <a:chOff x="7081265" y="2191512"/>
              <a:chExt cx="74675" cy="68706"/>
            </a:xfrm>
          </p:grpSpPr>
          <p:sp>
            <p:nvSpPr>
              <p:cNvPr id="2872" name="Google Shape;2872;p51"/>
              <p:cNvSpPr/>
              <p:nvPr/>
            </p:nvSpPr>
            <p:spPr>
              <a:xfrm>
                <a:off x="7081265" y="2191512"/>
                <a:ext cx="51434" cy="5080"/>
              </a:xfrm>
              <a:custGeom>
                <a:rect b="b" l="l" r="r" t="t"/>
                <a:pathLst>
                  <a:path extrusionOk="0" h="5080" w="51434">
                    <a:moveTo>
                      <a:pt x="0" y="0"/>
                    </a:moveTo>
                    <a:lnTo>
                      <a:pt x="8322" y="892"/>
                    </a:lnTo>
                    <a:lnTo>
                      <a:pt x="16287" y="1428"/>
                    </a:lnTo>
                    <a:lnTo>
                      <a:pt x="24110" y="1821"/>
                    </a:lnTo>
                    <a:lnTo>
                      <a:pt x="32004" y="2285"/>
                    </a:lnTo>
                    <a:lnTo>
                      <a:pt x="38862" y="2285"/>
                    </a:lnTo>
                    <a:lnTo>
                      <a:pt x="44958" y="3047"/>
                    </a:lnTo>
                    <a:lnTo>
                      <a:pt x="51053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73" name="Google Shape;2873;p51"/>
              <p:cNvSpPr/>
              <p:nvPr/>
            </p:nvSpPr>
            <p:spPr>
              <a:xfrm>
                <a:off x="7087361" y="2241804"/>
                <a:ext cx="68579" cy="18414"/>
              </a:xfrm>
              <a:custGeom>
                <a:rect b="b" l="l" r="r" t="t"/>
                <a:pathLst>
                  <a:path extrusionOk="0" h="18414" w="68579">
                    <a:moveTo>
                      <a:pt x="0" y="18287"/>
                    </a:moveTo>
                    <a:lnTo>
                      <a:pt x="39969" y="10251"/>
                    </a:lnTo>
                    <a:lnTo>
                      <a:pt x="61722" y="3047"/>
                    </a:lnTo>
                    <a:lnTo>
                      <a:pt x="64008" y="2285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874" name="Google Shape;2874;p5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269227" y="1538404"/>
              <a:ext cx="136117" cy="1546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5" name="Google Shape;2875;p51"/>
          <p:cNvGrpSpPr/>
          <p:nvPr/>
        </p:nvGrpSpPr>
        <p:grpSpPr>
          <a:xfrm>
            <a:off x="7992809" y="882193"/>
            <a:ext cx="998905" cy="281311"/>
            <a:chOff x="8792002" y="1333021"/>
            <a:chExt cx="1098784" cy="425069"/>
          </a:xfrm>
        </p:grpSpPr>
        <p:pic>
          <p:nvPicPr>
            <p:cNvPr id="2876" name="Google Shape;2876;p5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92002" y="1536242"/>
              <a:ext cx="200938" cy="165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7" name="Google Shape;2877;p51"/>
            <p:cNvGrpSpPr/>
            <p:nvPr/>
          </p:nvGrpSpPr>
          <p:grpSpPr>
            <a:xfrm>
              <a:off x="9251919" y="1333021"/>
              <a:ext cx="190314" cy="425069"/>
              <a:chOff x="8073364" y="2028443"/>
              <a:chExt cx="163880" cy="299682"/>
            </a:xfrm>
          </p:grpSpPr>
          <p:pic>
            <p:nvPicPr>
              <p:cNvPr id="2878" name="Google Shape;2878;p5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73364" y="2136622"/>
                <a:ext cx="163880" cy="1915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9" name="Google Shape;2879;p51"/>
              <p:cNvSpPr/>
              <p:nvPr/>
            </p:nvSpPr>
            <p:spPr>
              <a:xfrm>
                <a:off x="8204453" y="2028443"/>
                <a:ext cx="32384" cy="54610"/>
              </a:xfrm>
              <a:custGeom>
                <a:rect b="b" l="l" r="r" t="t"/>
                <a:pathLst>
                  <a:path extrusionOk="0" h="54610" w="32384">
                    <a:moveTo>
                      <a:pt x="6857" y="0"/>
                    </a:moveTo>
                    <a:lnTo>
                      <a:pt x="6750" y="9251"/>
                    </a:lnTo>
                    <a:lnTo>
                      <a:pt x="6572" y="18573"/>
                    </a:lnTo>
                    <a:lnTo>
                      <a:pt x="6536" y="27753"/>
                    </a:lnTo>
                    <a:lnTo>
                      <a:pt x="6857" y="36576"/>
                    </a:lnTo>
                    <a:lnTo>
                      <a:pt x="7619" y="42672"/>
                    </a:lnTo>
                    <a:lnTo>
                      <a:pt x="8381" y="49530"/>
                    </a:lnTo>
                    <a:lnTo>
                      <a:pt x="12191" y="54102"/>
                    </a:lnTo>
                    <a:lnTo>
                      <a:pt x="12953" y="54102"/>
                    </a:lnTo>
                    <a:lnTo>
                      <a:pt x="13715" y="54102"/>
                    </a:lnTo>
                    <a:lnTo>
                      <a:pt x="13715" y="48006"/>
                    </a:lnTo>
                    <a:lnTo>
                      <a:pt x="12953" y="44196"/>
                    </a:lnTo>
                    <a:lnTo>
                      <a:pt x="9905" y="38862"/>
                    </a:lnTo>
                    <a:lnTo>
                      <a:pt x="6857" y="34290"/>
                    </a:lnTo>
                    <a:lnTo>
                      <a:pt x="3047" y="30480"/>
                    </a:lnTo>
                    <a:lnTo>
                      <a:pt x="0" y="26670"/>
                    </a:lnTo>
                    <a:lnTo>
                      <a:pt x="761" y="27432"/>
                    </a:lnTo>
                    <a:lnTo>
                      <a:pt x="4571" y="32766"/>
                    </a:lnTo>
                    <a:lnTo>
                      <a:pt x="7619" y="33528"/>
                    </a:lnTo>
                    <a:lnTo>
                      <a:pt x="13715" y="37338"/>
                    </a:lnTo>
                    <a:lnTo>
                      <a:pt x="20573" y="36576"/>
                    </a:lnTo>
                    <a:lnTo>
                      <a:pt x="27431" y="36575"/>
                    </a:lnTo>
                    <a:lnTo>
                      <a:pt x="29717" y="36575"/>
                    </a:lnTo>
                    <a:lnTo>
                      <a:pt x="30479" y="36575"/>
                    </a:lnTo>
                    <a:lnTo>
                      <a:pt x="32003" y="36575"/>
                    </a:lnTo>
                    <a:lnTo>
                      <a:pt x="28193" y="35813"/>
                    </a:lnTo>
                    <a:lnTo>
                      <a:pt x="23621" y="35813"/>
                    </a:lnTo>
                    <a:lnTo>
                      <a:pt x="19049" y="35814"/>
                    </a:lnTo>
                    <a:lnTo>
                      <a:pt x="13715" y="36576"/>
                    </a:lnTo>
                    <a:lnTo>
                      <a:pt x="7619" y="40386"/>
                    </a:lnTo>
                    <a:lnTo>
                      <a:pt x="9143" y="46482"/>
                    </a:lnTo>
                    <a:lnTo>
                      <a:pt x="9905" y="48006"/>
                    </a:lnTo>
                    <a:lnTo>
                      <a:pt x="9905" y="48768"/>
                    </a:lnTo>
                    <a:lnTo>
                      <a:pt x="10667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880" name="Google Shape;2880;p51"/>
            <p:cNvGrpSpPr/>
            <p:nvPr/>
          </p:nvGrpSpPr>
          <p:grpSpPr>
            <a:xfrm>
              <a:off x="9580221" y="1495108"/>
              <a:ext cx="310565" cy="235690"/>
              <a:chOff x="8356066" y="2142718"/>
              <a:chExt cx="267429" cy="166166"/>
            </a:xfrm>
          </p:grpSpPr>
          <p:pic>
            <p:nvPicPr>
              <p:cNvPr id="2881" name="Google Shape;2881;p5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356066" y="2142718"/>
                <a:ext cx="152450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2" name="Google Shape;2882;p51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538696" y="2159482"/>
                <a:ext cx="84799" cy="96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83" name="Google Shape;2883;p51"/>
          <p:cNvGrpSpPr/>
          <p:nvPr/>
        </p:nvGrpSpPr>
        <p:grpSpPr>
          <a:xfrm>
            <a:off x="5251900" y="2971629"/>
            <a:ext cx="1810840" cy="567696"/>
            <a:chOff x="5777032" y="4490223"/>
            <a:chExt cx="1991904" cy="857806"/>
          </a:xfrm>
        </p:grpSpPr>
        <p:sp>
          <p:nvSpPr>
            <p:cNvPr id="2884" name="Google Shape;2884;p51"/>
            <p:cNvSpPr/>
            <p:nvPr/>
          </p:nvSpPr>
          <p:spPr>
            <a:xfrm>
              <a:off x="6193644" y="4490223"/>
              <a:ext cx="1575292" cy="857806"/>
            </a:xfrm>
            <a:custGeom>
              <a:rect b="b" l="l" r="r" t="t"/>
              <a:pathLst>
                <a:path extrusionOk="0" h="605154" w="1355090">
                  <a:moveTo>
                    <a:pt x="48958" y="573024"/>
                  </a:moveTo>
                  <a:lnTo>
                    <a:pt x="42207" y="535197"/>
                  </a:lnTo>
                  <a:lnTo>
                    <a:pt x="34504" y="505003"/>
                  </a:lnTo>
                  <a:lnTo>
                    <a:pt x="30099" y="487203"/>
                  </a:lnTo>
                  <a:lnTo>
                    <a:pt x="17014" y="424672"/>
                  </a:lnTo>
                  <a:lnTo>
                    <a:pt x="9322" y="370951"/>
                  </a:lnTo>
                  <a:lnTo>
                    <a:pt x="7048" y="343662"/>
                  </a:lnTo>
                  <a:lnTo>
                    <a:pt x="4595" y="314384"/>
                  </a:lnTo>
                  <a:lnTo>
                    <a:pt x="1690" y="255258"/>
                  </a:lnTo>
                  <a:lnTo>
                    <a:pt x="333" y="196750"/>
                  </a:lnTo>
                  <a:lnTo>
                    <a:pt x="0" y="167735"/>
                  </a:lnTo>
                  <a:lnTo>
                    <a:pt x="523" y="138862"/>
                  </a:lnTo>
                  <a:lnTo>
                    <a:pt x="2476" y="110490"/>
                  </a:lnTo>
                  <a:lnTo>
                    <a:pt x="2476" y="105156"/>
                  </a:lnTo>
                  <a:lnTo>
                    <a:pt x="3238" y="95250"/>
                  </a:lnTo>
                  <a:lnTo>
                    <a:pt x="7048" y="90678"/>
                  </a:lnTo>
                  <a:lnTo>
                    <a:pt x="9334" y="87630"/>
                  </a:lnTo>
                  <a:lnTo>
                    <a:pt x="16954" y="86106"/>
                  </a:lnTo>
                  <a:lnTo>
                    <a:pt x="20764" y="84582"/>
                  </a:lnTo>
                  <a:lnTo>
                    <a:pt x="33456" y="82557"/>
                  </a:lnTo>
                  <a:lnTo>
                    <a:pt x="46291" y="80962"/>
                  </a:lnTo>
                  <a:lnTo>
                    <a:pt x="59126" y="79652"/>
                  </a:lnTo>
                  <a:lnTo>
                    <a:pt x="71818" y="78486"/>
                  </a:lnTo>
                  <a:lnTo>
                    <a:pt x="102679" y="77426"/>
                  </a:lnTo>
                  <a:lnTo>
                    <a:pt x="133540" y="76295"/>
                  </a:lnTo>
                  <a:lnTo>
                    <a:pt x="195262" y="72390"/>
                  </a:lnTo>
                  <a:lnTo>
                    <a:pt x="270224" y="64293"/>
                  </a:lnTo>
                  <a:lnTo>
                    <a:pt x="307455" y="59852"/>
                  </a:lnTo>
                  <a:lnTo>
                    <a:pt x="344614" y="55625"/>
                  </a:lnTo>
                  <a:lnTo>
                    <a:pt x="391477" y="51315"/>
                  </a:lnTo>
                  <a:lnTo>
                    <a:pt x="438340" y="47434"/>
                  </a:lnTo>
                  <a:lnTo>
                    <a:pt x="485203" y="43838"/>
                  </a:lnTo>
                  <a:lnTo>
                    <a:pt x="532066" y="40386"/>
                  </a:lnTo>
                  <a:lnTo>
                    <a:pt x="582358" y="37435"/>
                  </a:lnTo>
                  <a:lnTo>
                    <a:pt x="632650" y="34887"/>
                  </a:lnTo>
                  <a:lnTo>
                    <a:pt x="682942" y="32595"/>
                  </a:lnTo>
                  <a:lnTo>
                    <a:pt x="733234" y="30412"/>
                  </a:lnTo>
                  <a:lnTo>
                    <a:pt x="783526" y="28193"/>
                  </a:lnTo>
                  <a:lnTo>
                    <a:pt x="831080" y="25777"/>
                  </a:lnTo>
                  <a:lnTo>
                    <a:pt x="878776" y="23145"/>
                  </a:lnTo>
                  <a:lnTo>
                    <a:pt x="926472" y="20371"/>
                  </a:lnTo>
                  <a:lnTo>
                    <a:pt x="974026" y="17525"/>
                  </a:lnTo>
                  <a:lnTo>
                    <a:pt x="1014722" y="14561"/>
                  </a:lnTo>
                  <a:lnTo>
                    <a:pt x="1055560" y="11525"/>
                  </a:lnTo>
                  <a:lnTo>
                    <a:pt x="1096398" y="8632"/>
                  </a:lnTo>
                  <a:lnTo>
                    <a:pt x="1137094" y="6095"/>
                  </a:lnTo>
                  <a:lnTo>
                    <a:pt x="1199959" y="2857"/>
                  </a:lnTo>
                  <a:lnTo>
                    <a:pt x="1262824" y="761"/>
                  </a:lnTo>
                  <a:lnTo>
                    <a:pt x="1271670" y="452"/>
                  </a:lnTo>
                  <a:lnTo>
                    <a:pt x="1281588" y="0"/>
                  </a:lnTo>
                  <a:lnTo>
                    <a:pt x="1291649" y="119"/>
                  </a:lnTo>
                  <a:lnTo>
                    <a:pt x="1300924" y="1523"/>
                  </a:lnTo>
                  <a:lnTo>
                    <a:pt x="1307020" y="3047"/>
                  </a:lnTo>
                  <a:lnTo>
                    <a:pt x="1306258" y="10667"/>
                  </a:lnTo>
                  <a:lnTo>
                    <a:pt x="1306258" y="16001"/>
                  </a:lnTo>
                  <a:lnTo>
                    <a:pt x="1306377" y="26729"/>
                  </a:lnTo>
                  <a:lnTo>
                    <a:pt x="1306639" y="37242"/>
                  </a:lnTo>
                  <a:lnTo>
                    <a:pt x="1306901" y="47613"/>
                  </a:lnTo>
                  <a:lnTo>
                    <a:pt x="1307020" y="57911"/>
                  </a:lnTo>
                  <a:lnTo>
                    <a:pt x="1308342" y="75509"/>
                  </a:lnTo>
                  <a:lnTo>
                    <a:pt x="1310735" y="92963"/>
                  </a:lnTo>
                  <a:lnTo>
                    <a:pt x="1313557" y="110418"/>
                  </a:lnTo>
                  <a:lnTo>
                    <a:pt x="1316164" y="128015"/>
                  </a:lnTo>
                  <a:lnTo>
                    <a:pt x="1319272" y="148137"/>
                  </a:lnTo>
                  <a:lnTo>
                    <a:pt x="1322736" y="168401"/>
                  </a:lnTo>
                  <a:lnTo>
                    <a:pt x="1326344" y="188666"/>
                  </a:lnTo>
                  <a:lnTo>
                    <a:pt x="1329880" y="208787"/>
                  </a:lnTo>
                  <a:lnTo>
                    <a:pt x="1332976" y="228671"/>
                  </a:lnTo>
                  <a:lnTo>
                    <a:pt x="1336357" y="248411"/>
                  </a:lnTo>
                  <a:lnTo>
                    <a:pt x="1339738" y="268152"/>
                  </a:lnTo>
                  <a:lnTo>
                    <a:pt x="1342834" y="288035"/>
                  </a:lnTo>
                  <a:lnTo>
                    <a:pt x="1345668" y="305061"/>
                  </a:lnTo>
                  <a:lnTo>
                    <a:pt x="1348359" y="321944"/>
                  </a:lnTo>
                  <a:lnTo>
                    <a:pt x="1350764" y="338828"/>
                  </a:lnTo>
                  <a:lnTo>
                    <a:pt x="1352740" y="355853"/>
                  </a:lnTo>
                  <a:lnTo>
                    <a:pt x="1354002" y="370736"/>
                  </a:lnTo>
                  <a:lnTo>
                    <a:pt x="1354836" y="386333"/>
                  </a:lnTo>
                  <a:lnTo>
                    <a:pt x="1354240" y="401931"/>
                  </a:lnTo>
                  <a:lnTo>
                    <a:pt x="1332571" y="442852"/>
                  </a:lnTo>
                  <a:lnTo>
                    <a:pt x="1295173" y="460712"/>
                  </a:lnTo>
                  <a:lnTo>
                    <a:pt x="1255204" y="469582"/>
                  </a:lnTo>
                  <a:lnTo>
                    <a:pt x="1225486" y="474725"/>
                  </a:lnTo>
                  <a:lnTo>
                    <a:pt x="1193494" y="480000"/>
                  </a:lnTo>
                  <a:lnTo>
                    <a:pt x="1161573" y="485489"/>
                  </a:lnTo>
                  <a:lnTo>
                    <a:pt x="1129795" y="491120"/>
                  </a:lnTo>
                  <a:lnTo>
                    <a:pt x="1098232" y="496823"/>
                  </a:lnTo>
                  <a:lnTo>
                    <a:pt x="1062799" y="503086"/>
                  </a:lnTo>
                  <a:lnTo>
                    <a:pt x="991933" y="515040"/>
                  </a:lnTo>
                  <a:lnTo>
                    <a:pt x="910014" y="527434"/>
                  </a:lnTo>
                  <a:lnTo>
                    <a:pt x="863508" y="533936"/>
                  </a:lnTo>
                  <a:lnTo>
                    <a:pt x="816959" y="539972"/>
                  </a:lnTo>
                  <a:lnTo>
                    <a:pt x="770346" y="545563"/>
                  </a:lnTo>
                  <a:lnTo>
                    <a:pt x="723649" y="550731"/>
                  </a:lnTo>
                  <a:lnTo>
                    <a:pt x="676846" y="555497"/>
                  </a:lnTo>
                  <a:lnTo>
                    <a:pt x="636829" y="559939"/>
                  </a:lnTo>
                  <a:lnTo>
                    <a:pt x="596741" y="564165"/>
                  </a:lnTo>
                  <a:lnTo>
                    <a:pt x="556510" y="568249"/>
                  </a:lnTo>
                  <a:lnTo>
                    <a:pt x="516064" y="572261"/>
                  </a:lnTo>
                  <a:lnTo>
                    <a:pt x="479369" y="576262"/>
                  </a:lnTo>
                  <a:lnTo>
                    <a:pt x="442531" y="580263"/>
                  </a:lnTo>
                  <a:lnTo>
                    <a:pt x="405693" y="584263"/>
                  </a:lnTo>
                  <a:lnTo>
                    <a:pt x="368998" y="588264"/>
                  </a:lnTo>
                  <a:lnTo>
                    <a:pt x="339280" y="591657"/>
                  </a:lnTo>
                  <a:lnTo>
                    <a:pt x="309562" y="594836"/>
                  </a:lnTo>
                  <a:lnTo>
                    <a:pt x="279844" y="597586"/>
                  </a:lnTo>
                  <a:lnTo>
                    <a:pt x="250126" y="599694"/>
                  </a:lnTo>
                  <a:lnTo>
                    <a:pt x="224289" y="600336"/>
                  </a:lnTo>
                  <a:lnTo>
                    <a:pt x="198310" y="600265"/>
                  </a:lnTo>
                  <a:lnTo>
                    <a:pt x="172331" y="599908"/>
                  </a:lnTo>
                  <a:lnTo>
                    <a:pt x="146494" y="599694"/>
                  </a:lnTo>
                  <a:lnTo>
                    <a:pt x="132766" y="599694"/>
                  </a:lnTo>
                  <a:lnTo>
                    <a:pt x="118967" y="599694"/>
                  </a:lnTo>
                  <a:lnTo>
                    <a:pt x="105025" y="599694"/>
                  </a:lnTo>
                  <a:lnTo>
                    <a:pt x="90868" y="599694"/>
                  </a:lnTo>
                  <a:lnTo>
                    <a:pt x="81724" y="599729"/>
                  </a:lnTo>
                  <a:lnTo>
                    <a:pt x="72580" y="599979"/>
                  </a:lnTo>
                  <a:lnTo>
                    <a:pt x="63436" y="600658"/>
                  </a:lnTo>
                  <a:lnTo>
                    <a:pt x="54292" y="601980"/>
                  </a:lnTo>
                  <a:lnTo>
                    <a:pt x="51244" y="601980"/>
                  </a:lnTo>
                  <a:lnTo>
                    <a:pt x="48196" y="602742"/>
                  </a:lnTo>
                  <a:lnTo>
                    <a:pt x="45148" y="603504"/>
                  </a:lnTo>
                  <a:lnTo>
                    <a:pt x="47434" y="604266"/>
                  </a:lnTo>
                  <a:lnTo>
                    <a:pt x="51244" y="605028"/>
                  </a:lnTo>
                  <a:lnTo>
                    <a:pt x="54292" y="605028"/>
                  </a:lnTo>
                  <a:lnTo>
                    <a:pt x="58864" y="605028"/>
                  </a:lnTo>
                  <a:lnTo>
                    <a:pt x="60388" y="604266"/>
                  </a:lnTo>
                  <a:lnTo>
                    <a:pt x="61912" y="6012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885" name="Google Shape;2885;p5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77032" y="4864157"/>
              <a:ext cx="185121" cy="1827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6" name="Google Shape;2886;p51"/>
            <p:cNvGrpSpPr/>
            <p:nvPr/>
          </p:nvGrpSpPr>
          <p:grpSpPr>
            <a:xfrm>
              <a:off x="6324635" y="4686772"/>
              <a:ext cx="638934" cy="459420"/>
              <a:chOff x="5552668" y="4392904"/>
              <a:chExt cx="550189" cy="323900"/>
            </a:xfrm>
          </p:grpSpPr>
          <p:pic>
            <p:nvPicPr>
              <p:cNvPr id="2887" name="Google Shape;2887;p5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552668" y="4392904"/>
                <a:ext cx="190550" cy="323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8" name="Google Shape;2888;p5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767552" y="4568926"/>
                <a:ext cx="84632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9" name="Google Shape;2889;p51"/>
              <p:cNvSpPr/>
              <p:nvPr/>
            </p:nvSpPr>
            <p:spPr>
              <a:xfrm>
                <a:off x="5895593" y="4620768"/>
                <a:ext cx="9525" cy="49529"/>
              </a:xfrm>
              <a:custGeom>
                <a:rect b="b" l="l" r="r" t="t"/>
                <a:pathLst>
                  <a:path extrusionOk="0" h="49529" w="9525">
                    <a:moveTo>
                      <a:pt x="0" y="0"/>
                    </a:moveTo>
                    <a:lnTo>
                      <a:pt x="7620" y="42672"/>
                    </a:lnTo>
                    <a:lnTo>
                      <a:pt x="9144" y="495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90" name="Google Shape;2890;p51"/>
              <p:cNvSpPr/>
              <p:nvPr/>
            </p:nvSpPr>
            <p:spPr>
              <a:xfrm>
                <a:off x="5872733" y="453161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891" name="Google Shape;2891;p5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958052" y="4527016"/>
                <a:ext cx="77012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2" name="Google Shape;2892;p51"/>
              <p:cNvSpPr/>
              <p:nvPr/>
            </p:nvSpPr>
            <p:spPr>
              <a:xfrm>
                <a:off x="6078473" y="4620006"/>
                <a:ext cx="3175" cy="58420"/>
              </a:xfrm>
              <a:custGeom>
                <a:rect b="b" l="l" r="r" t="t"/>
                <a:pathLst>
                  <a:path extrusionOk="0" h="58420" w="3175">
                    <a:moveTo>
                      <a:pt x="0" y="0"/>
                    </a:moveTo>
                    <a:lnTo>
                      <a:pt x="142" y="9727"/>
                    </a:lnTo>
                    <a:lnTo>
                      <a:pt x="571" y="19526"/>
                    </a:lnTo>
                    <a:lnTo>
                      <a:pt x="1285" y="29467"/>
                    </a:lnTo>
                    <a:lnTo>
                      <a:pt x="2286" y="39624"/>
                    </a:lnTo>
                    <a:lnTo>
                      <a:pt x="2286" y="40386"/>
                    </a:lnTo>
                    <a:lnTo>
                      <a:pt x="3048" y="57912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893" name="Google Shape;2893;p51"/>
              <p:cNvSpPr/>
              <p:nvPr/>
            </p:nvSpPr>
            <p:spPr>
              <a:xfrm>
                <a:off x="6079997" y="450418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894" name="Google Shape;2894;p5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56644" y="4829570"/>
              <a:ext cx="139878" cy="262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5" name="Google Shape;2895;p51"/>
            <p:cNvSpPr/>
            <p:nvPr/>
          </p:nvSpPr>
          <p:spPr>
            <a:xfrm>
              <a:off x="7404110" y="4867437"/>
              <a:ext cx="8120" cy="140418"/>
            </a:xfrm>
            <a:custGeom>
              <a:rect b="b" l="l" r="r" t="t"/>
              <a:pathLst>
                <a:path extrusionOk="0" h="99060" w="6985">
                  <a:moveTo>
                    <a:pt x="297" y="0"/>
                  </a:moveTo>
                  <a:lnTo>
                    <a:pt x="0" y="10048"/>
                  </a:lnTo>
                  <a:lnTo>
                    <a:pt x="202" y="19812"/>
                  </a:lnTo>
                  <a:lnTo>
                    <a:pt x="833" y="29575"/>
                  </a:lnTo>
                  <a:lnTo>
                    <a:pt x="1821" y="39624"/>
                  </a:lnTo>
                  <a:lnTo>
                    <a:pt x="3071" y="50363"/>
                  </a:lnTo>
                  <a:lnTo>
                    <a:pt x="4393" y="60960"/>
                  </a:lnTo>
                  <a:lnTo>
                    <a:pt x="5572" y="71556"/>
                  </a:lnTo>
                  <a:lnTo>
                    <a:pt x="6393" y="82296"/>
                  </a:lnTo>
                  <a:lnTo>
                    <a:pt x="6393" y="87630"/>
                  </a:lnTo>
                  <a:lnTo>
                    <a:pt x="6393" y="93726"/>
                  </a:lnTo>
                  <a:lnTo>
                    <a:pt x="6393" y="990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0" name="Google Shape;290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51" y="420453"/>
            <a:ext cx="4408528" cy="72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1" name="Google Shape;2901;p52"/>
          <p:cNvGrpSpPr/>
          <p:nvPr/>
        </p:nvGrpSpPr>
        <p:grpSpPr>
          <a:xfrm>
            <a:off x="3352140" y="2943046"/>
            <a:ext cx="1933882" cy="610327"/>
            <a:chOff x="3687317" y="4447032"/>
            <a:chExt cx="2127249" cy="922223"/>
          </a:xfrm>
        </p:grpSpPr>
        <p:sp>
          <p:nvSpPr>
            <p:cNvPr id="2902" name="Google Shape;2902;p52"/>
            <p:cNvSpPr/>
            <p:nvPr/>
          </p:nvSpPr>
          <p:spPr>
            <a:xfrm>
              <a:off x="3687317" y="4750308"/>
              <a:ext cx="3810" cy="67310"/>
            </a:xfrm>
            <a:custGeom>
              <a:rect b="b" l="l" r="r" t="t"/>
              <a:pathLst>
                <a:path extrusionOk="0" h="67310" w="3810">
                  <a:moveTo>
                    <a:pt x="0" y="0"/>
                  </a:moveTo>
                  <a:lnTo>
                    <a:pt x="797" y="12001"/>
                  </a:lnTo>
                  <a:lnTo>
                    <a:pt x="1809" y="24002"/>
                  </a:lnTo>
                  <a:lnTo>
                    <a:pt x="2678" y="36004"/>
                  </a:lnTo>
                  <a:lnTo>
                    <a:pt x="3048" y="48005"/>
                  </a:lnTo>
                  <a:lnTo>
                    <a:pt x="3048" y="54101"/>
                  </a:lnTo>
                  <a:lnTo>
                    <a:pt x="3048" y="61721"/>
                  </a:lnTo>
                  <a:lnTo>
                    <a:pt x="3810" y="6705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3768852" y="4754879"/>
              <a:ext cx="66675" cy="6985"/>
            </a:xfrm>
            <a:custGeom>
              <a:rect b="b" l="l" r="r" t="t"/>
              <a:pathLst>
                <a:path extrusionOk="0" h="6985" w="66675">
                  <a:moveTo>
                    <a:pt x="0" y="3810"/>
                  </a:moveTo>
                  <a:lnTo>
                    <a:pt x="10167" y="4369"/>
                  </a:lnTo>
                  <a:lnTo>
                    <a:pt x="20193" y="4857"/>
                  </a:lnTo>
                  <a:lnTo>
                    <a:pt x="30218" y="5203"/>
                  </a:lnTo>
                  <a:lnTo>
                    <a:pt x="40386" y="5334"/>
                  </a:lnTo>
                  <a:lnTo>
                    <a:pt x="46482" y="5334"/>
                  </a:lnTo>
                  <a:lnTo>
                    <a:pt x="60198" y="6858"/>
                  </a:lnTo>
                  <a:lnTo>
                    <a:pt x="64769" y="3048"/>
                  </a:lnTo>
                  <a:lnTo>
                    <a:pt x="65532" y="1524"/>
                  </a:lnTo>
                  <a:lnTo>
                    <a:pt x="65532" y="762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04" name="Google Shape;2904;p52"/>
            <p:cNvGrpSpPr/>
            <p:nvPr/>
          </p:nvGrpSpPr>
          <p:grpSpPr>
            <a:xfrm>
              <a:off x="4103344" y="4519396"/>
              <a:ext cx="542823" cy="310184"/>
              <a:chOff x="4103344" y="4519396"/>
              <a:chExt cx="542823" cy="310184"/>
            </a:xfrm>
          </p:grpSpPr>
          <p:pic>
            <p:nvPicPr>
              <p:cNvPr id="2905" name="Google Shape;2905;p5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103344" y="4519396"/>
                <a:ext cx="311708" cy="3101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6" name="Google Shape;2906;p52"/>
              <p:cNvSpPr/>
              <p:nvPr/>
            </p:nvSpPr>
            <p:spPr>
              <a:xfrm>
                <a:off x="4457699" y="4744974"/>
                <a:ext cx="5079" cy="52704"/>
              </a:xfrm>
              <a:custGeom>
                <a:rect b="b" l="l" r="r" t="t"/>
                <a:pathLst>
                  <a:path extrusionOk="0" h="52704" w="5079">
                    <a:moveTo>
                      <a:pt x="4572" y="0"/>
                    </a:moveTo>
                    <a:lnTo>
                      <a:pt x="4000" y="7881"/>
                    </a:lnTo>
                    <a:lnTo>
                      <a:pt x="3429" y="15621"/>
                    </a:lnTo>
                    <a:lnTo>
                      <a:pt x="2857" y="23360"/>
                    </a:lnTo>
                    <a:lnTo>
                      <a:pt x="2286" y="31242"/>
                    </a:lnTo>
                    <a:lnTo>
                      <a:pt x="2286" y="35814"/>
                    </a:lnTo>
                    <a:lnTo>
                      <a:pt x="0" y="46482"/>
                    </a:lnTo>
                    <a:lnTo>
                      <a:pt x="1524" y="51053"/>
                    </a:lnTo>
                    <a:lnTo>
                      <a:pt x="1524" y="52577"/>
                    </a:lnTo>
                    <a:lnTo>
                      <a:pt x="3048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07" name="Google Shape;2907;p52"/>
              <p:cNvSpPr/>
              <p:nvPr/>
            </p:nvSpPr>
            <p:spPr>
              <a:xfrm>
                <a:off x="4438649" y="465048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908" name="Google Shape;2908;p5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6442" y="4632172"/>
                <a:ext cx="7720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9" name="Google Shape;2909;p52"/>
              <p:cNvSpPr/>
              <p:nvPr/>
            </p:nvSpPr>
            <p:spPr>
              <a:xfrm>
                <a:off x="4633721" y="4732020"/>
                <a:ext cx="4445" cy="48895"/>
              </a:xfrm>
              <a:custGeom>
                <a:rect b="b" l="l" r="r" t="t"/>
                <a:pathLst>
                  <a:path extrusionOk="0" h="48895" w="4445">
                    <a:moveTo>
                      <a:pt x="3048" y="0"/>
                    </a:moveTo>
                    <a:lnTo>
                      <a:pt x="3679" y="10417"/>
                    </a:lnTo>
                    <a:lnTo>
                      <a:pt x="4095" y="21050"/>
                    </a:lnTo>
                    <a:lnTo>
                      <a:pt x="3798" y="31825"/>
                    </a:lnTo>
                    <a:lnTo>
                      <a:pt x="2286" y="42672"/>
                    </a:lnTo>
                    <a:lnTo>
                      <a:pt x="2286" y="44196"/>
                    </a:lnTo>
                    <a:lnTo>
                      <a:pt x="762" y="48768"/>
                    </a:lnTo>
                    <a:lnTo>
                      <a:pt x="0" y="47244"/>
                    </a:lnTo>
                    <a:lnTo>
                      <a:pt x="0" y="44958"/>
                    </a:lnTo>
                    <a:lnTo>
                      <a:pt x="0" y="43434"/>
                    </a:lnTo>
                    <a:lnTo>
                      <a:pt x="0" y="419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10" name="Google Shape;2910;p52"/>
              <p:cNvSpPr/>
              <p:nvPr/>
            </p:nvSpPr>
            <p:spPr>
              <a:xfrm>
                <a:off x="4632197" y="4646676"/>
                <a:ext cx="13970" cy="1270"/>
              </a:xfrm>
              <a:custGeom>
                <a:rect b="b" l="l" r="r" t="t"/>
                <a:pathLst>
                  <a:path extrusionOk="0" h="1270" w="13970">
                    <a:moveTo>
                      <a:pt x="13715" y="0"/>
                    </a:moveTo>
                    <a:lnTo>
                      <a:pt x="9143" y="0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911" name="Google Shape;2911;p52"/>
            <p:cNvSpPr/>
            <p:nvPr/>
          </p:nvSpPr>
          <p:spPr>
            <a:xfrm>
              <a:off x="4852415" y="4677917"/>
              <a:ext cx="78104" cy="7620"/>
            </a:xfrm>
            <a:custGeom>
              <a:rect b="b" l="l" r="r" t="t"/>
              <a:pathLst>
                <a:path extrusionOk="0" h="7620" w="78104">
                  <a:moveTo>
                    <a:pt x="0" y="3048"/>
                  </a:moveTo>
                  <a:lnTo>
                    <a:pt x="11072" y="5036"/>
                  </a:lnTo>
                  <a:lnTo>
                    <a:pt x="21717" y="6381"/>
                  </a:lnTo>
                  <a:lnTo>
                    <a:pt x="32361" y="7012"/>
                  </a:lnTo>
                  <a:lnTo>
                    <a:pt x="43434" y="6858"/>
                  </a:lnTo>
                  <a:lnTo>
                    <a:pt x="52327" y="6429"/>
                  </a:lnTo>
                  <a:lnTo>
                    <a:pt x="60864" y="5143"/>
                  </a:lnTo>
                  <a:lnTo>
                    <a:pt x="69258" y="3000"/>
                  </a:lnTo>
                  <a:lnTo>
                    <a:pt x="7772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12" name="Google Shape;2912;p52"/>
            <p:cNvGrpSpPr/>
            <p:nvPr/>
          </p:nvGrpSpPr>
          <p:grpSpPr>
            <a:xfrm>
              <a:off x="5042916" y="4570952"/>
              <a:ext cx="146498" cy="153035"/>
              <a:chOff x="5042916" y="4570952"/>
              <a:chExt cx="146498" cy="153035"/>
            </a:xfrm>
          </p:grpSpPr>
          <p:sp>
            <p:nvSpPr>
              <p:cNvPr id="2913" name="Google Shape;2913;p52"/>
              <p:cNvSpPr/>
              <p:nvPr/>
            </p:nvSpPr>
            <p:spPr>
              <a:xfrm>
                <a:off x="5042916" y="4570952"/>
                <a:ext cx="67945" cy="153035"/>
              </a:xfrm>
              <a:custGeom>
                <a:rect b="b" l="l" r="r" t="t"/>
                <a:pathLst>
                  <a:path extrusionOk="0" h="153035" w="67945">
                    <a:moveTo>
                      <a:pt x="51053" y="5619"/>
                    </a:moveTo>
                    <a:lnTo>
                      <a:pt x="43303" y="1488"/>
                    </a:lnTo>
                    <a:lnTo>
                      <a:pt x="38195" y="0"/>
                    </a:lnTo>
                    <a:lnTo>
                      <a:pt x="33801" y="2083"/>
                    </a:lnTo>
                    <a:lnTo>
                      <a:pt x="12013" y="36635"/>
                    </a:lnTo>
                    <a:lnTo>
                      <a:pt x="0" y="78771"/>
                    </a:lnTo>
                    <a:lnTo>
                      <a:pt x="0" y="87153"/>
                    </a:lnTo>
                    <a:lnTo>
                      <a:pt x="11429" y="87153"/>
                    </a:lnTo>
                    <a:lnTo>
                      <a:pt x="18287" y="87153"/>
                    </a:lnTo>
                    <a:lnTo>
                      <a:pt x="26300" y="87487"/>
                    </a:lnTo>
                    <a:lnTo>
                      <a:pt x="34385" y="87534"/>
                    </a:lnTo>
                    <a:lnTo>
                      <a:pt x="42612" y="87582"/>
                    </a:lnTo>
                    <a:lnTo>
                      <a:pt x="51053" y="87915"/>
                    </a:lnTo>
                    <a:lnTo>
                      <a:pt x="56387" y="87915"/>
                    </a:lnTo>
                    <a:lnTo>
                      <a:pt x="57149" y="87915"/>
                    </a:lnTo>
                    <a:lnTo>
                      <a:pt x="57149" y="93249"/>
                    </a:lnTo>
                    <a:lnTo>
                      <a:pt x="57911" y="100869"/>
                    </a:lnTo>
                    <a:lnTo>
                      <a:pt x="55625" y="106965"/>
                    </a:lnTo>
                    <a:lnTo>
                      <a:pt x="52577" y="113823"/>
                    </a:lnTo>
                    <a:lnTo>
                      <a:pt x="50208" y="120003"/>
                    </a:lnTo>
                    <a:lnTo>
                      <a:pt x="47910" y="126111"/>
                    </a:lnTo>
                    <a:lnTo>
                      <a:pt x="46041" y="132361"/>
                    </a:lnTo>
                    <a:lnTo>
                      <a:pt x="44957" y="138969"/>
                    </a:lnTo>
                    <a:lnTo>
                      <a:pt x="44957" y="143541"/>
                    </a:lnTo>
                    <a:lnTo>
                      <a:pt x="43433" y="148113"/>
                    </a:lnTo>
                    <a:lnTo>
                      <a:pt x="48005" y="149637"/>
                    </a:lnTo>
                    <a:lnTo>
                      <a:pt x="54863" y="152685"/>
                    </a:lnTo>
                    <a:lnTo>
                      <a:pt x="61721" y="149637"/>
                    </a:lnTo>
                    <a:lnTo>
                      <a:pt x="67817" y="1473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14" name="Google Shape;2914;p52"/>
              <p:cNvSpPr/>
              <p:nvPr/>
            </p:nvSpPr>
            <p:spPr>
              <a:xfrm>
                <a:off x="5141154" y="4671060"/>
                <a:ext cx="48260" cy="41275"/>
              </a:xfrm>
              <a:custGeom>
                <a:rect b="b" l="l" r="r" t="t"/>
                <a:pathLst>
                  <a:path extrusionOk="0" h="41275" w="48260">
                    <a:moveTo>
                      <a:pt x="3107" y="0"/>
                    </a:moveTo>
                    <a:lnTo>
                      <a:pt x="1785" y="6107"/>
                    </a:lnTo>
                    <a:lnTo>
                      <a:pt x="535" y="13430"/>
                    </a:lnTo>
                    <a:lnTo>
                      <a:pt x="0" y="20895"/>
                    </a:lnTo>
                    <a:lnTo>
                      <a:pt x="821" y="27431"/>
                    </a:lnTo>
                    <a:lnTo>
                      <a:pt x="3107" y="34289"/>
                    </a:lnTo>
                    <a:lnTo>
                      <a:pt x="7679" y="38861"/>
                    </a:lnTo>
                    <a:lnTo>
                      <a:pt x="14537" y="39623"/>
                    </a:lnTo>
                    <a:lnTo>
                      <a:pt x="23681" y="41147"/>
                    </a:lnTo>
                    <a:lnTo>
                      <a:pt x="30539" y="38861"/>
                    </a:lnTo>
                    <a:lnTo>
                      <a:pt x="37397" y="32765"/>
                    </a:lnTo>
                    <a:lnTo>
                      <a:pt x="43493" y="26669"/>
                    </a:lnTo>
                    <a:lnTo>
                      <a:pt x="45017" y="24383"/>
                    </a:lnTo>
                    <a:lnTo>
                      <a:pt x="48065" y="1904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915" name="Google Shape;2915;p52"/>
            <p:cNvSpPr/>
            <p:nvPr/>
          </p:nvSpPr>
          <p:spPr>
            <a:xfrm>
              <a:off x="5170170" y="4447032"/>
              <a:ext cx="36829" cy="43179"/>
            </a:xfrm>
            <a:custGeom>
              <a:rect b="b" l="l" r="r" t="t"/>
              <a:pathLst>
                <a:path extrusionOk="0" h="43179" w="36829">
                  <a:moveTo>
                    <a:pt x="16763" y="0"/>
                  </a:moveTo>
                  <a:lnTo>
                    <a:pt x="15168" y="13846"/>
                  </a:lnTo>
                  <a:lnTo>
                    <a:pt x="12572" y="29622"/>
                  </a:lnTo>
                  <a:lnTo>
                    <a:pt x="12263" y="41255"/>
                  </a:lnTo>
                  <a:lnTo>
                    <a:pt x="17525" y="42672"/>
                  </a:lnTo>
                  <a:lnTo>
                    <a:pt x="17525" y="41148"/>
                  </a:lnTo>
                  <a:lnTo>
                    <a:pt x="17525" y="40386"/>
                  </a:lnTo>
                  <a:lnTo>
                    <a:pt x="17525" y="39624"/>
                  </a:lnTo>
                  <a:lnTo>
                    <a:pt x="12953" y="32766"/>
                  </a:lnTo>
                  <a:lnTo>
                    <a:pt x="8381" y="25908"/>
                  </a:lnTo>
                  <a:lnTo>
                    <a:pt x="5333" y="19050"/>
                  </a:lnTo>
                  <a:lnTo>
                    <a:pt x="4571" y="16764"/>
                  </a:lnTo>
                  <a:lnTo>
                    <a:pt x="3809" y="16764"/>
                  </a:lnTo>
                  <a:lnTo>
                    <a:pt x="3809" y="15240"/>
                  </a:lnTo>
                  <a:lnTo>
                    <a:pt x="8381" y="17526"/>
                  </a:lnTo>
                  <a:lnTo>
                    <a:pt x="12191" y="19812"/>
                  </a:lnTo>
                  <a:lnTo>
                    <a:pt x="16763" y="21336"/>
                  </a:lnTo>
                  <a:lnTo>
                    <a:pt x="22859" y="23622"/>
                  </a:lnTo>
                  <a:lnTo>
                    <a:pt x="32003" y="23621"/>
                  </a:lnTo>
                  <a:lnTo>
                    <a:pt x="36575" y="21336"/>
                  </a:lnTo>
                  <a:lnTo>
                    <a:pt x="33527" y="19811"/>
                  </a:lnTo>
                  <a:lnTo>
                    <a:pt x="29717" y="19049"/>
                  </a:lnTo>
                  <a:lnTo>
                    <a:pt x="24383" y="19050"/>
                  </a:lnTo>
                  <a:lnTo>
                    <a:pt x="16001" y="19050"/>
                  </a:lnTo>
                  <a:lnTo>
                    <a:pt x="8381" y="22860"/>
                  </a:lnTo>
                  <a:lnTo>
                    <a:pt x="3047" y="29718"/>
                  </a:lnTo>
                  <a:lnTo>
                    <a:pt x="0" y="33528"/>
                  </a:lnTo>
                  <a:lnTo>
                    <a:pt x="0" y="35814"/>
                  </a:lnTo>
                  <a:lnTo>
                    <a:pt x="0" y="4038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5153405" y="460476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917" name="Google Shape;2917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7512" y="4514824"/>
              <a:ext cx="130352" cy="163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8" name="Google Shape;2918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66206" y="4536160"/>
              <a:ext cx="117017" cy="1043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19" name="Google Shape;2919;p52"/>
            <p:cNvGrpSpPr/>
            <p:nvPr/>
          </p:nvGrpSpPr>
          <p:grpSpPr>
            <a:xfrm>
              <a:off x="4355566" y="5043652"/>
              <a:ext cx="525043" cy="325603"/>
              <a:chOff x="4355566" y="5043652"/>
              <a:chExt cx="525043" cy="325603"/>
            </a:xfrm>
          </p:grpSpPr>
          <p:pic>
            <p:nvPicPr>
              <p:cNvPr id="2920" name="Google Shape;2920;p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355566" y="5043652"/>
                <a:ext cx="344474" cy="32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1" name="Google Shape;2921;p5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35042" y="5169382"/>
                <a:ext cx="145567" cy="153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2" name="Google Shape;2922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90432" y="5139664"/>
              <a:ext cx="123959" cy="164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3" name="Google Shape;2923;p52"/>
            <p:cNvSpPr/>
            <p:nvPr/>
          </p:nvSpPr>
          <p:spPr>
            <a:xfrm>
              <a:off x="5410580" y="5124450"/>
              <a:ext cx="5714" cy="79375"/>
            </a:xfrm>
            <a:custGeom>
              <a:rect b="b" l="l" r="r" t="t"/>
              <a:pathLst>
                <a:path extrusionOk="0" h="79375" w="5714">
                  <a:moveTo>
                    <a:pt x="1904" y="0"/>
                  </a:moveTo>
                  <a:lnTo>
                    <a:pt x="2012" y="11870"/>
                  </a:lnTo>
                  <a:lnTo>
                    <a:pt x="2190" y="23526"/>
                  </a:lnTo>
                  <a:lnTo>
                    <a:pt x="2226" y="35040"/>
                  </a:lnTo>
                  <a:lnTo>
                    <a:pt x="1904" y="46482"/>
                  </a:lnTo>
                  <a:lnTo>
                    <a:pt x="952" y="53637"/>
                  </a:lnTo>
                  <a:lnTo>
                    <a:pt x="0" y="63722"/>
                  </a:lnTo>
                  <a:lnTo>
                    <a:pt x="190" y="73378"/>
                  </a:lnTo>
                  <a:lnTo>
                    <a:pt x="2666" y="79248"/>
                  </a:lnTo>
                  <a:lnTo>
                    <a:pt x="3428" y="79248"/>
                  </a:lnTo>
                  <a:lnTo>
                    <a:pt x="4952" y="79248"/>
                  </a:lnTo>
                  <a:lnTo>
                    <a:pt x="5714" y="7924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5506211" y="5148071"/>
              <a:ext cx="59054" cy="11429"/>
            </a:xfrm>
            <a:custGeom>
              <a:rect b="b" l="l" r="r" t="t"/>
              <a:pathLst>
                <a:path extrusionOk="0" h="11429" w="59054">
                  <a:moveTo>
                    <a:pt x="0" y="11430"/>
                  </a:moveTo>
                  <a:lnTo>
                    <a:pt x="10013" y="10894"/>
                  </a:lnTo>
                  <a:lnTo>
                    <a:pt x="18954" y="9429"/>
                  </a:lnTo>
                  <a:lnTo>
                    <a:pt x="27753" y="7250"/>
                  </a:lnTo>
                  <a:lnTo>
                    <a:pt x="37338" y="4572"/>
                  </a:lnTo>
                  <a:lnTo>
                    <a:pt x="44196" y="3048"/>
                  </a:lnTo>
                  <a:lnTo>
                    <a:pt x="50292" y="2286"/>
                  </a:lnTo>
                  <a:lnTo>
                    <a:pt x="57150" y="762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25" name="Google Shape;2925;p52"/>
            <p:cNvGrpSpPr/>
            <p:nvPr/>
          </p:nvGrpSpPr>
          <p:grpSpPr>
            <a:xfrm>
              <a:off x="5636488" y="4984242"/>
              <a:ext cx="178078" cy="245389"/>
              <a:chOff x="5636488" y="4984242"/>
              <a:chExt cx="178078" cy="245389"/>
            </a:xfrm>
          </p:grpSpPr>
          <p:pic>
            <p:nvPicPr>
              <p:cNvPr id="2926" name="Google Shape;2926;p5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636488" y="5057654"/>
                <a:ext cx="155498" cy="1719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27" name="Google Shape;2927;p52"/>
              <p:cNvSpPr/>
              <p:nvPr/>
            </p:nvSpPr>
            <p:spPr>
              <a:xfrm>
                <a:off x="5771387" y="4984242"/>
                <a:ext cx="43179" cy="40639"/>
              </a:xfrm>
              <a:custGeom>
                <a:rect b="b" l="l" r="r" t="t"/>
                <a:pathLst>
                  <a:path extrusionOk="0" h="40639" w="43179">
                    <a:moveTo>
                      <a:pt x="19812" y="0"/>
                    </a:moveTo>
                    <a:lnTo>
                      <a:pt x="19252" y="7310"/>
                    </a:lnTo>
                    <a:lnTo>
                      <a:pt x="18764" y="14477"/>
                    </a:lnTo>
                    <a:lnTo>
                      <a:pt x="18418" y="21645"/>
                    </a:lnTo>
                    <a:lnTo>
                      <a:pt x="18288" y="28956"/>
                    </a:lnTo>
                    <a:lnTo>
                      <a:pt x="16002" y="25146"/>
                    </a:lnTo>
                    <a:lnTo>
                      <a:pt x="14478" y="20574"/>
                    </a:lnTo>
                    <a:lnTo>
                      <a:pt x="12192" y="16002"/>
                    </a:lnTo>
                    <a:lnTo>
                      <a:pt x="10668" y="12954"/>
                    </a:lnTo>
                    <a:lnTo>
                      <a:pt x="9144" y="9906"/>
                    </a:lnTo>
                    <a:lnTo>
                      <a:pt x="8382" y="6858"/>
                    </a:lnTo>
                    <a:lnTo>
                      <a:pt x="12192" y="9144"/>
                    </a:lnTo>
                    <a:lnTo>
                      <a:pt x="16764" y="12192"/>
                    </a:lnTo>
                    <a:lnTo>
                      <a:pt x="21336" y="14478"/>
                    </a:lnTo>
                    <a:lnTo>
                      <a:pt x="26670" y="16002"/>
                    </a:lnTo>
                    <a:lnTo>
                      <a:pt x="32004" y="17525"/>
                    </a:lnTo>
                    <a:lnTo>
                      <a:pt x="37338" y="16763"/>
                    </a:lnTo>
                    <a:lnTo>
                      <a:pt x="42672" y="16001"/>
                    </a:lnTo>
                    <a:lnTo>
                      <a:pt x="41148" y="12953"/>
                    </a:lnTo>
                    <a:lnTo>
                      <a:pt x="41910" y="9143"/>
                    </a:lnTo>
                    <a:lnTo>
                      <a:pt x="41910" y="3809"/>
                    </a:lnTo>
                    <a:lnTo>
                      <a:pt x="34290" y="5333"/>
                    </a:lnTo>
                    <a:lnTo>
                      <a:pt x="31242" y="5333"/>
                    </a:lnTo>
                    <a:lnTo>
                      <a:pt x="22098" y="4571"/>
                    </a:lnTo>
                    <a:lnTo>
                      <a:pt x="16764" y="11430"/>
                    </a:lnTo>
                    <a:lnTo>
                      <a:pt x="10668" y="18288"/>
                    </a:lnTo>
                    <a:lnTo>
                      <a:pt x="5334" y="25146"/>
                    </a:lnTo>
                    <a:lnTo>
                      <a:pt x="3048" y="32004"/>
                    </a:lnTo>
                    <a:lnTo>
                      <a:pt x="0" y="403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2928" name="Google Shape;2928;p52"/>
          <p:cNvGrpSpPr/>
          <p:nvPr/>
        </p:nvGrpSpPr>
        <p:grpSpPr>
          <a:xfrm>
            <a:off x="2474564" y="2210293"/>
            <a:ext cx="1469634" cy="621929"/>
            <a:chOff x="2721993" y="3339820"/>
            <a:chExt cx="1616581" cy="939754"/>
          </a:xfrm>
        </p:grpSpPr>
        <p:grpSp>
          <p:nvGrpSpPr>
            <p:cNvPr id="2929" name="Google Shape;2929;p52"/>
            <p:cNvGrpSpPr/>
            <p:nvPr/>
          </p:nvGrpSpPr>
          <p:grpSpPr>
            <a:xfrm>
              <a:off x="2721993" y="3339820"/>
              <a:ext cx="669667" cy="292124"/>
              <a:chOff x="2721993" y="3339820"/>
              <a:chExt cx="669667" cy="292124"/>
            </a:xfrm>
          </p:grpSpPr>
          <p:sp>
            <p:nvSpPr>
              <p:cNvPr id="2930" name="Google Shape;2930;p52"/>
              <p:cNvSpPr/>
              <p:nvPr/>
            </p:nvSpPr>
            <p:spPr>
              <a:xfrm>
                <a:off x="2846831" y="3572255"/>
                <a:ext cx="544829" cy="59689"/>
              </a:xfrm>
              <a:custGeom>
                <a:rect b="b" l="l" r="r" t="t"/>
                <a:pathLst>
                  <a:path extrusionOk="0" h="59689" w="544829">
                    <a:moveTo>
                      <a:pt x="0" y="57150"/>
                    </a:moveTo>
                    <a:lnTo>
                      <a:pt x="25134" y="59138"/>
                    </a:lnTo>
                    <a:lnTo>
                      <a:pt x="49625" y="58769"/>
                    </a:lnTo>
                    <a:lnTo>
                      <a:pt x="74259" y="56828"/>
                    </a:lnTo>
                    <a:lnTo>
                      <a:pt x="99822" y="54101"/>
                    </a:lnTo>
                    <a:lnTo>
                      <a:pt x="136981" y="49291"/>
                    </a:lnTo>
                    <a:lnTo>
                      <a:pt x="174212" y="44195"/>
                    </a:lnTo>
                    <a:lnTo>
                      <a:pt x="211585" y="39100"/>
                    </a:lnTo>
                    <a:lnTo>
                      <a:pt x="249174" y="34289"/>
                    </a:lnTo>
                    <a:lnTo>
                      <a:pt x="287023" y="29277"/>
                    </a:lnTo>
                    <a:lnTo>
                      <a:pt x="325088" y="24479"/>
                    </a:lnTo>
                    <a:lnTo>
                      <a:pt x="363295" y="19823"/>
                    </a:lnTo>
                    <a:lnTo>
                      <a:pt x="401574" y="15239"/>
                    </a:lnTo>
                    <a:lnTo>
                      <a:pt x="427279" y="12061"/>
                    </a:lnTo>
                    <a:lnTo>
                      <a:pt x="452913" y="9239"/>
                    </a:lnTo>
                    <a:lnTo>
                      <a:pt x="478405" y="6560"/>
                    </a:lnTo>
                    <a:lnTo>
                      <a:pt x="503681" y="3809"/>
                    </a:lnTo>
                    <a:lnTo>
                      <a:pt x="513278" y="2786"/>
                    </a:lnTo>
                    <a:lnTo>
                      <a:pt x="522731" y="1904"/>
                    </a:lnTo>
                    <a:lnTo>
                      <a:pt x="532185" y="1023"/>
                    </a:lnTo>
                    <a:lnTo>
                      <a:pt x="541782" y="0"/>
                    </a:lnTo>
                    <a:lnTo>
                      <a:pt x="543306" y="0"/>
                    </a:lnTo>
                    <a:lnTo>
                      <a:pt x="544830" y="0"/>
                    </a:lnTo>
                    <a:lnTo>
                      <a:pt x="537210" y="761"/>
                    </a:lnTo>
                    <a:lnTo>
                      <a:pt x="530352" y="2285"/>
                    </a:lnTo>
                    <a:lnTo>
                      <a:pt x="523494" y="2285"/>
                    </a:lnTo>
                    <a:lnTo>
                      <a:pt x="520445" y="2285"/>
                    </a:lnTo>
                    <a:lnTo>
                      <a:pt x="517398" y="2285"/>
                    </a:lnTo>
                    <a:lnTo>
                      <a:pt x="514350" y="228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931" name="Google Shape;2931;p5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21993" y="3339820"/>
                <a:ext cx="491386" cy="2054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32" name="Google Shape;2932;p52"/>
              <p:cNvSpPr/>
              <p:nvPr/>
            </p:nvSpPr>
            <p:spPr>
              <a:xfrm>
                <a:off x="3330511" y="3342131"/>
                <a:ext cx="5079" cy="123825"/>
              </a:xfrm>
              <a:custGeom>
                <a:rect b="b" l="l" r="r" t="t"/>
                <a:pathLst>
                  <a:path extrusionOk="0" h="123825" w="5079">
                    <a:moveTo>
                      <a:pt x="190" y="0"/>
                    </a:moveTo>
                    <a:lnTo>
                      <a:pt x="95" y="12001"/>
                    </a:lnTo>
                    <a:lnTo>
                      <a:pt x="0" y="24003"/>
                    </a:lnTo>
                    <a:lnTo>
                      <a:pt x="190" y="36004"/>
                    </a:lnTo>
                    <a:lnTo>
                      <a:pt x="952" y="48006"/>
                    </a:lnTo>
                    <a:lnTo>
                      <a:pt x="3131" y="66651"/>
                    </a:lnTo>
                    <a:lnTo>
                      <a:pt x="4667" y="85725"/>
                    </a:lnTo>
                    <a:lnTo>
                      <a:pt x="4917" y="104798"/>
                    </a:lnTo>
                    <a:lnTo>
                      <a:pt x="3238" y="1234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933" name="Google Shape;2933;p52"/>
            <p:cNvGrpSpPr/>
            <p:nvPr/>
          </p:nvGrpSpPr>
          <p:grpSpPr>
            <a:xfrm>
              <a:off x="2954274" y="3664267"/>
              <a:ext cx="1384300" cy="615307"/>
              <a:chOff x="2954274" y="3664267"/>
              <a:chExt cx="1384300" cy="615307"/>
            </a:xfrm>
          </p:grpSpPr>
          <p:sp>
            <p:nvSpPr>
              <p:cNvPr id="2934" name="Google Shape;2934;p52"/>
              <p:cNvSpPr/>
              <p:nvPr/>
            </p:nvSpPr>
            <p:spPr>
              <a:xfrm>
                <a:off x="2954274" y="3664267"/>
                <a:ext cx="1384300" cy="603250"/>
              </a:xfrm>
              <a:custGeom>
                <a:rect b="b" l="l" r="r" t="t"/>
                <a:pathLst>
                  <a:path extrusionOk="0" h="603250" w="1384300">
                    <a:moveTo>
                      <a:pt x="16001" y="602932"/>
                    </a:moveTo>
                    <a:lnTo>
                      <a:pt x="9382" y="591728"/>
                    </a:lnTo>
                    <a:lnTo>
                      <a:pt x="5905" y="581882"/>
                    </a:lnTo>
                    <a:lnTo>
                      <a:pt x="4429" y="571321"/>
                    </a:lnTo>
                    <a:lnTo>
                      <a:pt x="3809" y="557974"/>
                    </a:lnTo>
                    <a:lnTo>
                      <a:pt x="2797" y="537972"/>
                    </a:lnTo>
                    <a:lnTo>
                      <a:pt x="1345" y="497967"/>
                    </a:lnTo>
                    <a:lnTo>
                      <a:pt x="321" y="448377"/>
                    </a:lnTo>
                    <a:lnTo>
                      <a:pt x="11" y="389774"/>
                    </a:lnTo>
                    <a:lnTo>
                      <a:pt x="0" y="360616"/>
                    </a:lnTo>
                    <a:lnTo>
                      <a:pt x="11" y="332053"/>
                    </a:lnTo>
                    <a:lnTo>
                      <a:pt x="95" y="303561"/>
                    </a:lnTo>
                    <a:lnTo>
                      <a:pt x="321" y="275212"/>
                    </a:lnTo>
                    <a:lnTo>
                      <a:pt x="761" y="247078"/>
                    </a:lnTo>
                    <a:lnTo>
                      <a:pt x="1797" y="226516"/>
                    </a:lnTo>
                    <a:lnTo>
                      <a:pt x="2762" y="206025"/>
                    </a:lnTo>
                    <a:lnTo>
                      <a:pt x="5333" y="165544"/>
                    </a:lnTo>
                    <a:lnTo>
                      <a:pt x="10667" y="115252"/>
                    </a:lnTo>
                    <a:lnTo>
                      <a:pt x="11429" y="107632"/>
                    </a:lnTo>
                    <a:lnTo>
                      <a:pt x="25145" y="84772"/>
                    </a:lnTo>
                    <a:lnTo>
                      <a:pt x="32706" y="82557"/>
                    </a:lnTo>
                    <a:lnTo>
                      <a:pt x="40481" y="81343"/>
                    </a:lnTo>
                    <a:lnTo>
                      <a:pt x="48398" y="80700"/>
                    </a:lnTo>
                    <a:lnTo>
                      <a:pt x="56387" y="80200"/>
                    </a:lnTo>
                    <a:lnTo>
                      <a:pt x="70794" y="78986"/>
                    </a:lnTo>
                    <a:lnTo>
                      <a:pt x="85343" y="78486"/>
                    </a:lnTo>
                    <a:lnTo>
                      <a:pt x="99893" y="78271"/>
                    </a:lnTo>
                    <a:lnTo>
                      <a:pt x="114299" y="77914"/>
                    </a:lnTo>
                    <a:lnTo>
                      <a:pt x="154971" y="75438"/>
                    </a:lnTo>
                    <a:lnTo>
                      <a:pt x="195071" y="71818"/>
                    </a:lnTo>
                    <a:lnTo>
                      <a:pt x="254031" y="64770"/>
                    </a:lnTo>
                    <a:lnTo>
                      <a:pt x="312419" y="56578"/>
                    </a:lnTo>
                    <a:lnTo>
                      <a:pt x="352305" y="51101"/>
                    </a:lnTo>
                    <a:lnTo>
                      <a:pt x="392048" y="45910"/>
                    </a:lnTo>
                    <a:lnTo>
                      <a:pt x="431792" y="40719"/>
                    </a:lnTo>
                    <a:lnTo>
                      <a:pt x="471677" y="35242"/>
                    </a:lnTo>
                    <a:lnTo>
                      <a:pt x="516957" y="29587"/>
                    </a:lnTo>
                    <a:lnTo>
                      <a:pt x="562451" y="24288"/>
                    </a:lnTo>
                    <a:lnTo>
                      <a:pt x="608087" y="19704"/>
                    </a:lnTo>
                    <a:lnTo>
                      <a:pt x="653795" y="16192"/>
                    </a:lnTo>
                    <a:lnTo>
                      <a:pt x="697218" y="13858"/>
                    </a:lnTo>
                    <a:lnTo>
                      <a:pt x="740568" y="12382"/>
                    </a:lnTo>
                    <a:lnTo>
                      <a:pt x="783776" y="11477"/>
                    </a:lnTo>
                    <a:lnTo>
                      <a:pt x="826769" y="10858"/>
                    </a:lnTo>
                    <a:lnTo>
                      <a:pt x="868477" y="10584"/>
                    </a:lnTo>
                    <a:lnTo>
                      <a:pt x="910113" y="9810"/>
                    </a:lnTo>
                    <a:lnTo>
                      <a:pt x="951607" y="8608"/>
                    </a:lnTo>
                    <a:lnTo>
                      <a:pt x="992885" y="7048"/>
                    </a:lnTo>
                    <a:lnTo>
                      <a:pt x="1031176" y="5345"/>
                    </a:lnTo>
                    <a:lnTo>
                      <a:pt x="1069466" y="3714"/>
                    </a:lnTo>
                    <a:lnTo>
                      <a:pt x="1107757" y="2226"/>
                    </a:lnTo>
                    <a:lnTo>
                      <a:pt x="1146047" y="952"/>
                    </a:lnTo>
                    <a:lnTo>
                      <a:pt x="1176218" y="190"/>
                    </a:lnTo>
                    <a:lnTo>
                      <a:pt x="1206245" y="0"/>
                    </a:lnTo>
                    <a:lnTo>
                      <a:pt x="1236273" y="95"/>
                    </a:lnTo>
                    <a:lnTo>
                      <a:pt x="1266443" y="190"/>
                    </a:lnTo>
                    <a:lnTo>
                      <a:pt x="1285303" y="95"/>
                    </a:lnTo>
                    <a:lnTo>
                      <a:pt x="1304162" y="0"/>
                    </a:lnTo>
                    <a:lnTo>
                      <a:pt x="1323022" y="190"/>
                    </a:lnTo>
                    <a:lnTo>
                      <a:pt x="1341881" y="952"/>
                    </a:lnTo>
                    <a:lnTo>
                      <a:pt x="1350002" y="1523"/>
                    </a:lnTo>
                    <a:lnTo>
                      <a:pt x="1358264" y="2095"/>
                    </a:lnTo>
                    <a:lnTo>
                      <a:pt x="1366527" y="2667"/>
                    </a:lnTo>
                    <a:lnTo>
                      <a:pt x="1374647" y="3238"/>
                    </a:lnTo>
                    <a:lnTo>
                      <a:pt x="1377695" y="3238"/>
                    </a:lnTo>
                    <a:lnTo>
                      <a:pt x="1381505" y="2476"/>
                    </a:lnTo>
                    <a:lnTo>
                      <a:pt x="1383029" y="4000"/>
                    </a:lnTo>
                    <a:lnTo>
                      <a:pt x="1383791" y="5524"/>
                    </a:lnTo>
                    <a:lnTo>
                      <a:pt x="1383791" y="10858"/>
                    </a:lnTo>
                    <a:lnTo>
                      <a:pt x="1383791" y="12382"/>
                    </a:lnTo>
                    <a:lnTo>
                      <a:pt x="1383791" y="32837"/>
                    </a:lnTo>
                    <a:lnTo>
                      <a:pt x="1383791" y="53149"/>
                    </a:lnTo>
                    <a:lnTo>
                      <a:pt x="1383791" y="73461"/>
                    </a:lnTo>
                    <a:lnTo>
                      <a:pt x="1383791" y="93916"/>
                    </a:lnTo>
                    <a:lnTo>
                      <a:pt x="1383792" y="115502"/>
                    </a:lnTo>
                    <a:lnTo>
                      <a:pt x="1383792" y="136874"/>
                    </a:lnTo>
                    <a:lnTo>
                      <a:pt x="1383792" y="158103"/>
                    </a:lnTo>
                    <a:lnTo>
                      <a:pt x="1383792" y="179260"/>
                    </a:lnTo>
                    <a:lnTo>
                      <a:pt x="1383196" y="200275"/>
                    </a:lnTo>
                    <a:lnTo>
                      <a:pt x="1381434" y="241732"/>
                    </a:lnTo>
                    <a:lnTo>
                      <a:pt x="1377981" y="282070"/>
                    </a:lnTo>
                    <a:lnTo>
                      <a:pt x="1372266" y="320718"/>
                    </a:lnTo>
                    <a:lnTo>
                      <a:pt x="1361884" y="367093"/>
                    </a:lnTo>
                    <a:lnTo>
                      <a:pt x="1348930" y="409575"/>
                    </a:lnTo>
                    <a:lnTo>
                      <a:pt x="1340358" y="426910"/>
                    </a:lnTo>
                    <a:lnTo>
                      <a:pt x="1340358" y="428434"/>
                    </a:lnTo>
                    <a:lnTo>
                      <a:pt x="1336548" y="429196"/>
                    </a:lnTo>
                    <a:lnTo>
                      <a:pt x="1332738" y="429958"/>
                    </a:lnTo>
                    <a:lnTo>
                      <a:pt x="1328165" y="429958"/>
                    </a:lnTo>
                    <a:lnTo>
                      <a:pt x="1324355" y="430720"/>
                    </a:lnTo>
                    <a:lnTo>
                      <a:pt x="1318260" y="433006"/>
                    </a:lnTo>
                    <a:lnTo>
                      <a:pt x="1312164" y="434530"/>
                    </a:lnTo>
                    <a:lnTo>
                      <a:pt x="1305305" y="436054"/>
                    </a:lnTo>
                    <a:lnTo>
                      <a:pt x="1299007" y="437757"/>
                    </a:lnTo>
                    <a:lnTo>
                      <a:pt x="1292637" y="439388"/>
                    </a:lnTo>
                    <a:lnTo>
                      <a:pt x="1247572" y="446972"/>
                    </a:lnTo>
                    <a:lnTo>
                      <a:pt x="1224033" y="449401"/>
                    </a:lnTo>
                    <a:lnTo>
                      <a:pt x="1211198" y="450627"/>
                    </a:lnTo>
                    <a:lnTo>
                      <a:pt x="1198364" y="451996"/>
                    </a:lnTo>
                    <a:lnTo>
                      <a:pt x="1185671" y="453580"/>
                    </a:lnTo>
                    <a:lnTo>
                      <a:pt x="1160656" y="456699"/>
                    </a:lnTo>
                    <a:lnTo>
                      <a:pt x="1135856" y="460248"/>
                    </a:lnTo>
                    <a:lnTo>
                      <a:pt x="1111198" y="464081"/>
                    </a:lnTo>
                    <a:lnTo>
                      <a:pt x="1086611" y="468058"/>
                    </a:lnTo>
                    <a:lnTo>
                      <a:pt x="1054738" y="472916"/>
                    </a:lnTo>
                    <a:lnTo>
                      <a:pt x="1023080" y="478345"/>
                    </a:lnTo>
                    <a:lnTo>
                      <a:pt x="991564" y="484346"/>
                    </a:lnTo>
                    <a:lnTo>
                      <a:pt x="960119" y="490918"/>
                    </a:lnTo>
                    <a:lnTo>
                      <a:pt x="933521" y="497216"/>
                    </a:lnTo>
                    <a:lnTo>
                      <a:pt x="913066" y="501872"/>
                    </a:lnTo>
                    <a:lnTo>
                      <a:pt x="895183" y="505813"/>
                    </a:lnTo>
                    <a:lnTo>
                      <a:pt x="876299" y="50996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35" name="Google Shape;2935;p52"/>
              <p:cNvSpPr/>
              <p:nvPr/>
            </p:nvSpPr>
            <p:spPr>
              <a:xfrm>
                <a:off x="3099054" y="4168449"/>
                <a:ext cx="1009014" cy="111125"/>
              </a:xfrm>
              <a:custGeom>
                <a:rect b="b" l="l" r="r" t="t"/>
                <a:pathLst>
                  <a:path extrusionOk="0" h="111125" w="1009014">
                    <a:moveTo>
                      <a:pt x="0" y="103322"/>
                    </a:moveTo>
                    <a:lnTo>
                      <a:pt x="47041" y="109858"/>
                    </a:lnTo>
                    <a:lnTo>
                      <a:pt x="91690" y="110597"/>
                    </a:lnTo>
                    <a:lnTo>
                      <a:pt x="119919" y="110656"/>
                    </a:lnTo>
                    <a:lnTo>
                      <a:pt x="148006" y="110287"/>
                    </a:lnTo>
                    <a:lnTo>
                      <a:pt x="214169" y="107727"/>
                    </a:lnTo>
                    <a:lnTo>
                      <a:pt x="289607" y="101488"/>
                    </a:lnTo>
                    <a:lnTo>
                      <a:pt x="370903" y="92011"/>
                    </a:lnTo>
                    <a:lnTo>
                      <a:pt x="414908" y="85796"/>
                    </a:lnTo>
                    <a:lnTo>
                      <a:pt x="458914" y="79009"/>
                    </a:lnTo>
                    <a:lnTo>
                      <a:pt x="502920" y="72080"/>
                    </a:lnTo>
                    <a:lnTo>
                      <a:pt x="548068" y="64662"/>
                    </a:lnTo>
                    <a:lnTo>
                      <a:pt x="593217" y="57316"/>
                    </a:lnTo>
                    <a:lnTo>
                      <a:pt x="638365" y="50113"/>
                    </a:lnTo>
                    <a:lnTo>
                      <a:pt x="683514" y="43124"/>
                    </a:lnTo>
                    <a:lnTo>
                      <a:pt x="722376" y="37849"/>
                    </a:lnTo>
                    <a:lnTo>
                      <a:pt x="761238" y="32361"/>
                    </a:lnTo>
                    <a:lnTo>
                      <a:pt x="800100" y="26729"/>
                    </a:lnTo>
                    <a:lnTo>
                      <a:pt x="838962" y="21026"/>
                    </a:lnTo>
                    <a:lnTo>
                      <a:pt x="865381" y="17144"/>
                    </a:lnTo>
                    <a:lnTo>
                      <a:pt x="892016" y="13406"/>
                    </a:lnTo>
                    <a:lnTo>
                      <a:pt x="918793" y="9667"/>
                    </a:lnTo>
                    <a:lnTo>
                      <a:pt x="945641" y="5786"/>
                    </a:lnTo>
                    <a:lnTo>
                      <a:pt x="959286" y="3571"/>
                    </a:lnTo>
                    <a:lnTo>
                      <a:pt x="974216" y="1214"/>
                    </a:lnTo>
                    <a:lnTo>
                      <a:pt x="989147" y="0"/>
                    </a:lnTo>
                    <a:lnTo>
                      <a:pt x="1002791" y="1214"/>
                    </a:lnTo>
                    <a:lnTo>
                      <a:pt x="1008888" y="2738"/>
                    </a:lnTo>
                    <a:lnTo>
                      <a:pt x="998982" y="7310"/>
                    </a:lnTo>
                    <a:lnTo>
                      <a:pt x="992886" y="73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2936" name="Google Shape;2936;p52"/>
            <p:cNvSpPr/>
            <p:nvPr/>
          </p:nvSpPr>
          <p:spPr>
            <a:xfrm>
              <a:off x="3092957" y="4162805"/>
              <a:ext cx="527685" cy="38100"/>
            </a:xfrm>
            <a:custGeom>
              <a:rect b="b" l="l" r="r" t="t"/>
              <a:pathLst>
                <a:path extrusionOk="0" h="38100" w="527685">
                  <a:moveTo>
                    <a:pt x="0" y="38100"/>
                  </a:moveTo>
                  <a:lnTo>
                    <a:pt x="10739" y="37409"/>
                  </a:lnTo>
                  <a:lnTo>
                    <a:pt x="21336" y="36576"/>
                  </a:lnTo>
                  <a:lnTo>
                    <a:pt x="31932" y="35742"/>
                  </a:lnTo>
                  <a:lnTo>
                    <a:pt x="42672" y="35051"/>
                  </a:lnTo>
                  <a:lnTo>
                    <a:pt x="72842" y="33016"/>
                  </a:lnTo>
                  <a:lnTo>
                    <a:pt x="102870" y="31337"/>
                  </a:lnTo>
                  <a:lnTo>
                    <a:pt x="132897" y="29801"/>
                  </a:lnTo>
                  <a:lnTo>
                    <a:pt x="163068" y="28193"/>
                  </a:lnTo>
                  <a:lnTo>
                    <a:pt x="190047" y="26931"/>
                  </a:lnTo>
                  <a:lnTo>
                    <a:pt x="217170" y="25526"/>
                  </a:lnTo>
                  <a:lnTo>
                    <a:pt x="244292" y="24122"/>
                  </a:lnTo>
                  <a:lnTo>
                    <a:pt x="271272" y="22859"/>
                  </a:lnTo>
                  <a:lnTo>
                    <a:pt x="302704" y="21252"/>
                  </a:lnTo>
                  <a:lnTo>
                    <a:pt x="334137" y="19716"/>
                  </a:lnTo>
                  <a:lnTo>
                    <a:pt x="365569" y="18037"/>
                  </a:lnTo>
                  <a:lnTo>
                    <a:pt x="415278" y="14716"/>
                  </a:lnTo>
                  <a:lnTo>
                    <a:pt x="469392" y="9143"/>
                  </a:lnTo>
                  <a:lnTo>
                    <a:pt x="512826" y="1523"/>
                  </a:lnTo>
                  <a:lnTo>
                    <a:pt x="517398" y="761"/>
                  </a:lnTo>
                  <a:lnTo>
                    <a:pt x="521970" y="761"/>
                  </a:lnTo>
                  <a:lnTo>
                    <a:pt x="526542" y="0"/>
                  </a:lnTo>
                  <a:lnTo>
                    <a:pt x="527304" y="0"/>
                  </a:lnTo>
                  <a:lnTo>
                    <a:pt x="525780" y="0"/>
                  </a:lnTo>
                  <a:lnTo>
                    <a:pt x="517993" y="2393"/>
                  </a:lnTo>
                  <a:lnTo>
                    <a:pt x="510349" y="3143"/>
                  </a:lnTo>
                  <a:lnTo>
                    <a:pt x="502419" y="2893"/>
                  </a:lnTo>
                  <a:lnTo>
                    <a:pt x="493776" y="228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2959607" y="4247388"/>
              <a:ext cx="241300" cy="25400"/>
            </a:xfrm>
            <a:custGeom>
              <a:rect b="b" l="l" r="r" t="t"/>
              <a:pathLst>
                <a:path extrusionOk="0" h="25400" w="241300">
                  <a:moveTo>
                    <a:pt x="0" y="0"/>
                  </a:moveTo>
                  <a:lnTo>
                    <a:pt x="39624" y="3047"/>
                  </a:lnTo>
                  <a:lnTo>
                    <a:pt x="55506" y="3071"/>
                  </a:lnTo>
                  <a:lnTo>
                    <a:pt x="71247" y="3238"/>
                  </a:lnTo>
                  <a:lnTo>
                    <a:pt x="131314" y="7024"/>
                  </a:lnTo>
                  <a:lnTo>
                    <a:pt x="187630" y="14216"/>
                  </a:lnTo>
                  <a:lnTo>
                    <a:pt x="215646" y="17525"/>
                  </a:lnTo>
                  <a:lnTo>
                    <a:pt x="220979" y="18287"/>
                  </a:lnTo>
                  <a:lnTo>
                    <a:pt x="230124" y="16763"/>
                  </a:lnTo>
                  <a:lnTo>
                    <a:pt x="234696" y="20573"/>
                  </a:lnTo>
                  <a:lnTo>
                    <a:pt x="240792" y="25145"/>
                  </a:lnTo>
                  <a:lnTo>
                    <a:pt x="225552" y="251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3081646" y="4014215"/>
              <a:ext cx="105410" cy="112395"/>
            </a:xfrm>
            <a:custGeom>
              <a:rect b="b" l="l" r="r" t="t"/>
              <a:pathLst>
                <a:path extrusionOk="0" h="112395" w="105410">
                  <a:moveTo>
                    <a:pt x="642" y="0"/>
                  </a:moveTo>
                  <a:lnTo>
                    <a:pt x="428" y="17847"/>
                  </a:lnTo>
                  <a:lnTo>
                    <a:pt x="71" y="35909"/>
                  </a:lnTo>
                  <a:lnTo>
                    <a:pt x="0" y="54113"/>
                  </a:lnTo>
                  <a:lnTo>
                    <a:pt x="4286" y="99393"/>
                  </a:lnTo>
                  <a:lnTo>
                    <a:pt x="16644" y="112299"/>
                  </a:lnTo>
                  <a:lnTo>
                    <a:pt x="21645" y="109692"/>
                  </a:lnTo>
                  <a:lnTo>
                    <a:pt x="25788" y="105155"/>
                  </a:lnTo>
                  <a:lnTo>
                    <a:pt x="30741" y="96214"/>
                  </a:lnTo>
                  <a:lnTo>
                    <a:pt x="34551" y="86772"/>
                  </a:lnTo>
                  <a:lnTo>
                    <a:pt x="37790" y="77188"/>
                  </a:lnTo>
                  <a:lnTo>
                    <a:pt x="41028" y="67817"/>
                  </a:lnTo>
                  <a:lnTo>
                    <a:pt x="44076" y="60197"/>
                  </a:lnTo>
                  <a:lnTo>
                    <a:pt x="47124" y="54101"/>
                  </a:lnTo>
                  <a:lnTo>
                    <a:pt x="51696" y="47243"/>
                  </a:lnTo>
                  <a:lnTo>
                    <a:pt x="58554" y="50291"/>
                  </a:lnTo>
                  <a:lnTo>
                    <a:pt x="59316" y="59435"/>
                  </a:lnTo>
                  <a:lnTo>
                    <a:pt x="61602" y="67055"/>
                  </a:lnTo>
                  <a:lnTo>
                    <a:pt x="82176" y="98297"/>
                  </a:lnTo>
                  <a:lnTo>
                    <a:pt x="90558" y="96773"/>
                  </a:lnTo>
                  <a:lnTo>
                    <a:pt x="105036" y="59435"/>
                  </a:lnTo>
                  <a:lnTo>
                    <a:pt x="105263" y="50101"/>
                  </a:lnTo>
                  <a:lnTo>
                    <a:pt x="104560" y="41338"/>
                  </a:lnTo>
                  <a:lnTo>
                    <a:pt x="102572" y="32861"/>
                  </a:lnTo>
                  <a:lnTo>
                    <a:pt x="98940" y="24383"/>
                  </a:lnTo>
                  <a:lnTo>
                    <a:pt x="94476" y="18133"/>
                  </a:lnTo>
                  <a:lnTo>
                    <a:pt x="88939" y="12668"/>
                  </a:lnTo>
                  <a:lnTo>
                    <a:pt x="83831" y="7346"/>
                  </a:lnTo>
                  <a:lnTo>
                    <a:pt x="80652" y="1523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939" name="Google Shape;2939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11626" y="3983735"/>
              <a:ext cx="134924" cy="1417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0" name="Google Shape;2940;p52"/>
            <p:cNvGrpSpPr/>
            <p:nvPr/>
          </p:nvGrpSpPr>
          <p:grpSpPr>
            <a:xfrm>
              <a:off x="3523462" y="3963898"/>
              <a:ext cx="127279" cy="146457"/>
              <a:chOff x="3523462" y="3963898"/>
              <a:chExt cx="127279" cy="146457"/>
            </a:xfrm>
          </p:grpSpPr>
          <p:pic>
            <p:nvPicPr>
              <p:cNvPr id="2941" name="Google Shape;2941;p5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23462" y="3963898"/>
                <a:ext cx="81310" cy="1452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42" name="Google Shape;2942;p52"/>
              <p:cNvSpPr/>
              <p:nvPr/>
            </p:nvSpPr>
            <p:spPr>
              <a:xfrm>
                <a:off x="3627881" y="397154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43" name="Google Shape;2943;p52"/>
              <p:cNvSpPr/>
              <p:nvPr/>
            </p:nvSpPr>
            <p:spPr>
              <a:xfrm>
                <a:off x="3643883" y="4042410"/>
                <a:ext cx="1270" cy="67945"/>
              </a:xfrm>
              <a:custGeom>
                <a:rect b="b" l="l" r="r" t="t"/>
                <a:pathLst>
                  <a:path extrusionOk="0" h="67945" w="1270">
                    <a:moveTo>
                      <a:pt x="0" y="0"/>
                    </a:moveTo>
                    <a:lnTo>
                      <a:pt x="440" y="22669"/>
                    </a:lnTo>
                    <a:lnTo>
                      <a:pt x="666" y="49339"/>
                    </a:lnTo>
                    <a:lnTo>
                      <a:pt x="750" y="67722"/>
                    </a:lnTo>
                    <a:lnTo>
                      <a:pt x="762" y="65532"/>
                    </a:lnTo>
                    <a:lnTo>
                      <a:pt x="762" y="64008"/>
                    </a:lnTo>
                    <a:lnTo>
                      <a:pt x="762" y="62484"/>
                    </a:lnTo>
                    <a:lnTo>
                      <a:pt x="762" y="609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944" name="Google Shape;2944;p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48074" y="3904462"/>
              <a:ext cx="128828" cy="147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5" name="Google Shape;2945;p52"/>
            <p:cNvSpPr/>
            <p:nvPr/>
          </p:nvSpPr>
          <p:spPr>
            <a:xfrm>
              <a:off x="4094988" y="3899153"/>
              <a:ext cx="3810" cy="112395"/>
            </a:xfrm>
            <a:custGeom>
              <a:rect b="b" l="l" r="r" t="t"/>
              <a:pathLst>
                <a:path extrusionOk="0" h="112395" w="3810">
                  <a:moveTo>
                    <a:pt x="3048" y="0"/>
                  </a:moveTo>
                  <a:lnTo>
                    <a:pt x="3464" y="13144"/>
                  </a:lnTo>
                  <a:lnTo>
                    <a:pt x="3524" y="26288"/>
                  </a:lnTo>
                  <a:lnTo>
                    <a:pt x="3155" y="39433"/>
                  </a:lnTo>
                  <a:lnTo>
                    <a:pt x="2286" y="52577"/>
                  </a:lnTo>
                  <a:lnTo>
                    <a:pt x="1607" y="65151"/>
                  </a:lnTo>
                  <a:lnTo>
                    <a:pt x="857" y="77724"/>
                  </a:lnTo>
                  <a:lnTo>
                    <a:pt x="250" y="90297"/>
                  </a:lnTo>
                  <a:lnTo>
                    <a:pt x="0" y="102870"/>
                  </a:lnTo>
                  <a:lnTo>
                    <a:pt x="0" y="105155"/>
                  </a:lnTo>
                  <a:lnTo>
                    <a:pt x="0" y="112014"/>
                  </a:lnTo>
                  <a:lnTo>
                    <a:pt x="0" y="108966"/>
                  </a:lnTo>
                  <a:lnTo>
                    <a:pt x="0" y="107442"/>
                  </a:lnTo>
                  <a:lnTo>
                    <a:pt x="0" y="105918"/>
                  </a:lnTo>
                  <a:lnTo>
                    <a:pt x="0" y="1043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46" name="Google Shape;2946;p52"/>
            <p:cNvGrpSpPr/>
            <p:nvPr/>
          </p:nvGrpSpPr>
          <p:grpSpPr>
            <a:xfrm>
              <a:off x="3190493" y="3858005"/>
              <a:ext cx="103632" cy="140208"/>
              <a:chOff x="3190493" y="3858005"/>
              <a:chExt cx="103632" cy="140208"/>
            </a:xfrm>
          </p:grpSpPr>
          <p:sp>
            <p:nvSpPr>
              <p:cNvPr id="2947" name="Google Shape;2947;p52"/>
              <p:cNvSpPr/>
              <p:nvPr/>
            </p:nvSpPr>
            <p:spPr>
              <a:xfrm>
                <a:off x="3190493" y="3963161"/>
                <a:ext cx="45085" cy="33654"/>
              </a:xfrm>
              <a:custGeom>
                <a:rect b="b" l="l" r="r" t="t"/>
                <a:pathLst>
                  <a:path extrusionOk="0" h="33654" w="45085">
                    <a:moveTo>
                      <a:pt x="2286" y="0"/>
                    </a:moveTo>
                    <a:lnTo>
                      <a:pt x="7727" y="8381"/>
                    </a:lnTo>
                    <a:lnTo>
                      <a:pt x="12668" y="15049"/>
                    </a:lnTo>
                    <a:lnTo>
                      <a:pt x="18895" y="19716"/>
                    </a:lnTo>
                    <a:lnTo>
                      <a:pt x="28194" y="22097"/>
                    </a:lnTo>
                    <a:lnTo>
                      <a:pt x="33528" y="22097"/>
                    </a:lnTo>
                    <a:lnTo>
                      <a:pt x="39624" y="22859"/>
                    </a:lnTo>
                    <a:lnTo>
                      <a:pt x="43434" y="19049"/>
                    </a:lnTo>
                    <a:lnTo>
                      <a:pt x="44958" y="16001"/>
                    </a:lnTo>
                    <a:lnTo>
                      <a:pt x="44196" y="15239"/>
                    </a:lnTo>
                    <a:lnTo>
                      <a:pt x="44958" y="12191"/>
                    </a:lnTo>
                    <a:lnTo>
                      <a:pt x="38862" y="10667"/>
                    </a:lnTo>
                    <a:lnTo>
                      <a:pt x="32004" y="10667"/>
                    </a:lnTo>
                    <a:lnTo>
                      <a:pt x="25908" y="12953"/>
                    </a:lnTo>
                    <a:lnTo>
                      <a:pt x="1524" y="33528"/>
                    </a:lnTo>
                    <a:lnTo>
                      <a:pt x="0" y="33528"/>
                    </a:lnTo>
                    <a:lnTo>
                      <a:pt x="2286" y="3352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48" name="Google Shape;2948;p52"/>
              <p:cNvSpPr/>
              <p:nvPr/>
            </p:nvSpPr>
            <p:spPr>
              <a:xfrm>
                <a:off x="3198875" y="3941063"/>
                <a:ext cx="13335" cy="57150"/>
              </a:xfrm>
              <a:custGeom>
                <a:rect b="b" l="l" r="r" t="t"/>
                <a:pathLst>
                  <a:path extrusionOk="0" h="57150" w="13335">
                    <a:moveTo>
                      <a:pt x="0" y="0"/>
                    </a:moveTo>
                    <a:lnTo>
                      <a:pt x="2405" y="10739"/>
                    </a:lnTo>
                    <a:lnTo>
                      <a:pt x="4953" y="21336"/>
                    </a:lnTo>
                    <a:lnTo>
                      <a:pt x="7500" y="31932"/>
                    </a:lnTo>
                    <a:lnTo>
                      <a:pt x="9906" y="42672"/>
                    </a:lnTo>
                    <a:lnTo>
                      <a:pt x="10668" y="45720"/>
                    </a:lnTo>
                    <a:lnTo>
                      <a:pt x="10668" y="54102"/>
                    </a:lnTo>
                    <a:lnTo>
                      <a:pt x="12954" y="57150"/>
                    </a:lnTo>
                    <a:lnTo>
                      <a:pt x="12954" y="54102"/>
                    </a:lnTo>
                    <a:lnTo>
                      <a:pt x="12954" y="52577"/>
                    </a:lnTo>
                    <a:lnTo>
                      <a:pt x="1219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49" name="Google Shape;2949;p52"/>
              <p:cNvSpPr/>
              <p:nvPr/>
            </p:nvSpPr>
            <p:spPr>
              <a:xfrm>
                <a:off x="3229355" y="3858005"/>
                <a:ext cx="64770" cy="66039"/>
              </a:xfrm>
              <a:custGeom>
                <a:rect b="b" l="l" r="r" t="t"/>
                <a:pathLst>
                  <a:path extrusionOk="0" h="66039" w="64770">
                    <a:moveTo>
                      <a:pt x="0" y="0"/>
                    </a:moveTo>
                    <a:lnTo>
                      <a:pt x="13382" y="2619"/>
                    </a:lnTo>
                    <a:lnTo>
                      <a:pt x="27051" y="4381"/>
                    </a:lnTo>
                    <a:lnTo>
                      <a:pt x="40719" y="4714"/>
                    </a:lnTo>
                    <a:lnTo>
                      <a:pt x="54102" y="3047"/>
                    </a:lnTo>
                    <a:lnTo>
                      <a:pt x="57912" y="2285"/>
                    </a:lnTo>
                    <a:lnTo>
                      <a:pt x="60960" y="761"/>
                    </a:lnTo>
                    <a:lnTo>
                      <a:pt x="64769" y="0"/>
                    </a:lnTo>
                    <a:lnTo>
                      <a:pt x="58674" y="0"/>
                    </a:lnTo>
                    <a:lnTo>
                      <a:pt x="54102" y="761"/>
                    </a:lnTo>
                    <a:lnTo>
                      <a:pt x="48768" y="3047"/>
                    </a:lnTo>
                    <a:lnTo>
                      <a:pt x="41148" y="5333"/>
                    </a:lnTo>
                    <a:lnTo>
                      <a:pt x="35052" y="9905"/>
                    </a:lnTo>
                    <a:lnTo>
                      <a:pt x="31242" y="16763"/>
                    </a:lnTo>
                    <a:lnTo>
                      <a:pt x="27432" y="22097"/>
                    </a:lnTo>
                    <a:lnTo>
                      <a:pt x="28194" y="28193"/>
                    </a:lnTo>
                    <a:lnTo>
                      <a:pt x="28194" y="35051"/>
                    </a:lnTo>
                    <a:lnTo>
                      <a:pt x="28194" y="42671"/>
                    </a:lnTo>
                    <a:lnTo>
                      <a:pt x="30480" y="49529"/>
                    </a:lnTo>
                    <a:lnTo>
                      <a:pt x="34290" y="56387"/>
                    </a:lnTo>
                    <a:lnTo>
                      <a:pt x="37338" y="60959"/>
                    </a:lnTo>
                    <a:lnTo>
                      <a:pt x="38100" y="62483"/>
                    </a:lnTo>
                    <a:lnTo>
                      <a:pt x="40386" y="6553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2950" name="Google Shape;2950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1085" y="2797139"/>
            <a:ext cx="1333309" cy="12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1" name="Google Shape;2951;p52"/>
          <p:cNvGrpSpPr/>
          <p:nvPr/>
        </p:nvGrpSpPr>
        <p:grpSpPr>
          <a:xfrm>
            <a:off x="7282021" y="2074151"/>
            <a:ext cx="1815679" cy="1932529"/>
            <a:chOff x="8010143" y="3134106"/>
            <a:chExt cx="1997227" cy="2920111"/>
          </a:xfrm>
        </p:grpSpPr>
        <p:pic>
          <p:nvPicPr>
            <p:cNvPr id="2952" name="Google Shape;2952;p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227812" y="3432784"/>
              <a:ext cx="194598" cy="21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3" name="Google Shape;2953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612098" y="3815308"/>
              <a:ext cx="174548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4" name="Google Shape;2954;p5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855176" y="3779494"/>
              <a:ext cx="160070" cy="2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5" name="Google Shape;2955;p5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56928" y="3888460"/>
              <a:ext cx="90728" cy="73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6" name="Google Shape;2956;p5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08566" y="3838930"/>
              <a:ext cx="82858" cy="108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7" name="Google Shape;2957;p52"/>
            <p:cNvSpPr/>
            <p:nvPr/>
          </p:nvSpPr>
          <p:spPr>
            <a:xfrm>
              <a:off x="9440418" y="38717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8010143" y="3136392"/>
              <a:ext cx="266065" cy="2917825"/>
            </a:xfrm>
            <a:custGeom>
              <a:rect b="b" l="l" r="r" t="t"/>
              <a:pathLst>
                <a:path extrusionOk="0" h="2917825" w="266065">
                  <a:moveTo>
                    <a:pt x="0" y="0"/>
                  </a:moveTo>
                  <a:lnTo>
                    <a:pt x="273" y="10382"/>
                  </a:lnTo>
                  <a:lnTo>
                    <a:pt x="1047" y="20193"/>
                  </a:lnTo>
                  <a:lnTo>
                    <a:pt x="2250" y="30003"/>
                  </a:lnTo>
                  <a:lnTo>
                    <a:pt x="3810" y="40386"/>
                  </a:lnTo>
                  <a:lnTo>
                    <a:pt x="5822" y="56507"/>
                  </a:lnTo>
                  <a:lnTo>
                    <a:pt x="9144" y="105155"/>
                  </a:lnTo>
                  <a:lnTo>
                    <a:pt x="10763" y="156210"/>
                  </a:lnTo>
                  <a:lnTo>
                    <a:pt x="11608" y="181665"/>
                  </a:lnTo>
                  <a:lnTo>
                    <a:pt x="15632" y="243280"/>
                  </a:lnTo>
                  <a:lnTo>
                    <a:pt x="22705" y="315598"/>
                  </a:lnTo>
                  <a:lnTo>
                    <a:pt x="31956" y="397894"/>
                  </a:lnTo>
                  <a:lnTo>
                    <a:pt x="37528" y="443960"/>
                  </a:lnTo>
                  <a:lnTo>
                    <a:pt x="43386" y="490168"/>
                  </a:lnTo>
                  <a:lnTo>
                    <a:pt x="49530" y="536448"/>
                  </a:lnTo>
                  <a:lnTo>
                    <a:pt x="55649" y="588466"/>
                  </a:lnTo>
                  <a:lnTo>
                    <a:pt x="61341" y="640556"/>
                  </a:lnTo>
                  <a:lnTo>
                    <a:pt x="66460" y="692788"/>
                  </a:lnTo>
                  <a:lnTo>
                    <a:pt x="70866" y="745236"/>
                  </a:lnTo>
                  <a:lnTo>
                    <a:pt x="73877" y="790956"/>
                  </a:lnTo>
                  <a:lnTo>
                    <a:pt x="76486" y="836676"/>
                  </a:lnTo>
                  <a:lnTo>
                    <a:pt x="78656" y="882396"/>
                  </a:lnTo>
                  <a:lnTo>
                    <a:pt x="80351" y="928116"/>
                  </a:lnTo>
                  <a:lnTo>
                    <a:pt x="81534" y="973836"/>
                  </a:lnTo>
                  <a:lnTo>
                    <a:pt x="82667" y="1022841"/>
                  </a:lnTo>
                  <a:lnTo>
                    <a:pt x="83472" y="1071993"/>
                  </a:lnTo>
                  <a:lnTo>
                    <a:pt x="84167" y="1121255"/>
                  </a:lnTo>
                  <a:lnTo>
                    <a:pt x="84972" y="1170590"/>
                  </a:lnTo>
                  <a:lnTo>
                    <a:pt x="86106" y="1219962"/>
                  </a:lnTo>
                  <a:lnTo>
                    <a:pt x="87747" y="1267966"/>
                  </a:lnTo>
                  <a:lnTo>
                    <a:pt x="89808" y="1315962"/>
                  </a:lnTo>
                  <a:lnTo>
                    <a:pt x="92280" y="1363939"/>
                  </a:lnTo>
                  <a:lnTo>
                    <a:pt x="95154" y="1411890"/>
                  </a:lnTo>
                  <a:lnTo>
                    <a:pt x="98421" y="1459805"/>
                  </a:lnTo>
                  <a:lnTo>
                    <a:pt x="102072" y="1507676"/>
                  </a:lnTo>
                  <a:lnTo>
                    <a:pt x="106098" y="1555493"/>
                  </a:lnTo>
                  <a:lnTo>
                    <a:pt x="110490" y="1603248"/>
                  </a:lnTo>
                  <a:lnTo>
                    <a:pt x="115141" y="1650790"/>
                  </a:lnTo>
                  <a:lnTo>
                    <a:pt x="119902" y="1698296"/>
                  </a:lnTo>
                  <a:lnTo>
                    <a:pt x="124699" y="1745729"/>
                  </a:lnTo>
                  <a:lnTo>
                    <a:pt x="129460" y="1793053"/>
                  </a:lnTo>
                  <a:lnTo>
                    <a:pt x="134112" y="1840230"/>
                  </a:lnTo>
                  <a:lnTo>
                    <a:pt x="139386" y="1894522"/>
                  </a:lnTo>
                  <a:lnTo>
                    <a:pt x="144875" y="1948815"/>
                  </a:lnTo>
                  <a:lnTo>
                    <a:pt x="150506" y="2003107"/>
                  </a:lnTo>
                  <a:lnTo>
                    <a:pt x="156210" y="2057400"/>
                  </a:lnTo>
                  <a:lnTo>
                    <a:pt x="161591" y="2107239"/>
                  </a:lnTo>
                  <a:lnTo>
                    <a:pt x="167259" y="2157222"/>
                  </a:lnTo>
                  <a:lnTo>
                    <a:pt x="172926" y="2207204"/>
                  </a:lnTo>
                  <a:lnTo>
                    <a:pt x="178308" y="2257044"/>
                  </a:lnTo>
                  <a:lnTo>
                    <a:pt x="183284" y="2302883"/>
                  </a:lnTo>
                  <a:lnTo>
                    <a:pt x="187833" y="2348865"/>
                  </a:lnTo>
                  <a:lnTo>
                    <a:pt x="191809" y="2394846"/>
                  </a:lnTo>
                  <a:lnTo>
                    <a:pt x="195072" y="2440686"/>
                  </a:lnTo>
                  <a:lnTo>
                    <a:pt x="197965" y="2490287"/>
                  </a:lnTo>
                  <a:lnTo>
                    <a:pt x="201072" y="2539746"/>
                  </a:lnTo>
                  <a:lnTo>
                    <a:pt x="204608" y="2589204"/>
                  </a:lnTo>
                  <a:lnTo>
                    <a:pt x="208788" y="2638806"/>
                  </a:lnTo>
                  <a:lnTo>
                    <a:pt x="216312" y="2700528"/>
                  </a:lnTo>
                  <a:lnTo>
                    <a:pt x="225552" y="2762250"/>
                  </a:lnTo>
                  <a:lnTo>
                    <a:pt x="234981" y="2808065"/>
                  </a:lnTo>
                  <a:lnTo>
                    <a:pt x="246126" y="2854452"/>
                  </a:lnTo>
                  <a:lnTo>
                    <a:pt x="256317" y="2886075"/>
                  </a:lnTo>
                  <a:lnTo>
                    <a:pt x="261663" y="2901815"/>
                  </a:lnTo>
                  <a:lnTo>
                    <a:pt x="265938" y="2917698"/>
                  </a:lnTo>
                  <a:lnTo>
                    <a:pt x="260604" y="2917698"/>
                  </a:lnTo>
                  <a:lnTo>
                    <a:pt x="255270" y="2908554"/>
                  </a:lnTo>
                  <a:lnTo>
                    <a:pt x="249174" y="290169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9555480" y="335584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60" name="Google Shape;2960;p52"/>
            <p:cNvGrpSpPr/>
            <p:nvPr/>
          </p:nvGrpSpPr>
          <p:grpSpPr>
            <a:xfrm>
              <a:off x="9569958" y="3134106"/>
              <a:ext cx="197231" cy="358139"/>
              <a:chOff x="9569958" y="3134106"/>
              <a:chExt cx="197231" cy="358139"/>
            </a:xfrm>
          </p:grpSpPr>
          <p:sp>
            <p:nvSpPr>
              <p:cNvPr id="2961" name="Google Shape;2961;p52"/>
              <p:cNvSpPr/>
              <p:nvPr/>
            </p:nvSpPr>
            <p:spPr>
              <a:xfrm>
                <a:off x="9569958" y="3240786"/>
                <a:ext cx="36829" cy="46989"/>
              </a:xfrm>
              <a:custGeom>
                <a:rect b="b" l="l" r="r" t="t"/>
                <a:pathLst>
                  <a:path extrusionOk="0" h="46989" w="36829">
                    <a:moveTo>
                      <a:pt x="17525" y="0"/>
                    </a:moveTo>
                    <a:lnTo>
                      <a:pt x="17085" y="8001"/>
                    </a:lnTo>
                    <a:lnTo>
                      <a:pt x="16859" y="16002"/>
                    </a:lnTo>
                    <a:lnTo>
                      <a:pt x="16775" y="24003"/>
                    </a:lnTo>
                    <a:lnTo>
                      <a:pt x="16763" y="32004"/>
                    </a:lnTo>
                    <a:lnTo>
                      <a:pt x="16763" y="36576"/>
                    </a:lnTo>
                    <a:lnTo>
                      <a:pt x="16763" y="41148"/>
                    </a:lnTo>
                    <a:lnTo>
                      <a:pt x="16763" y="46482"/>
                    </a:lnTo>
                    <a:lnTo>
                      <a:pt x="9905" y="46482"/>
                    </a:lnTo>
                    <a:lnTo>
                      <a:pt x="7619" y="44196"/>
                    </a:lnTo>
                    <a:lnTo>
                      <a:pt x="4571" y="38100"/>
                    </a:lnTo>
                    <a:lnTo>
                      <a:pt x="1523" y="32004"/>
                    </a:lnTo>
                    <a:lnTo>
                      <a:pt x="0" y="26670"/>
                    </a:lnTo>
                    <a:lnTo>
                      <a:pt x="0" y="19812"/>
                    </a:lnTo>
                    <a:lnTo>
                      <a:pt x="0" y="1905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12191" y="17526"/>
                    </a:lnTo>
                    <a:lnTo>
                      <a:pt x="18287" y="19050"/>
                    </a:lnTo>
                    <a:lnTo>
                      <a:pt x="25145" y="20574"/>
                    </a:lnTo>
                    <a:lnTo>
                      <a:pt x="29717" y="22859"/>
                    </a:lnTo>
                    <a:lnTo>
                      <a:pt x="36575" y="22859"/>
                    </a:lnTo>
                    <a:lnTo>
                      <a:pt x="33527" y="22859"/>
                    </a:lnTo>
                    <a:lnTo>
                      <a:pt x="32003" y="22859"/>
                    </a:lnTo>
                    <a:lnTo>
                      <a:pt x="28955" y="23621"/>
                    </a:lnTo>
                    <a:lnTo>
                      <a:pt x="22574" y="26931"/>
                    </a:lnTo>
                    <a:lnTo>
                      <a:pt x="17335" y="31242"/>
                    </a:lnTo>
                    <a:lnTo>
                      <a:pt x="13525" y="36695"/>
                    </a:lnTo>
                    <a:lnTo>
                      <a:pt x="11429" y="43434"/>
                    </a:lnTo>
                    <a:lnTo>
                      <a:pt x="11429" y="44196"/>
                    </a:lnTo>
                    <a:lnTo>
                      <a:pt x="11429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62" name="Google Shape;2962;p52"/>
              <p:cNvSpPr/>
              <p:nvPr/>
            </p:nvSpPr>
            <p:spPr>
              <a:xfrm>
                <a:off x="9659874" y="3134106"/>
                <a:ext cx="107315" cy="358139"/>
              </a:xfrm>
              <a:custGeom>
                <a:rect b="b" l="l" r="r" t="t"/>
                <a:pathLst>
                  <a:path extrusionOk="0" h="358139" w="107315">
                    <a:moveTo>
                      <a:pt x="0" y="0"/>
                    </a:moveTo>
                    <a:lnTo>
                      <a:pt x="41898" y="32682"/>
                    </a:lnTo>
                    <a:lnTo>
                      <a:pt x="66317" y="75223"/>
                    </a:lnTo>
                    <a:lnTo>
                      <a:pt x="87510" y="129468"/>
                    </a:lnTo>
                    <a:lnTo>
                      <a:pt x="101310" y="185201"/>
                    </a:lnTo>
                    <a:lnTo>
                      <a:pt x="107144" y="241851"/>
                    </a:lnTo>
                    <a:lnTo>
                      <a:pt x="105918" y="269748"/>
                    </a:lnTo>
                    <a:lnTo>
                      <a:pt x="95250" y="307181"/>
                    </a:lnTo>
                    <a:lnTo>
                      <a:pt x="75438" y="340614"/>
                    </a:lnTo>
                    <a:lnTo>
                      <a:pt x="61293" y="357651"/>
                    </a:lnTo>
                    <a:lnTo>
                      <a:pt x="58674" y="355854"/>
                    </a:lnTo>
                    <a:lnTo>
                      <a:pt x="59436" y="353568"/>
                    </a:lnTo>
                    <a:lnTo>
                      <a:pt x="60198" y="350520"/>
                    </a:lnTo>
                    <a:lnTo>
                      <a:pt x="60198" y="3482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963" name="Google Shape;2963;p5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848824" y="3300660"/>
              <a:ext cx="158546" cy="11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4" name="Google Shape;2964;p5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361400" y="3293338"/>
              <a:ext cx="82346" cy="899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65" name="Google Shape;2965;p52"/>
            <p:cNvGrpSpPr/>
            <p:nvPr/>
          </p:nvGrpSpPr>
          <p:grpSpPr>
            <a:xfrm>
              <a:off x="8503919" y="3296411"/>
              <a:ext cx="144399" cy="341629"/>
              <a:chOff x="8503919" y="3296411"/>
              <a:chExt cx="144399" cy="341629"/>
            </a:xfrm>
          </p:grpSpPr>
          <p:sp>
            <p:nvSpPr>
              <p:cNvPr id="2966" name="Google Shape;2966;p52"/>
              <p:cNvSpPr/>
              <p:nvPr/>
            </p:nvSpPr>
            <p:spPr>
              <a:xfrm>
                <a:off x="8503919" y="3296411"/>
                <a:ext cx="91440" cy="341629"/>
              </a:xfrm>
              <a:custGeom>
                <a:rect b="b" l="l" r="r" t="t"/>
                <a:pathLst>
                  <a:path extrusionOk="0" h="341629" w="91440">
                    <a:moveTo>
                      <a:pt x="45720" y="0"/>
                    </a:moveTo>
                    <a:lnTo>
                      <a:pt x="16144" y="30753"/>
                    </a:lnTo>
                    <a:lnTo>
                      <a:pt x="5250" y="74354"/>
                    </a:lnTo>
                    <a:lnTo>
                      <a:pt x="702" y="129432"/>
                    </a:lnTo>
                    <a:lnTo>
                      <a:pt x="0" y="156972"/>
                    </a:lnTo>
                    <a:lnTo>
                      <a:pt x="107" y="186999"/>
                    </a:lnTo>
                    <a:lnTo>
                      <a:pt x="6322" y="245911"/>
                    </a:lnTo>
                    <a:lnTo>
                      <a:pt x="20359" y="292012"/>
                    </a:lnTo>
                    <a:lnTo>
                      <a:pt x="40505" y="325016"/>
                    </a:lnTo>
                    <a:lnTo>
                      <a:pt x="72866" y="341471"/>
                    </a:lnTo>
                    <a:lnTo>
                      <a:pt x="81974" y="340983"/>
                    </a:lnTo>
                    <a:lnTo>
                      <a:pt x="91440" y="3398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67" name="Google Shape;2967;p52"/>
              <p:cNvSpPr/>
              <p:nvPr/>
            </p:nvSpPr>
            <p:spPr>
              <a:xfrm>
                <a:off x="8642603" y="3438905"/>
                <a:ext cx="5715" cy="96520"/>
              </a:xfrm>
              <a:custGeom>
                <a:rect b="b" l="l" r="r" t="t"/>
                <a:pathLst>
                  <a:path extrusionOk="0" h="96520" w="5715">
                    <a:moveTo>
                      <a:pt x="0" y="0"/>
                    </a:moveTo>
                    <a:lnTo>
                      <a:pt x="11" y="16573"/>
                    </a:lnTo>
                    <a:lnTo>
                      <a:pt x="95" y="33147"/>
                    </a:lnTo>
                    <a:lnTo>
                      <a:pt x="321" y="49720"/>
                    </a:lnTo>
                    <a:lnTo>
                      <a:pt x="762" y="66294"/>
                    </a:lnTo>
                    <a:lnTo>
                      <a:pt x="619" y="74473"/>
                    </a:lnTo>
                    <a:lnTo>
                      <a:pt x="762" y="82010"/>
                    </a:lnTo>
                    <a:lnTo>
                      <a:pt x="2047" y="89118"/>
                    </a:lnTo>
                    <a:lnTo>
                      <a:pt x="5334" y="9601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968" name="Google Shape;2968;p52"/>
            <p:cNvGrpSpPr/>
            <p:nvPr/>
          </p:nvGrpSpPr>
          <p:grpSpPr>
            <a:xfrm>
              <a:off x="8738615" y="3219424"/>
              <a:ext cx="550164" cy="305612"/>
              <a:chOff x="8738615" y="3219424"/>
              <a:chExt cx="550164" cy="305612"/>
            </a:xfrm>
          </p:grpSpPr>
          <p:sp>
            <p:nvSpPr>
              <p:cNvPr id="2969" name="Google Shape;2969;p52"/>
              <p:cNvSpPr/>
              <p:nvPr/>
            </p:nvSpPr>
            <p:spPr>
              <a:xfrm>
                <a:off x="8738615" y="3461766"/>
                <a:ext cx="68579" cy="13970"/>
              </a:xfrm>
              <a:custGeom>
                <a:rect b="b" l="l" r="r" t="t"/>
                <a:pathLst>
                  <a:path extrusionOk="0" h="13970" w="68579">
                    <a:moveTo>
                      <a:pt x="0" y="13715"/>
                    </a:moveTo>
                    <a:lnTo>
                      <a:pt x="41148" y="6857"/>
                    </a:lnTo>
                    <a:lnTo>
                      <a:pt x="48006" y="5143"/>
                    </a:lnTo>
                    <a:lnTo>
                      <a:pt x="54864" y="3428"/>
                    </a:lnTo>
                    <a:lnTo>
                      <a:pt x="61722" y="1714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2970" name="Google Shape;2970;p5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843746" y="3219424"/>
                <a:ext cx="163118" cy="284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1" name="Google Shape;2971;p5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034246" y="3353562"/>
                <a:ext cx="112826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2" name="Google Shape;2972;p52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168358" y="3377158"/>
                <a:ext cx="120421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73" name="Google Shape;2973;p52"/>
            <p:cNvSpPr/>
            <p:nvPr/>
          </p:nvSpPr>
          <p:spPr>
            <a:xfrm>
              <a:off x="9355073" y="3393185"/>
              <a:ext cx="49529" cy="0"/>
            </a:xfrm>
            <a:custGeom>
              <a:rect b="b" l="l" r="r" t="t"/>
              <a:pathLst>
                <a:path extrusionOk="0" h="120000" w="49529">
                  <a:moveTo>
                    <a:pt x="0" y="0"/>
                  </a:moveTo>
                  <a:lnTo>
                    <a:pt x="12453" y="0"/>
                  </a:lnTo>
                  <a:lnTo>
                    <a:pt x="24764" y="0"/>
                  </a:lnTo>
                  <a:lnTo>
                    <a:pt x="37076" y="0"/>
                  </a:lnTo>
                  <a:lnTo>
                    <a:pt x="4953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2974" name="Google Shape;2974;p5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452584" y="3321532"/>
              <a:ext cx="141020" cy="16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5" name="Google Shape;2975;p52"/>
            <p:cNvSpPr/>
            <p:nvPr/>
          </p:nvSpPr>
          <p:spPr>
            <a:xfrm>
              <a:off x="8241792" y="3701034"/>
              <a:ext cx="176529" cy="8889"/>
            </a:xfrm>
            <a:custGeom>
              <a:rect b="b" l="l" r="r" t="t"/>
              <a:pathLst>
                <a:path extrusionOk="0" h="8889" w="176529">
                  <a:moveTo>
                    <a:pt x="0" y="4572"/>
                  </a:moveTo>
                  <a:lnTo>
                    <a:pt x="16002" y="6441"/>
                  </a:lnTo>
                  <a:lnTo>
                    <a:pt x="32004" y="7524"/>
                  </a:lnTo>
                  <a:lnTo>
                    <a:pt x="48006" y="7893"/>
                  </a:lnTo>
                  <a:lnTo>
                    <a:pt x="64008" y="7620"/>
                  </a:lnTo>
                  <a:lnTo>
                    <a:pt x="80129" y="6679"/>
                  </a:lnTo>
                  <a:lnTo>
                    <a:pt x="96393" y="5238"/>
                  </a:lnTo>
                  <a:lnTo>
                    <a:pt x="112656" y="3655"/>
                  </a:lnTo>
                  <a:lnTo>
                    <a:pt x="128778" y="2286"/>
                  </a:lnTo>
                  <a:lnTo>
                    <a:pt x="137791" y="1714"/>
                  </a:lnTo>
                  <a:lnTo>
                    <a:pt x="146589" y="1143"/>
                  </a:lnTo>
                  <a:lnTo>
                    <a:pt x="155245" y="571"/>
                  </a:lnTo>
                  <a:lnTo>
                    <a:pt x="163830" y="0"/>
                  </a:lnTo>
                  <a:lnTo>
                    <a:pt x="166116" y="0"/>
                  </a:lnTo>
                  <a:lnTo>
                    <a:pt x="169926" y="0"/>
                  </a:lnTo>
                  <a:lnTo>
                    <a:pt x="171450" y="762"/>
                  </a:lnTo>
                  <a:lnTo>
                    <a:pt x="171450" y="2286"/>
                  </a:lnTo>
                  <a:lnTo>
                    <a:pt x="171450" y="3048"/>
                  </a:lnTo>
                  <a:lnTo>
                    <a:pt x="172212" y="3810"/>
                  </a:lnTo>
                  <a:lnTo>
                    <a:pt x="172974" y="4572"/>
                  </a:lnTo>
                  <a:lnTo>
                    <a:pt x="172974" y="6096"/>
                  </a:lnTo>
                  <a:lnTo>
                    <a:pt x="173736" y="6858"/>
                  </a:lnTo>
                  <a:lnTo>
                    <a:pt x="173736" y="8382"/>
                  </a:lnTo>
                  <a:lnTo>
                    <a:pt x="174498" y="7620"/>
                  </a:lnTo>
                  <a:lnTo>
                    <a:pt x="174498" y="6858"/>
                  </a:lnTo>
                  <a:lnTo>
                    <a:pt x="174498" y="6096"/>
                  </a:lnTo>
                  <a:lnTo>
                    <a:pt x="172974" y="4572"/>
                  </a:lnTo>
                  <a:lnTo>
                    <a:pt x="176022" y="4572"/>
                  </a:lnTo>
                  <a:lnTo>
                    <a:pt x="172974" y="3810"/>
                  </a:lnTo>
                  <a:lnTo>
                    <a:pt x="169926" y="3048"/>
                  </a:lnTo>
                  <a:lnTo>
                    <a:pt x="166878" y="4572"/>
                  </a:lnTo>
                  <a:lnTo>
                    <a:pt x="163830" y="457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2976" name="Google Shape;2976;p52"/>
            <p:cNvGrpSpPr/>
            <p:nvPr/>
          </p:nvGrpSpPr>
          <p:grpSpPr>
            <a:xfrm>
              <a:off x="8677655" y="3604260"/>
              <a:ext cx="960120" cy="62484"/>
              <a:chOff x="8677655" y="3604260"/>
              <a:chExt cx="960120" cy="62484"/>
            </a:xfrm>
          </p:grpSpPr>
          <p:sp>
            <p:nvSpPr>
              <p:cNvPr id="2977" name="Google Shape;2977;p52"/>
              <p:cNvSpPr/>
              <p:nvPr/>
            </p:nvSpPr>
            <p:spPr>
              <a:xfrm>
                <a:off x="8677655" y="3624834"/>
                <a:ext cx="960120" cy="41910"/>
              </a:xfrm>
              <a:custGeom>
                <a:rect b="b" l="l" r="r" t="t"/>
                <a:pathLst>
                  <a:path extrusionOk="0" h="41910" w="960120">
                    <a:moveTo>
                      <a:pt x="0" y="38100"/>
                    </a:moveTo>
                    <a:lnTo>
                      <a:pt x="62805" y="41564"/>
                    </a:lnTo>
                    <a:lnTo>
                      <a:pt x="96869" y="41624"/>
                    </a:lnTo>
                    <a:lnTo>
                      <a:pt x="131075" y="41255"/>
                    </a:lnTo>
                    <a:lnTo>
                      <a:pt x="165354" y="40385"/>
                    </a:lnTo>
                    <a:lnTo>
                      <a:pt x="187773" y="39814"/>
                    </a:lnTo>
                    <a:lnTo>
                      <a:pt x="210407" y="39242"/>
                    </a:lnTo>
                    <a:lnTo>
                      <a:pt x="233183" y="38671"/>
                    </a:lnTo>
                    <a:lnTo>
                      <a:pt x="256032" y="38099"/>
                    </a:lnTo>
                    <a:lnTo>
                      <a:pt x="296037" y="38111"/>
                    </a:lnTo>
                    <a:lnTo>
                      <a:pt x="336041" y="38195"/>
                    </a:lnTo>
                    <a:lnTo>
                      <a:pt x="376046" y="38421"/>
                    </a:lnTo>
                    <a:lnTo>
                      <a:pt x="416052" y="38861"/>
                    </a:lnTo>
                    <a:lnTo>
                      <a:pt x="435471" y="38850"/>
                    </a:lnTo>
                    <a:lnTo>
                      <a:pt x="474023" y="38540"/>
                    </a:lnTo>
                    <a:lnTo>
                      <a:pt x="525399" y="36861"/>
                    </a:lnTo>
                    <a:lnTo>
                      <a:pt x="557784" y="35051"/>
                    </a:lnTo>
                    <a:lnTo>
                      <a:pt x="576631" y="34349"/>
                    </a:lnTo>
                    <a:lnTo>
                      <a:pt x="595407" y="33432"/>
                    </a:lnTo>
                    <a:lnTo>
                      <a:pt x="614041" y="32373"/>
                    </a:lnTo>
                    <a:lnTo>
                      <a:pt x="632460" y="31241"/>
                    </a:lnTo>
                    <a:lnTo>
                      <a:pt x="646045" y="30349"/>
                    </a:lnTo>
                    <a:lnTo>
                      <a:pt x="659415" y="29813"/>
                    </a:lnTo>
                    <a:lnTo>
                      <a:pt x="672643" y="29420"/>
                    </a:lnTo>
                    <a:lnTo>
                      <a:pt x="685800" y="28955"/>
                    </a:lnTo>
                    <a:lnTo>
                      <a:pt x="701349" y="28944"/>
                    </a:lnTo>
                    <a:lnTo>
                      <a:pt x="748284" y="28193"/>
                    </a:lnTo>
                    <a:lnTo>
                      <a:pt x="790074" y="26158"/>
                    </a:lnTo>
                    <a:lnTo>
                      <a:pt x="803910" y="25145"/>
                    </a:lnTo>
                    <a:lnTo>
                      <a:pt x="821507" y="23883"/>
                    </a:lnTo>
                    <a:lnTo>
                      <a:pt x="838962" y="22478"/>
                    </a:lnTo>
                    <a:lnTo>
                      <a:pt x="856416" y="21074"/>
                    </a:lnTo>
                    <a:lnTo>
                      <a:pt x="874013" y="19811"/>
                    </a:lnTo>
                    <a:lnTo>
                      <a:pt x="917900" y="15537"/>
                    </a:lnTo>
                    <a:lnTo>
                      <a:pt x="925068" y="15144"/>
                    </a:lnTo>
                    <a:lnTo>
                      <a:pt x="932235" y="14608"/>
                    </a:lnTo>
                    <a:lnTo>
                      <a:pt x="939546" y="13715"/>
                    </a:lnTo>
                    <a:lnTo>
                      <a:pt x="944880" y="12953"/>
                    </a:lnTo>
                    <a:lnTo>
                      <a:pt x="950213" y="12191"/>
                    </a:lnTo>
                    <a:lnTo>
                      <a:pt x="955547" y="12191"/>
                    </a:lnTo>
                    <a:lnTo>
                      <a:pt x="957072" y="11429"/>
                    </a:lnTo>
                    <a:lnTo>
                      <a:pt x="958596" y="12191"/>
                    </a:lnTo>
                    <a:lnTo>
                      <a:pt x="959358" y="12191"/>
                    </a:lnTo>
                    <a:lnTo>
                      <a:pt x="958596" y="11429"/>
                    </a:lnTo>
                    <a:lnTo>
                      <a:pt x="960119" y="10667"/>
                    </a:lnTo>
                    <a:lnTo>
                      <a:pt x="957072" y="9905"/>
                    </a:lnTo>
                    <a:lnTo>
                      <a:pt x="950535" y="8131"/>
                    </a:lnTo>
                    <a:lnTo>
                      <a:pt x="943641" y="7143"/>
                    </a:lnTo>
                    <a:lnTo>
                      <a:pt x="936605" y="6584"/>
                    </a:lnTo>
                    <a:lnTo>
                      <a:pt x="929640" y="6095"/>
                    </a:lnTo>
                    <a:lnTo>
                      <a:pt x="916947" y="4655"/>
                    </a:lnTo>
                    <a:lnTo>
                      <a:pt x="904113" y="3714"/>
                    </a:lnTo>
                    <a:lnTo>
                      <a:pt x="891278" y="3202"/>
                    </a:lnTo>
                    <a:lnTo>
                      <a:pt x="878586" y="3047"/>
                    </a:lnTo>
                    <a:lnTo>
                      <a:pt x="866584" y="2607"/>
                    </a:lnTo>
                    <a:lnTo>
                      <a:pt x="854582" y="2381"/>
                    </a:lnTo>
                    <a:lnTo>
                      <a:pt x="842581" y="2297"/>
                    </a:lnTo>
                    <a:lnTo>
                      <a:pt x="830580" y="2285"/>
                    </a:lnTo>
                    <a:lnTo>
                      <a:pt x="814006" y="2274"/>
                    </a:lnTo>
                    <a:lnTo>
                      <a:pt x="797433" y="2190"/>
                    </a:lnTo>
                    <a:lnTo>
                      <a:pt x="780859" y="1964"/>
                    </a:lnTo>
                    <a:lnTo>
                      <a:pt x="764286" y="1523"/>
                    </a:lnTo>
                    <a:lnTo>
                      <a:pt x="751260" y="1654"/>
                    </a:lnTo>
                    <a:lnTo>
                      <a:pt x="738378" y="2000"/>
                    </a:lnTo>
                    <a:lnTo>
                      <a:pt x="725495" y="2488"/>
                    </a:lnTo>
                    <a:lnTo>
                      <a:pt x="712470" y="3047"/>
                    </a:lnTo>
                    <a:lnTo>
                      <a:pt x="705492" y="3059"/>
                    </a:lnTo>
                    <a:lnTo>
                      <a:pt x="698373" y="3143"/>
                    </a:lnTo>
                    <a:lnTo>
                      <a:pt x="691253" y="3369"/>
                    </a:lnTo>
                    <a:lnTo>
                      <a:pt x="684276" y="3809"/>
                    </a:lnTo>
                    <a:lnTo>
                      <a:pt x="681990" y="3809"/>
                    </a:lnTo>
                    <a:lnTo>
                      <a:pt x="676656" y="3809"/>
                    </a:lnTo>
                    <a:lnTo>
                      <a:pt x="675132" y="3047"/>
                    </a:lnTo>
                    <a:lnTo>
                      <a:pt x="673608" y="2285"/>
                    </a:lnTo>
                    <a:lnTo>
                      <a:pt x="672084" y="761"/>
                    </a:lnTo>
                    <a:lnTo>
                      <a:pt x="6705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78" name="Google Shape;2978;p52"/>
              <p:cNvSpPr/>
              <p:nvPr/>
            </p:nvSpPr>
            <p:spPr>
              <a:xfrm>
                <a:off x="8712707" y="3604260"/>
                <a:ext cx="852170" cy="49529"/>
              </a:xfrm>
              <a:custGeom>
                <a:rect b="b" l="l" r="r" t="t"/>
                <a:pathLst>
                  <a:path extrusionOk="0" h="49529" w="852170">
                    <a:moveTo>
                      <a:pt x="0" y="49530"/>
                    </a:moveTo>
                    <a:lnTo>
                      <a:pt x="762" y="49530"/>
                    </a:lnTo>
                    <a:lnTo>
                      <a:pt x="0" y="49530"/>
                    </a:lnTo>
                    <a:lnTo>
                      <a:pt x="762" y="49530"/>
                    </a:lnTo>
                    <a:lnTo>
                      <a:pt x="13454" y="49506"/>
                    </a:lnTo>
                    <a:lnTo>
                      <a:pt x="26289" y="49339"/>
                    </a:lnTo>
                    <a:lnTo>
                      <a:pt x="39123" y="48887"/>
                    </a:lnTo>
                    <a:lnTo>
                      <a:pt x="51816" y="48006"/>
                    </a:lnTo>
                    <a:lnTo>
                      <a:pt x="65079" y="46541"/>
                    </a:lnTo>
                    <a:lnTo>
                      <a:pt x="78486" y="45434"/>
                    </a:lnTo>
                    <a:lnTo>
                      <a:pt x="91892" y="44469"/>
                    </a:lnTo>
                    <a:lnTo>
                      <a:pt x="105155" y="43434"/>
                    </a:lnTo>
                    <a:lnTo>
                      <a:pt x="130290" y="41969"/>
                    </a:lnTo>
                    <a:lnTo>
                      <a:pt x="155352" y="40862"/>
                    </a:lnTo>
                    <a:lnTo>
                      <a:pt x="180272" y="39897"/>
                    </a:lnTo>
                    <a:lnTo>
                      <a:pt x="204978" y="38862"/>
                    </a:lnTo>
                    <a:lnTo>
                      <a:pt x="222123" y="37849"/>
                    </a:lnTo>
                    <a:lnTo>
                      <a:pt x="239268" y="37052"/>
                    </a:lnTo>
                    <a:lnTo>
                      <a:pt x="256412" y="36397"/>
                    </a:lnTo>
                    <a:lnTo>
                      <a:pt x="273558" y="35814"/>
                    </a:lnTo>
                    <a:lnTo>
                      <a:pt x="288536" y="34801"/>
                    </a:lnTo>
                    <a:lnTo>
                      <a:pt x="303657" y="34004"/>
                    </a:lnTo>
                    <a:lnTo>
                      <a:pt x="318777" y="33349"/>
                    </a:lnTo>
                    <a:lnTo>
                      <a:pt x="333756" y="32766"/>
                    </a:lnTo>
                    <a:lnTo>
                      <a:pt x="348043" y="32075"/>
                    </a:lnTo>
                    <a:lnTo>
                      <a:pt x="362331" y="31242"/>
                    </a:lnTo>
                    <a:lnTo>
                      <a:pt x="376618" y="30408"/>
                    </a:lnTo>
                    <a:lnTo>
                      <a:pt x="390906" y="29718"/>
                    </a:lnTo>
                    <a:lnTo>
                      <a:pt x="405062" y="28705"/>
                    </a:lnTo>
                    <a:lnTo>
                      <a:pt x="419004" y="27908"/>
                    </a:lnTo>
                    <a:lnTo>
                      <a:pt x="432804" y="27253"/>
                    </a:lnTo>
                    <a:lnTo>
                      <a:pt x="446531" y="26670"/>
                    </a:lnTo>
                    <a:lnTo>
                      <a:pt x="462534" y="25396"/>
                    </a:lnTo>
                    <a:lnTo>
                      <a:pt x="478536" y="23907"/>
                    </a:lnTo>
                    <a:lnTo>
                      <a:pt x="494538" y="22276"/>
                    </a:lnTo>
                    <a:lnTo>
                      <a:pt x="510540" y="20574"/>
                    </a:lnTo>
                    <a:lnTo>
                      <a:pt x="523684" y="19561"/>
                    </a:lnTo>
                    <a:lnTo>
                      <a:pt x="536829" y="18764"/>
                    </a:lnTo>
                    <a:lnTo>
                      <a:pt x="549973" y="18109"/>
                    </a:lnTo>
                    <a:lnTo>
                      <a:pt x="563118" y="17526"/>
                    </a:lnTo>
                    <a:lnTo>
                      <a:pt x="576714" y="16502"/>
                    </a:lnTo>
                    <a:lnTo>
                      <a:pt x="590169" y="15621"/>
                    </a:lnTo>
                    <a:lnTo>
                      <a:pt x="603623" y="14739"/>
                    </a:lnTo>
                    <a:lnTo>
                      <a:pt x="617220" y="13716"/>
                    </a:lnTo>
                    <a:lnTo>
                      <a:pt x="665868" y="9536"/>
                    </a:lnTo>
                    <a:lnTo>
                      <a:pt x="695003" y="7572"/>
                    </a:lnTo>
                    <a:lnTo>
                      <a:pt x="707802" y="6477"/>
                    </a:lnTo>
                    <a:lnTo>
                      <a:pt x="750308" y="3679"/>
                    </a:lnTo>
                    <a:lnTo>
                      <a:pt x="785121" y="2750"/>
                    </a:lnTo>
                    <a:lnTo>
                      <a:pt x="802386" y="2286"/>
                    </a:lnTo>
                    <a:lnTo>
                      <a:pt x="809934" y="1726"/>
                    </a:lnTo>
                    <a:lnTo>
                      <a:pt x="817626" y="1238"/>
                    </a:lnTo>
                    <a:lnTo>
                      <a:pt x="825317" y="892"/>
                    </a:lnTo>
                    <a:lnTo>
                      <a:pt x="832866" y="762"/>
                    </a:lnTo>
                    <a:lnTo>
                      <a:pt x="838200" y="0"/>
                    </a:lnTo>
                    <a:lnTo>
                      <a:pt x="843534" y="0"/>
                    </a:lnTo>
                    <a:lnTo>
                      <a:pt x="848868" y="0"/>
                    </a:lnTo>
                    <a:lnTo>
                      <a:pt x="850391" y="0"/>
                    </a:lnTo>
                    <a:lnTo>
                      <a:pt x="851916" y="0"/>
                    </a:lnTo>
                    <a:lnTo>
                      <a:pt x="849630" y="0"/>
                    </a:lnTo>
                    <a:lnTo>
                      <a:pt x="847344" y="0"/>
                    </a:lnTo>
                    <a:lnTo>
                      <a:pt x="838962" y="0"/>
                    </a:lnTo>
                    <a:lnTo>
                      <a:pt x="830580" y="762"/>
                    </a:lnTo>
                    <a:lnTo>
                      <a:pt x="822197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2979" name="Google Shape;2979;p52"/>
          <p:cNvGrpSpPr/>
          <p:nvPr/>
        </p:nvGrpSpPr>
        <p:grpSpPr>
          <a:xfrm>
            <a:off x="3700562" y="3564316"/>
            <a:ext cx="3197014" cy="631557"/>
            <a:chOff x="4070578" y="5385790"/>
            <a:chExt cx="3516680" cy="954302"/>
          </a:xfrm>
        </p:grpSpPr>
        <p:pic>
          <p:nvPicPr>
            <p:cNvPr id="2980" name="Google Shape;2980;p5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70578" y="6211798"/>
              <a:ext cx="165797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1" name="Google Shape;2981;p52"/>
            <p:cNvGrpSpPr/>
            <p:nvPr/>
          </p:nvGrpSpPr>
          <p:grpSpPr>
            <a:xfrm>
              <a:off x="4406620" y="6031229"/>
              <a:ext cx="182143" cy="286537"/>
              <a:chOff x="4406620" y="6031229"/>
              <a:chExt cx="182143" cy="286537"/>
            </a:xfrm>
          </p:grpSpPr>
          <p:pic>
            <p:nvPicPr>
              <p:cNvPr id="2982" name="Google Shape;2982;p5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406620" y="6122596"/>
                <a:ext cx="169976" cy="195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83" name="Google Shape;2983;p52"/>
              <p:cNvSpPr/>
              <p:nvPr/>
            </p:nvSpPr>
            <p:spPr>
              <a:xfrm>
                <a:off x="4550663" y="6031229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6096" y="0"/>
                    </a:moveTo>
                    <a:lnTo>
                      <a:pt x="11430" y="35051"/>
                    </a:lnTo>
                    <a:lnTo>
                      <a:pt x="12192" y="36575"/>
                    </a:lnTo>
                    <a:lnTo>
                      <a:pt x="13716" y="38861"/>
                    </a:lnTo>
                    <a:lnTo>
                      <a:pt x="13716" y="35813"/>
                    </a:lnTo>
                    <a:lnTo>
                      <a:pt x="13716" y="35051"/>
                    </a:lnTo>
                    <a:lnTo>
                      <a:pt x="11430" y="30479"/>
                    </a:lnTo>
                    <a:lnTo>
                      <a:pt x="8382" y="23621"/>
                    </a:lnTo>
                    <a:lnTo>
                      <a:pt x="4572" y="18287"/>
                    </a:lnTo>
                    <a:lnTo>
                      <a:pt x="1524" y="11429"/>
                    </a:lnTo>
                    <a:lnTo>
                      <a:pt x="762" y="9905"/>
                    </a:lnTo>
                    <a:lnTo>
                      <a:pt x="0" y="9905"/>
                    </a:lnTo>
                    <a:lnTo>
                      <a:pt x="762" y="9143"/>
                    </a:lnTo>
                    <a:lnTo>
                      <a:pt x="5334" y="12953"/>
                    </a:lnTo>
                    <a:lnTo>
                      <a:pt x="9144" y="16763"/>
                    </a:lnTo>
                    <a:lnTo>
                      <a:pt x="14478" y="19049"/>
                    </a:lnTo>
                    <a:lnTo>
                      <a:pt x="20574" y="22097"/>
                    </a:lnTo>
                    <a:lnTo>
                      <a:pt x="27432" y="23621"/>
                    </a:lnTo>
                    <a:lnTo>
                      <a:pt x="34290" y="23621"/>
                    </a:lnTo>
                    <a:lnTo>
                      <a:pt x="36576" y="23621"/>
                    </a:lnTo>
                    <a:lnTo>
                      <a:pt x="38100" y="23621"/>
                    </a:lnTo>
                    <a:lnTo>
                      <a:pt x="34290" y="25145"/>
                    </a:lnTo>
                    <a:lnTo>
                      <a:pt x="28194" y="25907"/>
                    </a:lnTo>
                    <a:lnTo>
                      <a:pt x="24384" y="26669"/>
                    </a:lnTo>
                    <a:lnTo>
                      <a:pt x="17526" y="28955"/>
                    </a:lnTo>
                    <a:lnTo>
                      <a:pt x="8382" y="32003"/>
                    </a:lnTo>
                    <a:lnTo>
                      <a:pt x="3810" y="38099"/>
                    </a:lnTo>
                    <a:lnTo>
                      <a:pt x="1524" y="41909"/>
                    </a:lnTo>
                    <a:lnTo>
                      <a:pt x="2286" y="43433"/>
                    </a:lnTo>
                    <a:lnTo>
                      <a:pt x="2286" y="4724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2984" name="Google Shape;2984;p52"/>
            <p:cNvGrpSpPr/>
            <p:nvPr/>
          </p:nvGrpSpPr>
          <p:grpSpPr>
            <a:xfrm>
              <a:off x="4744186" y="6161506"/>
              <a:ext cx="273513" cy="123876"/>
              <a:chOff x="4744186" y="6161506"/>
              <a:chExt cx="273513" cy="123876"/>
            </a:xfrm>
          </p:grpSpPr>
          <p:pic>
            <p:nvPicPr>
              <p:cNvPr id="2985" name="Google Shape;2985;p52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744186" y="6161506"/>
                <a:ext cx="125780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6" name="Google Shape;2986;p5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906492" y="6174746"/>
                <a:ext cx="111207" cy="110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87" name="Google Shape;2987;p5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282158" y="6126454"/>
              <a:ext cx="275132" cy="166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8" name="Google Shape;2988;p5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799556" y="6003772"/>
              <a:ext cx="182930" cy="3208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9" name="Google Shape;2989;p52"/>
            <p:cNvGrpSpPr/>
            <p:nvPr/>
          </p:nvGrpSpPr>
          <p:grpSpPr>
            <a:xfrm>
              <a:off x="6049518" y="6162293"/>
              <a:ext cx="74294" cy="58674"/>
              <a:chOff x="6049518" y="6162293"/>
              <a:chExt cx="74294" cy="58674"/>
            </a:xfrm>
          </p:grpSpPr>
          <p:sp>
            <p:nvSpPr>
              <p:cNvPr id="2990" name="Google Shape;2990;p52"/>
              <p:cNvSpPr/>
              <p:nvPr/>
            </p:nvSpPr>
            <p:spPr>
              <a:xfrm>
                <a:off x="6049518" y="6162293"/>
                <a:ext cx="56514" cy="0"/>
              </a:xfrm>
              <a:custGeom>
                <a:rect b="b" l="l" r="r" t="t"/>
                <a:pathLst>
                  <a:path extrusionOk="0" h="120000" w="56514">
                    <a:moveTo>
                      <a:pt x="0" y="0"/>
                    </a:moveTo>
                    <a:lnTo>
                      <a:pt x="3048" y="0"/>
                    </a:lnTo>
                    <a:lnTo>
                      <a:pt x="6096" y="0"/>
                    </a:lnTo>
                    <a:lnTo>
                      <a:pt x="18669" y="0"/>
                    </a:lnTo>
                    <a:lnTo>
                      <a:pt x="31242" y="0"/>
                    </a:lnTo>
                    <a:lnTo>
                      <a:pt x="43815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6060948" y="6213347"/>
                <a:ext cx="62864" cy="7620"/>
              </a:xfrm>
              <a:custGeom>
                <a:rect b="b" l="l" r="r" t="t"/>
                <a:pathLst>
                  <a:path extrusionOk="0" h="7620" w="62864">
                    <a:moveTo>
                      <a:pt x="0" y="6096"/>
                    </a:moveTo>
                    <a:lnTo>
                      <a:pt x="12549" y="7131"/>
                    </a:lnTo>
                    <a:lnTo>
                      <a:pt x="24384" y="6953"/>
                    </a:lnTo>
                    <a:lnTo>
                      <a:pt x="36218" y="5774"/>
                    </a:lnTo>
                    <a:lnTo>
                      <a:pt x="48768" y="3810"/>
                    </a:lnTo>
                    <a:lnTo>
                      <a:pt x="55626" y="2286"/>
                    </a:lnTo>
                    <a:lnTo>
                      <a:pt x="57912" y="1524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2992" name="Google Shape;2992;p5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216465" y="6127216"/>
              <a:ext cx="103147" cy="121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3" name="Google Shape;2993;p5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497548" y="6079210"/>
              <a:ext cx="232460" cy="160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94" name="Google Shape;2994;p52"/>
            <p:cNvGrpSpPr/>
            <p:nvPr/>
          </p:nvGrpSpPr>
          <p:grpSpPr>
            <a:xfrm>
              <a:off x="6959272" y="5940526"/>
              <a:ext cx="242414" cy="320852"/>
              <a:chOff x="6959272" y="5940526"/>
              <a:chExt cx="242414" cy="320852"/>
            </a:xfrm>
          </p:grpSpPr>
          <p:pic>
            <p:nvPicPr>
              <p:cNvPr id="2995" name="Google Shape;2995;p5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959272" y="6067018"/>
                <a:ext cx="191335" cy="194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6" name="Google Shape;2996;p5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126198" y="5940526"/>
                <a:ext cx="75488" cy="892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97" name="Google Shape;2997;p5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253452" y="6121787"/>
              <a:ext cx="114350" cy="88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8" name="Google Shape;2998;p5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71384" y="6055314"/>
              <a:ext cx="115874" cy="137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99" name="Google Shape;2999;p52"/>
            <p:cNvGrpSpPr/>
            <p:nvPr/>
          </p:nvGrpSpPr>
          <p:grpSpPr>
            <a:xfrm>
              <a:off x="7084314" y="6294119"/>
              <a:ext cx="488441" cy="45973"/>
              <a:chOff x="7084314" y="6294119"/>
              <a:chExt cx="488441" cy="45973"/>
            </a:xfrm>
          </p:grpSpPr>
          <p:sp>
            <p:nvSpPr>
              <p:cNvPr id="3000" name="Google Shape;3000;p52"/>
              <p:cNvSpPr/>
              <p:nvPr/>
            </p:nvSpPr>
            <p:spPr>
              <a:xfrm>
                <a:off x="7549896" y="6294119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01" name="Google Shape;3001;p52"/>
              <p:cNvSpPr/>
              <p:nvPr/>
            </p:nvSpPr>
            <p:spPr>
              <a:xfrm>
                <a:off x="7084314" y="6313169"/>
                <a:ext cx="412750" cy="15239"/>
              </a:xfrm>
              <a:custGeom>
                <a:rect b="b" l="l" r="r" t="t"/>
                <a:pathLst>
                  <a:path extrusionOk="0" h="15239" w="412750">
                    <a:moveTo>
                      <a:pt x="0" y="14477"/>
                    </a:moveTo>
                    <a:lnTo>
                      <a:pt x="17145" y="14668"/>
                    </a:lnTo>
                    <a:lnTo>
                      <a:pt x="34290" y="14287"/>
                    </a:lnTo>
                    <a:lnTo>
                      <a:pt x="51435" y="13620"/>
                    </a:lnTo>
                    <a:lnTo>
                      <a:pt x="68580" y="12953"/>
                    </a:lnTo>
                    <a:lnTo>
                      <a:pt x="97607" y="12632"/>
                    </a:lnTo>
                    <a:lnTo>
                      <a:pt x="126492" y="12668"/>
                    </a:lnTo>
                    <a:lnTo>
                      <a:pt x="155376" y="12846"/>
                    </a:lnTo>
                    <a:lnTo>
                      <a:pt x="184404" y="12953"/>
                    </a:lnTo>
                    <a:lnTo>
                      <a:pt x="224409" y="12799"/>
                    </a:lnTo>
                    <a:lnTo>
                      <a:pt x="264414" y="12287"/>
                    </a:lnTo>
                    <a:lnTo>
                      <a:pt x="304419" y="11346"/>
                    </a:lnTo>
                    <a:lnTo>
                      <a:pt x="344424" y="9905"/>
                    </a:lnTo>
                    <a:lnTo>
                      <a:pt x="360318" y="9632"/>
                    </a:lnTo>
                    <a:lnTo>
                      <a:pt x="376713" y="9429"/>
                    </a:lnTo>
                    <a:lnTo>
                      <a:pt x="392965" y="8512"/>
                    </a:lnTo>
                    <a:lnTo>
                      <a:pt x="408431" y="6095"/>
                    </a:lnTo>
                    <a:lnTo>
                      <a:pt x="410718" y="4571"/>
                    </a:lnTo>
                    <a:lnTo>
                      <a:pt x="412242" y="5333"/>
                    </a:lnTo>
                    <a:lnTo>
                      <a:pt x="368808" y="0"/>
                    </a:lnTo>
                    <a:lnTo>
                      <a:pt x="352234" y="0"/>
                    </a:lnTo>
                    <a:lnTo>
                      <a:pt x="335661" y="0"/>
                    </a:lnTo>
                    <a:lnTo>
                      <a:pt x="319087" y="0"/>
                    </a:lnTo>
                    <a:lnTo>
                      <a:pt x="3025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7136892" y="6326885"/>
                <a:ext cx="357504" cy="12064"/>
              </a:xfrm>
              <a:custGeom>
                <a:rect b="b" l="l" r="r" t="t"/>
                <a:pathLst>
                  <a:path extrusionOk="0" h="12064" w="357504">
                    <a:moveTo>
                      <a:pt x="0" y="5334"/>
                    </a:moveTo>
                    <a:lnTo>
                      <a:pt x="25705" y="9274"/>
                    </a:lnTo>
                    <a:lnTo>
                      <a:pt x="50768" y="11144"/>
                    </a:lnTo>
                    <a:lnTo>
                      <a:pt x="75973" y="11441"/>
                    </a:lnTo>
                    <a:lnTo>
                      <a:pt x="102107" y="10668"/>
                    </a:lnTo>
                    <a:lnTo>
                      <a:pt x="133540" y="8965"/>
                    </a:lnTo>
                    <a:lnTo>
                      <a:pt x="164973" y="7334"/>
                    </a:lnTo>
                    <a:lnTo>
                      <a:pt x="227838" y="4571"/>
                    </a:lnTo>
                    <a:lnTo>
                      <a:pt x="275748" y="3524"/>
                    </a:lnTo>
                    <a:lnTo>
                      <a:pt x="323088" y="3047"/>
                    </a:lnTo>
                    <a:lnTo>
                      <a:pt x="331981" y="2893"/>
                    </a:lnTo>
                    <a:lnTo>
                      <a:pt x="340518" y="2381"/>
                    </a:lnTo>
                    <a:lnTo>
                      <a:pt x="348912" y="1440"/>
                    </a:lnTo>
                    <a:lnTo>
                      <a:pt x="35737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7110984" y="6303263"/>
                <a:ext cx="447675" cy="36829"/>
              </a:xfrm>
              <a:custGeom>
                <a:rect b="b" l="l" r="r" t="t"/>
                <a:pathLst>
                  <a:path extrusionOk="0" h="36829" w="447675">
                    <a:moveTo>
                      <a:pt x="3809" y="0"/>
                    </a:moveTo>
                    <a:lnTo>
                      <a:pt x="3047" y="3810"/>
                    </a:lnTo>
                    <a:lnTo>
                      <a:pt x="1523" y="7620"/>
                    </a:lnTo>
                    <a:lnTo>
                      <a:pt x="0" y="12192"/>
                    </a:lnTo>
                    <a:lnTo>
                      <a:pt x="47243" y="24384"/>
                    </a:lnTo>
                    <a:lnTo>
                      <a:pt x="120872" y="32956"/>
                    </a:lnTo>
                    <a:lnTo>
                      <a:pt x="195071" y="35814"/>
                    </a:lnTo>
                    <a:lnTo>
                      <a:pt x="235648" y="36242"/>
                    </a:lnTo>
                    <a:lnTo>
                      <a:pt x="276224" y="36385"/>
                    </a:lnTo>
                    <a:lnTo>
                      <a:pt x="316801" y="36242"/>
                    </a:lnTo>
                    <a:lnTo>
                      <a:pt x="357377" y="35814"/>
                    </a:lnTo>
                    <a:lnTo>
                      <a:pt x="376237" y="35814"/>
                    </a:lnTo>
                    <a:lnTo>
                      <a:pt x="395096" y="35814"/>
                    </a:lnTo>
                    <a:lnTo>
                      <a:pt x="413956" y="35814"/>
                    </a:lnTo>
                    <a:lnTo>
                      <a:pt x="432815" y="35814"/>
                    </a:lnTo>
                    <a:lnTo>
                      <a:pt x="437387" y="35814"/>
                    </a:lnTo>
                    <a:lnTo>
                      <a:pt x="441959" y="35814"/>
                    </a:lnTo>
                    <a:lnTo>
                      <a:pt x="447293" y="35814"/>
                    </a:lnTo>
                    <a:lnTo>
                      <a:pt x="438280" y="35933"/>
                    </a:lnTo>
                    <a:lnTo>
                      <a:pt x="429482" y="36195"/>
                    </a:lnTo>
                    <a:lnTo>
                      <a:pt x="420826" y="36456"/>
                    </a:lnTo>
                    <a:lnTo>
                      <a:pt x="412241" y="36576"/>
                    </a:lnTo>
                    <a:lnTo>
                      <a:pt x="406907" y="36576"/>
                    </a:lnTo>
                    <a:lnTo>
                      <a:pt x="405383" y="36576"/>
                    </a:lnTo>
                    <a:lnTo>
                      <a:pt x="401573" y="3657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004" name="Google Shape;3004;p5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862010" y="5554192"/>
              <a:ext cx="165690" cy="259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5" name="Google Shape;3005;p5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149570" y="5626582"/>
              <a:ext cx="136448" cy="177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6" name="Google Shape;3006;p52"/>
            <p:cNvSpPr/>
            <p:nvPr/>
          </p:nvSpPr>
          <p:spPr>
            <a:xfrm>
              <a:off x="5477255" y="5633465"/>
              <a:ext cx="13335" cy="90170"/>
            </a:xfrm>
            <a:custGeom>
              <a:rect b="b" l="l" r="r" t="t"/>
              <a:pathLst>
                <a:path extrusionOk="0" h="90170" w="13335">
                  <a:moveTo>
                    <a:pt x="0" y="0"/>
                  </a:moveTo>
                  <a:lnTo>
                    <a:pt x="5334" y="13001"/>
                  </a:lnTo>
                  <a:lnTo>
                    <a:pt x="8953" y="24574"/>
                  </a:lnTo>
                  <a:lnTo>
                    <a:pt x="11144" y="36433"/>
                  </a:lnTo>
                  <a:lnTo>
                    <a:pt x="12192" y="50292"/>
                  </a:lnTo>
                  <a:lnTo>
                    <a:pt x="11989" y="60233"/>
                  </a:lnTo>
                  <a:lnTo>
                    <a:pt x="11715" y="70389"/>
                  </a:lnTo>
                  <a:lnTo>
                    <a:pt x="11870" y="80402"/>
                  </a:lnTo>
                  <a:lnTo>
                    <a:pt x="12954" y="899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5576315" y="5666994"/>
              <a:ext cx="75564" cy="4445"/>
            </a:xfrm>
            <a:custGeom>
              <a:rect b="b" l="l" r="r" t="t"/>
              <a:pathLst>
                <a:path extrusionOk="0" h="4445" w="75564">
                  <a:moveTo>
                    <a:pt x="0" y="3810"/>
                  </a:moveTo>
                  <a:lnTo>
                    <a:pt x="10751" y="4226"/>
                  </a:lnTo>
                  <a:lnTo>
                    <a:pt x="21431" y="4286"/>
                  </a:lnTo>
                  <a:lnTo>
                    <a:pt x="32254" y="3917"/>
                  </a:lnTo>
                  <a:lnTo>
                    <a:pt x="43434" y="3048"/>
                  </a:lnTo>
                  <a:lnTo>
                    <a:pt x="50994" y="2155"/>
                  </a:lnTo>
                  <a:lnTo>
                    <a:pt x="58769" y="1619"/>
                  </a:lnTo>
                  <a:lnTo>
                    <a:pt x="66686" y="1226"/>
                  </a:lnTo>
                  <a:lnTo>
                    <a:pt x="74676" y="762"/>
                  </a:lnTo>
                  <a:lnTo>
                    <a:pt x="75438" y="762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08" name="Google Shape;3008;p52"/>
            <p:cNvGrpSpPr/>
            <p:nvPr/>
          </p:nvGrpSpPr>
          <p:grpSpPr>
            <a:xfrm>
              <a:off x="5804890" y="5385790"/>
              <a:ext cx="534949" cy="292658"/>
              <a:chOff x="5804890" y="5385790"/>
              <a:chExt cx="534949" cy="292658"/>
            </a:xfrm>
          </p:grpSpPr>
          <p:pic>
            <p:nvPicPr>
              <p:cNvPr id="3009" name="Google Shape;3009;p52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804890" y="5385790"/>
                <a:ext cx="339140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0" name="Google Shape;3010;p52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185890" y="5506948"/>
                <a:ext cx="153949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11" name="Google Shape;3011;p52"/>
            <p:cNvGrpSpPr/>
            <p:nvPr/>
          </p:nvGrpSpPr>
          <p:grpSpPr>
            <a:xfrm>
              <a:off x="4720411" y="5446585"/>
              <a:ext cx="1701164" cy="434339"/>
              <a:chOff x="4720411" y="5446585"/>
              <a:chExt cx="1701164" cy="434339"/>
            </a:xfrm>
          </p:grpSpPr>
          <p:sp>
            <p:nvSpPr>
              <p:cNvPr id="3012" name="Google Shape;3012;p52"/>
              <p:cNvSpPr/>
              <p:nvPr/>
            </p:nvSpPr>
            <p:spPr>
              <a:xfrm>
                <a:off x="5871972" y="5767578"/>
                <a:ext cx="417829" cy="16510"/>
              </a:xfrm>
              <a:custGeom>
                <a:rect b="b" l="l" r="r" t="t"/>
                <a:pathLst>
                  <a:path extrusionOk="0" h="16510" w="417829">
                    <a:moveTo>
                      <a:pt x="0" y="7620"/>
                    </a:moveTo>
                    <a:lnTo>
                      <a:pt x="14751" y="12465"/>
                    </a:lnTo>
                    <a:lnTo>
                      <a:pt x="28860" y="14954"/>
                    </a:lnTo>
                    <a:lnTo>
                      <a:pt x="43398" y="15871"/>
                    </a:lnTo>
                    <a:lnTo>
                      <a:pt x="59436" y="16002"/>
                    </a:lnTo>
                    <a:lnTo>
                      <a:pt x="92713" y="15740"/>
                    </a:lnTo>
                    <a:lnTo>
                      <a:pt x="126206" y="15049"/>
                    </a:lnTo>
                    <a:lnTo>
                      <a:pt x="159841" y="14073"/>
                    </a:lnTo>
                    <a:lnTo>
                      <a:pt x="193548" y="12954"/>
                    </a:lnTo>
                    <a:lnTo>
                      <a:pt x="227968" y="11334"/>
                    </a:lnTo>
                    <a:lnTo>
                      <a:pt x="262604" y="9715"/>
                    </a:lnTo>
                    <a:lnTo>
                      <a:pt x="297382" y="7810"/>
                    </a:lnTo>
                    <a:lnTo>
                      <a:pt x="332232" y="5334"/>
                    </a:lnTo>
                    <a:lnTo>
                      <a:pt x="348353" y="4191"/>
                    </a:lnTo>
                    <a:lnTo>
                      <a:pt x="364617" y="3048"/>
                    </a:lnTo>
                    <a:lnTo>
                      <a:pt x="380880" y="1905"/>
                    </a:lnTo>
                    <a:lnTo>
                      <a:pt x="397002" y="762"/>
                    </a:lnTo>
                    <a:lnTo>
                      <a:pt x="403860" y="762"/>
                    </a:lnTo>
                    <a:lnTo>
                      <a:pt x="409956" y="0"/>
                    </a:lnTo>
                    <a:lnTo>
                      <a:pt x="416814" y="0"/>
                    </a:lnTo>
                    <a:lnTo>
                      <a:pt x="417576" y="0"/>
                    </a:lnTo>
                    <a:lnTo>
                      <a:pt x="410718" y="3048"/>
                    </a:lnTo>
                    <a:lnTo>
                      <a:pt x="403098" y="6096"/>
                    </a:lnTo>
                    <a:lnTo>
                      <a:pt x="395478" y="6858"/>
                    </a:lnTo>
                    <a:lnTo>
                      <a:pt x="393954" y="6858"/>
                    </a:lnTo>
                    <a:lnTo>
                      <a:pt x="393192" y="6858"/>
                    </a:lnTo>
                    <a:lnTo>
                      <a:pt x="391668" y="68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4720411" y="5446585"/>
                <a:ext cx="1701164" cy="434339"/>
              </a:xfrm>
              <a:custGeom>
                <a:rect b="b" l="l" r="r" t="t"/>
                <a:pathLst>
                  <a:path extrusionOk="0" h="434339" w="1701164">
                    <a:moveTo>
                      <a:pt x="60376" y="433768"/>
                    </a:moveTo>
                    <a:lnTo>
                      <a:pt x="57447" y="422326"/>
                    </a:lnTo>
                    <a:lnTo>
                      <a:pt x="55233" y="410813"/>
                    </a:lnTo>
                    <a:lnTo>
                      <a:pt x="53304" y="399157"/>
                    </a:lnTo>
                    <a:lnTo>
                      <a:pt x="51232" y="387286"/>
                    </a:lnTo>
                    <a:lnTo>
                      <a:pt x="48232" y="367403"/>
                    </a:lnTo>
                    <a:lnTo>
                      <a:pt x="44946" y="347662"/>
                    </a:lnTo>
                    <a:lnTo>
                      <a:pt x="41374" y="327921"/>
                    </a:lnTo>
                    <a:lnTo>
                      <a:pt x="37516" y="308038"/>
                    </a:lnTo>
                    <a:lnTo>
                      <a:pt x="32813" y="282440"/>
                    </a:lnTo>
                    <a:lnTo>
                      <a:pt x="27896" y="256984"/>
                    </a:lnTo>
                    <a:lnTo>
                      <a:pt x="22836" y="231528"/>
                    </a:lnTo>
                    <a:lnTo>
                      <a:pt x="17704" y="205930"/>
                    </a:lnTo>
                    <a:lnTo>
                      <a:pt x="13180" y="183177"/>
                    </a:lnTo>
                    <a:lnTo>
                      <a:pt x="5274" y="137671"/>
                    </a:lnTo>
                    <a:lnTo>
                      <a:pt x="464" y="90011"/>
                    </a:lnTo>
                    <a:lnTo>
                      <a:pt x="0" y="77521"/>
                    </a:lnTo>
                    <a:lnTo>
                      <a:pt x="178" y="64960"/>
                    </a:lnTo>
                    <a:lnTo>
                      <a:pt x="178" y="55816"/>
                    </a:lnTo>
                    <a:lnTo>
                      <a:pt x="47315" y="40386"/>
                    </a:lnTo>
                    <a:lnTo>
                      <a:pt x="95559" y="34980"/>
                    </a:lnTo>
                    <a:lnTo>
                      <a:pt x="169545" y="28551"/>
                    </a:lnTo>
                    <a:lnTo>
                      <a:pt x="206680" y="25336"/>
                    </a:lnTo>
                    <a:lnTo>
                      <a:pt x="247269" y="21669"/>
                    </a:lnTo>
                    <a:lnTo>
                      <a:pt x="287928" y="17716"/>
                    </a:lnTo>
                    <a:lnTo>
                      <a:pt x="328731" y="13763"/>
                    </a:lnTo>
                    <a:lnTo>
                      <a:pt x="369748" y="10096"/>
                    </a:lnTo>
                    <a:lnTo>
                      <a:pt x="418326" y="6953"/>
                    </a:lnTo>
                    <a:lnTo>
                      <a:pt x="466903" y="4381"/>
                    </a:lnTo>
                    <a:lnTo>
                      <a:pt x="515481" y="2381"/>
                    </a:lnTo>
                    <a:lnTo>
                      <a:pt x="564058" y="952"/>
                    </a:lnTo>
                    <a:lnTo>
                      <a:pt x="612755" y="190"/>
                    </a:lnTo>
                    <a:lnTo>
                      <a:pt x="661594" y="0"/>
                    </a:lnTo>
                    <a:lnTo>
                      <a:pt x="710434" y="95"/>
                    </a:lnTo>
                    <a:lnTo>
                      <a:pt x="759130" y="190"/>
                    </a:lnTo>
                    <a:lnTo>
                      <a:pt x="807708" y="309"/>
                    </a:lnTo>
                    <a:lnTo>
                      <a:pt x="856285" y="571"/>
                    </a:lnTo>
                    <a:lnTo>
                      <a:pt x="904863" y="833"/>
                    </a:lnTo>
                    <a:lnTo>
                      <a:pt x="953440" y="952"/>
                    </a:lnTo>
                    <a:lnTo>
                      <a:pt x="1001771" y="1213"/>
                    </a:lnTo>
                    <a:lnTo>
                      <a:pt x="1050017" y="1262"/>
                    </a:lnTo>
                    <a:lnTo>
                      <a:pt x="1098220" y="1143"/>
                    </a:lnTo>
                    <a:lnTo>
                      <a:pt x="1146424" y="896"/>
                    </a:lnTo>
                    <a:lnTo>
                      <a:pt x="1194670" y="564"/>
                    </a:lnTo>
                    <a:lnTo>
                      <a:pt x="1243000" y="190"/>
                    </a:lnTo>
                    <a:lnTo>
                      <a:pt x="1287006" y="190"/>
                    </a:lnTo>
                    <a:lnTo>
                      <a:pt x="1331011" y="190"/>
                    </a:lnTo>
                    <a:lnTo>
                      <a:pt x="1375017" y="190"/>
                    </a:lnTo>
                    <a:lnTo>
                      <a:pt x="1419022" y="190"/>
                    </a:lnTo>
                    <a:lnTo>
                      <a:pt x="1459158" y="345"/>
                    </a:lnTo>
                    <a:lnTo>
                      <a:pt x="1499508" y="857"/>
                    </a:lnTo>
                    <a:lnTo>
                      <a:pt x="1540002" y="1797"/>
                    </a:lnTo>
                    <a:lnTo>
                      <a:pt x="1580566" y="3238"/>
                    </a:lnTo>
                    <a:lnTo>
                      <a:pt x="1598533" y="3726"/>
                    </a:lnTo>
                    <a:lnTo>
                      <a:pt x="1616856" y="4286"/>
                    </a:lnTo>
                    <a:lnTo>
                      <a:pt x="1635323" y="5274"/>
                    </a:lnTo>
                    <a:lnTo>
                      <a:pt x="1653718" y="7048"/>
                    </a:lnTo>
                    <a:lnTo>
                      <a:pt x="1659814" y="7810"/>
                    </a:lnTo>
                    <a:lnTo>
                      <a:pt x="1669720" y="7810"/>
                    </a:lnTo>
                    <a:lnTo>
                      <a:pt x="1675054" y="11620"/>
                    </a:lnTo>
                    <a:lnTo>
                      <a:pt x="1678102" y="13906"/>
                    </a:lnTo>
                    <a:lnTo>
                      <a:pt x="1678864" y="18478"/>
                    </a:lnTo>
                    <a:lnTo>
                      <a:pt x="1679626" y="21526"/>
                    </a:lnTo>
                    <a:lnTo>
                      <a:pt x="1681150" y="29908"/>
                    </a:lnTo>
                    <a:lnTo>
                      <a:pt x="1680388" y="38290"/>
                    </a:lnTo>
                    <a:lnTo>
                      <a:pt x="1680388" y="46672"/>
                    </a:lnTo>
                    <a:lnTo>
                      <a:pt x="1680126" y="66675"/>
                    </a:lnTo>
                    <a:lnTo>
                      <a:pt x="1679436" y="86677"/>
                    </a:lnTo>
                    <a:lnTo>
                      <a:pt x="1678459" y="106680"/>
                    </a:lnTo>
                    <a:lnTo>
                      <a:pt x="1677340" y="126682"/>
                    </a:lnTo>
                    <a:lnTo>
                      <a:pt x="1676042" y="152638"/>
                    </a:lnTo>
                    <a:lnTo>
                      <a:pt x="1674959" y="178879"/>
                    </a:lnTo>
                    <a:lnTo>
                      <a:pt x="1674876" y="205120"/>
                    </a:lnTo>
                    <a:lnTo>
                      <a:pt x="1676578" y="231076"/>
                    </a:lnTo>
                    <a:lnTo>
                      <a:pt x="1679055" y="245935"/>
                    </a:lnTo>
                    <a:lnTo>
                      <a:pt x="1682674" y="260794"/>
                    </a:lnTo>
                    <a:lnTo>
                      <a:pt x="1686865" y="275653"/>
                    </a:lnTo>
                    <a:lnTo>
                      <a:pt x="1691056" y="290512"/>
                    </a:lnTo>
                    <a:lnTo>
                      <a:pt x="1693545" y="299335"/>
                    </a:lnTo>
                    <a:lnTo>
                      <a:pt x="1696104" y="308514"/>
                    </a:lnTo>
                    <a:lnTo>
                      <a:pt x="1698236" y="317837"/>
                    </a:lnTo>
                    <a:lnTo>
                      <a:pt x="1699438" y="327088"/>
                    </a:lnTo>
                    <a:lnTo>
                      <a:pt x="1700200" y="331660"/>
                    </a:lnTo>
                    <a:lnTo>
                      <a:pt x="1700962" y="340804"/>
                    </a:lnTo>
                    <a:lnTo>
                      <a:pt x="1697914" y="344614"/>
                    </a:lnTo>
                    <a:lnTo>
                      <a:pt x="1694104" y="349948"/>
                    </a:lnTo>
                    <a:lnTo>
                      <a:pt x="1683436" y="352234"/>
                    </a:lnTo>
                    <a:lnTo>
                      <a:pt x="1677340" y="353758"/>
                    </a:lnTo>
                    <a:lnTo>
                      <a:pt x="1666482" y="355461"/>
                    </a:lnTo>
                    <a:lnTo>
                      <a:pt x="1655623" y="357092"/>
                    </a:lnTo>
                    <a:lnTo>
                      <a:pt x="1644765" y="358580"/>
                    </a:lnTo>
                    <a:lnTo>
                      <a:pt x="1633906" y="359854"/>
                    </a:lnTo>
                    <a:lnTo>
                      <a:pt x="1612201" y="361569"/>
                    </a:lnTo>
                    <a:lnTo>
                      <a:pt x="1590567" y="363283"/>
                    </a:lnTo>
                    <a:lnTo>
                      <a:pt x="1569077" y="364998"/>
                    </a:lnTo>
                    <a:lnTo>
                      <a:pt x="1547800" y="366712"/>
                    </a:lnTo>
                    <a:lnTo>
                      <a:pt x="1499413" y="370610"/>
                    </a:lnTo>
                    <a:lnTo>
                      <a:pt x="1451026" y="374022"/>
                    </a:lnTo>
                    <a:lnTo>
                      <a:pt x="1402639" y="377094"/>
                    </a:lnTo>
                    <a:lnTo>
                      <a:pt x="1354252" y="379976"/>
                    </a:lnTo>
                    <a:lnTo>
                      <a:pt x="1305865" y="382816"/>
                    </a:lnTo>
                    <a:lnTo>
                      <a:pt x="1257478" y="385762"/>
                    </a:lnTo>
                    <a:lnTo>
                      <a:pt x="1207643" y="388749"/>
                    </a:lnTo>
                    <a:lnTo>
                      <a:pt x="1157808" y="392102"/>
                    </a:lnTo>
                    <a:lnTo>
                      <a:pt x="1107974" y="395638"/>
                    </a:lnTo>
                    <a:lnTo>
                      <a:pt x="1058139" y="399173"/>
                    </a:lnTo>
                    <a:lnTo>
                      <a:pt x="1008304" y="40252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8" name="Google Shape;3018;p53"/>
          <p:cNvGrpSpPr/>
          <p:nvPr/>
        </p:nvGrpSpPr>
        <p:grpSpPr>
          <a:xfrm>
            <a:off x="1288290" y="802845"/>
            <a:ext cx="2513890" cy="375833"/>
            <a:chOff x="3267490" y="2137384"/>
            <a:chExt cx="2093687" cy="373406"/>
          </a:xfrm>
        </p:grpSpPr>
        <p:pic>
          <p:nvPicPr>
            <p:cNvPr id="3019" name="Google Shape;301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7490" y="2250160"/>
              <a:ext cx="399279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20" name="Google Shape;3020;p53"/>
            <p:cNvGrpSpPr/>
            <p:nvPr/>
          </p:nvGrpSpPr>
          <p:grpSpPr>
            <a:xfrm>
              <a:off x="3351275" y="2249065"/>
              <a:ext cx="589788" cy="261725"/>
              <a:chOff x="3351275" y="2249065"/>
              <a:chExt cx="589788" cy="261725"/>
            </a:xfrm>
          </p:grpSpPr>
          <p:pic>
            <p:nvPicPr>
              <p:cNvPr id="3021" name="Google Shape;3021;p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13200" y="2249065"/>
                <a:ext cx="108254" cy="136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2" name="Google Shape;3022;p53"/>
              <p:cNvSpPr/>
              <p:nvPr/>
            </p:nvSpPr>
            <p:spPr>
              <a:xfrm>
                <a:off x="3351275" y="2396490"/>
                <a:ext cx="520700" cy="114300"/>
              </a:xfrm>
              <a:custGeom>
                <a:rect b="b" l="l" r="r" t="t"/>
                <a:pathLst>
                  <a:path extrusionOk="0" h="114300" w="520700">
                    <a:moveTo>
                      <a:pt x="0" y="111251"/>
                    </a:moveTo>
                    <a:lnTo>
                      <a:pt x="24241" y="114061"/>
                    </a:lnTo>
                    <a:lnTo>
                      <a:pt x="48196" y="113156"/>
                    </a:lnTo>
                    <a:lnTo>
                      <a:pt x="72437" y="109966"/>
                    </a:lnTo>
                    <a:lnTo>
                      <a:pt x="97536" y="105917"/>
                    </a:lnTo>
                    <a:lnTo>
                      <a:pt x="137660" y="99833"/>
                    </a:lnTo>
                    <a:lnTo>
                      <a:pt x="177927" y="93249"/>
                    </a:lnTo>
                    <a:lnTo>
                      <a:pt x="218193" y="86522"/>
                    </a:lnTo>
                    <a:lnTo>
                      <a:pt x="258318" y="80009"/>
                    </a:lnTo>
                    <a:lnTo>
                      <a:pt x="309860" y="71627"/>
                    </a:lnTo>
                    <a:lnTo>
                      <a:pt x="361473" y="63245"/>
                    </a:lnTo>
                    <a:lnTo>
                      <a:pt x="412944" y="54292"/>
                    </a:lnTo>
                    <a:lnTo>
                      <a:pt x="464058" y="44195"/>
                    </a:lnTo>
                    <a:lnTo>
                      <a:pt x="503062" y="34980"/>
                    </a:lnTo>
                    <a:lnTo>
                      <a:pt x="520445" y="28193"/>
                    </a:lnTo>
                    <a:lnTo>
                      <a:pt x="518922" y="22859"/>
                    </a:lnTo>
                    <a:lnTo>
                      <a:pt x="518922" y="17525"/>
                    </a:lnTo>
                    <a:lnTo>
                      <a:pt x="518922" y="9143"/>
                    </a:lnTo>
                    <a:lnTo>
                      <a:pt x="518922" y="5333"/>
                    </a:lnTo>
                    <a:lnTo>
                      <a:pt x="51892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23" name="Google Shape;3023;p53"/>
              <p:cNvSpPr/>
              <p:nvPr/>
            </p:nvSpPr>
            <p:spPr>
              <a:xfrm>
                <a:off x="3891533" y="2308860"/>
                <a:ext cx="12700" cy="21589"/>
              </a:xfrm>
              <a:custGeom>
                <a:rect b="b" l="l" r="r" t="t"/>
                <a:pathLst>
                  <a:path extrusionOk="0" h="21589" w="12700">
                    <a:moveTo>
                      <a:pt x="12191" y="0"/>
                    </a:moveTo>
                    <a:lnTo>
                      <a:pt x="4571" y="9906"/>
                    </a:lnTo>
                    <a:lnTo>
                      <a:pt x="2285" y="10668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24" name="Google Shape;3024;p53"/>
              <p:cNvSpPr/>
              <p:nvPr/>
            </p:nvSpPr>
            <p:spPr>
              <a:xfrm>
                <a:off x="3918203" y="240715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025" name="Google Shape;3025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75200" y="2137384"/>
              <a:ext cx="334568" cy="301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6" name="Google Shape;3026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74488" y="2282164"/>
              <a:ext cx="120446" cy="1951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27" name="Google Shape;3027;p53"/>
            <p:cNvGrpSpPr/>
            <p:nvPr/>
          </p:nvGrpSpPr>
          <p:grpSpPr>
            <a:xfrm>
              <a:off x="5163286" y="2270759"/>
              <a:ext cx="197891" cy="125730"/>
              <a:chOff x="5163286" y="2270759"/>
              <a:chExt cx="197891" cy="125730"/>
            </a:xfrm>
          </p:grpSpPr>
          <p:pic>
            <p:nvPicPr>
              <p:cNvPr id="3028" name="Google Shape;3028;p5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63286" y="2289022"/>
                <a:ext cx="130352" cy="930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9" name="Google Shape;3029;p53"/>
              <p:cNvSpPr/>
              <p:nvPr/>
            </p:nvSpPr>
            <p:spPr>
              <a:xfrm>
                <a:off x="5333238" y="2270759"/>
                <a:ext cx="27939" cy="125730"/>
              </a:xfrm>
              <a:custGeom>
                <a:rect b="b" l="l" r="r" t="t"/>
                <a:pathLst>
                  <a:path extrusionOk="0" h="125730" w="27939">
                    <a:moveTo>
                      <a:pt x="0" y="0"/>
                    </a:moveTo>
                    <a:lnTo>
                      <a:pt x="7620" y="49530"/>
                    </a:lnTo>
                    <a:lnTo>
                      <a:pt x="11703" y="64389"/>
                    </a:lnTo>
                    <a:lnTo>
                      <a:pt x="15144" y="79248"/>
                    </a:lnTo>
                    <a:lnTo>
                      <a:pt x="18442" y="94107"/>
                    </a:lnTo>
                    <a:lnTo>
                      <a:pt x="22098" y="108966"/>
                    </a:lnTo>
                    <a:lnTo>
                      <a:pt x="24384" y="118110"/>
                    </a:lnTo>
                    <a:lnTo>
                      <a:pt x="25146" y="120396"/>
                    </a:lnTo>
                    <a:lnTo>
                      <a:pt x="27432" y="12573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030" name="Google Shape;3030;p53"/>
          <p:cNvGrpSpPr/>
          <p:nvPr/>
        </p:nvGrpSpPr>
        <p:grpSpPr>
          <a:xfrm>
            <a:off x="3143703" y="1419476"/>
            <a:ext cx="1762193" cy="411112"/>
            <a:chOff x="4812766" y="2750032"/>
            <a:chExt cx="1467638" cy="408457"/>
          </a:xfrm>
        </p:grpSpPr>
        <p:pic>
          <p:nvPicPr>
            <p:cNvPr id="3031" name="Google Shape;3031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12766" y="2838424"/>
              <a:ext cx="201980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2" name="Google Shape;3032;p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54142" y="2948152"/>
              <a:ext cx="157022" cy="176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3" name="Google Shape;3033;p53"/>
            <p:cNvSpPr/>
            <p:nvPr/>
          </p:nvSpPr>
          <p:spPr>
            <a:xfrm>
              <a:off x="5412485" y="2978657"/>
              <a:ext cx="5079" cy="78105"/>
            </a:xfrm>
            <a:custGeom>
              <a:rect b="b" l="l" r="r" t="t"/>
              <a:pathLst>
                <a:path extrusionOk="0" h="78105" w="5079">
                  <a:moveTo>
                    <a:pt x="2286" y="0"/>
                  </a:moveTo>
                  <a:lnTo>
                    <a:pt x="1726" y="10048"/>
                  </a:lnTo>
                  <a:lnTo>
                    <a:pt x="1238" y="19812"/>
                  </a:lnTo>
                  <a:lnTo>
                    <a:pt x="892" y="29575"/>
                  </a:lnTo>
                  <a:lnTo>
                    <a:pt x="762" y="39624"/>
                  </a:lnTo>
                  <a:lnTo>
                    <a:pt x="642" y="47636"/>
                  </a:lnTo>
                  <a:lnTo>
                    <a:pt x="381" y="55721"/>
                  </a:lnTo>
                  <a:lnTo>
                    <a:pt x="119" y="63948"/>
                  </a:lnTo>
                  <a:lnTo>
                    <a:pt x="0" y="72390"/>
                  </a:lnTo>
                  <a:lnTo>
                    <a:pt x="762" y="76200"/>
                  </a:lnTo>
                  <a:lnTo>
                    <a:pt x="762" y="77724"/>
                  </a:lnTo>
                  <a:lnTo>
                    <a:pt x="4572" y="7696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34" name="Google Shape;3034;p53"/>
            <p:cNvSpPr/>
            <p:nvPr/>
          </p:nvSpPr>
          <p:spPr>
            <a:xfrm>
              <a:off x="5487161" y="3002279"/>
              <a:ext cx="67945" cy="3175"/>
            </a:xfrm>
            <a:custGeom>
              <a:rect b="b" l="l" r="r" t="t"/>
              <a:pathLst>
                <a:path extrusionOk="0" h="3175" w="67945">
                  <a:moveTo>
                    <a:pt x="0" y="3048"/>
                  </a:moveTo>
                  <a:lnTo>
                    <a:pt x="39624" y="1524"/>
                  </a:lnTo>
                  <a:lnTo>
                    <a:pt x="45922" y="642"/>
                  </a:lnTo>
                  <a:lnTo>
                    <a:pt x="52292" y="190"/>
                  </a:lnTo>
                  <a:lnTo>
                    <a:pt x="58804" y="23"/>
                  </a:lnTo>
                  <a:lnTo>
                    <a:pt x="65532" y="0"/>
                  </a:lnTo>
                  <a:lnTo>
                    <a:pt x="67056" y="0"/>
                  </a:lnTo>
                  <a:lnTo>
                    <a:pt x="6781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35" name="Google Shape;3035;p53"/>
            <p:cNvGrpSpPr/>
            <p:nvPr/>
          </p:nvGrpSpPr>
          <p:grpSpPr>
            <a:xfrm>
              <a:off x="5718784" y="2750032"/>
              <a:ext cx="561620" cy="292658"/>
              <a:chOff x="5718784" y="2750032"/>
              <a:chExt cx="561620" cy="292658"/>
            </a:xfrm>
          </p:grpSpPr>
          <p:pic>
            <p:nvPicPr>
              <p:cNvPr id="3036" name="Google Shape;3036;p5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718784" y="2750032"/>
                <a:ext cx="385491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7" name="Google Shape;3037;p5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25692" y="2885668"/>
                <a:ext cx="89966" cy="141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8" name="Google Shape;3038;p53"/>
              <p:cNvSpPr/>
              <p:nvPr/>
            </p:nvSpPr>
            <p:spPr>
              <a:xfrm>
                <a:off x="6251448" y="2971037"/>
                <a:ext cx="6985" cy="64135"/>
              </a:xfrm>
              <a:custGeom>
                <a:rect b="b" l="l" r="r" t="t"/>
                <a:pathLst>
                  <a:path extrusionOk="0" h="64135" w="6985">
                    <a:moveTo>
                      <a:pt x="0" y="0"/>
                    </a:moveTo>
                    <a:lnTo>
                      <a:pt x="2881" y="9001"/>
                    </a:lnTo>
                    <a:lnTo>
                      <a:pt x="4762" y="17145"/>
                    </a:lnTo>
                    <a:lnTo>
                      <a:pt x="5786" y="25288"/>
                    </a:lnTo>
                    <a:lnTo>
                      <a:pt x="6096" y="34290"/>
                    </a:lnTo>
                    <a:lnTo>
                      <a:pt x="6858" y="43434"/>
                    </a:lnTo>
                    <a:lnTo>
                      <a:pt x="6096" y="50292"/>
                    </a:lnTo>
                    <a:lnTo>
                      <a:pt x="3048" y="58674"/>
                    </a:lnTo>
                    <a:lnTo>
                      <a:pt x="1524" y="64008"/>
                    </a:lnTo>
                    <a:lnTo>
                      <a:pt x="2286" y="59436"/>
                    </a:lnTo>
                    <a:lnTo>
                      <a:pt x="1524" y="563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39" name="Google Shape;3039;p53"/>
              <p:cNvSpPr/>
              <p:nvPr/>
            </p:nvSpPr>
            <p:spPr>
              <a:xfrm>
                <a:off x="6257544" y="286054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040" name="Google Shape;3040;p53"/>
            <p:cNvSpPr/>
            <p:nvPr/>
          </p:nvSpPr>
          <p:spPr>
            <a:xfrm>
              <a:off x="5793485" y="3143250"/>
              <a:ext cx="443229" cy="15239"/>
            </a:xfrm>
            <a:custGeom>
              <a:rect b="b" l="l" r="r" t="t"/>
              <a:pathLst>
                <a:path extrusionOk="0" h="15239" w="443229">
                  <a:moveTo>
                    <a:pt x="0" y="14477"/>
                  </a:moveTo>
                  <a:lnTo>
                    <a:pt x="2286" y="14477"/>
                  </a:lnTo>
                  <a:lnTo>
                    <a:pt x="16002" y="15239"/>
                  </a:lnTo>
                  <a:lnTo>
                    <a:pt x="19812" y="15239"/>
                  </a:lnTo>
                  <a:lnTo>
                    <a:pt x="44386" y="14847"/>
                  </a:lnTo>
                  <a:lnTo>
                    <a:pt x="68961" y="13811"/>
                  </a:lnTo>
                  <a:lnTo>
                    <a:pt x="93535" y="12346"/>
                  </a:lnTo>
                  <a:lnTo>
                    <a:pt x="118110" y="10667"/>
                  </a:lnTo>
                  <a:lnTo>
                    <a:pt x="162687" y="8524"/>
                  </a:lnTo>
                  <a:lnTo>
                    <a:pt x="207264" y="6667"/>
                  </a:lnTo>
                  <a:lnTo>
                    <a:pt x="251840" y="5095"/>
                  </a:lnTo>
                  <a:lnTo>
                    <a:pt x="296418" y="3809"/>
                  </a:lnTo>
                  <a:lnTo>
                    <a:pt x="350520" y="2666"/>
                  </a:lnTo>
                  <a:lnTo>
                    <a:pt x="377642" y="2095"/>
                  </a:lnTo>
                  <a:lnTo>
                    <a:pt x="404622" y="1523"/>
                  </a:lnTo>
                  <a:lnTo>
                    <a:pt x="414325" y="1393"/>
                  </a:lnTo>
                  <a:lnTo>
                    <a:pt x="423957" y="1047"/>
                  </a:lnTo>
                  <a:lnTo>
                    <a:pt x="433447" y="559"/>
                  </a:lnTo>
                  <a:lnTo>
                    <a:pt x="442722" y="0"/>
                  </a:lnTo>
                  <a:lnTo>
                    <a:pt x="433244" y="500"/>
                  </a:lnTo>
                  <a:lnTo>
                    <a:pt x="424053" y="1714"/>
                  </a:lnTo>
                  <a:lnTo>
                    <a:pt x="414861" y="3214"/>
                  </a:lnTo>
                  <a:lnTo>
                    <a:pt x="405384" y="4571"/>
                  </a:lnTo>
                  <a:lnTo>
                    <a:pt x="396597" y="4571"/>
                  </a:lnTo>
                  <a:lnTo>
                    <a:pt x="389953" y="4571"/>
                  </a:lnTo>
                  <a:lnTo>
                    <a:pt x="384167" y="4571"/>
                  </a:lnTo>
                  <a:lnTo>
                    <a:pt x="377952" y="4571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041" name="Google Shape;3041;p53"/>
          <p:cNvGrpSpPr/>
          <p:nvPr/>
        </p:nvGrpSpPr>
        <p:grpSpPr>
          <a:xfrm>
            <a:off x="2829881" y="1981738"/>
            <a:ext cx="3821554" cy="371937"/>
            <a:chOff x="4551400" y="3308663"/>
            <a:chExt cx="3182772" cy="369535"/>
          </a:xfrm>
        </p:grpSpPr>
        <p:pic>
          <p:nvPicPr>
            <p:cNvPr id="3042" name="Google Shape;3042;p5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51400" y="3493744"/>
              <a:ext cx="199694" cy="128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3" name="Google Shape;3043;p5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12042" y="3409162"/>
              <a:ext cx="205219" cy="269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4" name="Google Shape;3044;p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38297" y="3501364"/>
              <a:ext cx="124328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5" name="Google Shape;3045;p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78898" y="3512187"/>
              <a:ext cx="120827" cy="124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6" name="Google Shape;3046;p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43218" y="3553180"/>
              <a:ext cx="224840" cy="118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7" name="Google Shape;3047;p53"/>
            <p:cNvGrpSpPr/>
            <p:nvPr/>
          </p:nvGrpSpPr>
          <p:grpSpPr>
            <a:xfrm>
              <a:off x="6761226" y="3389350"/>
              <a:ext cx="213384" cy="261645"/>
              <a:chOff x="6761226" y="3389350"/>
              <a:chExt cx="213384" cy="261645"/>
            </a:xfrm>
          </p:grpSpPr>
          <p:sp>
            <p:nvSpPr>
              <p:cNvPr id="3048" name="Google Shape;3048;p53"/>
              <p:cNvSpPr/>
              <p:nvPr/>
            </p:nvSpPr>
            <p:spPr>
              <a:xfrm>
                <a:off x="6761226" y="3518915"/>
                <a:ext cx="116840" cy="116204"/>
              </a:xfrm>
              <a:custGeom>
                <a:rect b="b" l="l" r="r" t="t"/>
                <a:pathLst>
                  <a:path extrusionOk="0" h="116204" w="116840">
                    <a:moveTo>
                      <a:pt x="116585" y="0"/>
                    </a:moveTo>
                    <a:lnTo>
                      <a:pt x="109323" y="10870"/>
                    </a:lnTo>
                    <a:lnTo>
                      <a:pt x="103060" y="21812"/>
                    </a:lnTo>
                    <a:lnTo>
                      <a:pt x="97083" y="32896"/>
                    </a:lnTo>
                    <a:lnTo>
                      <a:pt x="90677" y="44196"/>
                    </a:lnTo>
                    <a:lnTo>
                      <a:pt x="54566" y="87808"/>
                    </a:lnTo>
                    <a:lnTo>
                      <a:pt x="29467" y="97369"/>
                    </a:lnTo>
                    <a:lnTo>
                      <a:pt x="21050" y="96583"/>
                    </a:lnTo>
                    <a:lnTo>
                      <a:pt x="0" y="58257"/>
                    </a:lnTo>
                    <a:lnTo>
                      <a:pt x="2285" y="49530"/>
                    </a:lnTo>
                    <a:lnTo>
                      <a:pt x="7691" y="43493"/>
                    </a:lnTo>
                    <a:lnTo>
                      <a:pt x="15811" y="40100"/>
                    </a:lnTo>
                    <a:lnTo>
                      <a:pt x="24788" y="39135"/>
                    </a:lnTo>
                    <a:lnTo>
                      <a:pt x="32765" y="40386"/>
                    </a:lnTo>
                    <a:lnTo>
                      <a:pt x="66293" y="72390"/>
                    </a:lnTo>
                    <a:lnTo>
                      <a:pt x="80438" y="96285"/>
                    </a:lnTo>
                    <a:lnTo>
                      <a:pt x="85343" y="104394"/>
                    </a:lnTo>
                    <a:lnTo>
                      <a:pt x="88391" y="108966"/>
                    </a:lnTo>
                    <a:lnTo>
                      <a:pt x="90677" y="113538"/>
                    </a:lnTo>
                    <a:lnTo>
                      <a:pt x="96011" y="115823"/>
                    </a:lnTo>
                    <a:lnTo>
                      <a:pt x="96773" y="115823"/>
                    </a:lnTo>
                    <a:lnTo>
                      <a:pt x="97535" y="1158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49" name="Google Shape;3049;p5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905218" y="3389350"/>
                <a:ext cx="69392" cy="792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0" name="Google Shape;3050;p53"/>
              <p:cNvSpPr/>
              <p:nvPr/>
            </p:nvSpPr>
            <p:spPr>
              <a:xfrm>
                <a:off x="6896862" y="3587495"/>
                <a:ext cx="34290" cy="63500"/>
              </a:xfrm>
              <a:custGeom>
                <a:rect b="b" l="l" r="r" t="t"/>
                <a:pathLst>
                  <a:path extrusionOk="0" h="63500" w="34290">
                    <a:moveTo>
                      <a:pt x="5333" y="0"/>
                    </a:moveTo>
                    <a:lnTo>
                      <a:pt x="3333" y="9691"/>
                    </a:lnTo>
                    <a:lnTo>
                      <a:pt x="1904" y="18669"/>
                    </a:lnTo>
                    <a:lnTo>
                      <a:pt x="1047" y="27646"/>
                    </a:lnTo>
                    <a:lnTo>
                      <a:pt x="761" y="37338"/>
                    </a:lnTo>
                    <a:lnTo>
                      <a:pt x="761" y="44958"/>
                    </a:lnTo>
                    <a:lnTo>
                      <a:pt x="0" y="51816"/>
                    </a:lnTo>
                    <a:lnTo>
                      <a:pt x="4571" y="58674"/>
                    </a:lnTo>
                    <a:lnTo>
                      <a:pt x="7619" y="63246"/>
                    </a:lnTo>
                    <a:lnTo>
                      <a:pt x="12191" y="63246"/>
                    </a:lnTo>
                    <a:lnTo>
                      <a:pt x="16763" y="63246"/>
                    </a:lnTo>
                    <a:lnTo>
                      <a:pt x="25145" y="62484"/>
                    </a:lnTo>
                    <a:lnTo>
                      <a:pt x="28955" y="51053"/>
                    </a:lnTo>
                    <a:lnTo>
                      <a:pt x="31241" y="44195"/>
                    </a:lnTo>
                    <a:lnTo>
                      <a:pt x="32765" y="41148"/>
                    </a:lnTo>
                    <a:lnTo>
                      <a:pt x="33527" y="38099"/>
                    </a:lnTo>
                    <a:lnTo>
                      <a:pt x="34289" y="3581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51" name="Google Shape;3051;p53"/>
              <p:cNvSpPr/>
              <p:nvPr/>
            </p:nvSpPr>
            <p:spPr>
              <a:xfrm>
                <a:off x="6910578" y="35333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052" name="Google Shape;3052;p5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75334" y="3465931"/>
              <a:ext cx="108826" cy="1379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53" name="Google Shape;3053;p53"/>
            <p:cNvGrpSpPr/>
            <p:nvPr/>
          </p:nvGrpSpPr>
          <p:grpSpPr>
            <a:xfrm>
              <a:off x="7267620" y="3308663"/>
              <a:ext cx="466552" cy="298669"/>
              <a:chOff x="7267620" y="3308663"/>
              <a:chExt cx="466552" cy="298669"/>
            </a:xfrm>
          </p:grpSpPr>
          <p:pic>
            <p:nvPicPr>
              <p:cNvPr id="3054" name="Google Shape;3054;p5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267620" y="3390874"/>
                <a:ext cx="238104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5" name="Google Shape;3055;p5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548441" y="3387909"/>
                <a:ext cx="99015" cy="115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6" name="Google Shape;3056;p53"/>
              <p:cNvSpPr/>
              <p:nvPr/>
            </p:nvSpPr>
            <p:spPr>
              <a:xfrm>
                <a:off x="7626857" y="3308663"/>
                <a:ext cx="107315" cy="257810"/>
              </a:xfrm>
              <a:custGeom>
                <a:rect b="b" l="l" r="r" t="t"/>
                <a:pathLst>
                  <a:path extrusionOk="0" h="257810" w="107315">
                    <a:moveTo>
                      <a:pt x="16764" y="19752"/>
                    </a:moveTo>
                    <a:lnTo>
                      <a:pt x="64008" y="3750"/>
                    </a:lnTo>
                    <a:lnTo>
                      <a:pt x="87796" y="0"/>
                    </a:lnTo>
                    <a:lnTo>
                      <a:pt x="95250" y="702"/>
                    </a:lnTo>
                    <a:lnTo>
                      <a:pt x="103632" y="2988"/>
                    </a:lnTo>
                    <a:lnTo>
                      <a:pt x="102870" y="18228"/>
                    </a:lnTo>
                    <a:lnTo>
                      <a:pt x="102870" y="24324"/>
                    </a:lnTo>
                    <a:lnTo>
                      <a:pt x="103417" y="47172"/>
                    </a:lnTo>
                    <a:lnTo>
                      <a:pt x="103251" y="69949"/>
                    </a:lnTo>
                    <a:lnTo>
                      <a:pt x="103084" y="92583"/>
                    </a:lnTo>
                    <a:lnTo>
                      <a:pt x="103632" y="115002"/>
                    </a:lnTo>
                    <a:lnTo>
                      <a:pt x="104203" y="130432"/>
                    </a:lnTo>
                    <a:lnTo>
                      <a:pt x="104775" y="145863"/>
                    </a:lnTo>
                    <a:lnTo>
                      <a:pt x="105346" y="161293"/>
                    </a:lnTo>
                    <a:lnTo>
                      <a:pt x="105918" y="176724"/>
                    </a:lnTo>
                    <a:lnTo>
                      <a:pt x="106429" y="189214"/>
                    </a:lnTo>
                    <a:lnTo>
                      <a:pt x="107156" y="202918"/>
                    </a:lnTo>
                    <a:lnTo>
                      <a:pt x="106882" y="216479"/>
                    </a:lnTo>
                    <a:lnTo>
                      <a:pt x="104394" y="228540"/>
                    </a:lnTo>
                    <a:lnTo>
                      <a:pt x="102870" y="234636"/>
                    </a:lnTo>
                    <a:lnTo>
                      <a:pt x="96774" y="236160"/>
                    </a:lnTo>
                    <a:lnTo>
                      <a:pt x="91440" y="237684"/>
                    </a:lnTo>
                    <a:lnTo>
                      <a:pt x="82176" y="239970"/>
                    </a:lnTo>
                    <a:lnTo>
                      <a:pt x="72771" y="242256"/>
                    </a:lnTo>
                    <a:lnTo>
                      <a:pt x="63365" y="244542"/>
                    </a:lnTo>
                    <a:lnTo>
                      <a:pt x="54102" y="246828"/>
                    </a:lnTo>
                    <a:lnTo>
                      <a:pt x="43803" y="249459"/>
                    </a:lnTo>
                    <a:lnTo>
                      <a:pt x="33432" y="252448"/>
                    </a:lnTo>
                    <a:lnTo>
                      <a:pt x="22919" y="255293"/>
                    </a:lnTo>
                    <a:lnTo>
                      <a:pt x="12192" y="257496"/>
                    </a:lnTo>
                    <a:lnTo>
                      <a:pt x="6096" y="257496"/>
                    </a:lnTo>
                    <a:lnTo>
                      <a:pt x="4572" y="257496"/>
                    </a:lnTo>
                    <a:lnTo>
                      <a:pt x="0" y="25749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057" name="Google Shape;3057;p53"/>
          <p:cNvGrpSpPr/>
          <p:nvPr/>
        </p:nvGrpSpPr>
        <p:grpSpPr>
          <a:xfrm>
            <a:off x="1863711" y="2921169"/>
            <a:ext cx="2751692" cy="397819"/>
            <a:chOff x="3746728" y="4242028"/>
            <a:chExt cx="2291740" cy="395250"/>
          </a:xfrm>
        </p:grpSpPr>
        <p:sp>
          <p:nvSpPr>
            <p:cNvPr id="3058" name="Google Shape;3058;p53"/>
            <p:cNvSpPr/>
            <p:nvPr/>
          </p:nvSpPr>
          <p:spPr>
            <a:xfrm>
              <a:off x="3771138" y="4567428"/>
              <a:ext cx="647064" cy="69850"/>
            </a:xfrm>
            <a:custGeom>
              <a:rect b="b" l="l" r="r" t="t"/>
              <a:pathLst>
                <a:path extrusionOk="0" h="69850" w="647064">
                  <a:moveTo>
                    <a:pt x="0" y="67818"/>
                  </a:moveTo>
                  <a:lnTo>
                    <a:pt x="28765" y="69723"/>
                  </a:lnTo>
                  <a:lnTo>
                    <a:pt x="56388" y="66484"/>
                  </a:lnTo>
                  <a:lnTo>
                    <a:pt x="84010" y="60102"/>
                  </a:lnTo>
                  <a:lnTo>
                    <a:pt x="112776" y="52578"/>
                  </a:lnTo>
                  <a:lnTo>
                    <a:pt x="158400" y="42052"/>
                  </a:lnTo>
                  <a:lnTo>
                    <a:pt x="204025" y="32385"/>
                  </a:lnTo>
                  <a:lnTo>
                    <a:pt x="249936" y="23860"/>
                  </a:lnTo>
                  <a:lnTo>
                    <a:pt x="296418" y="16763"/>
                  </a:lnTo>
                  <a:lnTo>
                    <a:pt x="341697" y="11989"/>
                  </a:lnTo>
                  <a:lnTo>
                    <a:pt x="387191" y="8858"/>
                  </a:lnTo>
                  <a:lnTo>
                    <a:pt x="432827" y="7012"/>
                  </a:lnTo>
                  <a:lnTo>
                    <a:pt x="478536" y="6095"/>
                  </a:lnTo>
                  <a:lnTo>
                    <a:pt x="518898" y="6738"/>
                  </a:lnTo>
                  <a:lnTo>
                    <a:pt x="559689" y="7810"/>
                  </a:lnTo>
                  <a:lnTo>
                    <a:pt x="600479" y="8024"/>
                  </a:lnTo>
                  <a:lnTo>
                    <a:pt x="640842" y="6095"/>
                  </a:lnTo>
                  <a:lnTo>
                    <a:pt x="644652" y="5333"/>
                  </a:lnTo>
                  <a:lnTo>
                    <a:pt x="645414" y="6095"/>
                  </a:lnTo>
                  <a:lnTo>
                    <a:pt x="646938" y="4571"/>
                  </a:lnTo>
                  <a:lnTo>
                    <a:pt x="643128" y="3809"/>
                  </a:lnTo>
                  <a:lnTo>
                    <a:pt x="636270" y="3809"/>
                  </a:lnTo>
                  <a:lnTo>
                    <a:pt x="632460" y="3047"/>
                  </a:lnTo>
                  <a:lnTo>
                    <a:pt x="624840" y="3047"/>
                  </a:lnTo>
                  <a:lnTo>
                    <a:pt x="622554" y="3047"/>
                  </a:lnTo>
                  <a:lnTo>
                    <a:pt x="61798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59" name="Google Shape;3059;p53"/>
            <p:cNvGrpSpPr/>
            <p:nvPr/>
          </p:nvGrpSpPr>
          <p:grpSpPr>
            <a:xfrm>
              <a:off x="3746728" y="4315835"/>
              <a:ext cx="605078" cy="195229"/>
              <a:chOff x="3746728" y="4315835"/>
              <a:chExt cx="605078" cy="195229"/>
            </a:xfrm>
          </p:grpSpPr>
          <p:pic>
            <p:nvPicPr>
              <p:cNvPr id="3060" name="Google Shape;3060;p5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3746728" y="4344898"/>
                <a:ext cx="386384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1" name="Google Shape;3061;p5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171924" y="4315835"/>
                <a:ext cx="179882" cy="1685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62" name="Google Shape;3062;p53"/>
            <p:cNvGrpSpPr/>
            <p:nvPr/>
          </p:nvGrpSpPr>
          <p:grpSpPr>
            <a:xfrm>
              <a:off x="5034508" y="4242028"/>
              <a:ext cx="515518" cy="317042"/>
              <a:chOff x="5034508" y="4242028"/>
              <a:chExt cx="515518" cy="317042"/>
            </a:xfrm>
          </p:grpSpPr>
          <p:pic>
            <p:nvPicPr>
              <p:cNvPr id="3063" name="Google Shape;3063;p5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34508" y="4242028"/>
                <a:ext cx="195122" cy="3170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4" name="Google Shape;3064;p5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267680" y="4420336"/>
                <a:ext cx="13492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5" name="Google Shape;3065;p53"/>
              <p:cNvSpPr/>
              <p:nvPr/>
            </p:nvSpPr>
            <p:spPr>
              <a:xfrm>
                <a:off x="5369051" y="43594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66" name="Google Shape;3066;p5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426176" y="4402810"/>
                <a:ext cx="75060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7" name="Google Shape;3067;p53"/>
              <p:cNvSpPr/>
              <p:nvPr/>
            </p:nvSpPr>
            <p:spPr>
              <a:xfrm>
                <a:off x="5536691" y="4469130"/>
                <a:ext cx="13335" cy="64770"/>
              </a:xfrm>
              <a:custGeom>
                <a:rect b="b" l="l" r="r" t="t"/>
                <a:pathLst>
                  <a:path extrusionOk="0" h="64770" w="13335">
                    <a:moveTo>
                      <a:pt x="12953" y="0"/>
                    </a:moveTo>
                    <a:lnTo>
                      <a:pt x="13334" y="10346"/>
                    </a:lnTo>
                    <a:lnTo>
                      <a:pt x="13144" y="19335"/>
                    </a:lnTo>
                    <a:lnTo>
                      <a:pt x="12096" y="28182"/>
                    </a:lnTo>
                    <a:lnTo>
                      <a:pt x="761" y="64008"/>
                    </a:lnTo>
                    <a:lnTo>
                      <a:pt x="0" y="64008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68" name="Google Shape;3068;p53"/>
              <p:cNvSpPr/>
              <p:nvPr/>
            </p:nvSpPr>
            <p:spPr>
              <a:xfrm>
                <a:off x="5520690" y="437845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069" name="Google Shape;3069;p53"/>
            <p:cNvSpPr/>
            <p:nvPr/>
          </p:nvSpPr>
          <p:spPr>
            <a:xfrm>
              <a:off x="5887973" y="4588002"/>
              <a:ext cx="150495" cy="17145"/>
            </a:xfrm>
            <a:custGeom>
              <a:rect b="b" l="l" r="r" t="t"/>
              <a:pathLst>
                <a:path extrusionOk="0" h="17145" w="150495">
                  <a:moveTo>
                    <a:pt x="0" y="14478"/>
                  </a:moveTo>
                  <a:lnTo>
                    <a:pt x="12120" y="15573"/>
                  </a:lnTo>
                  <a:lnTo>
                    <a:pt x="24384" y="16383"/>
                  </a:lnTo>
                  <a:lnTo>
                    <a:pt x="36647" y="16621"/>
                  </a:lnTo>
                  <a:lnTo>
                    <a:pt x="48768" y="16002"/>
                  </a:lnTo>
                  <a:lnTo>
                    <a:pt x="64889" y="13787"/>
                  </a:lnTo>
                  <a:lnTo>
                    <a:pt x="81153" y="10858"/>
                  </a:lnTo>
                  <a:lnTo>
                    <a:pt x="97416" y="7643"/>
                  </a:lnTo>
                  <a:lnTo>
                    <a:pt x="113538" y="4572"/>
                  </a:lnTo>
                  <a:lnTo>
                    <a:pt x="122443" y="3000"/>
                  </a:lnTo>
                  <a:lnTo>
                    <a:pt x="131064" y="1714"/>
                  </a:lnTo>
                  <a:lnTo>
                    <a:pt x="139684" y="714"/>
                  </a:lnTo>
                  <a:lnTo>
                    <a:pt x="148590" y="0"/>
                  </a:lnTo>
                  <a:lnTo>
                    <a:pt x="149352" y="0"/>
                  </a:lnTo>
                  <a:lnTo>
                    <a:pt x="150114" y="0"/>
                  </a:lnTo>
                  <a:lnTo>
                    <a:pt x="147066" y="4572"/>
                  </a:lnTo>
                  <a:lnTo>
                    <a:pt x="146304" y="6858"/>
                  </a:lnTo>
                  <a:lnTo>
                    <a:pt x="139446" y="6858"/>
                  </a:lnTo>
                  <a:lnTo>
                    <a:pt x="138684" y="6858"/>
                  </a:lnTo>
                  <a:lnTo>
                    <a:pt x="137160" y="6858"/>
                  </a:lnTo>
                  <a:lnTo>
                    <a:pt x="135636" y="685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070" name="Google Shape;3070;p5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69076" y="4350232"/>
              <a:ext cx="148462" cy="1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1" name="Google Shape;3071;p53"/>
            <p:cNvSpPr/>
            <p:nvPr/>
          </p:nvSpPr>
          <p:spPr>
            <a:xfrm>
              <a:off x="6004559" y="4335779"/>
              <a:ext cx="22225" cy="143510"/>
            </a:xfrm>
            <a:custGeom>
              <a:rect b="b" l="l" r="r" t="t"/>
              <a:pathLst>
                <a:path extrusionOk="0" h="143510" w="22225">
                  <a:moveTo>
                    <a:pt x="4572" y="0"/>
                  </a:moveTo>
                  <a:lnTo>
                    <a:pt x="21336" y="41909"/>
                  </a:lnTo>
                  <a:lnTo>
                    <a:pt x="21728" y="55280"/>
                  </a:lnTo>
                  <a:lnTo>
                    <a:pt x="21621" y="68865"/>
                  </a:lnTo>
                  <a:lnTo>
                    <a:pt x="14382" y="118872"/>
                  </a:lnTo>
                  <a:lnTo>
                    <a:pt x="3048" y="140970"/>
                  </a:lnTo>
                  <a:lnTo>
                    <a:pt x="1524" y="141732"/>
                  </a:lnTo>
                  <a:lnTo>
                    <a:pt x="0" y="14325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072" name="Google Shape;3072;p53"/>
          <p:cNvGrpSpPr/>
          <p:nvPr/>
        </p:nvGrpSpPr>
        <p:grpSpPr>
          <a:xfrm>
            <a:off x="3663088" y="3300836"/>
            <a:ext cx="4551207" cy="921878"/>
            <a:chOff x="5245334" y="4619243"/>
            <a:chExt cx="3790461" cy="915924"/>
          </a:xfrm>
        </p:grpSpPr>
        <p:sp>
          <p:nvSpPr>
            <p:cNvPr id="3073" name="Google Shape;3073;p53"/>
            <p:cNvSpPr/>
            <p:nvPr/>
          </p:nvSpPr>
          <p:spPr>
            <a:xfrm>
              <a:off x="5245334" y="5074920"/>
              <a:ext cx="9525" cy="98425"/>
            </a:xfrm>
            <a:custGeom>
              <a:rect b="b" l="l" r="r" t="t"/>
              <a:pathLst>
                <a:path extrusionOk="0" h="98425" w="9525">
                  <a:moveTo>
                    <a:pt x="3321" y="0"/>
                  </a:moveTo>
                  <a:lnTo>
                    <a:pt x="1452" y="10632"/>
                  </a:lnTo>
                  <a:lnTo>
                    <a:pt x="369" y="21050"/>
                  </a:lnTo>
                  <a:lnTo>
                    <a:pt x="0" y="31611"/>
                  </a:lnTo>
                  <a:lnTo>
                    <a:pt x="273" y="42672"/>
                  </a:lnTo>
                  <a:lnTo>
                    <a:pt x="5607" y="81534"/>
                  </a:lnTo>
                  <a:lnTo>
                    <a:pt x="7131" y="86868"/>
                  </a:lnTo>
                  <a:lnTo>
                    <a:pt x="8655" y="92964"/>
                  </a:lnTo>
                  <a:lnTo>
                    <a:pt x="9417" y="9829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74" name="Google Shape;3074;p53"/>
            <p:cNvSpPr/>
            <p:nvPr/>
          </p:nvSpPr>
          <p:spPr>
            <a:xfrm>
              <a:off x="5372100" y="5129784"/>
              <a:ext cx="78739" cy="3175"/>
            </a:xfrm>
            <a:custGeom>
              <a:rect b="b" l="l" r="r" t="t"/>
              <a:pathLst>
                <a:path extrusionOk="0" h="3175" w="78739">
                  <a:moveTo>
                    <a:pt x="0" y="761"/>
                  </a:moveTo>
                  <a:lnTo>
                    <a:pt x="11560" y="976"/>
                  </a:lnTo>
                  <a:lnTo>
                    <a:pt x="23336" y="1333"/>
                  </a:lnTo>
                  <a:lnTo>
                    <a:pt x="35254" y="1404"/>
                  </a:lnTo>
                  <a:lnTo>
                    <a:pt x="47244" y="761"/>
                  </a:lnTo>
                  <a:lnTo>
                    <a:pt x="53661" y="321"/>
                  </a:lnTo>
                  <a:lnTo>
                    <a:pt x="60293" y="95"/>
                  </a:lnTo>
                  <a:lnTo>
                    <a:pt x="67067" y="11"/>
                  </a:lnTo>
                  <a:lnTo>
                    <a:pt x="73914" y="0"/>
                  </a:lnTo>
                  <a:lnTo>
                    <a:pt x="78486" y="0"/>
                  </a:lnTo>
                  <a:lnTo>
                    <a:pt x="76200" y="0"/>
                  </a:lnTo>
                  <a:lnTo>
                    <a:pt x="77724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75" name="Google Shape;3075;p53"/>
            <p:cNvGrpSpPr/>
            <p:nvPr/>
          </p:nvGrpSpPr>
          <p:grpSpPr>
            <a:xfrm>
              <a:off x="5584708" y="4901158"/>
              <a:ext cx="483884" cy="304850"/>
              <a:chOff x="5584708" y="4901158"/>
              <a:chExt cx="483884" cy="304850"/>
            </a:xfrm>
          </p:grpSpPr>
          <p:pic>
            <p:nvPicPr>
              <p:cNvPr id="3076" name="Google Shape;3076;p5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584708" y="5074132"/>
                <a:ext cx="121089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7" name="Google Shape;3077;p5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675350" y="4901158"/>
                <a:ext cx="246938" cy="2728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8" name="Google Shape;3078;p5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951194" y="5052796"/>
                <a:ext cx="117398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79" name="Google Shape;3079;p53"/>
            <p:cNvSpPr/>
            <p:nvPr/>
          </p:nvSpPr>
          <p:spPr>
            <a:xfrm>
              <a:off x="6284214" y="5081015"/>
              <a:ext cx="74295" cy="6350"/>
            </a:xfrm>
            <a:custGeom>
              <a:rect b="b" l="l" r="r" t="t"/>
              <a:pathLst>
                <a:path extrusionOk="0" h="6350" w="74295">
                  <a:moveTo>
                    <a:pt x="0" y="0"/>
                  </a:moveTo>
                  <a:lnTo>
                    <a:pt x="8346" y="2000"/>
                  </a:lnTo>
                  <a:lnTo>
                    <a:pt x="16478" y="3428"/>
                  </a:lnTo>
                  <a:lnTo>
                    <a:pt x="24753" y="4286"/>
                  </a:lnTo>
                  <a:lnTo>
                    <a:pt x="33528" y="4571"/>
                  </a:lnTo>
                  <a:lnTo>
                    <a:pt x="40945" y="5024"/>
                  </a:lnTo>
                  <a:lnTo>
                    <a:pt x="48291" y="5333"/>
                  </a:lnTo>
                  <a:lnTo>
                    <a:pt x="55495" y="5643"/>
                  </a:lnTo>
                  <a:lnTo>
                    <a:pt x="62484" y="6095"/>
                  </a:lnTo>
                  <a:lnTo>
                    <a:pt x="66294" y="6095"/>
                  </a:lnTo>
                  <a:lnTo>
                    <a:pt x="70104" y="6095"/>
                  </a:lnTo>
                  <a:lnTo>
                    <a:pt x="73914" y="609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080" name="Google Shape;3080;p53"/>
            <p:cNvGrpSpPr/>
            <p:nvPr/>
          </p:nvGrpSpPr>
          <p:grpSpPr>
            <a:xfrm>
              <a:off x="6444208" y="4891252"/>
              <a:ext cx="189788" cy="275895"/>
              <a:chOff x="6444208" y="4891252"/>
              <a:chExt cx="189788" cy="275895"/>
            </a:xfrm>
          </p:grpSpPr>
          <p:pic>
            <p:nvPicPr>
              <p:cNvPr id="3081" name="Google Shape;3081;p5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444208" y="4998885"/>
                <a:ext cx="162356" cy="168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2" name="Google Shape;3082;p5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534124" y="4891252"/>
                <a:ext cx="99872" cy="84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83" name="Google Shape;3083;p5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91502" y="4957546"/>
              <a:ext cx="117398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4" name="Google Shape;3084;p5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090658" y="4963714"/>
              <a:ext cx="102206" cy="1231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85" name="Google Shape;3085;p53"/>
            <p:cNvGrpSpPr/>
            <p:nvPr/>
          </p:nvGrpSpPr>
          <p:grpSpPr>
            <a:xfrm>
              <a:off x="7407401" y="4814290"/>
              <a:ext cx="552571" cy="272841"/>
              <a:chOff x="7407401" y="4814290"/>
              <a:chExt cx="552571" cy="272841"/>
            </a:xfrm>
          </p:grpSpPr>
          <p:sp>
            <p:nvSpPr>
              <p:cNvPr id="3086" name="Google Shape;3086;p53"/>
              <p:cNvSpPr/>
              <p:nvPr/>
            </p:nvSpPr>
            <p:spPr>
              <a:xfrm>
                <a:off x="7407401" y="4832496"/>
                <a:ext cx="90804" cy="254635"/>
              </a:xfrm>
              <a:custGeom>
                <a:rect b="b" l="l" r="r" t="t"/>
                <a:pathLst>
                  <a:path extrusionOk="0" h="254635" w="90804">
                    <a:moveTo>
                      <a:pt x="90677" y="6965"/>
                    </a:moveTo>
                    <a:lnTo>
                      <a:pt x="79617" y="3214"/>
                    </a:lnTo>
                    <a:lnTo>
                      <a:pt x="69627" y="964"/>
                    </a:lnTo>
                    <a:lnTo>
                      <a:pt x="59495" y="0"/>
                    </a:lnTo>
                    <a:lnTo>
                      <a:pt x="48005" y="107"/>
                    </a:lnTo>
                    <a:lnTo>
                      <a:pt x="10667" y="10775"/>
                    </a:lnTo>
                    <a:lnTo>
                      <a:pt x="0" y="35921"/>
                    </a:lnTo>
                    <a:lnTo>
                      <a:pt x="1214" y="49720"/>
                    </a:lnTo>
                    <a:lnTo>
                      <a:pt x="3428" y="62876"/>
                    </a:lnTo>
                    <a:lnTo>
                      <a:pt x="6215" y="75890"/>
                    </a:lnTo>
                    <a:lnTo>
                      <a:pt x="9143" y="89261"/>
                    </a:lnTo>
                    <a:lnTo>
                      <a:pt x="13418" y="105275"/>
                    </a:lnTo>
                    <a:lnTo>
                      <a:pt x="17049" y="121360"/>
                    </a:lnTo>
                    <a:lnTo>
                      <a:pt x="19966" y="137588"/>
                    </a:lnTo>
                    <a:lnTo>
                      <a:pt x="22097" y="154031"/>
                    </a:lnTo>
                    <a:lnTo>
                      <a:pt x="23479" y="174962"/>
                    </a:lnTo>
                    <a:lnTo>
                      <a:pt x="24002" y="196322"/>
                    </a:lnTo>
                    <a:lnTo>
                      <a:pt x="25098" y="217681"/>
                    </a:lnTo>
                    <a:lnTo>
                      <a:pt x="28193" y="238613"/>
                    </a:lnTo>
                    <a:lnTo>
                      <a:pt x="28955" y="244709"/>
                    </a:lnTo>
                    <a:lnTo>
                      <a:pt x="32765" y="252329"/>
                    </a:lnTo>
                    <a:lnTo>
                      <a:pt x="40385" y="253853"/>
                    </a:lnTo>
                    <a:lnTo>
                      <a:pt x="47660" y="254365"/>
                    </a:lnTo>
                    <a:lnTo>
                      <a:pt x="54578" y="252805"/>
                    </a:lnTo>
                    <a:lnTo>
                      <a:pt x="61067" y="249674"/>
                    </a:lnTo>
                    <a:lnTo>
                      <a:pt x="67055" y="245471"/>
                    </a:lnTo>
                    <a:lnTo>
                      <a:pt x="69341" y="242423"/>
                    </a:lnTo>
                    <a:lnTo>
                      <a:pt x="71627" y="240137"/>
                    </a:lnTo>
                    <a:lnTo>
                      <a:pt x="73913" y="2378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87" name="Google Shape;3087;p5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4912" y="4814290"/>
                <a:ext cx="455060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88" name="Google Shape;3088;p53"/>
            <p:cNvGrpSpPr/>
            <p:nvPr/>
          </p:nvGrpSpPr>
          <p:grpSpPr>
            <a:xfrm>
              <a:off x="8201405" y="4619243"/>
              <a:ext cx="834390" cy="303082"/>
              <a:chOff x="8201405" y="4619243"/>
              <a:chExt cx="834390" cy="303082"/>
            </a:xfrm>
          </p:grpSpPr>
          <p:sp>
            <p:nvSpPr>
              <p:cNvPr id="3089" name="Google Shape;3089;p53"/>
              <p:cNvSpPr/>
              <p:nvPr/>
            </p:nvSpPr>
            <p:spPr>
              <a:xfrm>
                <a:off x="8224873" y="4776275"/>
                <a:ext cx="53340" cy="146050"/>
              </a:xfrm>
              <a:custGeom>
                <a:rect b="b" l="l" r="r" t="t"/>
                <a:pathLst>
                  <a:path extrusionOk="0" h="146050" w="53340">
                    <a:moveTo>
                      <a:pt x="26062" y="145482"/>
                    </a:moveTo>
                    <a:lnTo>
                      <a:pt x="21967" y="136338"/>
                    </a:lnTo>
                    <a:lnTo>
                      <a:pt x="17871" y="127194"/>
                    </a:lnTo>
                    <a:lnTo>
                      <a:pt x="14061" y="118050"/>
                    </a:lnTo>
                    <a:lnTo>
                      <a:pt x="10822" y="108906"/>
                    </a:lnTo>
                    <a:lnTo>
                      <a:pt x="5405" y="90928"/>
                    </a:lnTo>
                    <a:lnTo>
                      <a:pt x="1774" y="72520"/>
                    </a:lnTo>
                    <a:lnTo>
                      <a:pt x="0" y="53828"/>
                    </a:lnTo>
                    <a:lnTo>
                      <a:pt x="154" y="34992"/>
                    </a:lnTo>
                    <a:lnTo>
                      <a:pt x="23455" y="1357"/>
                    </a:lnTo>
                    <a:lnTo>
                      <a:pt x="38147" y="0"/>
                    </a:lnTo>
                    <a:lnTo>
                      <a:pt x="44350" y="1464"/>
                    </a:lnTo>
                    <a:lnTo>
                      <a:pt x="51970" y="5274"/>
                    </a:lnTo>
                    <a:lnTo>
                      <a:pt x="51970" y="9846"/>
                    </a:lnTo>
                    <a:lnTo>
                      <a:pt x="52732" y="1670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0" name="Google Shape;3090;p53"/>
              <p:cNvSpPr/>
              <p:nvPr/>
            </p:nvSpPr>
            <p:spPr>
              <a:xfrm>
                <a:off x="8201405" y="4847843"/>
                <a:ext cx="140334" cy="72389"/>
              </a:xfrm>
              <a:custGeom>
                <a:rect b="b" l="l" r="r" t="t"/>
                <a:pathLst>
                  <a:path extrusionOk="0" h="72389" w="140334">
                    <a:moveTo>
                      <a:pt x="0" y="25907"/>
                    </a:moveTo>
                    <a:lnTo>
                      <a:pt x="46482" y="12191"/>
                    </a:lnTo>
                    <a:lnTo>
                      <a:pt x="54613" y="8691"/>
                    </a:lnTo>
                    <a:lnTo>
                      <a:pt x="62960" y="5333"/>
                    </a:lnTo>
                    <a:lnTo>
                      <a:pt x="71449" y="2547"/>
                    </a:lnTo>
                    <a:lnTo>
                      <a:pt x="80010" y="761"/>
                    </a:lnTo>
                    <a:lnTo>
                      <a:pt x="86106" y="0"/>
                    </a:lnTo>
                    <a:lnTo>
                      <a:pt x="93726" y="0"/>
                    </a:lnTo>
                    <a:lnTo>
                      <a:pt x="96774" y="6095"/>
                    </a:lnTo>
                    <a:lnTo>
                      <a:pt x="98929" y="16633"/>
                    </a:lnTo>
                    <a:lnTo>
                      <a:pt x="99155" y="28098"/>
                    </a:lnTo>
                    <a:lnTo>
                      <a:pt x="98381" y="39421"/>
                    </a:lnTo>
                    <a:lnTo>
                      <a:pt x="97536" y="49529"/>
                    </a:lnTo>
                    <a:lnTo>
                      <a:pt x="97536" y="55625"/>
                    </a:lnTo>
                    <a:lnTo>
                      <a:pt x="95250" y="68579"/>
                    </a:lnTo>
                    <a:lnTo>
                      <a:pt x="102870" y="70865"/>
                    </a:lnTo>
                    <a:lnTo>
                      <a:pt x="109978" y="71973"/>
                    </a:lnTo>
                    <a:lnTo>
                      <a:pt x="118014" y="71151"/>
                    </a:lnTo>
                    <a:lnTo>
                      <a:pt x="125908" y="69044"/>
                    </a:lnTo>
                    <a:lnTo>
                      <a:pt x="132588" y="66293"/>
                    </a:lnTo>
                    <a:lnTo>
                      <a:pt x="134874" y="64007"/>
                    </a:lnTo>
                    <a:lnTo>
                      <a:pt x="137922" y="61721"/>
                    </a:lnTo>
                    <a:lnTo>
                      <a:pt x="140208" y="6019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1" name="Google Shape;3091;p53"/>
              <p:cNvSpPr/>
              <p:nvPr/>
            </p:nvSpPr>
            <p:spPr>
              <a:xfrm>
                <a:off x="8308847" y="4834889"/>
                <a:ext cx="37465" cy="37464"/>
              </a:xfrm>
              <a:custGeom>
                <a:rect b="b" l="l" r="r" t="t"/>
                <a:pathLst>
                  <a:path extrusionOk="0" h="37464" w="37465">
                    <a:moveTo>
                      <a:pt x="0" y="32004"/>
                    </a:moveTo>
                    <a:lnTo>
                      <a:pt x="9072" y="35504"/>
                    </a:lnTo>
                    <a:lnTo>
                      <a:pt x="16573" y="37147"/>
                    </a:lnTo>
                    <a:lnTo>
                      <a:pt x="23788" y="35647"/>
                    </a:lnTo>
                    <a:lnTo>
                      <a:pt x="32004" y="29718"/>
                    </a:lnTo>
                    <a:lnTo>
                      <a:pt x="36576" y="25146"/>
                    </a:lnTo>
                    <a:lnTo>
                      <a:pt x="37338" y="16764"/>
                    </a:lnTo>
                    <a:lnTo>
                      <a:pt x="32765" y="12192"/>
                    </a:lnTo>
                    <a:lnTo>
                      <a:pt x="28193" y="6858"/>
                    </a:lnTo>
                    <a:lnTo>
                      <a:pt x="19049" y="1524"/>
                    </a:lnTo>
                    <a:lnTo>
                      <a:pt x="11429" y="0"/>
                    </a:lnTo>
                    <a:lnTo>
                      <a:pt x="8381" y="0"/>
                    </a:lnTo>
                    <a:lnTo>
                      <a:pt x="7619" y="0"/>
                    </a:lnTo>
                    <a:lnTo>
                      <a:pt x="5333" y="0"/>
                    </a:lnTo>
                    <a:lnTo>
                      <a:pt x="6095" y="6096"/>
                    </a:lnTo>
                    <a:lnTo>
                      <a:pt x="6857" y="8382"/>
                    </a:lnTo>
                    <a:lnTo>
                      <a:pt x="9905" y="137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2" name="Google Shape;3092;p53"/>
              <p:cNvSpPr/>
              <p:nvPr/>
            </p:nvSpPr>
            <p:spPr>
              <a:xfrm>
                <a:off x="8385047" y="4828031"/>
                <a:ext cx="74929" cy="71120"/>
              </a:xfrm>
              <a:custGeom>
                <a:rect b="b" l="l" r="r" t="t"/>
                <a:pathLst>
                  <a:path extrusionOk="0" h="71120" w="74929">
                    <a:moveTo>
                      <a:pt x="32766" y="54864"/>
                    </a:moveTo>
                    <a:lnTo>
                      <a:pt x="37457" y="45374"/>
                    </a:lnTo>
                    <a:lnTo>
                      <a:pt x="41148" y="36671"/>
                    </a:lnTo>
                    <a:lnTo>
                      <a:pt x="43695" y="27539"/>
                    </a:lnTo>
                    <a:lnTo>
                      <a:pt x="44958" y="16764"/>
                    </a:lnTo>
                    <a:lnTo>
                      <a:pt x="44958" y="9144"/>
                    </a:lnTo>
                    <a:lnTo>
                      <a:pt x="44958" y="1524"/>
                    </a:lnTo>
                    <a:lnTo>
                      <a:pt x="10668" y="21336"/>
                    </a:lnTo>
                    <a:lnTo>
                      <a:pt x="0" y="58674"/>
                    </a:lnTo>
                    <a:lnTo>
                      <a:pt x="0" y="69342"/>
                    </a:lnTo>
                    <a:lnTo>
                      <a:pt x="7620" y="70866"/>
                    </a:lnTo>
                    <a:lnTo>
                      <a:pt x="16764" y="70866"/>
                    </a:lnTo>
                    <a:lnTo>
                      <a:pt x="24657" y="70330"/>
                    </a:lnTo>
                    <a:lnTo>
                      <a:pt x="31337" y="67722"/>
                    </a:lnTo>
                    <a:lnTo>
                      <a:pt x="37016" y="63257"/>
                    </a:lnTo>
                    <a:lnTo>
                      <a:pt x="41910" y="57150"/>
                    </a:lnTo>
                    <a:lnTo>
                      <a:pt x="45720" y="52578"/>
                    </a:lnTo>
                    <a:lnTo>
                      <a:pt x="50292" y="45720"/>
                    </a:lnTo>
                    <a:lnTo>
                      <a:pt x="51816" y="40386"/>
                    </a:lnTo>
                    <a:lnTo>
                      <a:pt x="51816" y="39624"/>
                    </a:lnTo>
                    <a:lnTo>
                      <a:pt x="51816" y="38862"/>
                    </a:lnTo>
                    <a:lnTo>
                      <a:pt x="51816" y="44196"/>
                    </a:lnTo>
                    <a:lnTo>
                      <a:pt x="51054" y="50292"/>
                    </a:lnTo>
                    <a:lnTo>
                      <a:pt x="54102" y="55626"/>
                    </a:lnTo>
                    <a:lnTo>
                      <a:pt x="58674" y="63246"/>
                    </a:lnTo>
                    <a:lnTo>
                      <a:pt x="67056" y="64008"/>
                    </a:lnTo>
                    <a:lnTo>
                      <a:pt x="74676" y="6477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3" name="Google Shape;3093;p53"/>
              <p:cNvSpPr/>
              <p:nvPr/>
            </p:nvSpPr>
            <p:spPr>
              <a:xfrm>
                <a:off x="8474928" y="4811267"/>
                <a:ext cx="48895" cy="82550"/>
              </a:xfrm>
              <a:custGeom>
                <a:rect b="b" l="l" r="r" t="t"/>
                <a:pathLst>
                  <a:path extrusionOk="0" h="82550" w="48895">
                    <a:moveTo>
                      <a:pt x="28991" y="27431"/>
                    </a:moveTo>
                    <a:lnTo>
                      <a:pt x="28908" y="17787"/>
                    </a:lnTo>
                    <a:lnTo>
                      <a:pt x="28324" y="9143"/>
                    </a:lnTo>
                    <a:lnTo>
                      <a:pt x="25026" y="2786"/>
                    </a:lnTo>
                    <a:lnTo>
                      <a:pt x="16799" y="0"/>
                    </a:lnTo>
                    <a:lnTo>
                      <a:pt x="10334" y="1702"/>
                    </a:lnTo>
                    <a:lnTo>
                      <a:pt x="5655" y="6762"/>
                    </a:lnTo>
                    <a:lnTo>
                      <a:pt x="2547" y="13394"/>
                    </a:lnTo>
                    <a:lnTo>
                      <a:pt x="797" y="19811"/>
                    </a:lnTo>
                    <a:lnTo>
                      <a:pt x="0" y="28729"/>
                    </a:lnTo>
                    <a:lnTo>
                      <a:pt x="1273" y="36290"/>
                    </a:lnTo>
                    <a:lnTo>
                      <a:pt x="33968" y="58090"/>
                    </a:lnTo>
                    <a:lnTo>
                      <a:pt x="41945" y="60197"/>
                    </a:lnTo>
                    <a:lnTo>
                      <a:pt x="45755" y="61721"/>
                    </a:lnTo>
                    <a:lnTo>
                      <a:pt x="46517" y="61721"/>
                    </a:lnTo>
                    <a:lnTo>
                      <a:pt x="48803" y="64007"/>
                    </a:lnTo>
                    <a:lnTo>
                      <a:pt x="44231" y="69341"/>
                    </a:lnTo>
                    <a:lnTo>
                      <a:pt x="41183" y="70865"/>
                    </a:lnTo>
                    <a:lnTo>
                      <a:pt x="33563" y="73913"/>
                    </a:lnTo>
                    <a:lnTo>
                      <a:pt x="30515" y="74675"/>
                    </a:lnTo>
                    <a:lnTo>
                      <a:pt x="13751" y="82295"/>
                    </a:lnTo>
                    <a:lnTo>
                      <a:pt x="11465" y="79247"/>
                    </a:lnTo>
                    <a:lnTo>
                      <a:pt x="9179" y="77723"/>
                    </a:lnTo>
                    <a:lnTo>
                      <a:pt x="8417" y="76199"/>
                    </a:lnTo>
                    <a:lnTo>
                      <a:pt x="9941" y="731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4" name="Google Shape;3094;p53"/>
              <p:cNvSpPr/>
              <p:nvPr/>
            </p:nvSpPr>
            <p:spPr>
              <a:xfrm>
                <a:off x="8537447" y="4837175"/>
                <a:ext cx="20954" cy="49529"/>
              </a:xfrm>
              <a:custGeom>
                <a:rect b="b" l="l" r="r" t="t"/>
                <a:pathLst>
                  <a:path extrusionOk="0" h="49529" w="20954">
                    <a:moveTo>
                      <a:pt x="0" y="0"/>
                    </a:moveTo>
                    <a:lnTo>
                      <a:pt x="4583" y="8965"/>
                    </a:lnTo>
                    <a:lnTo>
                      <a:pt x="7524" y="16287"/>
                    </a:lnTo>
                    <a:lnTo>
                      <a:pt x="9751" y="23467"/>
                    </a:lnTo>
                    <a:lnTo>
                      <a:pt x="12192" y="32004"/>
                    </a:lnTo>
                    <a:lnTo>
                      <a:pt x="13716" y="36576"/>
                    </a:lnTo>
                    <a:lnTo>
                      <a:pt x="15240" y="43434"/>
                    </a:lnTo>
                    <a:lnTo>
                      <a:pt x="17526" y="48006"/>
                    </a:lnTo>
                    <a:lnTo>
                      <a:pt x="19050" y="48767"/>
                    </a:lnTo>
                    <a:lnTo>
                      <a:pt x="19812" y="49529"/>
                    </a:lnTo>
                    <a:lnTo>
                      <a:pt x="20574" y="4952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5" name="Google Shape;3095;p53"/>
              <p:cNvSpPr/>
              <p:nvPr/>
            </p:nvSpPr>
            <p:spPr>
              <a:xfrm>
                <a:off x="8541257" y="47404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6" name="Google Shape;3096;p53"/>
              <p:cNvSpPr/>
              <p:nvPr/>
            </p:nvSpPr>
            <p:spPr>
              <a:xfrm>
                <a:off x="8588501" y="4753355"/>
                <a:ext cx="85725" cy="120014"/>
              </a:xfrm>
              <a:custGeom>
                <a:rect b="b" l="l" r="r" t="t"/>
                <a:pathLst>
                  <a:path extrusionOk="0" h="120014" w="85725">
                    <a:moveTo>
                      <a:pt x="0" y="0"/>
                    </a:moveTo>
                    <a:lnTo>
                      <a:pt x="7620" y="38862"/>
                    </a:lnTo>
                    <a:lnTo>
                      <a:pt x="10668" y="79248"/>
                    </a:lnTo>
                    <a:lnTo>
                      <a:pt x="10513" y="86546"/>
                    </a:lnTo>
                    <a:lnTo>
                      <a:pt x="10001" y="93630"/>
                    </a:lnTo>
                    <a:lnTo>
                      <a:pt x="9060" y="100572"/>
                    </a:lnTo>
                    <a:lnTo>
                      <a:pt x="7620" y="107442"/>
                    </a:lnTo>
                    <a:lnTo>
                      <a:pt x="6858" y="109728"/>
                    </a:lnTo>
                    <a:lnTo>
                      <a:pt x="6858" y="110490"/>
                    </a:lnTo>
                    <a:lnTo>
                      <a:pt x="6096" y="110490"/>
                    </a:lnTo>
                    <a:lnTo>
                      <a:pt x="6679" y="102548"/>
                    </a:lnTo>
                    <a:lnTo>
                      <a:pt x="29622" y="68008"/>
                    </a:lnTo>
                    <a:lnTo>
                      <a:pt x="54756" y="58447"/>
                    </a:lnTo>
                    <a:lnTo>
                      <a:pt x="62198" y="58959"/>
                    </a:lnTo>
                    <a:lnTo>
                      <a:pt x="85344" y="86106"/>
                    </a:lnTo>
                    <a:lnTo>
                      <a:pt x="84427" y="93749"/>
                    </a:lnTo>
                    <a:lnTo>
                      <a:pt x="80295" y="99822"/>
                    </a:lnTo>
                    <a:lnTo>
                      <a:pt x="74306" y="104751"/>
                    </a:lnTo>
                    <a:lnTo>
                      <a:pt x="67818" y="108966"/>
                    </a:lnTo>
                    <a:lnTo>
                      <a:pt x="62484" y="112776"/>
                    </a:lnTo>
                    <a:lnTo>
                      <a:pt x="54102" y="119634"/>
                    </a:lnTo>
                    <a:lnTo>
                      <a:pt x="46482" y="118872"/>
                    </a:lnTo>
                    <a:lnTo>
                      <a:pt x="46482" y="118110"/>
                    </a:lnTo>
                    <a:lnTo>
                      <a:pt x="46482" y="117348"/>
                    </a:lnTo>
                    <a:lnTo>
                      <a:pt x="46482" y="1165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7" name="Google Shape;3097;p53"/>
              <p:cNvSpPr/>
              <p:nvPr/>
            </p:nvSpPr>
            <p:spPr>
              <a:xfrm>
                <a:off x="8692895" y="4800599"/>
                <a:ext cx="8890" cy="45085"/>
              </a:xfrm>
              <a:custGeom>
                <a:rect b="b" l="l" r="r" t="t"/>
                <a:pathLst>
                  <a:path extrusionOk="0" h="45085" w="8890">
                    <a:moveTo>
                      <a:pt x="0" y="0"/>
                    </a:moveTo>
                    <a:lnTo>
                      <a:pt x="1809" y="8453"/>
                    </a:lnTo>
                    <a:lnTo>
                      <a:pt x="3619" y="16764"/>
                    </a:lnTo>
                    <a:lnTo>
                      <a:pt x="5143" y="25074"/>
                    </a:lnTo>
                    <a:lnTo>
                      <a:pt x="6096" y="33528"/>
                    </a:lnTo>
                    <a:lnTo>
                      <a:pt x="6858" y="37338"/>
                    </a:lnTo>
                    <a:lnTo>
                      <a:pt x="7620" y="41148"/>
                    </a:lnTo>
                    <a:lnTo>
                      <a:pt x="8382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098" name="Google Shape;3098;p53"/>
              <p:cNvSpPr/>
              <p:nvPr/>
            </p:nvSpPr>
            <p:spPr>
              <a:xfrm>
                <a:off x="8686037" y="471754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099" name="Google Shape;3099;p5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743924" y="4729708"/>
                <a:ext cx="179120" cy="1405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0" name="Google Shape;3100;p53"/>
              <p:cNvSpPr/>
              <p:nvPr/>
            </p:nvSpPr>
            <p:spPr>
              <a:xfrm>
                <a:off x="8887205" y="4619243"/>
                <a:ext cx="148590" cy="274320"/>
              </a:xfrm>
              <a:custGeom>
                <a:rect b="b" l="l" r="r" t="t"/>
                <a:pathLst>
                  <a:path extrusionOk="0" h="274320" w="148590">
                    <a:moveTo>
                      <a:pt x="38100" y="26669"/>
                    </a:moveTo>
                    <a:lnTo>
                      <a:pt x="74211" y="9632"/>
                    </a:lnTo>
                    <a:lnTo>
                      <a:pt x="114740" y="83"/>
                    </a:lnTo>
                    <a:lnTo>
                      <a:pt x="124206" y="0"/>
                    </a:lnTo>
                    <a:lnTo>
                      <a:pt x="131564" y="2726"/>
                    </a:lnTo>
                    <a:lnTo>
                      <a:pt x="147185" y="47898"/>
                    </a:lnTo>
                    <a:lnTo>
                      <a:pt x="148590" y="73247"/>
                    </a:lnTo>
                    <a:lnTo>
                      <a:pt x="148280" y="98738"/>
                    </a:lnTo>
                    <a:lnTo>
                      <a:pt x="147423" y="139315"/>
                    </a:lnTo>
                    <a:lnTo>
                      <a:pt x="142494" y="185927"/>
                    </a:lnTo>
                    <a:lnTo>
                      <a:pt x="140458" y="201156"/>
                    </a:lnTo>
                    <a:lnTo>
                      <a:pt x="121920" y="241553"/>
                    </a:lnTo>
                    <a:lnTo>
                      <a:pt x="81950" y="263521"/>
                    </a:lnTo>
                    <a:lnTo>
                      <a:pt x="37338" y="273272"/>
                    </a:lnTo>
                    <a:lnTo>
                      <a:pt x="21621" y="273784"/>
                    </a:lnTo>
                    <a:lnTo>
                      <a:pt x="7620" y="270509"/>
                    </a:lnTo>
                    <a:lnTo>
                      <a:pt x="5334" y="267461"/>
                    </a:lnTo>
                    <a:lnTo>
                      <a:pt x="2286" y="265175"/>
                    </a:lnTo>
                    <a:lnTo>
                      <a:pt x="0" y="2628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101" name="Google Shape;3101;p53"/>
            <p:cNvGrpSpPr/>
            <p:nvPr/>
          </p:nvGrpSpPr>
          <p:grpSpPr>
            <a:xfrm>
              <a:off x="5327142" y="5247893"/>
              <a:ext cx="756507" cy="287274"/>
              <a:chOff x="5327142" y="5247893"/>
              <a:chExt cx="756507" cy="287274"/>
            </a:xfrm>
          </p:grpSpPr>
          <p:sp>
            <p:nvSpPr>
              <p:cNvPr id="3102" name="Google Shape;3102;p53"/>
              <p:cNvSpPr/>
              <p:nvPr/>
            </p:nvSpPr>
            <p:spPr>
              <a:xfrm>
                <a:off x="5628989" y="5247893"/>
                <a:ext cx="454660" cy="105410"/>
              </a:xfrm>
              <a:custGeom>
                <a:rect b="b" l="l" r="r" t="t"/>
                <a:pathLst>
                  <a:path extrusionOk="0" h="105410" w="454660">
                    <a:moveTo>
                      <a:pt x="2952" y="67818"/>
                    </a:moveTo>
                    <a:lnTo>
                      <a:pt x="297" y="77033"/>
                    </a:lnTo>
                    <a:lnTo>
                      <a:pt x="0" y="83820"/>
                    </a:lnTo>
                    <a:lnTo>
                      <a:pt x="3274" y="89463"/>
                    </a:lnTo>
                    <a:lnTo>
                      <a:pt x="11334" y="95250"/>
                    </a:lnTo>
                    <a:lnTo>
                      <a:pt x="21455" y="99750"/>
                    </a:lnTo>
                    <a:lnTo>
                      <a:pt x="32861" y="102108"/>
                    </a:lnTo>
                    <a:lnTo>
                      <a:pt x="44553" y="102750"/>
                    </a:lnTo>
                    <a:lnTo>
                      <a:pt x="55530" y="102108"/>
                    </a:lnTo>
                    <a:lnTo>
                      <a:pt x="72532" y="99119"/>
                    </a:lnTo>
                    <a:lnTo>
                      <a:pt x="89249" y="94202"/>
                    </a:lnTo>
                    <a:lnTo>
                      <a:pt x="105679" y="88284"/>
                    </a:lnTo>
                    <a:lnTo>
                      <a:pt x="121824" y="82296"/>
                    </a:lnTo>
                    <a:lnTo>
                      <a:pt x="139100" y="76426"/>
                    </a:lnTo>
                    <a:lnTo>
                      <a:pt x="191928" y="63246"/>
                    </a:lnTo>
                    <a:lnTo>
                      <a:pt x="219646" y="61626"/>
                    </a:lnTo>
                    <a:lnTo>
                      <a:pt x="233612" y="62924"/>
                    </a:lnTo>
                    <a:lnTo>
                      <a:pt x="266616" y="83010"/>
                    </a:lnTo>
                    <a:lnTo>
                      <a:pt x="273462" y="95250"/>
                    </a:lnTo>
                    <a:lnTo>
                      <a:pt x="273462" y="99822"/>
                    </a:lnTo>
                    <a:lnTo>
                      <a:pt x="274224" y="104394"/>
                    </a:lnTo>
                    <a:lnTo>
                      <a:pt x="274224" y="105156"/>
                    </a:lnTo>
                    <a:lnTo>
                      <a:pt x="275748" y="99060"/>
                    </a:lnTo>
                    <a:lnTo>
                      <a:pt x="277272" y="94488"/>
                    </a:lnTo>
                    <a:lnTo>
                      <a:pt x="313086" y="62484"/>
                    </a:lnTo>
                    <a:lnTo>
                      <a:pt x="344376" y="54447"/>
                    </a:lnTo>
                    <a:lnTo>
                      <a:pt x="354996" y="54864"/>
                    </a:lnTo>
                    <a:lnTo>
                      <a:pt x="362307" y="56471"/>
                    </a:lnTo>
                    <a:lnTo>
                      <a:pt x="369474" y="58578"/>
                    </a:lnTo>
                    <a:lnTo>
                      <a:pt x="376642" y="60543"/>
                    </a:lnTo>
                    <a:lnTo>
                      <a:pt x="383952" y="61722"/>
                    </a:lnTo>
                    <a:lnTo>
                      <a:pt x="394656" y="62138"/>
                    </a:lnTo>
                    <a:lnTo>
                      <a:pt x="405003" y="61055"/>
                    </a:lnTo>
                    <a:lnTo>
                      <a:pt x="443198" y="37921"/>
                    </a:lnTo>
                    <a:lnTo>
                      <a:pt x="454056" y="15240"/>
                    </a:lnTo>
                    <a:lnTo>
                      <a:pt x="451770" y="9906"/>
                    </a:lnTo>
                    <a:lnTo>
                      <a:pt x="447960" y="3810"/>
                    </a:lnTo>
                    <a:lnTo>
                      <a:pt x="436530" y="3810"/>
                    </a:lnTo>
                    <a:lnTo>
                      <a:pt x="431196" y="2286"/>
                    </a:lnTo>
                    <a:lnTo>
                      <a:pt x="428148" y="1524"/>
                    </a:lnTo>
                    <a:lnTo>
                      <a:pt x="425862" y="762"/>
                    </a:lnTo>
                    <a:lnTo>
                      <a:pt x="423576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03" name="Google Shape;3103;p53"/>
              <p:cNvSpPr/>
              <p:nvPr/>
            </p:nvSpPr>
            <p:spPr>
              <a:xfrm>
                <a:off x="5327142" y="5394197"/>
                <a:ext cx="704214" cy="140970"/>
              </a:xfrm>
              <a:custGeom>
                <a:rect b="b" l="l" r="r" t="t"/>
                <a:pathLst>
                  <a:path extrusionOk="0" h="140970" w="704214">
                    <a:moveTo>
                      <a:pt x="0" y="77724"/>
                    </a:moveTo>
                    <a:lnTo>
                      <a:pt x="11430" y="115824"/>
                    </a:lnTo>
                    <a:lnTo>
                      <a:pt x="48768" y="137922"/>
                    </a:lnTo>
                    <a:lnTo>
                      <a:pt x="67246" y="138172"/>
                    </a:lnTo>
                    <a:lnTo>
                      <a:pt x="85153" y="135921"/>
                    </a:lnTo>
                    <a:lnTo>
                      <a:pt x="102774" y="131814"/>
                    </a:lnTo>
                    <a:lnTo>
                      <a:pt x="120396" y="126492"/>
                    </a:lnTo>
                    <a:lnTo>
                      <a:pt x="141434" y="119407"/>
                    </a:lnTo>
                    <a:lnTo>
                      <a:pt x="162401" y="112109"/>
                    </a:lnTo>
                    <a:lnTo>
                      <a:pt x="183511" y="104953"/>
                    </a:lnTo>
                    <a:lnTo>
                      <a:pt x="222825" y="92904"/>
                    </a:lnTo>
                    <a:lnTo>
                      <a:pt x="277368" y="82296"/>
                    </a:lnTo>
                    <a:lnTo>
                      <a:pt x="305371" y="81534"/>
                    </a:lnTo>
                    <a:lnTo>
                      <a:pt x="319158" y="82510"/>
                    </a:lnTo>
                    <a:lnTo>
                      <a:pt x="356127" y="102703"/>
                    </a:lnTo>
                    <a:lnTo>
                      <a:pt x="369570" y="137922"/>
                    </a:lnTo>
                    <a:lnTo>
                      <a:pt x="368808" y="140208"/>
                    </a:lnTo>
                    <a:lnTo>
                      <a:pt x="368046" y="139446"/>
                    </a:lnTo>
                    <a:lnTo>
                      <a:pt x="368046" y="140970"/>
                    </a:lnTo>
                    <a:lnTo>
                      <a:pt x="367284" y="137922"/>
                    </a:lnTo>
                    <a:lnTo>
                      <a:pt x="364998" y="128015"/>
                    </a:lnTo>
                    <a:lnTo>
                      <a:pt x="366522" y="124205"/>
                    </a:lnTo>
                    <a:lnTo>
                      <a:pt x="396240" y="88391"/>
                    </a:lnTo>
                    <a:lnTo>
                      <a:pt x="433637" y="69103"/>
                    </a:lnTo>
                    <a:lnTo>
                      <a:pt x="480917" y="62579"/>
                    </a:lnTo>
                    <a:lnTo>
                      <a:pt x="497978" y="62424"/>
                    </a:lnTo>
                    <a:lnTo>
                      <a:pt x="515112" y="62483"/>
                    </a:lnTo>
                    <a:lnTo>
                      <a:pt x="552973" y="63329"/>
                    </a:lnTo>
                    <a:lnTo>
                      <a:pt x="591693" y="64674"/>
                    </a:lnTo>
                    <a:lnTo>
                      <a:pt x="630412" y="64734"/>
                    </a:lnTo>
                    <a:lnTo>
                      <a:pt x="675560" y="60233"/>
                    </a:lnTo>
                    <a:lnTo>
                      <a:pt x="702564" y="28955"/>
                    </a:lnTo>
                    <a:lnTo>
                      <a:pt x="703326" y="23621"/>
                    </a:lnTo>
                    <a:lnTo>
                      <a:pt x="678846" y="1095"/>
                    </a:lnTo>
                    <a:lnTo>
                      <a:pt x="6720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04" name="Google Shape;3104;p53"/>
              <p:cNvSpPr/>
              <p:nvPr/>
            </p:nvSpPr>
            <p:spPr>
              <a:xfrm>
                <a:off x="5328666" y="5454574"/>
                <a:ext cx="38100" cy="4445"/>
              </a:xfrm>
              <a:custGeom>
                <a:rect b="b" l="l" r="r" t="t"/>
                <a:pathLst>
                  <a:path extrusionOk="0" h="4445" w="38100">
                    <a:moveTo>
                      <a:pt x="0" y="4393"/>
                    </a:moveTo>
                    <a:lnTo>
                      <a:pt x="12489" y="1976"/>
                    </a:lnTo>
                    <a:lnTo>
                      <a:pt x="21621" y="488"/>
                    </a:lnTo>
                    <a:lnTo>
                      <a:pt x="29467" y="0"/>
                    </a:lnTo>
                    <a:lnTo>
                      <a:pt x="38100" y="58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05" name="Google Shape;3105;p53"/>
          <p:cNvGrpSpPr/>
          <p:nvPr/>
        </p:nvGrpSpPr>
        <p:grpSpPr>
          <a:xfrm>
            <a:off x="3773177" y="4272567"/>
            <a:ext cx="2779628" cy="359725"/>
            <a:chOff x="5337022" y="5584698"/>
            <a:chExt cx="2315006" cy="357402"/>
          </a:xfrm>
        </p:grpSpPr>
        <p:pic>
          <p:nvPicPr>
            <p:cNvPr id="3106" name="Google Shape;3106;p5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337022" y="5821654"/>
              <a:ext cx="178358" cy="120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7" name="Google Shape;3107;p53"/>
            <p:cNvSpPr/>
            <p:nvPr/>
          </p:nvSpPr>
          <p:spPr>
            <a:xfrm>
              <a:off x="5912358" y="5824728"/>
              <a:ext cx="9525" cy="95250"/>
            </a:xfrm>
            <a:custGeom>
              <a:rect b="b" l="l" r="r" t="t"/>
              <a:pathLst>
                <a:path extrusionOk="0" h="95250" w="9525">
                  <a:moveTo>
                    <a:pt x="762" y="0"/>
                  </a:moveTo>
                  <a:lnTo>
                    <a:pt x="321" y="9727"/>
                  </a:lnTo>
                  <a:lnTo>
                    <a:pt x="95" y="19526"/>
                  </a:lnTo>
                  <a:lnTo>
                    <a:pt x="11" y="29467"/>
                  </a:lnTo>
                  <a:lnTo>
                    <a:pt x="0" y="39623"/>
                  </a:lnTo>
                  <a:lnTo>
                    <a:pt x="702" y="49339"/>
                  </a:lnTo>
                  <a:lnTo>
                    <a:pt x="1619" y="59054"/>
                  </a:lnTo>
                  <a:lnTo>
                    <a:pt x="2678" y="68770"/>
                  </a:lnTo>
                  <a:lnTo>
                    <a:pt x="3810" y="78485"/>
                  </a:lnTo>
                  <a:lnTo>
                    <a:pt x="4572" y="85343"/>
                  </a:lnTo>
                  <a:lnTo>
                    <a:pt x="6096" y="89915"/>
                  </a:lnTo>
                  <a:lnTo>
                    <a:pt x="9144" y="9524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108" name="Google Shape;3108;p53"/>
            <p:cNvSpPr/>
            <p:nvPr/>
          </p:nvSpPr>
          <p:spPr>
            <a:xfrm>
              <a:off x="6002273" y="5872734"/>
              <a:ext cx="72389" cy="10160"/>
            </a:xfrm>
            <a:custGeom>
              <a:rect b="b" l="l" r="r" t="t"/>
              <a:pathLst>
                <a:path extrusionOk="0" h="10160" w="72389">
                  <a:moveTo>
                    <a:pt x="0" y="0"/>
                  </a:moveTo>
                  <a:lnTo>
                    <a:pt x="15990" y="2226"/>
                  </a:lnTo>
                  <a:lnTo>
                    <a:pt x="31908" y="2952"/>
                  </a:lnTo>
                  <a:lnTo>
                    <a:pt x="47684" y="3536"/>
                  </a:lnTo>
                  <a:lnTo>
                    <a:pt x="63246" y="5333"/>
                  </a:lnTo>
                  <a:lnTo>
                    <a:pt x="67818" y="6095"/>
                  </a:lnTo>
                  <a:lnTo>
                    <a:pt x="68580" y="7619"/>
                  </a:lnTo>
                  <a:lnTo>
                    <a:pt x="72390" y="990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109" name="Google Shape;3109;p53"/>
            <p:cNvGrpSpPr/>
            <p:nvPr/>
          </p:nvGrpSpPr>
          <p:grpSpPr>
            <a:xfrm>
              <a:off x="6262116" y="5660898"/>
              <a:ext cx="483132" cy="251484"/>
              <a:chOff x="6262116" y="5660898"/>
              <a:chExt cx="483132" cy="251484"/>
            </a:xfrm>
          </p:grpSpPr>
          <p:sp>
            <p:nvSpPr>
              <p:cNvPr id="3110" name="Google Shape;3110;p53"/>
              <p:cNvSpPr/>
              <p:nvPr/>
            </p:nvSpPr>
            <p:spPr>
              <a:xfrm>
                <a:off x="6262116" y="5807964"/>
                <a:ext cx="92710" cy="85089"/>
              </a:xfrm>
              <a:custGeom>
                <a:rect b="b" l="l" r="r" t="t"/>
                <a:pathLst>
                  <a:path extrusionOk="0" h="85089" w="92710">
                    <a:moveTo>
                      <a:pt x="7620" y="18288"/>
                    </a:moveTo>
                    <a:lnTo>
                      <a:pt x="2238" y="31313"/>
                    </a:lnTo>
                    <a:lnTo>
                      <a:pt x="0" y="40767"/>
                    </a:lnTo>
                    <a:lnTo>
                      <a:pt x="1190" y="50220"/>
                    </a:lnTo>
                    <a:lnTo>
                      <a:pt x="6096" y="63246"/>
                    </a:lnTo>
                    <a:lnTo>
                      <a:pt x="9144" y="69342"/>
                    </a:lnTo>
                    <a:lnTo>
                      <a:pt x="13716" y="80010"/>
                    </a:lnTo>
                    <a:lnTo>
                      <a:pt x="21336" y="82296"/>
                    </a:lnTo>
                    <a:lnTo>
                      <a:pt x="28956" y="84582"/>
                    </a:lnTo>
                    <a:lnTo>
                      <a:pt x="34290" y="80010"/>
                    </a:lnTo>
                    <a:lnTo>
                      <a:pt x="48006" y="45720"/>
                    </a:lnTo>
                    <a:lnTo>
                      <a:pt x="48006" y="41910"/>
                    </a:lnTo>
                    <a:lnTo>
                      <a:pt x="48768" y="38862"/>
                    </a:lnTo>
                    <a:lnTo>
                      <a:pt x="49530" y="35052"/>
                    </a:lnTo>
                    <a:lnTo>
                      <a:pt x="51054" y="38862"/>
                    </a:lnTo>
                    <a:lnTo>
                      <a:pt x="53340" y="43434"/>
                    </a:lnTo>
                    <a:lnTo>
                      <a:pt x="80772" y="76200"/>
                    </a:lnTo>
                    <a:lnTo>
                      <a:pt x="84582" y="72390"/>
                    </a:lnTo>
                    <a:lnTo>
                      <a:pt x="91440" y="67056"/>
                    </a:lnTo>
                    <a:lnTo>
                      <a:pt x="91440" y="57150"/>
                    </a:lnTo>
                    <a:lnTo>
                      <a:pt x="92202" y="49530"/>
                    </a:lnTo>
                    <a:lnTo>
                      <a:pt x="91178" y="42029"/>
                    </a:lnTo>
                    <a:lnTo>
                      <a:pt x="88582" y="35242"/>
                    </a:lnTo>
                    <a:lnTo>
                      <a:pt x="85129" y="28741"/>
                    </a:lnTo>
                    <a:lnTo>
                      <a:pt x="81534" y="22098"/>
                    </a:lnTo>
                    <a:lnTo>
                      <a:pt x="76962" y="14478"/>
                    </a:lnTo>
                    <a:lnTo>
                      <a:pt x="75438" y="9144"/>
                    </a:lnTo>
                    <a:lnTo>
                      <a:pt x="739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1" name="Google Shape;3111;p53"/>
              <p:cNvSpPr/>
              <p:nvPr/>
            </p:nvSpPr>
            <p:spPr>
              <a:xfrm>
                <a:off x="6357366" y="5747766"/>
                <a:ext cx="45720" cy="49529"/>
              </a:xfrm>
              <a:custGeom>
                <a:rect b="b" l="l" r="r" t="t"/>
                <a:pathLst>
                  <a:path extrusionOk="0" h="49529" w="45720">
                    <a:moveTo>
                      <a:pt x="8382" y="0"/>
                    </a:moveTo>
                    <a:lnTo>
                      <a:pt x="16002" y="36576"/>
                    </a:lnTo>
                    <a:lnTo>
                      <a:pt x="18288" y="40386"/>
                    </a:lnTo>
                    <a:lnTo>
                      <a:pt x="17526" y="37338"/>
                    </a:lnTo>
                    <a:lnTo>
                      <a:pt x="13716" y="32004"/>
                    </a:lnTo>
                    <a:lnTo>
                      <a:pt x="11430" y="28956"/>
                    </a:lnTo>
                    <a:lnTo>
                      <a:pt x="8382" y="25146"/>
                    </a:lnTo>
                    <a:lnTo>
                      <a:pt x="5334" y="20574"/>
                    </a:lnTo>
                    <a:lnTo>
                      <a:pt x="762" y="17526"/>
                    </a:lnTo>
                    <a:lnTo>
                      <a:pt x="0" y="17526"/>
                    </a:lnTo>
                    <a:lnTo>
                      <a:pt x="762" y="22098"/>
                    </a:lnTo>
                    <a:lnTo>
                      <a:pt x="5334" y="24384"/>
                    </a:lnTo>
                    <a:lnTo>
                      <a:pt x="10668" y="26670"/>
                    </a:lnTo>
                    <a:lnTo>
                      <a:pt x="18288" y="28956"/>
                    </a:lnTo>
                    <a:lnTo>
                      <a:pt x="28194" y="28194"/>
                    </a:lnTo>
                    <a:lnTo>
                      <a:pt x="35052" y="25908"/>
                    </a:lnTo>
                    <a:lnTo>
                      <a:pt x="40386" y="24384"/>
                    </a:lnTo>
                    <a:lnTo>
                      <a:pt x="42672" y="22860"/>
                    </a:lnTo>
                    <a:lnTo>
                      <a:pt x="45720" y="19050"/>
                    </a:lnTo>
                    <a:lnTo>
                      <a:pt x="39624" y="19812"/>
                    </a:lnTo>
                    <a:lnTo>
                      <a:pt x="35814" y="22860"/>
                    </a:lnTo>
                    <a:lnTo>
                      <a:pt x="30480" y="28194"/>
                    </a:lnTo>
                    <a:lnTo>
                      <a:pt x="26419" y="32361"/>
                    </a:lnTo>
                    <a:lnTo>
                      <a:pt x="20859" y="38671"/>
                    </a:lnTo>
                    <a:lnTo>
                      <a:pt x="15156" y="44696"/>
                    </a:lnTo>
                    <a:lnTo>
                      <a:pt x="10668" y="48006"/>
                    </a:lnTo>
                    <a:lnTo>
                      <a:pt x="9144" y="49530"/>
                    </a:lnTo>
                    <a:lnTo>
                      <a:pt x="8382" y="49530"/>
                    </a:lnTo>
                    <a:lnTo>
                      <a:pt x="10668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2" name="Google Shape;3112;p53"/>
              <p:cNvSpPr/>
              <p:nvPr/>
            </p:nvSpPr>
            <p:spPr>
              <a:xfrm>
                <a:off x="6376416" y="5660898"/>
                <a:ext cx="69850" cy="73660"/>
              </a:xfrm>
              <a:custGeom>
                <a:rect b="b" l="l" r="r" t="t"/>
                <a:pathLst>
                  <a:path extrusionOk="0" h="73660" w="69850">
                    <a:moveTo>
                      <a:pt x="0" y="1524"/>
                    </a:moveTo>
                    <a:lnTo>
                      <a:pt x="11310" y="2964"/>
                    </a:lnTo>
                    <a:lnTo>
                      <a:pt x="22478" y="3905"/>
                    </a:lnTo>
                    <a:lnTo>
                      <a:pt x="33647" y="4417"/>
                    </a:lnTo>
                    <a:lnTo>
                      <a:pt x="44958" y="4572"/>
                    </a:lnTo>
                    <a:lnTo>
                      <a:pt x="52577" y="4572"/>
                    </a:lnTo>
                    <a:lnTo>
                      <a:pt x="61722" y="4572"/>
                    </a:lnTo>
                    <a:lnTo>
                      <a:pt x="68580" y="1524"/>
                    </a:lnTo>
                    <a:lnTo>
                      <a:pt x="68580" y="762"/>
                    </a:lnTo>
                    <a:lnTo>
                      <a:pt x="44196" y="36576"/>
                    </a:lnTo>
                    <a:lnTo>
                      <a:pt x="43969" y="44767"/>
                    </a:lnTo>
                    <a:lnTo>
                      <a:pt x="44672" y="52387"/>
                    </a:lnTo>
                    <a:lnTo>
                      <a:pt x="46660" y="59721"/>
                    </a:lnTo>
                    <a:lnTo>
                      <a:pt x="50292" y="67056"/>
                    </a:lnTo>
                    <a:lnTo>
                      <a:pt x="51054" y="68580"/>
                    </a:lnTo>
                    <a:lnTo>
                      <a:pt x="52578" y="70866"/>
                    </a:lnTo>
                    <a:lnTo>
                      <a:pt x="54102" y="731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3" name="Google Shape;3113;p53"/>
              <p:cNvSpPr/>
              <p:nvPr/>
            </p:nvSpPr>
            <p:spPr>
              <a:xfrm>
                <a:off x="6492240" y="5797296"/>
                <a:ext cx="50800" cy="64770"/>
              </a:xfrm>
              <a:custGeom>
                <a:rect b="b" l="l" r="r" t="t"/>
                <a:pathLst>
                  <a:path extrusionOk="0" h="64770" w="50800">
                    <a:moveTo>
                      <a:pt x="0" y="0"/>
                    </a:moveTo>
                    <a:lnTo>
                      <a:pt x="24800" y="38195"/>
                    </a:lnTo>
                    <a:lnTo>
                      <a:pt x="31718" y="44386"/>
                    </a:lnTo>
                    <a:lnTo>
                      <a:pt x="38207" y="50863"/>
                    </a:lnTo>
                    <a:lnTo>
                      <a:pt x="44196" y="57911"/>
                    </a:lnTo>
                    <a:lnTo>
                      <a:pt x="46482" y="60197"/>
                    </a:lnTo>
                    <a:lnTo>
                      <a:pt x="48768" y="63245"/>
                    </a:lnTo>
                    <a:lnTo>
                      <a:pt x="50292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4" name="Google Shape;3114;p53"/>
              <p:cNvSpPr/>
              <p:nvPr/>
            </p:nvSpPr>
            <p:spPr>
              <a:xfrm>
                <a:off x="6487668" y="5798820"/>
                <a:ext cx="58420" cy="88900"/>
              </a:xfrm>
              <a:custGeom>
                <a:rect b="b" l="l" r="r" t="t"/>
                <a:pathLst>
                  <a:path extrusionOk="0" h="88900" w="58420">
                    <a:moveTo>
                      <a:pt x="57912" y="0"/>
                    </a:moveTo>
                    <a:lnTo>
                      <a:pt x="27432" y="32004"/>
                    </a:lnTo>
                    <a:lnTo>
                      <a:pt x="4572" y="73914"/>
                    </a:lnTo>
                    <a:lnTo>
                      <a:pt x="3048" y="79248"/>
                    </a:lnTo>
                    <a:lnTo>
                      <a:pt x="0" y="86106"/>
                    </a:lnTo>
                    <a:lnTo>
                      <a:pt x="4572" y="883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5" name="Google Shape;3115;p53"/>
              <p:cNvSpPr/>
              <p:nvPr/>
            </p:nvSpPr>
            <p:spPr>
              <a:xfrm>
                <a:off x="6589014" y="5844540"/>
                <a:ext cx="5079" cy="41275"/>
              </a:xfrm>
              <a:custGeom>
                <a:rect b="b" l="l" r="r" t="t"/>
                <a:pathLst>
                  <a:path extrusionOk="0" h="41275" w="5079">
                    <a:moveTo>
                      <a:pt x="3048" y="0"/>
                    </a:moveTo>
                    <a:lnTo>
                      <a:pt x="2369" y="7310"/>
                    </a:lnTo>
                    <a:lnTo>
                      <a:pt x="1619" y="14478"/>
                    </a:lnTo>
                    <a:lnTo>
                      <a:pt x="1012" y="21645"/>
                    </a:lnTo>
                    <a:lnTo>
                      <a:pt x="762" y="28956"/>
                    </a:lnTo>
                    <a:lnTo>
                      <a:pt x="762" y="34290"/>
                    </a:lnTo>
                    <a:lnTo>
                      <a:pt x="0" y="37338"/>
                    </a:lnTo>
                    <a:lnTo>
                      <a:pt x="3048" y="41148"/>
                    </a:lnTo>
                    <a:lnTo>
                      <a:pt x="3810" y="41148"/>
                    </a:lnTo>
                    <a:lnTo>
                      <a:pt x="4572" y="4114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16" name="Google Shape;3116;p53"/>
              <p:cNvSpPr/>
              <p:nvPr/>
            </p:nvSpPr>
            <p:spPr>
              <a:xfrm>
                <a:off x="6575298" y="575157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17" name="Google Shape;3117;p5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635184" y="5750788"/>
                <a:ext cx="110064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18" name="Google Shape;3118;p53"/>
            <p:cNvSpPr/>
            <p:nvPr/>
          </p:nvSpPr>
          <p:spPr>
            <a:xfrm>
              <a:off x="6867906" y="5763767"/>
              <a:ext cx="80009" cy="9525"/>
            </a:xfrm>
            <a:custGeom>
              <a:rect b="b" l="l" r="r" t="t"/>
              <a:pathLst>
                <a:path extrusionOk="0" h="9525" w="80009">
                  <a:moveTo>
                    <a:pt x="3048" y="3047"/>
                  </a:moveTo>
                  <a:lnTo>
                    <a:pt x="5334" y="6857"/>
                  </a:lnTo>
                  <a:lnTo>
                    <a:pt x="0" y="7619"/>
                  </a:lnTo>
                  <a:lnTo>
                    <a:pt x="7620" y="8381"/>
                  </a:lnTo>
                  <a:lnTo>
                    <a:pt x="16180" y="9013"/>
                  </a:lnTo>
                  <a:lnTo>
                    <a:pt x="24669" y="8858"/>
                  </a:lnTo>
                  <a:lnTo>
                    <a:pt x="33016" y="8274"/>
                  </a:lnTo>
                  <a:lnTo>
                    <a:pt x="41148" y="7619"/>
                  </a:lnTo>
                  <a:lnTo>
                    <a:pt x="49375" y="6572"/>
                  </a:lnTo>
                  <a:lnTo>
                    <a:pt x="57816" y="5524"/>
                  </a:lnTo>
                  <a:lnTo>
                    <a:pt x="66115" y="4190"/>
                  </a:lnTo>
                  <a:lnTo>
                    <a:pt x="73914" y="2285"/>
                  </a:lnTo>
                  <a:lnTo>
                    <a:pt x="76200" y="1523"/>
                  </a:lnTo>
                  <a:lnTo>
                    <a:pt x="78486" y="761"/>
                  </a:lnTo>
                  <a:lnTo>
                    <a:pt x="8001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119" name="Google Shape;3119;p53"/>
            <p:cNvGrpSpPr/>
            <p:nvPr/>
          </p:nvGrpSpPr>
          <p:grpSpPr>
            <a:xfrm>
              <a:off x="7011898" y="5584698"/>
              <a:ext cx="150926" cy="268248"/>
              <a:chOff x="7011898" y="5584698"/>
              <a:chExt cx="150926" cy="268248"/>
            </a:xfrm>
          </p:grpSpPr>
          <p:pic>
            <p:nvPicPr>
              <p:cNvPr id="3120" name="Google Shape;3120;p5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011898" y="5679160"/>
                <a:ext cx="150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1" name="Google Shape;3121;p53"/>
              <p:cNvSpPr/>
              <p:nvPr/>
            </p:nvSpPr>
            <p:spPr>
              <a:xfrm>
                <a:off x="7121651" y="5584698"/>
                <a:ext cx="34290" cy="55245"/>
              </a:xfrm>
              <a:custGeom>
                <a:rect b="b" l="l" r="r" t="t"/>
                <a:pathLst>
                  <a:path extrusionOk="0" h="55245" w="34290">
                    <a:moveTo>
                      <a:pt x="13716" y="0"/>
                    </a:moveTo>
                    <a:lnTo>
                      <a:pt x="12037" y="7893"/>
                    </a:lnTo>
                    <a:lnTo>
                      <a:pt x="10572" y="15716"/>
                    </a:lnTo>
                    <a:lnTo>
                      <a:pt x="9536" y="23681"/>
                    </a:lnTo>
                    <a:lnTo>
                      <a:pt x="9144" y="32004"/>
                    </a:lnTo>
                    <a:lnTo>
                      <a:pt x="9144" y="35052"/>
                    </a:lnTo>
                    <a:lnTo>
                      <a:pt x="9144" y="38862"/>
                    </a:lnTo>
                    <a:lnTo>
                      <a:pt x="8382" y="42672"/>
                    </a:lnTo>
                    <a:lnTo>
                      <a:pt x="7620" y="39624"/>
                    </a:lnTo>
                    <a:lnTo>
                      <a:pt x="5334" y="35052"/>
                    </a:lnTo>
                    <a:lnTo>
                      <a:pt x="3810" y="32004"/>
                    </a:lnTo>
                    <a:lnTo>
                      <a:pt x="2286" y="25146"/>
                    </a:lnTo>
                    <a:lnTo>
                      <a:pt x="762" y="19050"/>
                    </a:lnTo>
                    <a:lnTo>
                      <a:pt x="762" y="12192"/>
                    </a:lnTo>
                    <a:lnTo>
                      <a:pt x="0" y="6858"/>
                    </a:lnTo>
                    <a:lnTo>
                      <a:pt x="7620" y="8382"/>
                    </a:lnTo>
                    <a:lnTo>
                      <a:pt x="11430" y="8382"/>
                    </a:lnTo>
                    <a:lnTo>
                      <a:pt x="17526" y="8382"/>
                    </a:lnTo>
                    <a:lnTo>
                      <a:pt x="23622" y="8381"/>
                    </a:lnTo>
                    <a:lnTo>
                      <a:pt x="29718" y="8381"/>
                    </a:lnTo>
                    <a:lnTo>
                      <a:pt x="31242" y="9143"/>
                    </a:lnTo>
                    <a:lnTo>
                      <a:pt x="32766" y="8381"/>
                    </a:lnTo>
                    <a:lnTo>
                      <a:pt x="34290" y="8381"/>
                    </a:lnTo>
                    <a:lnTo>
                      <a:pt x="31242" y="12191"/>
                    </a:lnTo>
                    <a:lnTo>
                      <a:pt x="27432" y="16001"/>
                    </a:lnTo>
                    <a:lnTo>
                      <a:pt x="24384" y="19811"/>
                    </a:lnTo>
                    <a:lnTo>
                      <a:pt x="10668" y="51053"/>
                    </a:lnTo>
                    <a:lnTo>
                      <a:pt x="9906" y="51816"/>
                    </a:lnTo>
                    <a:lnTo>
                      <a:pt x="9906" y="5486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22" name="Google Shape;3122;p5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66990" y="5655538"/>
              <a:ext cx="125780" cy="121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3" name="Google Shape;3123;p5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556728" y="5670980"/>
              <a:ext cx="95300" cy="1133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24" name="Google Shape;3124;p5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7726678" y="4198770"/>
            <a:ext cx="87894" cy="7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5" name="Google Shape;3125;p53"/>
          <p:cNvGrpSpPr/>
          <p:nvPr/>
        </p:nvGrpSpPr>
        <p:grpSpPr>
          <a:xfrm>
            <a:off x="6901366" y="4068556"/>
            <a:ext cx="1262809" cy="433354"/>
            <a:chOff x="7942326" y="5382005"/>
            <a:chExt cx="1051727" cy="430555"/>
          </a:xfrm>
        </p:grpSpPr>
        <p:pic>
          <p:nvPicPr>
            <p:cNvPr id="3126" name="Google Shape;3126;p5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989544" y="5655538"/>
              <a:ext cx="285038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7" name="Google Shape;3127;p53"/>
            <p:cNvGrpSpPr/>
            <p:nvPr/>
          </p:nvGrpSpPr>
          <p:grpSpPr>
            <a:xfrm>
              <a:off x="7942326" y="5382005"/>
              <a:ext cx="285115" cy="219710"/>
              <a:chOff x="7942326" y="5382005"/>
              <a:chExt cx="285115" cy="219710"/>
            </a:xfrm>
          </p:grpSpPr>
          <p:pic>
            <p:nvPicPr>
              <p:cNvPr id="3128" name="Google Shape;3128;p5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005701" y="5451322"/>
                <a:ext cx="159154" cy="118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9" name="Google Shape;3129;p53"/>
              <p:cNvSpPr/>
              <p:nvPr/>
            </p:nvSpPr>
            <p:spPr>
              <a:xfrm>
                <a:off x="7942326" y="5382005"/>
                <a:ext cx="285115" cy="219710"/>
              </a:xfrm>
              <a:custGeom>
                <a:rect b="b" l="l" r="r" t="t"/>
                <a:pathLst>
                  <a:path extrusionOk="0" h="219710" w="285115">
                    <a:moveTo>
                      <a:pt x="45720" y="219456"/>
                    </a:moveTo>
                    <a:lnTo>
                      <a:pt x="41064" y="207478"/>
                    </a:lnTo>
                    <a:lnTo>
                      <a:pt x="38195" y="196786"/>
                    </a:lnTo>
                    <a:lnTo>
                      <a:pt x="36611" y="185808"/>
                    </a:lnTo>
                    <a:lnTo>
                      <a:pt x="35814" y="172974"/>
                    </a:lnTo>
                    <a:lnTo>
                      <a:pt x="34778" y="159710"/>
                    </a:lnTo>
                    <a:lnTo>
                      <a:pt x="33813" y="146304"/>
                    </a:lnTo>
                    <a:lnTo>
                      <a:pt x="32706" y="132897"/>
                    </a:lnTo>
                    <a:lnTo>
                      <a:pt x="31242" y="119634"/>
                    </a:lnTo>
                    <a:lnTo>
                      <a:pt x="30110" y="106037"/>
                    </a:lnTo>
                    <a:lnTo>
                      <a:pt x="29051" y="92583"/>
                    </a:lnTo>
                    <a:lnTo>
                      <a:pt x="28134" y="79128"/>
                    </a:lnTo>
                    <a:lnTo>
                      <a:pt x="27432" y="65532"/>
                    </a:lnTo>
                    <a:lnTo>
                      <a:pt x="27229" y="58507"/>
                    </a:lnTo>
                    <a:lnTo>
                      <a:pt x="27527" y="51625"/>
                    </a:lnTo>
                    <a:lnTo>
                      <a:pt x="66389" y="32575"/>
                    </a:lnTo>
                    <a:lnTo>
                      <a:pt x="98298" y="29718"/>
                    </a:lnTo>
                    <a:lnTo>
                      <a:pt x="125027" y="26015"/>
                    </a:lnTo>
                    <a:lnTo>
                      <a:pt x="151542" y="21812"/>
                    </a:lnTo>
                    <a:lnTo>
                      <a:pt x="177915" y="17180"/>
                    </a:lnTo>
                    <a:lnTo>
                      <a:pt x="204216" y="12192"/>
                    </a:lnTo>
                    <a:lnTo>
                      <a:pt x="218634" y="9251"/>
                    </a:lnTo>
                    <a:lnTo>
                      <a:pt x="233267" y="6381"/>
                    </a:lnTo>
                    <a:lnTo>
                      <a:pt x="248042" y="3940"/>
                    </a:lnTo>
                    <a:lnTo>
                      <a:pt x="262890" y="2286"/>
                    </a:lnTo>
                    <a:lnTo>
                      <a:pt x="268224" y="1524"/>
                    </a:lnTo>
                    <a:lnTo>
                      <a:pt x="279189" y="32908"/>
                    </a:lnTo>
                    <a:lnTo>
                      <a:pt x="279654" y="41148"/>
                    </a:lnTo>
                    <a:lnTo>
                      <a:pt x="280785" y="58733"/>
                    </a:lnTo>
                    <a:lnTo>
                      <a:pt x="281844" y="76104"/>
                    </a:lnTo>
                    <a:lnTo>
                      <a:pt x="282761" y="93333"/>
                    </a:lnTo>
                    <a:lnTo>
                      <a:pt x="283464" y="110490"/>
                    </a:lnTo>
                    <a:lnTo>
                      <a:pt x="284309" y="123646"/>
                    </a:lnTo>
                    <a:lnTo>
                      <a:pt x="285083" y="137445"/>
                    </a:lnTo>
                    <a:lnTo>
                      <a:pt x="284857" y="151102"/>
                    </a:lnTo>
                    <a:lnTo>
                      <a:pt x="282702" y="163830"/>
                    </a:lnTo>
                    <a:lnTo>
                      <a:pt x="248971" y="185618"/>
                    </a:lnTo>
                    <a:lnTo>
                      <a:pt x="208407" y="189833"/>
                    </a:lnTo>
                    <a:lnTo>
                      <a:pt x="175260" y="191262"/>
                    </a:lnTo>
                    <a:lnTo>
                      <a:pt x="148982" y="192535"/>
                    </a:lnTo>
                    <a:lnTo>
                      <a:pt x="122777" y="194024"/>
                    </a:lnTo>
                    <a:lnTo>
                      <a:pt x="96714" y="195655"/>
                    </a:lnTo>
                    <a:lnTo>
                      <a:pt x="70866" y="197358"/>
                    </a:lnTo>
                    <a:lnTo>
                      <a:pt x="53149" y="199167"/>
                    </a:lnTo>
                    <a:lnTo>
                      <a:pt x="35433" y="200977"/>
                    </a:lnTo>
                    <a:lnTo>
                      <a:pt x="17716" y="202501"/>
                    </a:lnTo>
                    <a:lnTo>
                      <a:pt x="0" y="203454"/>
                    </a:lnTo>
                    <a:lnTo>
                      <a:pt x="5334" y="202692"/>
                    </a:lnTo>
                    <a:lnTo>
                      <a:pt x="7620" y="201168"/>
                    </a:lnTo>
                    <a:lnTo>
                      <a:pt x="11430" y="1988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30" name="Google Shape;3130;p5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457412" y="5634202"/>
              <a:ext cx="214172" cy="1783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31" name="Google Shape;3131;p53"/>
            <p:cNvGrpSpPr/>
            <p:nvPr/>
          </p:nvGrpSpPr>
          <p:grpSpPr>
            <a:xfrm>
              <a:off x="8776715" y="5618962"/>
              <a:ext cx="217338" cy="108826"/>
              <a:chOff x="8776715" y="5618962"/>
              <a:chExt cx="217338" cy="108826"/>
            </a:xfrm>
          </p:grpSpPr>
          <p:sp>
            <p:nvSpPr>
              <p:cNvPr id="3132" name="Google Shape;3132;p53"/>
              <p:cNvSpPr/>
              <p:nvPr/>
            </p:nvSpPr>
            <p:spPr>
              <a:xfrm>
                <a:off x="8776715" y="5641085"/>
                <a:ext cx="62229" cy="8889"/>
              </a:xfrm>
              <a:custGeom>
                <a:rect b="b" l="l" r="r" t="t"/>
                <a:pathLst>
                  <a:path extrusionOk="0" h="8889" w="62229">
                    <a:moveTo>
                      <a:pt x="0" y="1524"/>
                    </a:moveTo>
                    <a:lnTo>
                      <a:pt x="13454" y="904"/>
                    </a:lnTo>
                    <a:lnTo>
                      <a:pt x="29336" y="0"/>
                    </a:lnTo>
                    <a:lnTo>
                      <a:pt x="45219" y="238"/>
                    </a:lnTo>
                    <a:lnTo>
                      <a:pt x="58674" y="3048"/>
                    </a:lnTo>
                    <a:lnTo>
                      <a:pt x="60960" y="4572"/>
                    </a:lnTo>
                    <a:lnTo>
                      <a:pt x="61722" y="5334"/>
                    </a:lnTo>
                    <a:lnTo>
                      <a:pt x="6096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33" name="Google Shape;3133;p53"/>
              <p:cNvSpPr/>
              <p:nvPr/>
            </p:nvSpPr>
            <p:spPr>
              <a:xfrm>
                <a:off x="8783573" y="5696711"/>
                <a:ext cx="72390" cy="20954"/>
              </a:xfrm>
              <a:custGeom>
                <a:rect b="b" l="l" r="r" t="t"/>
                <a:pathLst>
                  <a:path extrusionOk="0" h="20954" w="72390">
                    <a:moveTo>
                      <a:pt x="0" y="20574"/>
                    </a:moveTo>
                    <a:lnTo>
                      <a:pt x="13025" y="17145"/>
                    </a:lnTo>
                    <a:lnTo>
                      <a:pt x="25908" y="13716"/>
                    </a:lnTo>
                    <a:lnTo>
                      <a:pt x="38790" y="10287"/>
                    </a:lnTo>
                    <a:lnTo>
                      <a:pt x="51816" y="6858"/>
                    </a:lnTo>
                    <a:lnTo>
                      <a:pt x="62484" y="3810"/>
                    </a:lnTo>
                    <a:lnTo>
                      <a:pt x="65532" y="3048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34" name="Google Shape;3134;p5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894038" y="5618962"/>
                <a:ext cx="100015" cy="108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54"/>
          <p:cNvSpPr/>
          <p:nvPr/>
        </p:nvSpPr>
        <p:spPr>
          <a:xfrm>
            <a:off x="4120084" y="794028"/>
            <a:ext cx="1753330" cy="95950"/>
          </a:xfrm>
          <a:custGeom>
            <a:rect b="b" l="l" r="r" t="t"/>
            <a:pathLst>
              <a:path extrusionOk="0" h="59689" w="1022350">
                <a:moveTo>
                  <a:pt x="0" y="59436"/>
                </a:moveTo>
                <a:lnTo>
                  <a:pt x="21728" y="57602"/>
                </a:lnTo>
                <a:lnTo>
                  <a:pt x="43529" y="55626"/>
                </a:lnTo>
                <a:lnTo>
                  <a:pt x="65472" y="53649"/>
                </a:lnTo>
                <a:lnTo>
                  <a:pt x="137086" y="48707"/>
                </a:lnTo>
                <a:lnTo>
                  <a:pt x="186653" y="45780"/>
                </a:lnTo>
                <a:lnTo>
                  <a:pt x="236256" y="43037"/>
                </a:lnTo>
                <a:lnTo>
                  <a:pt x="285823" y="40477"/>
                </a:lnTo>
                <a:lnTo>
                  <a:pt x="335280" y="38100"/>
                </a:lnTo>
                <a:lnTo>
                  <a:pt x="387815" y="35936"/>
                </a:lnTo>
                <a:lnTo>
                  <a:pt x="440284" y="33945"/>
                </a:lnTo>
                <a:lnTo>
                  <a:pt x="492714" y="32021"/>
                </a:lnTo>
                <a:lnTo>
                  <a:pt x="545129" y="30057"/>
                </a:lnTo>
                <a:lnTo>
                  <a:pt x="597559" y="27947"/>
                </a:lnTo>
                <a:lnTo>
                  <a:pt x="650028" y="25583"/>
                </a:lnTo>
                <a:lnTo>
                  <a:pt x="702564" y="22859"/>
                </a:lnTo>
                <a:lnTo>
                  <a:pt x="754227" y="19421"/>
                </a:lnTo>
                <a:lnTo>
                  <a:pt x="805891" y="15654"/>
                </a:lnTo>
                <a:lnTo>
                  <a:pt x="857554" y="11777"/>
                </a:lnTo>
                <a:lnTo>
                  <a:pt x="909218" y="8010"/>
                </a:lnTo>
                <a:lnTo>
                  <a:pt x="960882" y="4571"/>
                </a:lnTo>
                <a:lnTo>
                  <a:pt x="976193" y="3428"/>
                </a:lnTo>
                <a:lnTo>
                  <a:pt x="991362" y="2285"/>
                </a:lnTo>
                <a:lnTo>
                  <a:pt x="1006530" y="1142"/>
                </a:lnTo>
                <a:lnTo>
                  <a:pt x="1021841" y="0"/>
                </a:lnTo>
                <a:lnTo>
                  <a:pt x="1010638" y="1893"/>
                </a:lnTo>
                <a:lnTo>
                  <a:pt x="999648" y="3143"/>
                </a:lnTo>
                <a:lnTo>
                  <a:pt x="988516" y="3964"/>
                </a:lnTo>
                <a:lnTo>
                  <a:pt x="976884" y="457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3140" name="Google Shape;3140;p54"/>
          <p:cNvGrpSpPr/>
          <p:nvPr/>
        </p:nvGrpSpPr>
        <p:grpSpPr>
          <a:xfrm>
            <a:off x="4342464" y="394818"/>
            <a:ext cx="1378053" cy="292333"/>
            <a:chOff x="4439410" y="2139003"/>
            <a:chExt cx="802734" cy="181799"/>
          </a:xfrm>
        </p:grpSpPr>
        <p:pic>
          <p:nvPicPr>
            <p:cNvPr id="3141" name="Google Shape;3141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39410" y="2139003"/>
              <a:ext cx="116612" cy="18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2" name="Google Shape;314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6452" y="2163292"/>
              <a:ext cx="207314" cy="138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3" name="Google Shape;3143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5626" y="2142718"/>
              <a:ext cx="406518" cy="150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4" name="Google Shape;3144;p54"/>
          <p:cNvGrpSpPr/>
          <p:nvPr/>
        </p:nvGrpSpPr>
        <p:grpSpPr>
          <a:xfrm>
            <a:off x="-58327" y="1453792"/>
            <a:ext cx="3335641" cy="3263638"/>
            <a:chOff x="204190" y="2196820"/>
            <a:chExt cx="2874314" cy="4065319"/>
          </a:xfrm>
        </p:grpSpPr>
        <p:pic>
          <p:nvPicPr>
            <p:cNvPr id="3145" name="Google Shape;3145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3782" y="3301720"/>
              <a:ext cx="125018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46" name="Google Shape;3146;p54"/>
            <p:cNvGrpSpPr/>
            <p:nvPr/>
          </p:nvGrpSpPr>
          <p:grpSpPr>
            <a:xfrm>
              <a:off x="2594609" y="3507460"/>
              <a:ext cx="134137" cy="170332"/>
              <a:chOff x="2594609" y="3507460"/>
              <a:chExt cx="134137" cy="170332"/>
            </a:xfrm>
          </p:grpSpPr>
          <p:sp>
            <p:nvSpPr>
              <p:cNvPr id="3147" name="Google Shape;3147;p54"/>
              <p:cNvSpPr/>
              <p:nvPr/>
            </p:nvSpPr>
            <p:spPr>
              <a:xfrm>
                <a:off x="2594609" y="3653028"/>
                <a:ext cx="22860" cy="24764"/>
              </a:xfrm>
              <a:custGeom>
                <a:rect b="b" l="l" r="r" t="t"/>
                <a:pathLst>
                  <a:path extrusionOk="0" h="24764" w="22860">
                    <a:moveTo>
                      <a:pt x="0" y="22098"/>
                    </a:moveTo>
                    <a:lnTo>
                      <a:pt x="17525" y="0"/>
                    </a:lnTo>
                    <a:lnTo>
                      <a:pt x="19049" y="762"/>
                    </a:lnTo>
                    <a:lnTo>
                      <a:pt x="22097" y="762"/>
                    </a:lnTo>
                    <a:lnTo>
                      <a:pt x="22097" y="7620"/>
                    </a:lnTo>
                    <a:lnTo>
                      <a:pt x="22859" y="12954"/>
                    </a:lnTo>
                    <a:lnTo>
                      <a:pt x="18288" y="19050"/>
                    </a:lnTo>
                    <a:lnTo>
                      <a:pt x="16002" y="22860"/>
                    </a:lnTo>
                    <a:lnTo>
                      <a:pt x="10668" y="24384"/>
                    </a:lnTo>
                    <a:lnTo>
                      <a:pt x="6096" y="23622"/>
                    </a:lnTo>
                    <a:lnTo>
                      <a:pt x="5334" y="22860"/>
                    </a:lnTo>
                    <a:lnTo>
                      <a:pt x="4572" y="22860"/>
                    </a:lnTo>
                    <a:lnTo>
                      <a:pt x="4572" y="22098"/>
                    </a:lnTo>
                    <a:lnTo>
                      <a:pt x="4571" y="16764"/>
                    </a:lnTo>
                    <a:lnTo>
                      <a:pt x="3809" y="12192"/>
                    </a:lnTo>
                    <a:lnTo>
                      <a:pt x="3047" y="685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48" name="Google Shape;3148;p5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656306" y="3507460"/>
                <a:ext cx="72440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49" name="Google Shape;3149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47874" y="2408085"/>
              <a:ext cx="85394" cy="6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0" name="Google Shape;315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16276" y="2326360"/>
              <a:ext cx="118160" cy="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1" name="Google Shape;3151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80106" y="2196820"/>
              <a:ext cx="130352" cy="14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2" name="Google Shape;3152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08072" y="2554198"/>
              <a:ext cx="64820" cy="6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3" name="Google Shape;3153;p5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65044" y="2479903"/>
              <a:ext cx="124292" cy="8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4" name="Google Shape;3154;p5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78404" y="2381224"/>
              <a:ext cx="102646" cy="114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5" name="Google Shape;3155;p54"/>
            <p:cNvGrpSpPr/>
            <p:nvPr/>
          </p:nvGrpSpPr>
          <p:grpSpPr>
            <a:xfrm>
              <a:off x="204190" y="3416782"/>
              <a:ext cx="2874314" cy="2845357"/>
              <a:chOff x="204190" y="3416782"/>
              <a:chExt cx="2874314" cy="2845357"/>
            </a:xfrm>
          </p:grpSpPr>
          <p:pic>
            <p:nvPicPr>
              <p:cNvPr id="3156" name="Google Shape;3156;p5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69772" y="6080734"/>
                <a:ext cx="10825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7" name="Google Shape;3157;p5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04190" y="3416782"/>
                <a:ext cx="2874314" cy="2845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8" name="Google Shape;3158;p54"/>
            <p:cNvGrpSpPr/>
            <p:nvPr/>
          </p:nvGrpSpPr>
          <p:grpSpPr>
            <a:xfrm>
              <a:off x="1638274" y="3099028"/>
              <a:ext cx="86918" cy="183160"/>
              <a:chOff x="1638274" y="3099028"/>
              <a:chExt cx="86918" cy="183160"/>
            </a:xfrm>
          </p:grpSpPr>
          <p:pic>
            <p:nvPicPr>
              <p:cNvPr id="3159" name="Google Shape;3159;p5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638274" y="3099028"/>
                <a:ext cx="8691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0" name="Google Shape;3160;p54"/>
              <p:cNvSpPr/>
              <p:nvPr/>
            </p:nvSpPr>
            <p:spPr>
              <a:xfrm>
                <a:off x="1693926" y="3256788"/>
                <a:ext cx="25400" cy="25400"/>
              </a:xfrm>
              <a:custGeom>
                <a:rect b="b" l="l" r="r" t="t"/>
                <a:pathLst>
                  <a:path extrusionOk="0" h="25400" w="25400">
                    <a:moveTo>
                      <a:pt x="0" y="16763"/>
                    </a:moveTo>
                    <a:lnTo>
                      <a:pt x="5155" y="11251"/>
                    </a:lnTo>
                    <a:lnTo>
                      <a:pt x="9810" y="6381"/>
                    </a:lnTo>
                    <a:lnTo>
                      <a:pt x="14894" y="2512"/>
                    </a:lnTo>
                    <a:lnTo>
                      <a:pt x="21336" y="0"/>
                    </a:lnTo>
                    <a:lnTo>
                      <a:pt x="22097" y="0"/>
                    </a:lnTo>
                    <a:lnTo>
                      <a:pt x="22859" y="0"/>
                    </a:lnTo>
                    <a:lnTo>
                      <a:pt x="23621" y="0"/>
                    </a:lnTo>
                    <a:lnTo>
                      <a:pt x="24383" y="4571"/>
                    </a:lnTo>
                    <a:lnTo>
                      <a:pt x="25145" y="8381"/>
                    </a:lnTo>
                    <a:lnTo>
                      <a:pt x="22098" y="13715"/>
                    </a:lnTo>
                    <a:lnTo>
                      <a:pt x="20574" y="17525"/>
                    </a:lnTo>
                    <a:lnTo>
                      <a:pt x="12954" y="25145"/>
                    </a:lnTo>
                    <a:lnTo>
                      <a:pt x="8382" y="22097"/>
                    </a:lnTo>
                    <a:lnTo>
                      <a:pt x="3810" y="19049"/>
                    </a:lnTo>
                    <a:lnTo>
                      <a:pt x="5333" y="13715"/>
                    </a:lnTo>
                    <a:lnTo>
                      <a:pt x="5333" y="9143"/>
                    </a:lnTo>
                    <a:lnTo>
                      <a:pt x="5333" y="6857"/>
                    </a:lnTo>
                    <a:lnTo>
                      <a:pt x="5333" y="5333"/>
                    </a:lnTo>
                    <a:lnTo>
                      <a:pt x="5333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61" name="Google Shape;3161;p54"/>
          <p:cNvGrpSpPr/>
          <p:nvPr/>
        </p:nvGrpSpPr>
        <p:grpSpPr>
          <a:xfrm>
            <a:off x="3521074" y="1218697"/>
            <a:ext cx="4288576" cy="1613240"/>
            <a:chOff x="3516604" y="2899384"/>
            <a:chExt cx="3927627" cy="1735226"/>
          </a:xfrm>
        </p:grpSpPr>
        <p:pic>
          <p:nvPicPr>
            <p:cNvPr id="3162" name="Google Shape;3162;p5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754872" y="3110458"/>
              <a:ext cx="215172" cy="20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3" name="Google Shape;3163;p5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15892" y="2984728"/>
              <a:ext cx="65582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64" name="Google Shape;3164;p54"/>
            <p:cNvGrpSpPr/>
            <p:nvPr/>
          </p:nvGrpSpPr>
          <p:grpSpPr>
            <a:xfrm>
              <a:off x="4086605" y="3152393"/>
              <a:ext cx="83439" cy="67056"/>
              <a:chOff x="4086605" y="3152393"/>
              <a:chExt cx="83439" cy="67056"/>
            </a:xfrm>
          </p:grpSpPr>
          <p:sp>
            <p:nvSpPr>
              <p:cNvPr id="3165" name="Google Shape;3165;p54"/>
              <p:cNvSpPr/>
              <p:nvPr/>
            </p:nvSpPr>
            <p:spPr>
              <a:xfrm>
                <a:off x="4086605" y="3152393"/>
                <a:ext cx="54610" cy="3810"/>
              </a:xfrm>
              <a:custGeom>
                <a:rect b="b" l="l" r="r" t="t"/>
                <a:pathLst>
                  <a:path extrusionOk="0" h="3810" w="54610">
                    <a:moveTo>
                      <a:pt x="0" y="0"/>
                    </a:moveTo>
                    <a:lnTo>
                      <a:pt x="9465" y="2297"/>
                    </a:lnTo>
                    <a:lnTo>
                      <a:pt x="18002" y="3524"/>
                    </a:lnTo>
                    <a:lnTo>
                      <a:pt x="26681" y="3750"/>
                    </a:lnTo>
                    <a:lnTo>
                      <a:pt x="36576" y="3047"/>
                    </a:lnTo>
                    <a:lnTo>
                      <a:pt x="42672" y="2285"/>
                    </a:lnTo>
                    <a:lnTo>
                      <a:pt x="48006" y="2285"/>
                    </a:lnTo>
                    <a:lnTo>
                      <a:pt x="54102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66" name="Google Shape;3166;p54"/>
              <p:cNvSpPr/>
              <p:nvPr/>
            </p:nvSpPr>
            <p:spPr>
              <a:xfrm>
                <a:off x="4103369" y="3208019"/>
                <a:ext cx="66675" cy="11430"/>
              </a:xfrm>
              <a:custGeom>
                <a:rect b="b" l="l" r="r" t="t"/>
                <a:pathLst>
                  <a:path extrusionOk="0" h="11430" w="66675">
                    <a:moveTo>
                      <a:pt x="0" y="9905"/>
                    </a:moveTo>
                    <a:lnTo>
                      <a:pt x="11275" y="11156"/>
                    </a:lnTo>
                    <a:lnTo>
                      <a:pt x="21621" y="11334"/>
                    </a:lnTo>
                    <a:lnTo>
                      <a:pt x="31825" y="10227"/>
                    </a:lnTo>
                    <a:lnTo>
                      <a:pt x="42672" y="7619"/>
                    </a:lnTo>
                    <a:lnTo>
                      <a:pt x="54864" y="4571"/>
                    </a:lnTo>
                    <a:lnTo>
                      <a:pt x="58674" y="3047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67" name="Google Shape;3167;p5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258637" y="3125031"/>
              <a:ext cx="116791" cy="112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8" name="Google Shape;3168;p5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994122" y="3121126"/>
              <a:ext cx="3627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69" name="Google Shape;3169;p54"/>
            <p:cNvGrpSpPr/>
            <p:nvPr/>
          </p:nvGrpSpPr>
          <p:grpSpPr>
            <a:xfrm>
              <a:off x="6142456" y="2899384"/>
              <a:ext cx="417600" cy="322376"/>
              <a:chOff x="6142456" y="2899384"/>
              <a:chExt cx="417600" cy="322376"/>
            </a:xfrm>
          </p:grpSpPr>
          <p:pic>
            <p:nvPicPr>
              <p:cNvPr id="3170" name="Google Shape;3170;p5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142456" y="2899384"/>
                <a:ext cx="217220" cy="322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1" name="Google Shape;3171;p5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398488" y="3072358"/>
                <a:ext cx="103682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2" name="Google Shape;3172;p54"/>
              <p:cNvSpPr/>
              <p:nvPr/>
            </p:nvSpPr>
            <p:spPr>
              <a:xfrm>
                <a:off x="6542531" y="3118866"/>
                <a:ext cx="1904" cy="62230"/>
              </a:xfrm>
              <a:custGeom>
                <a:rect b="b" l="l" r="r" t="t"/>
                <a:pathLst>
                  <a:path extrusionOk="0" h="62230" w="1904">
                    <a:moveTo>
                      <a:pt x="0" y="0"/>
                    </a:moveTo>
                    <a:lnTo>
                      <a:pt x="130" y="8691"/>
                    </a:lnTo>
                    <a:lnTo>
                      <a:pt x="476" y="17526"/>
                    </a:lnTo>
                    <a:lnTo>
                      <a:pt x="964" y="26360"/>
                    </a:lnTo>
                    <a:lnTo>
                      <a:pt x="1524" y="35052"/>
                    </a:lnTo>
                    <a:lnTo>
                      <a:pt x="1524" y="41898"/>
                    </a:lnTo>
                    <a:lnTo>
                      <a:pt x="1524" y="48672"/>
                    </a:lnTo>
                    <a:lnTo>
                      <a:pt x="1524" y="55304"/>
                    </a:lnTo>
                    <a:lnTo>
                      <a:pt x="1524" y="6172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73" name="Google Shape;3173;p54"/>
              <p:cNvSpPr/>
              <p:nvPr/>
            </p:nvSpPr>
            <p:spPr>
              <a:xfrm>
                <a:off x="6537197" y="3029712"/>
                <a:ext cx="22859" cy="24130"/>
              </a:xfrm>
              <a:custGeom>
                <a:rect b="b" l="l" r="r" t="t"/>
                <a:pathLst>
                  <a:path extrusionOk="0" h="2413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174" name="Google Shape;3174;p5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35470" y="3011398"/>
              <a:ext cx="90157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5" name="Google Shape;3175;p54"/>
            <p:cNvSpPr/>
            <p:nvPr/>
          </p:nvSpPr>
          <p:spPr>
            <a:xfrm>
              <a:off x="6792468" y="3107435"/>
              <a:ext cx="7620" cy="56514"/>
            </a:xfrm>
            <a:custGeom>
              <a:rect b="b" l="l" r="r" t="t"/>
              <a:pathLst>
                <a:path extrusionOk="0" h="56514" w="7620">
                  <a:moveTo>
                    <a:pt x="7620" y="0"/>
                  </a:moveTo>
                  <a:lnTo>
                    <a:pt x="7465" y="7322"/>
                  </a:lnTo>
                  <a:lnTo>
                    <a:pt x="6953" y="14573"/>
                  </a:lnTo>
                  <a:lnTo>
                    <a:pt x="6012" y="21967"/>
                  </a:lnTo>
                  <a:lnTo>
                    <a:pt x="4572" y="29718"/>
                  </a:lnTo>
                  <a:lnTo>
                    <a:pt x="3810" y="37338"/>
                  </a:lnTo>
                  <a:lnTo>
                    <a:pt x="2286" y="44958"/>
                  </a:lnTo>
                  <a:lnTo>
                    <a:pt x="0" y="52577"/>
                  </a:lnTo>
                  <a:lnTo>
                    <a:pt x="0" y="55626"/>
                  </a:lnTo>
                  <a:lnTo>
                    <a:pt x="0" y="56388"/>
                  </a:lnTo>
                  <a:lnTo>
                    <a:pt x="0" y="518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176" name="Google Shape;3176;p54"/>
            <p:cNvSpPr/>
            <p:nvPr/>
          </p:nvSpPr>
          <p:spPr>
            <a:xfrm>
              <a:off x="6793230" y="3010661"/>
              <a:ext cx="22859" cy="24130"/>
            </a:xfrm>
            <a:custGeom>
              <a:rect b="b" l="l" r="r" t="t"/>
              <a:pathLst>
                <a:path extrusionOk="0" h="2413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3621"/>
                  </a:lnTo>
                  <a:lnTo>
                    <a:pt x="18287" y="23621"/>
                  </a:lnTo>
                  <a:lnTo>
                    <a:pt x="22859" y="18287"/>
                  </a:lnTo>
                  <a:lnTo>
                    <a:pt x="22859" y="12191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177" name="Google Shape;3177;p5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84955" y="2986252"/>
              <a:ext cx="151022" cy="189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8" name="Google Shape;3178;p54"/>
            <p:cNvSpPr/>
            <p:nvPr/>
          </p:nvSpPr>
          <p:spPr>
            <a:xfrm>
              <a:off x="7379207" y="2985516"/>
              <a:ext cx="12065" cy="114300"/>
            </a:xfrm>
            <a:custGeom>
              <a:rect b="b" l="l" r="r" t="t"/>
              <a:pathLst>
                <a:path extrusionOk="0" h="114300" w="12065">
                  <a:moveTo>
                    <a:pt x="7620" y="0"/>
                  </a:moveTo>
                  <a:lnTo>
                    <a:pt x="7334" y="11525"/>
                  </a:lnTo>
                  <a:lnTo>
                    <a:pt x="7620" y="22479"/>
                  </a:lnTo>
                  <a:lnTo>
                    <a:pt x="8477" y="33432"/>
                  </a:lnTo>
                  <a:lnTo>
                    <a:pt x="9906" y="44958"/>
                  </a:lnTo>
                  <a:lnTo>
                    <a:pt x="11001" y="56507"/>
                  </a:lnTo>
                  <a:lnTo>
                    <a:pt x="11811" y="68199"/>
                  </a:lnTo>
                  <a:lnTo>
                    <a:pt x="12049" y="79890"/>
                  </a:lnTo>
                  <a:lnTo>
                    <a:pt x="11430" y="91440"/>
                  </a:lnTo>
                  <a:lnTo>
                    <a:pt x="10072" y="98762"/>
                  </a:lnTo>
                  <a:lnTo>
                    <a:pt x="8001" y="104298"/>
                  </a:lnTo>
                  <a:lnTo>
                    <a:pt x="4786" y="109120"/>
                  </a:lnTo>
                  <a:lnTo>
                    <a:pt x="0" y="11430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179" name="Google Shape;3179;p5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868994" y="3646906"/>
              <a:ext cx="268691" cy="305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0" name="Google Shape;3180;p54"/>
            <p:cNvGrpSpPr/>
            <p:nvPr/>
          </p:nvGrpSpPr>
          <p:grpSpPr>
            <a:xfrm>
              <a:off x="3516604" y="3781780"/>
              <a:ext cx="239318" cy="146414"/>
              <a:chOff x="3516604" y="3781780"/>
              <a:chExt cx="239318" cy="146414"/>
            </a:xfrm>
          </p:grpSpPr>
          <p:pic>
            <p:nvPicPr>
              <p:cNvPr id="3181" name="Google Shape;3181;p5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3516604" y="3815308"/>
                <a:ext cx="87680" cy="112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2" name="Google Shape;3182;p5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3648430" y="3781780"/>
                <a:ext cx="107492" cy="105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83" name="Google Shape;3183;p5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263364" y="3755872"/>
              <a:ext cx="128066" cy="120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4" name="Google Shape;3184;p5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478058" y="3742918"/>
              <a:ext cx="136639" cy="134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5" name="Google Shape;3185;p5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32806" y="3708628"/>
              <a:ext cx="288848" cy="1471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6" name="Google Shape;3186;p54"/>
            <p:cNvGrpSpPr/>
            <p:nvPr/>
          </p:nvGrpSpPr>
          <p:grpSpPr>
            <a:xfrm>
              <a:off x="6295618" y="3447262"/>
              <a:ext cx="590648" cy="321614"/>
              <a:chOff x="6295618" y="3447262"/>
              <a:chExt cx="590648" cy="321614"/>
            </a:xfrm>
          </p:grpSpPr>
          <p:pic>
            <p:nvPicPr>
              <p:cNvPr id="3187" name="Google Shape;3187;p5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95618" y="3634714"/>
                <a:ext cx="132353" cy="132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8" name="Google Shape;3188;p5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96202" y="3447262"/>
                <a:ext cx="125018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9" name="Google Shape;3189;p5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549745" y="3637762"/>
                <a:ext cx="96443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0" name="Google Shape;3190;p54"/>
              <p:cNvSpPr/>
              <p:nvPr/>
            </p:nvSpPr>
            <p:spPr>
              <a:xfrm>
                <a:off x="6678167" y="3697985"/>
                <a:ext cx="5079" cy="50800"/>
              </a:xfrm>
              <a:custGeom>
                <a:rect b="b" l="l" r="r" t="t"/>
                <a:pathLst>
                  <a:path extrusionOk="0" h="50800" w="5079">
                    <a:moveTo>
                      <a:pt x="0" y="0"/>
                    </a:moveTo>
                    <a:lnTo>
                      <a:pt x="690" y="8453"/>
                    </a:lnTo>
                    <a:lnTo>
                      <a:pt x="1524" y="16764"/>
                    </a:lnTo>
                    <a:lnTo>
                      <a:pt x="2357" y="25074"/>
                    </a:lnTo>
                    <a:lnTo>
                      <a:pt x="3048" y="33528"/>
                    </a:lnTo>
                    <a:lnTo>
                      <a:pt x="3810" y="38862"/>
                    </a:lnTo>
                    <a:lnTo>
                      <a:pt x="3810" y="45720"/>
                    </a:lnTo>
                    <a:lnTo>
                      <a:pt x="457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91" name="Google Shape;3191;p54"/>
              <p:cNvSpPr/>
              <p:nvPr/>
            </p:nvSpPr>
            <p:spPr>
              <a:xfrm>
                <a:off x="6666737" y="3598163"/>
                <a:ext cx="24129" cy="24129"/>
              </a:xfrm>
              <a:custGeom>
                <a:rect b="b" l="l" r="r" t="t"/>
                <a:pathLst>
                  <a:path extrusionOk="0" h="24129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3621"/>
                    </a:lnTo>
                    <a:lnTo>
                      <a:pt x="18288" y="23621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192" name="Google Shape;3192;p5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733768" y="3599662"/>
                <a:ext cx="152498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93" name="Google Shape;3193;p5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121626" y="3585946"/>
              <a:ext cx="109016" cy="90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4" name="Google Shape;3194;p54"/>
            <p:cNvSpPr/>
            <p:nvPr/>
          </p:nvSpPr>
          <p:spPr>
            <a:xfrm>
              <a:off x="7376921" y="3566159"/>
              <a:ext cx="8254" cy="100329"/>
            </a:xfrm>
            <a:custGeom>
              <a:rect b="b" l="l" r="r" t="t"/>
              <a:pathLst>
                <a:path extrusionOk="0" h="100329" w="8254">
                  <a:moveTo>
                    <a:pt x="0" y="0"/>
                  </a:moveTo>
                  <a:lnTo>
                    <a:pt x="1809" y="10417"/>
                  </a:lnTo>
                  <a:lnTo>
                    <a:pt x="3619" y="21050"/>
                  </a:lnTo>
                  <a:lnTo>
                    <a:pt x="5143" y="31825"/>
                  </a:lnTo>
                  <a:lnTo>
                    <a:pt x="6096" y="42672"/>
                  </a:lnTo>
                  <a:lnTo>
                    <a:pt x="7167" y="54816"/>
                  </a:lnTo>
                  <a:lnTo>
                    <a:pt x="7810" y="67818"/>
                  </a:lnTo>
                  <a:lnTo>
                    <a:pt x="7596" y="80819"/>
                  </a:lnTo>
                  <a:lnTo>
                    <a:pt x="6096" y="92964"/>
                  </a:lnTo>
                  <a:lnTo>
                    <a:pt x="4572" y="96774"/>
                  </a:lnTo>
                  <a:lnTo>
                    <a:pt x="4572" y="98298"/>
                  </a:lnTo>
                  <a:lnTo>
                    <a:pt x="3048" y="9982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195" name="Google Shape;3195;p54"/>
            <p:cNvGrpSpPr/>
            <p:nvPr/>
          </p:nvGrpSpPr>
          <p:grpSpPr>
            <a:xfrm>
              <a:off x="6533362" y="4040860"/>
              <a:ext cx="363524" cy="307458"/>
              <a:chOff x="6533362" y="4040860"/>
              <a:chExt cx="363524" cy="307458"/>
            </a:xfrm>
          </p:grpSpPr>
          <p:pic>
            <p:nvPicPr>
              <p:cNvPr id="3196" name="Google Shape;3196;p5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533362" y="4040860"/>
                <a:ext cx="201980" cy="307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7" name="Google Shape;3197;p5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755104" y="4160494"/>
                <a:ext cx="141782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98" name="Google Shape;3198;p5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63892" y="4119346"/>
              <a:ext cx="134924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9" name="Google Shape;3199;p5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237450" y="4092676"/>
              <a:ext cx="129590" cy="168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0" name="Google Shape;3200;p54"/>
            <p:cNvSpPr/>
            <p:nvPr/>
          </p:nvSpPr>
          <p:spPr>
            <a:xfrm>
              <a:off x="7426452" y="4131564"/>
              <a:ext cx="17779" cy="107950"/>
            </a:xfrm>
            <a:custGeom>
              <a:rect b="b" l="l" r="r" t="t"/>
              <a:pathLst>
                <a:path extrusionOk="0" h="107950" w="17779">
                  <a:moveTo>
                    <a:pt x="0" y="0"/>
                  </a:moveTo>
                  <a:lnTo>
                    <a:pt x="9703" y="8989"/>
                  </a:lnTo>
                  <a:lnTo>
                    <a:pt x="14763" y="17049"/>
                  </a:lnTo>
                  <a:lnTo>
                    <a:pt x="16823" y="26681"/>
                  </a:lnTo>
                  <a:lnTo>
                    <a:pt x="17526" y="40386"/>
                  </a:lnTo>
                  <a:lnTo>
                    <a:pt x="17335" y="53863"/>
                  </a:lnTo>
                  <a:lnTo>
                    <a:pt x="16573" y="67055"/>
                  </a:lnTo>
                  <a:lnTo>
                    <a:pt x="14954" y="80248"/>
                  </a:lnTo>
                  <a:lnTo>
                    <a:pt x="12192" y="93726"/>
                  </a:lnTo>
                  <a:lnTo>
                    <a:pt x="9906" y="101346"/>
                  </a:lnTo>
                  <a:lnTo>
                    <a:pt x="9906" y="102870"/>
                  </a:lnTo>
                  <a:lnTo>
                    <a:pt x="7620" y="1074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201" name="Google Shape;3201;p54"/>
            <p:cNvSpPr/>
            <p:nvPr/>
          </p:nvSpPr>
          <p:spPr>
            <a:xfrm>
              <a:off x="4703064" y="4616196"/>
              <a:ext cx="158114" cy="18414"/>
            </a:xfrm>
            <a:custGeom>
              <a:rect b="b" l="l" r="r" t="t"/>
              <a:pathLst>
                <a:path extrusionOk="0" h="18414" w="158114">
                  <a:moveTo>
                    <a:pt x="7620" y="2286"/>
                  </a:moveTo>
                  <a:lnTo>
                    <a:pt x="19133" y="5810"/>
                  </a:lnTo>
                  <a:lnTo>
                    <a:pt x="29432" y="7620"/>
                  </a:lnTo>
                  <a:lnTo>
                    <a:pt x="39874" y="8286"/>
                  </a:lnTo>
                  <a:lnTo>
                    <a:pt x="51816" y="8382"/>
                  </a:lnTo>
                  <a:lnTo>
                    <a:pt x="64841" y="8120"/>
                  </a:lnTo>
                  <a:lnTo>
                    <a:pt x="77724" y="7429"/>
                  </a:lnTo>
                  <a:lnTo>
                    <a:pt x="90606" y="6453"/>
                  </a:lnTo>
                  <a:lnTo>
                    <a:pt x="103632" y="5334"/>
                  </a:lnTo>
                  <a:lnTo>
                    <a:pt x="112323" y="4631"/>
                  </a:lnTo>
                  <a:lnTo>
                    <a:pt x="121158" y="3714"/>
                  </a:lnTo>
                  <a:lnTo>
                    <a:pt x="129992" y="2655"/>
                  </a:lnTo>
                  <a:lnTo>
                    <a:pt x="138684" y="1524"/>
                  </a:lnTo>
                  <a:lnTo>
                    <a:pt x="141732" y="762"/>
                  </a:lnTo>
                  <a:lnTo>
                    <a:pt x="144018" y="762"/>
                  </a:lnTo>
                  <a:lnTo>
                    <a:pt x="130885" y="1154"/>
                  </a:lnTo>
                  <a:lnTo>
                    <a:pt x="117824" y="2190"/>
                  </a:lnTo>
                  <a:lnTo>
                    <a:pt x="76330" y="7739"/>
                  </a:lnTo>
                  <a:lnTo>
                    <a:pt x="45160" y="12834"/>
                  </a:lnTo>
                  <a:lnTo>
                    <a:pt x="29718" y="15240"/>
                  </a:lnTo>
                  <a:lnTo>
                    <a:pt x="22288" y="16359"/>
                  </a:lnTo>
                  <a:lnTo>
                    <a:pt x="14859" y="17335"/>
                  </a:lnTo>
                  <a:lnTo>
                    <a:pt x="7429" y="18026"/>
                  </a:lnTo>
                  <a:lnTo>
                    <a:pt x="0" y="18288"/>
                  </a:lnTo>
                  <a:lnTo>
                    <a:pt x="7310" y="18157"/>
                  </a:lnTo>
                  <a:lnTo>
                    <a:pt x="14478" y="17811"/>
                  </a:lnTo>
                  <a:lnTo>
                    <a:pt x="21645" y="17323"/>
                  </a:lnTo>
                  <a:lnTo>
                    <a:pt x="28956" y="16764"/>
                  </a:lnTo>
                  <a:lnTo>
                    <a:pt x="45410" y="15168"/>
                  </a:lnTo>
                  <a:lnTo>
                    <a:pt x="61722" y="13716"/>
                  </a:lnTo>
                  <a:lnTo>
                    <a:pt x="107072" y="9394"/>
                  </a:lnTo>
                  <a:lnTo>
                    <a:pt x="145542" y="4572"/>
                  </a:lnTo>
                  <a:lnTo>
                    <a:pt x="149352" y="3810"/>
                  </a:lnTo>
                  <a:lnTo>
                    <a:pt x="153162" y="3048"/>
                  </a:lnTo>
                  <a:lnTo>
                    <a:pt x="157734" y="3048"/>
                  </a:lnTo>
                  <a:lnTo>
                    <a:pt x="156210" y="3048"/>
                  </a:lnTo>
                  <a:lnTo>
                    <a:pt x="146304" y="6858"/>
                  </a:lnTo>
                  <a:lnTo>
                    <a:pt x="145542" y="6096"/>
                  </a:lnTo>
                  <a:lnTo>
                    <a:pt x="144780" y="3810"/>
                  </a:lnTo>
                  <a:lnTo>
                    <a:pt x="144780" y="2286"/>
                  </a:lnTo>
                  <a:lnTo>
                    <a:pt x="14554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202" name="Google Shape;3202;p5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024763" y="4283176"/>
              <a:ext cx="289706" cy="301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03" name="Google Shape;3203;p54"/>
            <p:cNvGrpSpPr/>
            <p:nvPr/>
          </p:nvGrpSpPr>
          <p:grpSpPr>
            <a:xfrm>
              <a:off x="4453890" y="4450079"/>
              <a:ext cx="73660" cy="82296"/>
              <a:chOff x="4453890" y="4450079"/>
              <a:chExt cx="73660" cy="82296"/>
            </a:xfrm>
          </p:grpSpPr>
          <p:sp>
            <p:nvSpPr>
              <p:cNvPr id="3204" name="Google Shape;3204;p54"/>
              <p:cNvSpPr/>
              <p:nvPr/>
            </p:nvSpPr>
            <p:spPr>
              <a:xfrm>
                <a:off x="4457700" y="4450079"/>
                <a:ext cx="60960" cy="5714"/>
              </a:xfrm>
              <a:custGeom>
                <a:rect b="b" l="l" r="r" t="t"/>
                <a:pathLst>
                  <a:path extrusionOk="0" h="5714" w="60960">
                    <a:moveTo>
                      <a:pt x="0" y="0"/>
                    </a:moveTo>
                    <a:lnTo>
                      <a:pt x="10798" y="3798"/>
                    </a:lnTo>
                    <a:lnTo>
                      <a:pt x="19526" y="5238"/>
                    </a:lnTo>
                    <a:lnTo>
                      <a:pt x="28396" y="4822"/>
                    </a:lnTo>
                    <a:lnTo>
                      <a:pt x="39624" y="3047"/>
                    </a:lnTo>
                    <a:lnTo>
                      <a:pt x="46482" y="2285"/>
                    </a:lnTo>
                    <a:lnTo>
                      <a:pt x="53340" y="1523"/>
                    </a:lnTo>
                    <a:lnTo>
                      <a:pt x="60960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05" name="Google Shape;3205;p54"/>
              <p:cNvSpPr/>
              <p:nvPr/>
            </p:nvSpPr>
            <p:spPr>
              <a:xfrm>
                <a:off x="4453890" y="4513325"/>
                <a:ext cx="73660" cy="19050"/>
              </a:xfrm>
              <a:custGeom>
                <a:rect b="b" l="l" r="r" t="t"/>
                <a:pathLst>
                  <a:path extrusionOk="0" h="19050" w="73660">
                    <a:moveTo>
                      <a:pt x="0" y="14477"/>
                    </a:moveTo>
                    <a:lnTo>
                      <a:pt x="12870" y="18407"/>
                    </a:lnTo>
                    <a:lnTo>
                      <a:pt x="24098" y="19049"/>
                    </a:lnTo>
                    <a:lnTo>
                      <a:pt x="35468" y="16835"/>
                    </a:lnTo>
                    <a:lnTo>
                      <a:pt x="48768" y="12191"/>
                    </a:lnTo>
                    <a:lnTo>
                      <a:pt x="56971" y="8679"/>
                    </a:lnTo>
                    <a:lnTo>
                      <a:pt x="62960" y="5810"/>
                    </a:lnTo>
                    <a:lnTo>
                      <a:pt x="67948" y="3083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206" name="Google Shape;3206;p5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709301" y="4371806"/>
              <a:ext cx="140092" cy="11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7" name="Google Shape;3207;p5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311876" y="4312894"/>
              <a:ext cx="214172" cy="134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8" name="Google Shape;3208;p54"/>
          <p:cNvGrpSpPr/>
          <p:nvPr/>
        </p:nvGrpSpPr>
        <p:grpSpPr>
          <a:xfrm>
            <a:off x="3521018" y="3040529"/>
            <a:ext cx="5320780" cy="1676529"/>
            <a:chOff x="3873220" y="4594775"/>
            <a:chExt cx="5198105" cy="1811485"/>
          </a:xfrm>
        </p:grpSpPr>
        <p:grpSp>
          <p:nvGrpSpPr>
            <p:cNvPr id="3209" name="Google Shape;3209;p54"/>
            <p:cNvGrpSpPr/>
            <p:nvPr/>
          </p:nvGrpSpPr>
          <p:grpSpPr>
            <a:xfrm>
              <a:off x="3873220" y="5077967"/>
              <a:ext cx="4005605" cy="1328293"/>
              <a:chOff x="3873220" y="5077967"/>
              <a:chExt cx="4005605" cy="1328293"/>
            </a:xfrm>
          </p:grpSpPr>
          <p:pic>
            <p:nvPicPr>
              <p:cNvPr id="3210" name="Google Shape;3210;p5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78220" y="5194528"/>
                <a:ext cx="24846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1" name="Google Shape;3211;p54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956528" y="6134074"/>
                <a:ext cx="208553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12" name="Google Shape;3212;p54"/>
              <p:cNvGrpSpPr/>
              <p:nvPr/>
            </p:nvGrpSpPr>
            <p:grpSpPr>
              <a:xfrm>
                <a:off x="6720636" y="5077967"/>
                <a:ext cx="222835" cy="261522"/>
                <a:chOff x="6720636" y="5077967"/>
                <a:chExt cx="222835" cy="261522"/>
              </a:xfrm>
            </p:grpSpPr>
            <p:pic>
              <p:nvPicPr>
                <p:cNvPr id="3213" name="Google Shape;3213;p54"/>
                <p:cNvPicPr preferRelativeResize="0"/>
                <p:nvPr/>
              </p:nvPicPr>
              <p:blipFill rotWithShape="1">
                <a:blip r:embed="rId45">
                  <a:alphaModFix/>
                </a:blip>
                <a:srcRect b="0" l="0" r="0" t="0"/>
                <a:stretch/>
              </p:blipFill>
              <p:spPr>
                <a:xfrm>
                  <a:off x="6720636" y="5178526"/>
                  <a:ext cx="210541" cy="1609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14" name="Google Shape;3214;p54"/>
                <p:cNvSpPr/>
                <p:nvPr/>
              </p:nvSpPr>
              <p:spPr>
                <a:xfrm>
                  <a:off x="6906006" y="5077967"/>
                  <a:ext cx="37465" cy="66675"/>
                </a:xfrm>
                <a:custGeom>
                  <a:rect b="b" l="l" r="r" t="t"/>
                  <a:pathLst>
                    <a:path extrusionOk="0" h="66675" w="37465">
                      <a:moveTo>
                        <a:pt x="9144" y="0"/>
                      </a:moveTo>
                      <a:lnTo>
                        <a:pt x="12192" y="40386"/>
                      </a:lnTo>
                      <a:lnTo>
                        <a:pt x="16764" y="55626"/>
                      </a:lnTo>
                      <a:lnTo>
                        <a:pt x="18288" y="63246"/>
                      </a:lnTo>
                      <a:lnTo>
                        <a:pt x="18288" y="64008"/>
                      </a:lnTo>
                      <a:lnTo>
                        <a:pt x="18288" y="64769"/>
                      </a:lnTo>
                      <a:lnTo>
                        <a:pt x="16002" y="58674"/>
                      </a:lnTo>
                      <a:lnTo>
                        <a:pt x="12954" y="53340"/>
                      </a:lnTo>
                      <a:lnTo>
                        <a:pt x="10668" y="47244"/>
                      </a:lnTo>
                      <a:lnTo>
                        <a:pt x="7620" y="40386"/>
                      </a:lnTo>
                      <a:lnTo>
                        <a:pt x="5334" y="34290"/>
                      </a:lnTo>
                      <a:lnTo>
                        <a:pt x="4572" y="27432"/>
                      </a:lnTo>
                      <a:lnTo>
                        <a:pt x="4572" y="26670"/>
                      </a:lnTo>
                      <a:lnTo>
                        <a:pt x="12692" y="26670"/>
                      </a:lnTo>
                      <a:lnTo>
                        <a:pt x="20955" y="26670"/>
                      </a:lnTo>
                      <a:lnTo>
                        <a:pt x="29217" y="26669"/>
                      </a:lnTo>
                      <a:lnTo>
                        <a:pt x="37338" y="26669"/>
                      </a:lnTo>
                      <a:lnTo>
                        <a:pt x="33528" y="26669"/>
                      </a:lnTo>
                      <a:lnTo>
                        <a:pt x="0" y="54102"/>
                      </a:lnTo>
                      <a:lnTo>
                        <a:pt x="2286" y="60198"/>
                      </a:lnTo>
                      <a:lnTo>
                        <a:pt x="6858" y="6629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3215" name="Google Shape;3215;p54"/>
              <p:cNvGrpSpPr/>
              <p:nvPr/>
            </p:nvGrpSpPr>
            <p:grpSpPr>
              <a:xfrm>
                <a:off x="7043165" y="5202173"/>
                <a:ext cx="83185" cy="60959"/>
                <a:chOff x="7043165" y="5202173"/>
                <a:chExt cx="83185" cy="60959"/>
              </a:xfrm>
            </p:grpSpPr>
            <p:sp>
              <p:nvSpPr>
                <p:cNvPr id="3216" name="Google Shape;3216;p54"/>
                <p:cNvSpPr/>
                <p:nvPr/>
              </p:nvSpPr>
              <p:spPr>
                <a:xfrm>
                  <a:off x="7043165" y="5202173"/>
                  <a:ext cx="66040" cy="6985"/>
                </a:xfrm>
                <a:custGeom>
                  <a:rect b="b" l="l" r="r" t="t"/>
                  <a:pathLst>
                    <a:path extrusionOk="0" h="6985" w="66040">
                      <a:moveTo>
                        <a:pt x="0" y="0"/>
                      </a:moveTo>
                      <a:lnTo>
                        <a:pt x="11406" y="1869"/>
                      </a:lnTo>
                      <a:lnTo>
                        <a:pt x="22098" y="2952"/>
                      </a:lnTo>
                      <a:lnTo>
                        <a:pt x="32789" y="3321"/>
                      </a:lnTo>
                      <a:lnTo>
                        <a:pt x="44196" y="3047"/>
                      </a:lnTo>
                      <a:lnTo>
                        <a:pt x="48768" y="3047"/>
                      </a:lnTo>
                      <a:lnTo>
                        <a:pt x="60960" y="761"/>
                      </a:lnTo>
                      <a:lnTo>
                        <a:pt x="65532" y="3809"/>
                      </a:lnTo>
                      <a:lnTo>
                        <a:pt x="65532" y="4571"/>
                      </a:lnTo>
                      <a:lnTo>
                        <a:pt x="65532" y="6095"/>
                      </a:lnTo>
                      <a:lnTo>
                        <a:pt x="65532" y="685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17" name="Google Shape;3217;p54"/>
                <p:cNvSpPr/>
                <p:nvPr/>
              </p:nvSpPr>
              <p:spPr>
                <a:xfrm>
                  <a:off x="7058405" y="5251703"/>
                  <a:ext cx="67945" cy="11429"/>
                </a:xfrm>
                <a:custGeom>
                  <a:rect b="b" l="l" r="r" t="t"/>
                  <a:pathLst>
                    <a:path extrusionOk="0" h="11429" w="67945">
                      <a:moveTo>
                        <a:pt x="0" y="9906"/>
                      </a:moveTo>
                      <a:lnTo>
                        <a:pt x="15132" y="10989"/>
                      </a:lnTo>
                      <a:lnTo>
                        <a:pt x="28479" y="10572"/>
                      </a:lnTo>
                      <a:lnTo>
                        <a:pt x="41683" y="8298"/>
                      </a:lnTo>
                      <a:lnTo>
                        <a:pt x="56388" y="3810"/>
                      </a:lnTo>
                      <a:lnTo>
                        <a:pt x="60198" y="2286"/>
                      </a:lnTo>
                      <a:lnTo>
                        <a:pt x="64008" y="762"/>
                      </a:lnTo>
                      <a:lnTo>
                        <a:pt x="67818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18" name="Google Shape;3218;p54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207006" y="5133568"/>
                <a:ext cx="128793" cy="119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9" name="Google Shape;3219;p54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810986" y="5744692"/>
                <a:ext cx="234842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20" name="Google Shape;3220;p54"/>
              <p:cNvGrpSpPr/>
              <p:nvPr/>
            </p:nvGrpSpPr>
            <p:grpSpPr>
              <a:xfrm>
                <a:off x="6771868" y="5557240"/>
                <a:ext cx="246938" cy="257606"/>
                <a:chOff x="6771868" y="5557240"/>
                <a:chExt cx="246938" cy="257606"/>
              </a:xfrm>
            </p:grpSpPr>
            <p:pic>
              <p:nvPicPr>
                <p:cNvPr id="3221" name="Google Shape;3221;p54"/>
                <p:cNvPicPr preferRelativeResize="0"/>
                <p:nvPr/>
              </p:nvPicPr>
              <p:blipFill rotWithShape="1">
                <a:blip r:embed="rId48">
                  <a:alphaModFix/>
                </a:blip>
                <a:srcRect b="0" l="0" r="0" t="0"/>
                <a:stretch/>
              </p:blipFill>
              <p:spPr>
                <a:xfrm>
                  <a:off x="6771868" y="5664682"/>
                  <a:ext cx="217982" cy="1501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22" name="Google Shape;3222;p54"/>
                <p:cNvPicPr preferRelativeResize="0"/>
                <p:nvPr/>
              </p:nvPicPr>
              <p:blipFill rotWithShape="1">
                <a:blip r:embed="rId49">
                  <a:alphaModFix/>
                </a:blip>
                <a:srcRect b="0" l="0" r="0" t="0"/>
                <a:stretch/>
              </p:blipFill>
              <p:spPr>
                <a:xfrm>
                  <a:off x="6941794" y="5557240"/>
                  <a:ext cx="77012" cy="770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223" name="Google Shape;3223;p54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868630" y="5969482"/>
                <a:ext cx="230186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24" name="Google Shape;3224;p54"/>
              <p:cNvGrpSpPr/>
              <p:nvPr/>
            </p:nvGrpSpPr>
            <p:grpSpPr>
              <a:xfrm>
                <a:off x="7227544" y="6068542"/>
                <a:ext cx="286537" cy="117410"/>
                <a:chOff x="7227544" y="6068542"/>
                <a:chExt cx="286537" cy="117410"/>
              </a:xfrm>
            </p:grpSpPr>
            <p:pic>
              <p:nvPicPr>
                <p:cNvPr id="3225" name="Google Shape;3225;p54"/>
                <p:cNvPicPr preferRelativeResize="0"/>
                <p:nvPr/>
              </p:nvPicPr>
              <p:blipFill rotWithShape="1">
                <a:blip r:embed="rId51">
                  <a:alphaModFix/>
                </a:blip>
                <a:srcRect b="0" l="0" r="0" t="0"/>
                <a:stretch/>
              </p:blipFill>
              <p:spPr>
                <a:xfrm>
                  <a:off x="7227544" y="6087592"/>
                  <a:ext cx="108254" cy="930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26" name="Google Shape;3226;p54"/>
                <p:cNvPicPr preferRelativeResize="0"/>
                <p:nvPr/>
              </p:nvPicPr>
              <p:blipFill rotWithShape="1">
                <a:blip r:embed="rId52">
                  <a:alphaModFix/>
                </a:blip>
                <a:srcRect b="0" l="0" r="0" t="0"/>
                <a:stretch/>
              </p:blipFill>
              <p:spPr>
                <a:xfrm>
                  <a:off x="7369979" y="6068542"/>
                  <a:ext cx="95931" cy="1174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27" name="Google Shape;3227;p54"/>
                <p:cNvSpPr/>
                <p:nvPr/>
              </p:nvSpPr>
              <p:spPr>
                <a:xfrm>
                  <a:off x="7491222" y="6114288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3" y="22860"/>
                      </a:lnTo>
                      <a:lnTo>
                        <a:pt x="17525" y="22860"/>
                      </a:lnTo>
                      <a:lnTo>
                        <a:pt x="22859" y="18288"/>
                      </a:lnTo>
                      <a:lnTo>
                        <a:pt x="22859" y="11430"/>
                      </a:lnTo>
                      <a:lnTo>
                        <a:pt x="22859" y="5334"/>
                      </a:lnTo>
                      <a:lnTo>
                        <a:pt x="17525" y="0"/>
                      </a:lnTo>
                      <a:lnTo>
                        <a:pt x="5333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28" name="Google Shape;3228;p54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131020" y="5630142"/>
                <a:ext cx="107242" cy="1370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9" name="Google Shape;3229;p54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03816" y="5583815"/>
                <a:ext cx="221542" cy="2045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30" name="Google Shape;3230;p54"/>
              <p:cNvGrpSpPr/>
              <p:nvPr/>
            </p:nvGrpSpPr>
            <p:grpSpPr>
              <a:xfrm>
                <a:off x="7691602" y="5490162"/>
                <a:ext cx="187223" cy="234314"/>
                <a:chOff x="7691602" y="5490162"/>
                <a:chExt cx="187223" cy="234314"/>
              </a:xfrm>
            </p:grpSpPr>
            <p:pic>
              <p:nvPicPr>
                <p:cNvPr id="3231" name="Google Shape;3231;p54"/>
                <p:cNvPicPr preferRelativeResize="0"/>
                <p:nvPr/>
              </p:nvPicPr>
              <p:blipFill rotWithShape="1">
                <a:blip r:embed="rId55">
                  <a:alphaModFix/>
                </a:blip>
                <a:srcRect b="0" l="0" r="0" t="0"/>
                <a:stretch/>
              </p:blipFill>
              <p:spPr>
                <a:xfrm>
                  <a:off x="7691602" y="5569718"/>
                  <a:ext cx="109016" cy="1146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32" name="Google Shape;3232;p54"/>
                <p:cNvSpPr/>
                <p:nvPr/>
              </p:nvSpPr>
              <p:spPr>
                <a:xfrm>
                  <a:off x="7767066" y="5490162"/>
                  <a:ext cx="111759" cy="234314"/>
                </a:xfrm>
                <a:custGeom>
                  <a:rect b="b" l="l" r="r" t="t"/>
                  <a:pathLst>
                    <a:path extrusionOk="0" h="234314" w="111759">
                      <a:moveTo>
                        <a:pt x="24383" y="16811"/>
                      </a:moveTo>
                      <a:lnTo>
                        <a:pt x="68579" y="3857"/>
                      </a:lnTo>
                      <a:lnTo>
                        <a:pt x="96226" y="0"/>
                      </a:lnTo>
                      <a:lnTo>
                        <a:pt x="105155" y="809"/>
                      </a:lnTo>
                      <a:lnTo>
                        <a:pt x="109847" y="3964"/>
                      </a:lnTo>
                      <a:lnTo>
                        <a:pt x="111251" y="10620"/>
                      </a:lnTo>
                      <a:lnTo>
                        <a:pt x="110942" y="18276"/>
                      </a:lnTo>
                      <a:lnTo>
                        <a:pt x="110489" y="24431"/>
                      </a:lnTo>
                      <a:lnTo>
                        <a:pt x="109978" y="42707"/>
                      </a:lnTo>
                      <a:lnTo>
                        <a:pt x="108680" y="60912"/>
                      </a:lnTo>
                      <a:lnTo>
                        <a:pt x="106953" y="78974"/>
                      </a:lnTo>
                      <a:lnTo>
                        <a:pt x="105155" y="96821"/>
                      </a:lnTo>
                      <a:lnTo>
                        <a:pt x="104596" y="111668"/>
                      </a:lnTo>
                      <a:lnTo>
                        <a:pt x="104108" y="126444"/>
                      </a:lnTo>
                      <a:lnTo>
                        <a:pt x="103762" y="141077"/>
                      </a:lnTo>
                      <a:lnTo>
                        <a:pt x="103631" y="155495"/>
                      </a:lnTo>
                      <a:lnTo>
                        <a:pt x="103715" y="166473"/>
                      </a:lnTo>
                      <a:lnTo>
                        <a:pt x="103727" y="177593"/>
                      </a:lnTo>
                      <a:lnTo>
                        <a:pt x="88391" y="217979"/>
                      </a:lnTo>
                      <a:lnTo>
                        <a:pt x="77295" y="221789"/>
                      </a:lnTo>
                      <a:lnTo>
                        <a:pt x="65912" y="224456"/>
                      </a:lnTo>
                      <a:lnTo>
                        <a:pt x="54530" y="226552"/>
                      </a:lnTo>
                      <a:lnTo>
                        <a:pt x="43433" y="228647"/>
                      </a:lnTo>
                      <a:lnTo>
                        <a:pt x="32361" y="231088"/>
                      </a:lnTo>
                      <a:lnTo>
                        <a:pt x="21716" y="232743"/>
                      </a:lnTo>
                      <a:lnTo>
                        <a:pt x="11072" y="233683"/>
                      </a:lnTo>
                      <a:lnTo>
                        <a:pt x="0" y="23398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33" name="Google Shape;3233;p54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3873220" y="5364454"/>
                <a:ext cx="176072" cy="138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4" name="Google Shape;3234;p54"/>
              <p:cNvSpPr/>
              <p:nvPr/>
            </p:nvSpPr>
            <p:spPr>
              <a:xfrm>
                <a:off x="4267961" y="5556503"/>
                <a:ext cx="454660" cy="27939"/>
              </a:xfrm>
              <a:custGeom>
                <a:rect b="b" l="l" r="r" t="t"/>
                <a:pathLst>
                  <a:path extrusionOk="0" h="27939" w="454660">
                    <a:moveTo>
                      <a:pt x="0" y="27431"/>
                    </a:moveTo>
                    <a:lnTo>
                      <a:pt x="53816" y="26860"/>
                    </a:lnTo>
                    <a:lnTo>
                      <a:pt x="108204" y="25145"/>
                    </a:lnTo>
                    <a:lnTo>
                      <a:pt x="163829" y="22764"/>
                    </a:lnTo>
                    <a:lnTo>
                      <a:pt x="219456" y="19811"/>
                    </a:lnTo>
                    <a:lnTo>
                      <a:pt x="246888" y="18407"/>
                    </a:lnTo>
                    <a:lnTo>
                      <a:pt x="301752" y="14454"/>
                    </a:lnTo>
                    <a:lnTo>
                      <a:pt x="348055" y="10346"/>
                    </a:lnTo>
                    <a:lnTo>
                      <a:pt x="386083" y="6084"/>
                    </a:lnTo>
                    <a:lnTo>
                      <a:pt x="414647" y="2690"/>
                    </a:lnTo>
                    <a:lnTo>
                      <a:pt x="424053" y="1714"/>
                    </a:lnTo>
                    <a:lnTo>
                      <a:pt x="433458" y="1023"/>
                    </a:lnTo>
                    <a:lnTo>
                      <a:pt x="442722" y="761"/>
                    </a:lnTo>
                    <a:lnTo>
                      <a:pt x="446496" y="761"/>
                    </a:lnTo>
                    <a:lnTo>
                      <a:pt x="451770" y="761"/>
                    </a:lnTo>
                    <a:lnTo>
                      <a:pt x="454616" y="761"/>
                    </a:lnTo>
                    <a:lnTo>
                      <a:pt x="451104" y="761"/>
                    </a:lnTo>
                    <a:lnTo>
                      <a:pt x="445008" y="761"/>
                    </a:lnTo>
                    <a:lnTo>
                      <a:pt x="439673" y="761"/>
                    </a:lnTo>
                    <a:lnTo>
                      <a:pt x="4335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35" name="Google Shape;3235;p54"/>
              <p:cNvGrpSpPr/>
              <p:nvPr/>
            </p:nvGrpSpPr>
            <p:grpSpPr>
              <a:xfrm>
                <a:off x="4205811" y="5263896"/>
                <a:ext cx="151686" cy="187579"/>
                <a:chOff x="4205811" y="5263896"/>
                <a:chExt cx="151686" cy="187579"/>
              </a:xfrm>
            </p:grpSpPr>
            <p:sp>
              <p:nvSpPr>
                <p:cNvPr id="3236" name="Google Shape;3236;p54"/>
                <p:cNvSpPr/>
                <p:nvPr/>
              </p:nvSpPr>
              <p:spPr>
                <a:xfrm>
                  <a:off x="4205811" y="5353050"/>
                  <a:ext cx="104139" cy="98425"/>
                </a:xfrm>
                <a:custGeom>
                  <a:rect b="b" l="l" r="r" t="t"/>
                  <a:pathLst>
                    <a:path extrusionOk="0" h="98425" w="104139">
                      <a:moveTo>
                        <a:pt x="1952" y="0"/>
                      </a:moveTo>
                      <a:lnTo>
                        <a:pt x="0" y="11572"/>
                      </a:lnTo>
                      <a:lnTo>
                        <a:pt x="619" y="20574"/>
                      </a:lnTo>
                      <a:lnTo>
                        <a:pt x="3238" y="29575"/>
                      </a:lnTo>
                      <a:lnTo>
                        <a:pt x="7286" y="41148"/>
                      </a:lnTo>
                      <a:lnTo>
                        <a:pt x="10608" y="51304"/>
                      </a:lnTo>
                      <a:lnTo>
                        <a:pt x="13858" y="61245"/>
                      </a:lnTo>
                      <a:lnTo>
                        <a:pt x="17252" y="71044"/>
                      </a:lnTo>
                      <a:lnTo>
                        <a:pt x="21002" y="80772"/>
                      </a:lnTo>
                      <a:lnTo>
                        <a:pt x="23288" y="86106"/>
                      </a:lnTo>
                      <a:lnTo>
                        <a:pt x="27860" y="98298"/>
                      </a:lnTo>
                      <a:lnTo>
                        <a:pt x="50720" y="67055"/>
                      </a:lnTo>
                      <a:lnTo>
                        <a:pt x="56054" y="33527"/>
                      </a:lnTo>
                      <a:lnTo>
                        <a:pt x="56816" y="31241"/>
                      </a:lnTo>
                      <a:lnTo>
                        <a:pt x="56054" y="31241"/>
                      </a:lnTo>
                      <a:lnTo>
                        <a:pt x="56816" y="29717"/>
                      </a:lnTo>
                      <a:lnTo>
                        <a:pt x="59102" y="34289"/>
                      </a:lnTo>
                      <a:lnTo>
                        <a:pt x="61388" y="41909"/>
                      </a:lnTo>
                      <a:lnTo>
                        <a:pt x="62912" y="47243"/>
                      </a:lnTo>
                      <a:lnTo>
                        <a:pt x="65627" y="52911"/>
                      </a:lnTo>
                      <a:lnTo>
                        <a:pt x="69199" y="58864"/>
                      </a:lnTo>
                      <a:lnTo>
                        <a:pt x="73628" y="63960"/>
                      </a:lnTo>
                      <a:lnTo>
                        <a:pt x="78914" y="67055"/>
                      </a:lnTo>
                      <a:lnTo>
                        <a:pt x="88820" y="70865"/>
                      </a:lnTo>
                      <a:lnTo>
                        <a:pt x="93392" y="65531"/>
                      </a:lnTo>
                      <a:lnTo>
                        <a:pt x="97964" y="57911"/>
                      </a:lnTo>
                      <a:lnTo>
                        <a:pt x="101155" y="50351"/>
                      </a:lnTo>
                      <a:lnTo>
                        <a:pt x="102917" y="42576"/>
                      </a:lnTo>
                      <a:lnTo>
                        <a:pt x="103536" y="34659"/>
                      </a:lnTo>
                      <a:lnTo>
                        <a:pt x="103298" y="26669"/>
                      </a:lnTo>
                      <a:lnTo>
                        <a:pt x="84248" y="3047"/>
                      </a:lnTo>
                      <a:lnTo>
                        <a:pt x="80438" y="76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37" name="Google Shape;3237;p54"/>
                <p:cNvSpPr/>
                <p:nvPr/>
              </p:nvSpPr>
              <p:spPr>
                <a:xfrm>
                  <a:off x="4325112" y="5263896"/>
                  <a:ext cx="32385" cy="52070"/>
                </a:xfrm>
                <a:custGeom>
                  <a:rect b="b" l="l" r="r" t="t"/>
                  <a:pathLst>
                    <a:path extrusionOk="0" h="52070" w="32385">
                      <a:moveTo>
                        <a:pt x="762" y="0"/>
                      </a:moveTo>
                      <a:lnTo>
                        <a:pt x="19050" y="36576"/>
                      </a:lnTo>
                      <a:lnTo>
                        <a:pt x="21336" y="46482"/>
                      </a:lnTo>
                      <a:lnTo>
                        <a:pt x="21336" y="51816"/>
                      </a:lnTo>
                      <a:lnTo>
                        <a:pt x="0" y="22098"/>
                      </a:lnTo>
                      <a:lnTo>
                        <a:pt x="0" y="21336"/>
                      </a:lnTo>
                      <a:lnTo>
                        <a:pt x="5334" y="22098"/>
                      </a:lnTo>
                      <a:lnTo>
                        <a:pt x="7620" y="23622"/>
                      </a:lnTo>
                      <a:lnTo>
                        <a:pt x="12954" y="25908"/>
                      </a:lnTo>
                      <a:lnTo>
                        <a:pt x="16002" y="27432"/>
                      </a:lnTo>
                      <a:lnTo>
                        <a:pt x="23622" y="28956"/>
                      </a:lnTo>
                      <a:lnTo>
                        <a:pt x="28194" y="27432"/>
                      </a:lnTo>
                      <a:lnTo>
                        <a:pt x="32004" y="25908"/>
                      </a:lnTo>
                      <a:lnTo>
                        <a:pt x="30480" y="25146"/>
                      </a:lnTo>
                      <a:lnTo>
                        <a:pt x="31242" y="21336"/>
                      </a:lnTo>
                      <a:lnTo>
                        <a:pt x="28956" y="20574"/>
                      </a:lnTo>
                      <a:lnTo>
                        <a:pt x="24384" y="19050"/>
                      </a:lnTo>
                      <a:lnTo>
                        <a:pt x="20574" y="22098"/>
                      </a:lnTo>
                      <a:lnTo>
                        <a:pt x="15823" y="26610"/>
                      </a:lnTo>
                      <a:lnTo>
                        <a:pt x="11715" y="31908"/>
                      </a:lnTo>
                      <a:lnTo>
                        <a:pt x="8036" y="37635"/>
                      </a:lnTo>
                      <a:lnTo>
                        <a:pt x="4572" y="43434"/>
                      </a:lnTo>
                      <a:lnTo>
                        <a:pt x="3048" y="45720"/>
                      </a:lnTo>
                      <a:lnTo>
                        <a:pt x="3048" y="4724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38" name="Google Shape;3238;p54"/>
              <p:cNvSpPr/>
              <p:nvPr/>
            </p:nvSpPr>
            <p:spPr>
              <a:xfrm>
                <a:off x="4437888" y="5346953"/>
                <a:ext cx="51435" cy="94614"/>
              </a:xfrm>
              <a:custGeom>
                <a:rect b="b" l="l" r="r" t="t"/>
                <a:pathLst>
                  <a:path extrusionOk="0" h="94614" w="51435">
                    <a:moveTo>
                      <a:pt x="51053" y="0"/>
                    </a:moveTo>
                    <a:lnTo>
                      <a:pt x="23621" y="33528"/>
                    </a:lnTo>
                    <a:lnTo>
                      <a:pt x="6095" y="71628"/>
                    </a:lnTo>
                    <a:lnTo>
                      <a:pt x="0" y="89916"/>
                    </a:lnTo>
                    <a:lnTo>
                      <a:pt x="4571" y="94488"/>
                    </a:lnTo>
                    <a:lnTo>
                      <a:pt x="6095" y="94488"/>
                    </a:lnTo>
                    <a:lnTo>
                      <a:pt x="7619" y="94488"/>
                    </a:lnTo>
                    <a:lnTo>
                      <a:pt x="9143" y="944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39" name="Google Shape;3239;p54"/>
              <p:cNvSpPr/>
              <p:nvPr/>
            </p:nvSpPr>
            <p:spPr>
              <a:xfrm>
                <a:off x="4335017" y="5184647"/>
                <a:ext cx="47625" cy="85725"/>
              </a:xfrm>
              <a:custGeom>
                <a:rect b="b" l="l" r="r" t="t"/>
                <a:pathLst>
                  <a:path extrusionOk="0" h="85725" w="47625">
                    <a:moveTo>
                      <a:pt x="0" y="762"/>
                    </a:moveTo>
                    <a:lnTo>
                      <a:pt x="9155" y="1321"/>
                    </a:lnTo>
                    <a:lnTo>
                      <a:pt x="18383" y="1809"/>
                    </a:lnTo>
                    <a:lnTo>
                      <a:pt x="27753" y="2155"/>
                    </a:lnTo>
                    <a:lnTo>
                      <a:pt x="37338" y="2286"/>
                    </a:lnTo>
                    <a:lnTo>
                      <a:pt x="41148" y="2286"/>
                    </a:lnTo>
                    <a:lnTo>
                      <a:pt x="44196" y="2286"/>
                    </a:lnTo>
                    <a:lnTo>
                      <a:pt x="47244" y="1524"/>
                    </a:lnTo>
                    <a:lnTo>
                      <a:pt x="45720" y="1524"/>
                    </a:lnTo>
                    <a:lnTo>
                      <a:pt x="37338" y="0"/>
                    </a:lnTo>
                    <a:lnTo>
                      <a:pt x="35052" y="762"/>
                    </a:lnTo>
                    <a:lnTo>
                      <a:pt x="26670" y="3048"/>
                    </a:lnTo>
                    <a:lnTo>
                      <a:pt x="24384" y="13716"/>
                    </a:lnTo>
                    <a:lnTo>
                      <a:pt x="22860" y="20574"/>
                    </a:lnTo>
                    <a:lnTo>
                      <a:pt x="21883" y="29051"/>
                    </a:lnTo>
                    <a:lnTo>
                      <a:pt x="21336" y="38100"/>
                    </a:lnTo>
                    <a:lnTo>
                      <a:pt x="21359" y="47148"/>
                    </a:lnTo>
                    <a:lnTo>
                      <a:pt x="22098" y="55626"/>
                    </a:lnTo>
                    <a:lnTo>
                      <a:pt x="23907" y="63484"/>
                    </a:lnTo>
                    <a:lnTo>
                      <a:pt x="26860" y="71056"/>
                    </a:lnTo>
                    <a:lnTo>
                      <a:pt x="30670" y="78343"/>
                    </a:lnTo>
                    <a:lnTo>
                      <a:pt x="35052" y="853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40" name="Google Shape;3240;p54"/>
              <p:cNvGrpSpPr/>
              <p:nvPr/>
            </p:nvGrpSpPr>
            <p:grpSpPr>
              <a:xfrm>
                <a:off x="4441698" y="5291328"/>
                <a:ext cx="130809" cy="148589"/>
                <a:chOff x="4441698" y="5291328"/>
                <a:chExt cx="130809" cy="148589"/>
              </a:xfrm>
            </p:grpSpPr>
            <p:sp>
              <p:nvSpPr>
                <p:cNvPr id="3241" name="Google Shape;3241;p54"/>
                <p:cNvSpPr/>
                <p:nvPr/>
              </p:nvSpPr>
              <p:spPr>
                <a:xfrm>
                  <a:off x="4441698" y="5349240"/>
                  <a:ext cx="62864" cy="63500"/>
                </a:xfrm>
                <a:custGeom>
                  <a:rect b="b" l="l" r="r" t="t"/>
                  <a:pathLst>
                    <a:path extrusionOk="0" h="63500" w="62864">
                      <a:moveTo>
                        <a:pt x="0" y="0"/>
                      </a:moveTo>
                      <a:lnTo>
                        <a:pt x="28194" y="28955"/>
                      </a:lnTo>
                      <a:lnTo>
                        <a:pt x="34790" y="34123"/>
                      </a:lnTo>
                      <a:lnTo>
                        <a:pt x="40957" y="39433"/>
                      </a:lnTo>
                      <a:lnTo>
                        <a:pt x="46839" y="45029"/>
                      </a:lnTo>
                      <a:lnTo>
                        <a:pt x="52578" y="51053"/>
                      </a:lnTo>
                      <a:lnTo>
                        <a:pt x="55626" y="54863"/>
                      </a:lnTo>
                      <a:lnTo>
                        <a:pt x="58674" y="60197"/>
                      </a:lnTo>
                      <a:lnTo>
                        <a:pt x="61722" y="63245"/>
                      </a:lnTo>
                      <a:lnTo>
                        <a:pt x="62484" y="63245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42" name="Google Shape;3242;p54"/>
                <p:cNvSpPr/>
                <p:nvPr/>
              </p:nvSpPr>
              <p:spPr>
                <a:xfrm>
                  <a:off x="4563618" y="5386578"/>
                  <a:ext cx="8889" cy="53339"/>
                </a:xfrm>
                <a:custGeom>
                  <a:rect b="b" l="l" r="r" t="t"/>
                  <a:pathLst>
                    <a:path extrusionOk="0" h="53339" w="8889">
                      <a:moveTo>
                        <a:pt x="0" y="0"/>
                      </a:moveTo>
                      <a:lnTo>
                        <a:pt x="3810" y="38862"/>
                      </a:lnTo>
                      <a:lnTo>
                        <a:pt x="4572" y="50292"/>
                      </a:lnTo>
                      <a:lnTo>
                        <a:pt x="6858" y="53340"/>
                      </a:lnTo>
                      <a:lnTo>
                        <a:pt x="8382" y="53340"/>
                      </a:lnTo>
                      <a:lnTo>
                        <a:pt x="8382" y="52577"/>
                      </a:lnTo>
                      <a:lnTo>
                        <a:pt x="7620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43" name="Google Shape;3243;p54"/>
                <p:cNvSpPr/>
                <p:nvPr/>
              </p:nvSpPr>
              <p:spPr>
                <a:xfrm>
                  <a:off x="4543806" y="5291328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4572"/>
                      </a:moveTo>
                      <a:lnTo>
                        <a:pt x="0" y="17526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7526"/>
                      </a:lnTo>
                      <a:lnTo>
                        <a:pt x="22860" y="11430"/>
                      </a:lnTo>
                      <a:lnTo>
                        <a:pt x="22860" y="4572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3244" name="Google Shape;3244;p54"/>
              <p:cNvGrpSpPr/>
              <p:nvPr/>
            </p:nvGrpSpPr>
            <p:grpSpPr>
              <a:xfrm>
                <a:off x="4688560" y="5263896"/>
                <a:ext cx="154457" cy="188524"/>
                <a:chOff x="4688560" y="5263896"/>
                <a:chExt cx="154457" cy="188524"/>
              </a:xfrm>
            </p:grpSpPr>
            <p:pic>
              <p:nvPicPr>
                <p:cNvPr id="3245" name="Google Shape;3245;p54"/>
                <p:cNvPicPr preferRelativeResize="0"/>
                <p:nvPr/>
              </p:nvPicPr>
              <p:blipFill rotWithShape="1">
                <a:blip r:embed="rId57">
                  <a:alphaModFix/>
                </a:blip>
                <a:srcRect b="0" l="0" r="0" t="0"/>
                <a:stretch/>
              </p:blipFill>
              <p:spPr>
                <a:xfrm>
                  <a:off x="4688560" y="5291302"/>
                  <a:ext cx="97836" cy="161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46" name="Google Shape;3246;p54"/>
                <p:cNvSpPr/>
                <p:nvPr/>
              </p:nvSpPr>
              <p:spPr>
                <a:xfrm>
                  <a:off x="4837938" y="5383530"/>
                  <a:ext cx="5079" cy="59054"/>
                </a:xfrm>
                <a:custGeom>
                  <a:rect b="b" l="l" r="r" t="t"/>
                  <a:pathLst>
                    <a:path extrusionOk="0" h="59054" w="5079">
                      <a:moveTo>
                        <a:pt x="0" y="0"/>
                      </a:moveTo>
                      <a:lnTo>
                        <a:pt x="2286" y="38099"/>
                      </a:lnTo>
                      <a:lnTo>
                        <a:pt x="3048" y="44957"/>
                      </a:lnTo>
                      <a:lnTo>
                        <a:pt x="3810" y="53339"/>
                      </a:lnTo>
                      <a:lnTo>
                        <a:pt x="4572" y="58673"/>
                      </a:lnTo>
                      <a:lnTo>
                        <a:pt x="4572" y="5791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47" name="Google Shape;3247;p54"/>
                <p:cNvSpPr/>
                <p:nvPr/>
              </p:nvSpPr>
              <p:spPr>
                <a:xfrm>
                  <a:off x="4826508" y="5263896"/>
                  <a:ext cx="11429" cy="6350"/>
                </a:xfrm>
                <a:custGeom>
                  <a:rect b="b" l="l" r="r" t="t"/>
                  <a:pathLst>
                    <a:path extrusionOk="0" h="6350" w="11429">
                      <a:moveTo>
                        <a:pt x="0" y="6095"/>
                      </a:moveTo>
                      <a:lnTo>
                        <a:pt x="3809" y="3809"/>
                      </a:lnTo>
                      <a:lnTo>
                        <a:pt x="7619" y="1523"/>
                      </a:lnTo>
                      <a:lnTo>
                        <a:pt x="11429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48" name="Google Shape;3248;p54"/>
              <p:cNvSpPr/>
              <p:nvPr/>
            </p:nvSpPr>
            <p:spPr>
              <a:xfrm>
                <a:off x="4892802" y="5987796"/>
                <a:ext cx="490854" cy="42545"/>
              </a:xfrm>
              <a:custGeom>
                <a:rect b="b" l="l" r="r" t="t"/>
                <a:pathLst>
                  <a:path extrusionOk="0" h="42545" w="490854">
                    <a:moveTo>
                      <a:pt x="0" y="39624"/>
                    </a:moveTo>
                    <a:lnTo>
                      <a:pt x="11430" y="41148"/>
                    </a:lnTo>
                    <a:lnTo>
                      <a:pt x="14478" y="40386"/>
                    </a:lnTo>
                    <a:lnTo>
                      <a:pt x="24384" y="39624"/>
                    </a:lnTo>
                    <a:lnTo>
                      <a:pt x="39243" y="39552"/>
                    </a:lnTo>
                    <a:lnTo>
                      <a:pt x="54102" y="40195"/>
                    </a:lnTo>
                    <a:lnTo>
                      <a:pt x="68961" y="41124"/>
                    </a:lnTo>
                    <a:lnTo>
                      <a:pt x="83820" y="41910"/>
                    </a:lnTo>
                    <a:lnTo>
                      <a:pt x="99369" y="42338"/>
                    </a:lnTo>
                    <a:lnTo>
                      <a:pt x="115062" y="42481"/>
                    </a:lnTo>
                    <a:lnTo>
                      <a:pt x="130754" y="42338"/>
                    </a:lnTo>
                    <a:lnTo>
                      <a:pt x="172700" y="39933"/>
                    </a:lnTo>
                    <a:lnTo>
                      <a:pt x="225492" y="34837"/>
                    </a:lnTo>
                    <a:lnTo>
                      <a:pt x="266890" y="30301"/>
                    </a:lnTo>
                    <a:lnTo>
                      <a:pt x="282321" y="28670"/>
                    </a:lnTo>
                    <a:lnTo>
                      <a:pt x="297751" y="27181"/>
                    </a:lnTo>
                    <a:lnTo>
                      <a:pt x="313182" y="25908"/>
                    </a:lnTo>
                    <a:lnTo>
                      <a:pt x="329874" y="24443"/>
                    </a:lnTo>
                    <a:lnTo>
                      <a:pt x="346709" y="23336"/>
                    </a:lnTo>
                    <a:lnTo>
                      <a:pt x="363545" y="22371"/>
                    </a:lnTo>
                    <a:lnTo>
                      <a:pt x="380238" y="21336"/>
                    </a:lnTo>
                    <a:lnTo>
                      <a:pt x="391084" y="20169"/>
                    </a:lnTo>
                    <a:lnTo>
                      <a:pt x="401859" y="18859"/>
                    </a:lnTo>
                    <a:lnTo>
                      <a:pt x="412492" y="17264"/>
                    </a:lnTo>
                    <a:lnTo>
                      <a:pt x="422909" y="15240"/>
                    </a:lnTo>
                    <a:lnTo>
                      <a:pt x="431934" y="13525"/>
                    </a:lnTo>
                    <a:lnTo>
                      <a:pt x="440816" y="11811"/>
                    </a:lnTo>
                    <a:lnTo>
                      <a:pt x="449699" y="10096"/>
                    </a:lnTo>
                    <a:lnTo>
                      <a:pt x="458723" y="8382"/>
                    </a:lnTo>
                    <a:lnTo>
                      <a:pt x="466344" y="6858"/>
                    </a:lnTo>
                    <a:lnTo>
                      <a:pt x="473964" y="4572"/>
                    </a:lnTo>
                    <a:lnTo>
                      <a:pt x="481584" y="3048"/>
                    </a:lnTo>
                    <a:lnTo>
                      <a:pt x="484631" y="1524"/>
                    </a:lnTo>
                    <a:lnTo>
                      <a:pt x="487680" y="1524"/>
                    </a:lnTo>
                    <a:lnTo>
                      <a:pt x="490728" y="0"/>
                    </a:lnTo>
                    <a:lnTo>
                      <a:pt x="486156" y="0"/>
                    </a:lnTo>
                    <a:lnTo>
                      <a:pt x="481584" y="0"/>
                    </a:lnTo>
                    <a:lnTo>
                      <a:pt x="47701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49" name="Google Shape;3249;p54"/>
              <p:cNvGrpSpPr/>
              <p:nvPr/>
            </p:nvGrpSpPr>
            <p:grpSpPr>
              <a:xfrm>
                <a:off x="5267680" y="6174460"/>
                <a:ext cx="183350" cy="145592"/>
                <a:chOff x="5267680" y="6174460"/>
                <a:chExt cx="183350" cy="145592"/>
              </a:xfrm>
            </p:grpSpPr>
            <p:pic>
              <p:nvPicPr>
                <p:cNvPr id="3250" name="Google Shape;3250;p54"/>
                <p:cNvPicPr preferRelativeResize="0"/>
                <p:nvPr/>
              </p:nvPicPr>
              <p:blipFill rotWithShape="1">
                <a:blip r:embed="rId58">
                  <a:alphaModFix/>
                </a:blip>
                <a:srcRect b="0" l="0" r="0" t="0"/>
                <a:stretch/>
              </p:blipFill>
              <p:spPr>
                <a:xfrm>
                  <a:off x="5267680" y="6174460"/>
                  <a:ext cx="123494" cy="1455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51" name="Google Shape;3251;p54"/>
                <p:cNvSpPr/>
                <p:nvPr/>
              </p:nvSpPr>
              <p:spPr>
                <a:xfrm>
                  <a:off x="5446585" y="6174486"/>
                  <a:ext cx="4445" cy="90804"/>
                </a:xfrm>
                <a:custGeom>
                  <a:rect b="b" l="l" r="r" t="t"/>
                  <a:pathLst>
                    <a:path extrusionOk="0" h="90804" w="4445">
                      <a:moveTo>
                        <a:pt x="4000" y="0"/>
                      </a:moveTo>
                      <a:lnTo>
                        <a:pt x="1797" y="10382"/>
                      </a:lnTo>
                      <a:lnTo>
                        <a:pt x="666" y="20192"/>
                      </a:lnTo>
                      <a:lnTo>
                        <a:pt x="250" y="30003"/>
                      </a:lnTo>
                      <a:lnTo>
                        <a:pt x="190" y="40385"/>
                      </a:lnTo>
                      <a:lnTo>
                        <a:pt x="95" y="50672"/>
                      </a:lnTo>
                      <a:lnTo>
                        <a:pt x="0" y="60959"/>
                      </a:lnTo>
                      <a:lnTo>
                        <a:pt x="190" y="71246"/>
                      </a:lnTo>
                      <a:lnTo>
                        <a:pt x="952" y="81533"/>
                      </a:lnTo>
                      <a:lnTo>
                        <a:pt x="1714" y="86867"/>
                      </a:lnTo>
                      <a:lnTo>
                        <a:pt x="1714" y="87629"/>
                      </a:lnTo>
                      <a:lnTo>
                        <a:pt x="2476" y="9067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3252" name="Google Shape;3252;p54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4015740" y="5862802"/>
                <a:ext cx="23531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3" name="Google Shape;3253;p54"/>
              <p:cNvSpPr/>
              <p:nvPr/>
            </p:nvSpPr>
            <p:spPr>
              <a:xfrm>
                <a:off x="4271009" y="5514594"/>
                <a:ext cx="1007110" cy="73025"/>
              </a:xfrm>
              <a:custGeom>
                <a:rect b="b" l="l" r="r" t="t"/>
                <a:pathLst>
                  <a:path extrusionOk="0" h="73025" w="1007110">
                    <a:moveTo>
                      <a:pt x="6858" y="71628"/>
                    </a:moveTo>
                    <a:lnTo>
                      <a:pt x="5334" y="71628"/>
                    </a:lnTo>
                    <a:lnTo>
                      <a:pt x="3810" y="71628"/>
                    </a:lnTo>
                    <a:lnTo>
                      <a:pt x="0" y="71628"/>
                    </a:lnTo>
                    <a:lnTo>
                      <a:pt x="2286" y="71628"/>
                    </a:lnTo>
                    <a:lnTo>
                      <a:pt x="5334" y="71628"/>
                    </a:lnTo>
                    <a:lnTo>
                      <a:pt x="11430" y="72390"/>
                    </a:lnTo>
                    <a:lnTo>
                      <a:pt x="17526" y="72390"/>
                    </a:lnTo>
                    <a:lnTo>
                      <a:pt x="23622" y="72390"/>
                    </a:lnTo>
                    <a:lnTo>
                      <a:pt x="64317" y="72580"/>
                    </a:lnTo>
                    <a:lnTo>
                      <a:pt x="105156" y="72771"/>
                    </a:lnTo>
                    <a:lnTo>
                      <a:pt x="145994" y="72390"/>
                    </a:lnTo>
                    <a:lnTo>
                      <a:pt x="186690" y="70866"/>
                    </a:lnTo>
                    <a:lnTo>
                      <a:pt x="225552" y="67818"/>
                    </a:lnTo>
                    <a:lnTo>
                      <a:pt x="244983" y="66151"/>
                    </a:lnTo>
                    <a:lnTo>
                      <a:pt x="264414" y="64770"/>
                    </a:lnTo>
                    <a:lnTo>
                      <a:pt x="284868" y="64079"/>
                    </a:lnTo>
                    <a:lnTo>
                      <a:pt x="305181" y="63246"/>
                    </a:lnTo>
                    <a:lnTo>
                      <a:pt x="325493" y="62412"/>
                    </a:lnTo>
                    <a:lnTo>
                      <a:pt x="345948" y="61722"/>
                    </a:lnTo>
                    <a:lnTo>
                      <a:pt x="369951" y="61114"/>
                    </a:lnTo>
                    <a:lnTo>
                      <a:pt x="393954" y="60293"/>
                    </a:lnTo>
                    <a:lnTo>
                      <a:pt x="417957" y="59043"/>
                    </a:lnTo>
                    <a:lnTo>
                      <a:pt x="441960" y="57150"/>
                    </a:lnTo>
                    <a:lnTo>
                      <a:pt x="469963" y="54173"/>
                    </a:lnTo>
                    <a:lnTo>
                      <a:pt x="497967" y="51054"/>
                    </a:lnTo>
                    <a:lnTo>
                      <a:pt x="525970" y="47934"/>
                    </a:lnTo>
                    <a:lnTo>
                      <a:pt x="569964" y="43945"/>
                    </a:lnTo>
                    <a:lnTo>
                      <a:pt x="617220" y="41910"/>
                    </a:lnTo>
                    <a:lnTo>
                      <a:pt x="631055" y="41005"/>
                    </a:lnTo>
                    <a:lnTo>
                      <a:pt x="645033" y="40386"/>
                    </a:lnTo>
                    <a:lnTo>
                      <a:pt x="659010" y="39766"/>
                    </a:lnTo>
                    <a:lnTo>
                      <a:pt x="672846" y="38862"/>
                    </a:lnTo>
                    <a:lnTo>
                      <a:pt x="713994" y="36504"/>
                    </a:lnTo>
                    <a:lnTo>
                      <a:pt x="742580" y="33349"/>
                    </a:lnTo>
                    <a:lnTo>
                      <a:pt x="757523" y="31718"/>
                    </a:lnTo>
                    <a:lnTo>
                      <a:pt x="772608" y="30229"/>
                    </a:lnTo>
                    <a:lnTo>
                      <a:pt x="787908" y="28956"/>
                    </a:lnTo>
                    <a:lnTo>
                      <a:pt x="802897" y="27372"/>
                    </a:lnTo>
                    <a:lnTo>
                      <a:pt x="818102" y="26003"/>
                    </a:lnTo>
                    <a:lnTo>
                      <a:pt x="833449" y="24776"/>
                    </a:lnTo>
                    <a:lnTo>
                      <a:pt x="848868" y="23622"/>
                    </a:lnTo>
                    <a:lnTo>
                      <a:pt x="864298" y="21919"/>
                    </a:lnTo>
                    <a:lnTo>
                      <a:pt x="879729" y="20288"/>
                    </a:lnTo>
                    <a:lnTo>
                      <a:pt x="895159" y="18799"/>
                    </a:lnTo>
                    <a:lnTo>
                      <a:pt x="910590" y="17526"/>
                    </a:lnTo>
                    <a:lnTo>
                      <a:pt x="923293" y="15954"/>
                    </a:lnTo>
                    <a:lnTo>
                      <a:pt x="936212" y="14668"/>
                    </a:lnTo>
                    <a:lnTo>
                      <a:pt x="949273" y="13668"/>
                    </a:lnTo>
                    <a:lnTo>
                      <a:pt x="962406" y="12954"/>
                    </a:lnTo>
                    <a:lnTo>
                      <a:pt x="970859" y="12263"/>
                    </a:lnTo>
                    <a:lnTo>
                      <a:pt x="979170" y="11430"/>
                    </a:lnTo>
                    <a:lnTo>
                      <a:pt x="987480" y="10596"/>
                    </a:lnTo>
                    <a:lnTo>
                      <a:pt x="995934" y="9906"/>
                    </a:lnTo>
                    <a:lnTo>
                      <a:pt x="998982" y="9906"/>
                    </a:lnTo>
                    <a:lnTo>
                      <a:pt x="1002792" y="9144"/>
                    </a:lnTo>
                    <a:lnTo>
                      <a:pt x="1005078" y="9144"/>
                    </a:lnTo>
                    <a:lnTo>
                      <a:pt x="1005840" y="9144"/>
                    </a:lnTo>
                    <a:lnTo>
                      <a:pt x="1006602" y="9144"/>
                    </a:lnTo>
                    <a:lnTo>
                      <a:pt x="1004316" y="8382"/>
                    </a:lnTo>
                    <a:lnTo>
                      <a:pt x="999744" y="6858"/>
                    </a:lnTo>
                    <a:lnTo>
                      <a:pt x="996696" y="6096"/>
                    </a:lnTo>
                    <a:lnTo>
                      <a:pt x="989838" y="3810"/>
                    </a:lnTo>
                    <a:lnTo>
                      <a:pt x="986790" y="3048"/>
                    </a:lnTo>
                    <a:lnTo>
                      <a:pt x="98298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254" name="Google Shape;3254;p54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4155160" y="5878042"/>
                <a:ext cx="121970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5" name="Google Shape;3255;p54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5069560" y="5218150"/>
                <a:ext cx="114350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6" name="Google Shape;3256;p54"/>
              <p:cNvSpPr/>
              <p:nvPr/>
            </p:nvSpPr>
            <p:spPr>
              <a:xfrm>
                <a:off x="5277611" y="5240273"/>
                <a:ext cx="6985" cy="97154"/>
              </a:xfrm>
              <a:custGeom>
                <a:rect b="b" l="l" r="r" t="t"/>
                <a:pathLst>
                  <a:path extrusionOk="0" h="97154" w="6985">
                    <a:moveTo>
                      <a:pt x="0" y="0"/>
                    </a:moveTo>
                    <a:lnTo>
                      <a:pt x="1059" y="11894"/>
                    </a:lnTo>
                    <a:lnTo>
                      <a:pt x="2762" y="23717"/>
                    </a:lnTo>
                    <a:lnTo>
                      <a:pt x="4607" y="35683"/>
                    </a:lnTo>
                    <a:lnTo>
                      <a:pt x="6096" y="48006"/>
                    </a:lnTo>
                    <a:lnTo>
                      <a:pt x="6607" y="58650"/>
                    </a:lnTo>
                    <a:lnTo>
                      <a:pt x="6762" y="69723"/>
                    </a:lnTo>
                    <a:lnTo>
                      <a:pt x="6203" y="80795"/>
                    </a:lnTo>
                    <a:lnTo>
                      <a:pt x="4572" y="91440"/>
                    </a:lnTo>
                    <a:lnTo>
                      <a:pt x="4572" y="93726"/>
                    </a:lnTo>
                    <a:lnTo>
                      <a:pt x="3810" y="95250"/>
                    </a:lnTo>
                    <a:lnTo>
                      <a:pt x="3048" y="967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57" name="Google Shape;3257;p54"/>
              <p:cNvGrpSpPr/>
              <p:nvPr/>
            </p:nvGrpSpPr>
            <p:grpSpPr>
              <a:xfrm>
                <a:off x="4484344" y="5705830"/>
                <a:ext cx="182168" cy="278180"/>
                <a:chOff x="4484344" y="5705830"/>
                <a:chExt cx="182168" cy="278180"/>
              </a:xfrm>
            </p:grpSpPr>
            <p:pic>
              <p:nvPicPr>
                <p:cNvPr id="3258" name="Google Shape;3258;p54"/>
                <p:cNvPicPr preferRelativeResize="0"/>
                <p:nvPr/>
              </p:nvPicPr>
              <p:blipFill rotWithShape="1">
                <a:blip r:embed="rId62">
                  <a:alphaModFix/>
                </a:blip>
                <a:srcRect b="0" l="0" r="0" t="0"/>
                <a:stretch/>
              </p:blipFill>
              <p:spPr>
                <a:xfrm>
                  <a:off x="4484344" y="5878042"/>
                  <a:ext cx="114160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9" name="Google Shape;3259;p54"/>
                <p:cNvPicPr preferRelativeResize="0"/>
                <p:nvPr/>
              </p:nvPicPr>
              <p:blipFill rotWithShape="1">
                <a:blip r:embed="rId63">
                  <a:alphaModFix/>
                </a:blip>
                <a:srcRect b="0" l="0" r="0" t="0"/>
                <a:stretch/>
              </p:blipFill>
              <p:spPr>
                <a:xfrm>
                  <a:off x="4568926" y="5705830"/>
                  <a:ext cx="97586" cy="1440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60" name="Google Shape;3260;p54"/>
              <p:cNvSpPr/>
              <p:nvPr/>
            </p:nvSpPr>
            <p:spPr>
              <a:xfrm>
                <a:off x="4680203" y="6355079"/>
                <a:ext cx="321945" cy="20954"/>
              </a:xfrm>
              <a:custGeom>
                <a:rect b="b" l="l" r="r" t="t"/>
                <a:pathLst>
                  <a:path extrusionOk="0" h="20954" w="321945">
                    <a:moveTo>
                      <a:pt x="0" y="17526"/>
                    </a:moveTo>
                    <a:lnTo>
                      <a:pt x="12013" y="18859"/>
                    </a:lnTo>
                    <a:lnTo>
                      <a:pt x="24098" y="19621"/>
                    </a:lnTo>
                    <a:lnTo>
                      <a:pt x="36325" y="20097"/>
                    </a:lnTo>
                    <a:lnTo>
                      <a:pt x="48768" y="20574"/>
                    </a:lnTo>
                    <a:lnTo>
                      <a:pt x="76759" y="19942"/>
                    </a:lnTo>
                    <a:lnTo>
                      <a:pt x="104679" y="18383"/>
                    </a:lnTo>
                    <a:lnTo>
                      <a:pt x="132457" y="16394"/>
                    </a:lnTo>
                    <a:lnTo>
                      <a:pt x="160020" y="14478"/>
                    </a:lnTo>
                    <a:lnTo>
                      <a:pt x="222884" y="8667"/>
                    </a:lnTo>
                    <a:lnTo>
                      <a:pt x="285750" y="2286"/>
                    </a:lnTo>
                    <a:lnTo>
                      <a:pt x="294774" y="1285"/>
                    </a:lnTo>
                    <a:lnTo>
                      <a:pt x="303657" y="571"/>
                    </a:lnTo>
                    <a:lnTo>
                      <a:pt x="312539" y="142"/>
                    </a:lnTo>
                    <a:lnTo>
                      <a:pt x="321564" y="0"/>
                    </a:lnTo>
                    <a:lnTo>
                      <a:pt x="312420" y="2286"/>
                    </a:lnTo>
                    <a:lnTo>
                      <a:pt x="313182" y="2286"/>
                    </a:lnTo>
                    <a:lnTo>
                      <a:pt x="301752" y="228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61" name="Google Shape;3261;p54"/>
              <p:cNvSpPr/>
              <p:nvPr/>
            </p:nvSpPr>
            <p:spPr>
              <a:xfrm>
                <a:off x="4583429" y="6013703"/>
                <a:ext cx="368935" cy="50800"/>
              </a:xfrm>
              <a:custGeom>
                <a:rect b="b" l="l" r="r" t="t"/>
                <a:pathLst>
                  <a:path extrusionOk="0" h="50800" w="368935">
                    <a:moveTo>
                      <a:pt x="0" y="50292"/>
                    </a:moveTo>
                    <a:lnTo>
                      <a:pt x="39624" y="38100"/>
                    </a:lnTo>
                    <a:lnTo>
                      <a:pt x="91380" y="32849"/>
                    </a:lnTo>
                    <a:lnTo>
                      <a:pt x="108966" y="31242"/>
                    </a:lnTo>
                    <a:lnTo>
                      <a:pt x="133540" y="28956"/>
                    </a:lnTo>
                    <a:lnTo>
                      <a:pt x="158115" y="26670"/>
                    </a:lnTo>
                    <a:lnTo>
                      <a:pt x="182689" y="24384"/>
                    </a:lnTo>
                    <a:lnTo>
                      <a:pt x="234565" y="19216"/>
                    </a:lnTo>
                    <a:lnTo>
                      <a:pt x="288595" y="12882"/>
                    </a:lnTo>
                    <a:lnTo>
                      <a:pt x="326338" y="6881"/>
                    </a:lnTo>
                    <a:lnTo>
                      <a:pt x="337280" y="4762"/>
                    </a:lnTo>
                    <a:lnTo>
                      <a:pt x="348364" y="2928"/>
                    </a:lnTo>
                    <a:lnTo>
                      <a:pt x="359664" y="1524"/>
                    </a:lnTo>
                    <a:lnTo>
                      <a:pt x="362712" y="762"/>
                    </a:lnTo>
                    <a:lnTo>
                      <a:pt x="365760" y="762"/>
                    </a:lnTo>
                    <a:lnTo>
                      <a:pt x="368808" y="0"/>
                    </a:lnTo>
                    <a:lnTo>
                      <a:pt x="363474" y="3810"/>
                    </a:lnTo>
                    <a:lnTo>
                      <a:pt x="358140" y="7620"/>
                    </a:lnTo>
                    <a:lnTo>
                      <a:pt x="351282" y="7620"/>
                    </a:lnTo>
                    <a:lnTo>
                      <a:pt x="349758" y="7620"/>
                    </a:lnTo>
                    <a:lnTo>
                      <a:pt x="348234" y="7620"/>
                    </a:lnTo>
                    <a:lnTo>
                      <a:pt x="346710" y="76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3262" name="Google Shape;3262;p54"/>
              <p:cNvGrpSpPr/>
              <p:nvPr/>
            </p:nvGrpSpPr>
            <p:grpSpPr>
              <a:xfrm>
                <a:off x="4686274" y="5794247"/>
                <a:ext cx="297230" cy="167665"/>
                <a:chOff x="4686274" y="5794247"/>
                <a:chExt cx="297230" cy="167665"/>
              </a:xfrm>
            </p:grpSpPr>
            <p:pic>
              <p:nvPicPr>
                <p:cNvPr id="3263" name="Google Shape;3263;p54"/>
                <p:cNvPicPr preferRelativeResize="0"/>
                <p:nvPr/>
              </p:nvPicPr>
              <p:blipFill rotWithShape="1">
                <a:blip r:embed="rId64">
                  <a:alphaModFix/>
                </a:blip>
                <a:srcRect b="0" l="0" r="0" t="0"/>
                <a:stretch/>
              </p:blipFill>
              <p:spPr>
                <a:xfrm>
                  <a:off x="4686274" y="5851372"/>
                  <a:ext cx="120446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64" name="Google Shape;3264;p54"/>
                <p:cNvSpPr/>
                <p:nvPr/>
              </p:nvSpPr>
              <p:spPr>
                <a:xfrm>
                  <a:off x="4775453" y="5794247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4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5334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3265" name="Google Shape;3265;p54"/>
                <p:cNvPicPr preferRelativeResize="0"/>
                <p:nvPr/>
              </p:nvPicPr>
              <p:blipFill rotWithShape="1">
                <a:blip r:embed="rId65">
                  <a:alphaModFix/>
                </a:blip>
                <a:srcRect b="0" l="0" r="0" t="0"/>
                <a:stretch/>
              </p:blipFill>
              <p:spPr>
                <a:xfrm>
                  <a:off x="4841722" y="5795746"/>
                  <a:ext cx="141782" cy="1661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66" name="Google Shape;3266;p54"/>
              <p:cNvGrpSpPr/>
              <p:nvPr/>
            </p:nvGrpSpPr>
            <p:grpSpPr>
              <a:xfrm>
                <a:off x="5168646" y="5820155"/>
                <a:ext cx="102489" cy="67564"/>
                <a:chOff x="5168646" y="5820155"/>
                <a:chExt cx="102489" cy="67564"/>
              </a:xfrm>
            </p:grpSpPr>
            <p:sp>
              <p:nvSpPr>
                <p:cNvPr id="3267" name="Google Shape;3267;p54"/>
                <p:cNvSpPr/>
                <p:nvPr/>
              </p:nvSpPr>
              <p:spPr>
                <a:xfrm>
                  <a:off x="5168646" y="5820155"/>
                  <a:ext cx="62229" cy="5079"/>
                </a:xfrm>
                <a:custGeom>
                  <a:rect b="b" l="l" r="r" t="t"/>
                  <a:pathLst>
                    <a:path extrusionOk="0" h="5079" w="62229">
                      <a:moveTo>
                        <a:pt x="0" y="0"/>
                      </a:moveTo>
                      <a:lnTo>
                        <a:pt x="9024" y="119"/>
                      </a:lnTo>
                      <a:lnTo>
                        <a:pt x="17907" y="380"/>
                      </a:lnTo>
                      <a:lnTo>
                        <a:pt x="26789" y="642"/>
                      </a:lnTo>
                      <a:lnTo>
                        <a:pt x="35814" y="761"/>
                      </a:lnTo>
                      <a:lnTo>
                        <a:pt x="44196" y="761"/>
                      </a:lnTo>
                      <a:lnTo>
                        <a:pt x="52577" y="0"/>
                      </a:lnTo>
                      <a:lnTo>
                        <a:pt x="60198" y="3047"/>
                      </a:lnTo>
                      <a:lnTo>
                        <a:pt x="60198" y="3809"/>
                      </a:lnTo>
                      <a:lnTo>
                        <a:pt x="60960" y="3809"/>
                      </a:lnTo>
                      <a:lnTo>
                        <a:pt x="61722" y="457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68" name="Google Shape;3268;p54"/>
                <p:cNvSpPr/>
                <p:nvPr/>
              </p:nvSpPr>
              <p:spPr>
                <a:xfrm>
                  <a:off x="5177790" y="5867399"/>
                  <a:ext cx="93345" cy="20320"/>
                </a:xfrm>
                <a:custGeom>
                  <a:rect b="b" l="l" r="r" t="t"/>
                  <a:pathLst>
                    <a:path extrusionOk="0" h="20320" w="93345">
                      <a:moveTo>
                        <a:pt x="0" y="19812"/>
                      </a:moveTo>
                      <a:lnTo>
                        <a:pt x="48768" y="14478"/>
                      </a:lnTo>
                      <a:lnTo>
                        <a:pt x="82200" y="4726"/>
                      </a:lnTo>
                      <a:lnTo>
                        <a:pt x="92964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69" name="Google Shape;3269;p54"/>
              <p:cNvSpPr/>
              <p:nvPr/>
            </p:nvSpPr>
            <p:spPr>
              <a:xfrm>
                <a:off x="5353050" y="5783579"/>
                <a:ext cx="8254" cy="96520"/>
              </a:xfrm>
              <a:custGeom>
                <a:rect b="b" l="l" r="r" t="t"/>
                <a:pathLst>
                  <a:path extrusionOk="0" h="96520" w="8254">
                    <a:moveTo>
                      <a:pt x="0" y="0"/>
                    </a:moveTo>
                    <a:lnTo>
                      <a:pt x="7893" y="44767"/>
                    </a:lnTo>
                    <a:lnTo>
                      <a:pt x="7524" y="54482"/>
                    </a:lnTo>
                    <a:lnTo>
                      <a:pt x="6441" y="64198"/>
                    </a:lnTo>
                    <a:lnTo>
                      <a:pt x="4572" y="73913"/>
                    </a:lnTo>
                    <a:lnTo>
                      <a:pt x="3048" y="81533"/>
                    </a:lnTo>
                    <a:lnTo>
                      <a:pt x="762" y="88391"/>
                    </a:lnTo>
                    <a:lnTo>
                      <a:pt x="0" y="9601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270" name="Google Shape;3270;p54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4216120" y="6227800"/>
                <a:ext cx="199694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1" name="Google Shape;3271;p54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4565878" y="6075400"/>
                <a:ext cx="196646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72" name="Google Shape;3272;p54"/>
              <p:cNvGrpSpPr/>
              <p:nvPr/>
            </p:nvGrpSpPr>
            <p:grpSpPr>
              <a:xfrm>
                <a:off x="4850129" y="6146291"/>
                <a:ext cx="268986" cy="157480"/>
                <a:chOff x="4850129" y="6146291"/>
                <a:chExt cx="268986" cy="157480"/>
              </a:xfrm>
            </p:grpSpPr>
            <p:sp>
              <p:nvSpPr>
                <p:cNvPr id="3273" name="Google Shape;3273;p54"/>
                <p:cNvSpPr/>
                <p:nvPr/>
              </p:nvSpPr>
              <p:spPr>
                <a:xfrm>
                  <a:off x="4850129" y="6214109"/>
                  <a:ext cx="60325" cy="50800"/>
                </a:xfrm>
                <a:custGeom>
                  <a:rect b="b" l="l" r="r" t="t"/>
                  <a:pathLst>
                    <a:path extrusionOk="0" h="50800" w="60325">
                      <a:moveTo>
                        <a:pt x="0" y="0"/>
                      </a:moveTo>
                      <a:lnTo>
                        <a:pt x="9227" y="8715"/>
                      </a:lnTo>
                      <a:lnTo>
                        <a:pt x="17811" y="17716"/>
                      </a:lnTo>
                      <a:lnTo>
                        <a:pt x="26253" y="27003"/>
                      </a:lnTo>
                      <a:lnTo>
                        <a:pt x="35052" y="36575"/>
                      </a:lnTo>
                      <a:lnTo>
                        <a:pt x="40386" y="41909"/>
                      </a:lnTo>
                      <a:lnTo>
                        <a:pt x="46482" y="48767"/>
                      </a:lnTo>
                      <a:lnTo>
                        <a:pt x="54864" y="50291"/>
                      </a:lnTo>
                      <a:lnTo>
                        <a:pt x="57912" y="50291"/>
                      </a:lnTo>
                      <a:lnTo>
                        <a:pt x="58674" y="50291"/>
                      </a:lnTo>
                      <a:lnTo>
                        <a:pt x="60198" y="49529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4" name="Google Shape;3274;p54"/>
                <p:cNvSpPr/>
                <p:nvPr/>
              </p:nvSpPr>
              <p:spPr>
                <a:xfrm>
                  <a:off x="4853939" y="6217157"/>
                  <a:ext cx="43814" cy="75564"/>
                </a:xfrm>
                <a:custGeom>
                  <a:rect b="b" l="l" r="r" t="t"/>
                  <a:pathLst>
                    <a:path extrusionOk="0" h="75564" w="43814">
                      <a:moveTo>
                        <a:pt x="43434" y="0"/>
                      </a:moveTo>
                      <a:lnTo>
                        <a:pt x="16002" y="38099"/>
                      </a:lnTo>
                      <a:lnTo>
                        <a:pt x="762" y="67817"/>
                      </a:lnTo>
                      <a:lnTo>
                        <a:pt x="0" y="70103"/>
                      </a:lnTo>
                      <a:lnTo>
                        <a:pt x="762" y="73151"/>
                      </a:lnTo>
                      <a:lnTo>
                        <a:pt x="762" y="7543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5" name="Google Shape;3275;p54"/>
                <p:cNvSpPr/>
                <p:nvPr/>
              </p:nvSpPr>
              <p:spPr>
                <a:xfrm>
                  <a:off x="4924043" y="6146291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6" name="Google Shape;3276;p54"/>
                <p:cNvSpPr/>
                <p:nvPr/>
              </p:nvSpPr>
              <p:spPr>
                <a:xfrm>
                  <a:off x="4948427" y="6256781"/>
                  <a:ext cx="1270" cy="41910"/>
                </a:xfrm>
                <a:custGeom>
                  <a:rect b="b" l="l" r="r" t="t"/>
                  <a:pathLst>
                    <a:path extrusionOk="0" h="41910" w="1270">
                      <a:moveTo>
                        <a:pt x="762" y="0"/>
                      </a:moveTo>
                      <a:lnTo>
                        <a:pt x="642" y="8001"/>
                      </a:lnTo>
                      <a:lnTo>
                        <a:pt x="381" y="16002"/>
                      </a:lnTo>
                      <a:lnTo>
                        <a:pt x="119" y="24003"/>
                      </a:lnTo>
                      <a:lnTo>
                        <a:pt x="0" y="32004"/>
                      </a:lnTo>
                      <a:lnTo>
                        <a:pt x="0" y="35052"/>
                      </a:lnTo>
                      <a:lnTo>
                        <a:pt x="0" y="38862"/>
                      </a:lnTo>
                      <a:lnTo>
                        <a:pt x="0" y="4191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3277" name="Google Shape;3277;p54"/>
                <p:cNvPicPr preferRelativeResize="0"/>
                <p:nvPr/>
              </p:nvPicPr>
              <p:blipFill rotWithShape="1">
                <a:blip r:embed="rId68">
                  <a:alphaModFix/>
                </a:blip>
                <a:srcRect b="0" l="0" r="0" t="0"/>
                <a:stretch/>
              </p:blipFill>
              <p:spPr>
                <a:xfrm>
                  <a:off x="4999456" y="6157696"/>
                  <a:ext cx="73869" cy="144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78" name="Google Shape;3278;p54"/>
                <p:cNvSpPr/>
                <p:nvPr/>
              </p:nvSpPr>
              <p:spPr>
                <a:xfrm>
                  <a:off x="5096255" y="6174485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3"/>
                      </a:moveTo>
                      <a:lnTo>
                        <a:pt x="0" y="17525"/>
                      </a:lnTo>
                      <a:lnTo>
                        <a:pt x="4572" y="22859"/>
                      </a:lnTo>
                      <a:lnTo>
                        <a:pt x="17526" y="22859"/>
                      </a:lnTo>
                      <a:lnTo>
                        <a:pt x="22860" y="17525"/>
                      </a:lnTo>
                      <a:lnTo>
                        <a:pt x="22860" y="11429"/>
                      </a:lnTo>
                      <a:lnTo>
                        <a:pt x="22860" y="5333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3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3279" name="Google Shape;3279;p54"/>
                <p:cNvSpPr/>
                <p:nvPr/>
              </p:nvSpPr>
              <p:spPr>
                <a:xfrm>
                  <a:off x="5106161" y="6252971"/>
                  <a:ext cx="6350" cy="50800"/>
                </a:xfrm>
                <a:custGeom>
                  <a:rect b="b" l="l" r="r" t="t"/>
                  <a:pathLst>
                    <a:path extrusionOk="0" h="50800" w="6350">
                      <a:moveTo>
                        <a:pt x="0" y="0"/>
                      </a:moveTo>
                      <a:lnTo>
                        <a:pt x="6096" y="38862"/>
                      </a:lnTo>
                      <a:lnTo>
                        <a:pt x="6096" y="44196"/>
                      </a:lnTo>
                      <a:lnTo>
                        <a:pt x="4572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3280" name="Google Shape;3280;p54"/>
              <p:cNvSpPr/>
              <p:nvPr/>
            </p:nvSpPr>
            <p:spPr>
              <a:xfrm>
                <a:off x="6860285" y="5857494"/>
                <a:ext cx="973454" cy="56514"/>
              </a:xfrm>
              <a:custGeom>
                <a:rect b="b" l="l" r="r" t="t"/>
                <a:pathLst>
                  <a:path extrusionOk="0" h="56514" w="973454">
                    <a:moveTo>
                      <a:pt x="27431" y="32765"/>
                    </a:moveTo>
                    <a:lnTo>
                      <a:pt x="3047" y="49529"/>
                    </a:lnTo>
                    <a:lnTo>
                      <a:pt x="1523" y="51053"/>
                    </a:lnTo>
                    <a:lnTo>
                      <a:pt x="0" y="53339"/>
                    </a:lnTo>
                    <a:lnTo>
                      <a:pt x="7619" y="54101"/>
                    </a:lnTo>
                    <a:lnTo>
                      <a:pt x="15239" y="54863"/>
                    </a:lnTo>
                    <a:lnTo>
                      <a:pt x="22859" y="54863"/>
                    </a:lnTo>
                    <a:lnTo>
                      <a:pt x="37718" y="55745"/>
                    </a:lnTo>
                    <a:lnTo>
                      <a:pt x="52577" y="56197"/>
                    </a:lnTo>
                    <a:lnTo>
                      <a:pt x="67436" y="56364"/>
                    </a:lnTo>
                    <a:lnTo>
                      <a:pt x="82295" y="56387"/>
                    </a:lnTo>
                    <a:lnTo>
                      <a:pt x="105144" y="56364"/>
                    </a:lnTo>
                    <a:lnTo>
                      <a:pt x="150554" y="55745"/>
                    </a:lnTo>
                    <a:lnTo>
                      <a:pt x="215134" y="52447"/>
                    </a:lnTo>
                    <a:lnTo>
                      <a:pt x="257079" y="49815"/>
                    </a:lnTo>
                    <a:lnTo>
                      <a:pt x="298882" y="47041"/>
                    </a:lnTo>
                    <a:lnTo>
                      <a:pt x="340613" y="44195"/>
                    </a:lnTo>
                    <a:lnTo>
                      <a:pt x="368486" y="42469"/>
                    </a:lnTo>
                    <a:lnTo>
                      <a:pt x="423660" y="38731"/>
                    </a:lnTo>
                    <a:lnTo>
                      <a:pt x="481964" y="33599"/>
                    </a:lnTo>
                    <a:lnTo>
                      <a:pt x="543686" y="27360"/>
                    </a:lnTo>
                    <a:lnTo>
                      <a:pt x="574547" y="24383"/>
                    </a:lnTo>
                    <a:lnTo>
                      <a:pt x="597407" y="22478"/>
                    </a:lnTo>
                    <a:lnTo>
                      <a:pt x="620267" y="21145"/>
                    </a:lnTo>
                    <a:lnTo>
                      <a:pt x="643127" y="20097"/>
                    </a:lnTo>
                    <a:lnTo>
                      <a:pt x="665987" y="19049"/>
                    </a:lnTo>
                    <a:lnTo>
                      <a:pt x="695705" y="17585"/>
                    </a:lnTo>
                    <a:lnTo>
                      <a:pt x="725423" y="16478"/>
                    </a:lnTo>
                    <a:lnTo>
                      <a:pt x="755141" y="15513"/>
                    </a:lnTo>
                    <a:lnTo>
                      <a:pt x="784859" y="14477"/>
                    </a:lnTo>
                    <a:lnTo>
                      <a:pt x="802576" y="13787"/>
                    </a:lnTo>
                    <a:lnTo>
                      <a:pt x="820292" y="12953"/>
                    </a:lnTo>
                    <a:lnTo>
                      <a:pt x="838009" y="12120"/>
                    </a:lnTo>
                    <a:lnTo>
                      <a:pt x="855725" y="11429"/>
                    </a:lnTo>
                    <a:lnTo>
                      <a:pt x="869441" y="10858"/>
                    </a:lnTo>
                    <a:lnTo>
                      <a:pt x="883157" y="10286"/>
                    </a:lnTo>
                    <a:lnTo>
                      <a:pt x="896873" y="9715"/>
                    </a:lnTo>
                    <a:lnTo>
                      <a:pt x="910589" y="9143"/>
                    </a:lnTo>
                    <a:lnTo>
                      <a:pt x="919722" y="8131"/>
                    </a:lnTo>
                    <a:lnTo>
                      <a:pt x="928782" y="7334"/>
                    </a:lnTo>
                    <a:lnTo>
                      <a:pt x="937700" y="6679"/>
                    </a:lnTo>
                    <a:lnTo>
                      <a:pt x="946403" y="6095"/>
                    </a:lnTo>
                    <a:lnTo>
                      <a:pt x="953261" y="5333"/>
                    </a:lnTo>
                    <a:lnTo>
                      <a:pt x="960119" y="4571"/>
                    </a:lnTo>
                    <a:lnTo>
                      <a:pt x="966215" y="4571"/>
                    </a:lnTo>
                    <a:lnTo>
                      <a:pt x="968501" y="3809"/>
                    </a:lnTo>
                    <a:lnTo>
                      <a:pt x="970787" y="4571"/>
                    </a:lnTo>
                    <a:lnTo>
                      <a:pt x="973073" y="4571"/>
                    </a:lnTo>
                    <a:lnTo>
                      <a:pt x="970025" y="3809"/>
                    </a:lnTo>
                    <a:lnTo>
                      <a:pt x="964691" y="3047"/>
                    </a:lnTo>
                    <a:lnTo>
                      <a:pt x="960881" y="2285"/>
                    </a:lnTo>
                    <a:lnTo>
                      <a:pt x="959357" y="1523"/>
                    </a:lnTo>
                    <a:lnTo>
                      <a:pt x="957071" y="761"/>
                    </a:lnTo>
                    <a:lnTo>
                      <a:pt x="955547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81" name="Google Shape;3281;p54"/>
              <p:cNvSpPr/>
              <p:nvPr/>
            </p:nvSpPr>
            <p:spPr>
              <a:xfrm>
                <a:off x="6976109" y="6298691"/>
                <a:ext cx="502920" cy="27939"/>
              </a:xfrm>
              <a:custGeom>
                <a:rect b="b" l="l" r="r" t="t"/>
                <a:pathLst>
                  <a:path extrusionOk="0" h="27939" w="502920">
                    <a:moveTo>
                      <a:pt x="0" y="27431"/>
                    </a:moveTo>
                    <a:lnTo>
                      <a:pt x="16002" y="26979"/>
                    </a:lnTo>
                    <a:lnTo>
                      <a:pt x="32004" y="26669"/>
                    </a:lnTo>
                    <a:lnTo>
                      <a:pt x="48006" y="26360"/>
                    </a:lnTo>
                    <a:lnTo>
                      <a:pt x="64008" y="25907"/>
                    </a:lnTo>
                    <a:lnTo>
                      <a:pt x="85725" y="25205"/>
                    </a:lnTo>
                    <a:lnTo>
                      <a:pt x="107441" y="24288"/>
                    </a:lnTo>
                    <a:lnTo>
                      <a:pt x="129158" y="23229"/>
                    </a:lnTo>
                    <a:lnTo>
                      <a:pt x="150876" y="22097"/>
                    </a:lnTo>
                    <a:lnTo>
                      <a:pt x="179331" y="20954"/>
                    </a:lnTo>
                    <a:lnTo>
                      <a:pt x="207644" y="19811"/>
                    </a:lnTo>
                    <a:lnTo>
                      <a:pt x="235958" y="18668"/>
                    </a:lnTo>
                    <a:lnTo>
                      <a:pt x="264414" y="17525"/>
                    </a:lnTo>
                    <a:lnTo>
                      <a:pt x="291274" y="16502"/>
                    </a:lnTo>
                    <a:lnTo>
                      <a:pt x="318135" y="15620"/>
                    </a:lnTo>
                    <a:lnTo>
                      <a:pt x="344995" y="14739"/>
                    </a:lnTo>
                    <a:lnTo>
                      <a:pt x="371856" y="13715"/>
                    </a:lnTo>
                    <a:lnTo>
                      <a:pt x="391287" y="13025"/>
                    </a:lnTo>
                    <a:lnTo>
                      <a:pt x="410718" y="12191"/>
                    </a:lnTo>
                    <a:lnTo>
                      <a:pt x="430149" y="11358"/>
                    </a:lnTo>
                    <a:lnTo>
                      <a:pt x="449580" y="10667"/>
                    </a:lnTo>
                    <a:lnTo>
                      <a:pt x="460438" y="10215"/>
                    </a:lnTo>
                    <a:lnTo>
                      <a:pt x="471297" y="9905"/>
                    </a:lnTo>
                    <a:lnTo>
                      <a:pt x="482155" y="9596"/>
                    </a:lnTo>
                    <a:lnTo>
                      <a:pt x="493014" y="9143"/>
                    </a:lnTo>
                    <a:lnTo>
                      <a:pt x="496062" y="9143"/>
                    </a:lnTo>
                    <a:lnTo>
                      <a:pt x="499872" y="9143"/>
                    </a:lnTo>
                    <a:lnTo>
                      <a:pt x="502920" y="9143"/>
                    </a:lnTo>
                    <a:lnTo>
                      <a:pt x="499872" y="9143"/>
                    </a:lnTo>
                    <a:lnTo>
                      <a:pt x="498348" y="9143"/>
                    </a:lnTo>
                    <a:lnTo>
                      <a:pt x="495300" y="9143"/>
                    </a:lnTo>
                    <a:lnTo>
                      <a:pt x="484631" y="9143"/>
                    </a:lnTo>
                    <a:lnTo>
                      <a:pt x="482345" y="6095"/>
                    </a:lnTo>
                    <a:lnTo>
                      <a:pt x="47472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82" name="Google Shape;3282;p54"/>
              <p:cNvSpPr/>
              <p:nvPr/>
            </p:nvSpPr>
            <p:spPr>
              <a:xfrm>
                <a:off x="6814566" y="5381244"/>
                <a:ext cx="479425" cy="34289"/>
              </a:xfrm>
              <a:custGeom>
                <a:rect b="b" l="l" r="r" t="t"/>
                <a:pathLst>
                  <a:path extrusionOk="0" h="34289" w="479425">
                    <a:moveTo>
                      <a:pt x="0" y="26669"/>
                    </a:moveTo>
                    <a:lnTo>
                      <a:pt x="44577" y="31920"/>
                    </a:lnTo>
                    <a:lnTo>
                      <a:pt x="88011" y="33373"/>
                    </a:lnTo>
                    <a:lnTo>
                      <a:pt x="109728" y="33527"/>
                    </a:lnTo>
                    <a:lnTo>
                      <a:pt x="124587" y="33635"/>
                    </a:lnTo>
                    <a:lnTo>
                      <a:pt x="139446" y="33813"/>
                    </a:lnTo>
                    <a:lnTo>
                      <a:pt x="154305" y="33849"/>
                    </a:lnTo>
                    <a:lnTo>
                      <a:pt x="169164" y="33527"/>
                    </a:lnTo>
                    <a:lnTo>
                      <a:pt x="232410" y="29908"/>
                    </a:lnTo>
                    <a:lnTo>
                      <a:pt x="295656" y="25145"/>
                    </a:lnTo>
                    <a:lnTo>
                      <a:pt x="308229" y="24133"/>
                    </a:lnTo>
                    <a:lnTo>
                      <a:pt x="320802" y="23336"/>
                    </a:lnTo>
                    <a:lnTo>
                      <a:pt x="333375" y="22681"/>
                    </a:lnTo>
                    <a:lnTo>
                      <a:pt x="345948" y="22097"/>
                    </a:lnTo>
                    <a:lnTo>
                      <a:pt x="354639" y="21538"/>
                    </a:lnTo>
                    <a:lnTo>
                      <a:pt x="363474" y="21050"/>
                    </a:lnTo>
                    <a:lnTo>
                      <a:pt x="372308" y="20704"/>
                    </a:lnTo>
                    <a:lnTo>
                      <a:pt x="381000" y="20573"/>
                    </a:lnTo>
                    <a:lnTo>
                      <a:pt x="389572" y="19883"/>
                    </a:lnTo>
                    <a:lnTo>
                      <a:pt x="398145" y="19049"/>
                    </a:lnTo>
                    <a:lnTo>
                      <a:pt x="406717" y="18216"/>
                    </a:lnTo>
                    <a:lnTo>
                      <a:pt x="415290" y="17525"/>
                    </a:lnTo>
                    <a:lnTo>
                      <a:pt x="422838" y="16823"/>
                    </a:lnTo>
                    <a:lnTo>
                      <a:pt x="430530" y="15906"/>
                    </a:lnTo>
                    <a:lnTo>
                      <a:pt x="438221" y="14847"/>
                    </a:lnTo>
                    <a:lnTo>
                      <a:pt x="445770" y="13715"/>
                    </a:lnTo>
                    <a:lnTo>
                      <a:pt x="452628" y="12953"/>
                    </a:lnTo>
                    <a:lnTo>
                      <a:pt x="459486" y="11429"/>
                    </a:lnTo>
                    <a:lnTo>
                      <a:pt x="466344" y="10667"/>
                    </a:lnTo>
                    <a:lnTo>
                      <a:pt x="469392" y="9905"/>
                    </a:lnTo>
                    <a:lnTo>
                      <a:pt x="472440" y="9905"/>
                    </a:lnTo>
                    <a:lnTo>
                      <a:pt x="475488" y="9143"/>
                    </a:lnTo>
                    <a:lnTo>
                      <a:pt x="477012" y="9143"/>
                    </a:lnTo>
                    <a:lnTo>
                      <a:pt x="477773" y="8381"/>
                    </a:lnTo>
                    <a:lnTo>
                      <a:pt x="479298" y="8381"/>
                    </a:lnTo>
                    <a:lnTo>
                      <a:pt x="471344" y="7715"/>
                    </a:lnTo>
                    <a:lnTo>
                      <a:pt x="464248" y="5905"/>
                    </a:lnTo>
                    <a:lnTo>
                      <a:pt x="457438" y="3238"/>
                    </a:lnTo>
                    <a:lnTo>
                      <a:pt x="45034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283" name="Google Shape;3283;p54"/>
              <p:cNvSpPr/>
              <p:nvPr/>
            </p:nvSpPr>
            <p:spPr>
              <a:xfrm>
                <a:off x="4687061" y="6338315"/>
                <a:ext cx="712470" cy="67945"/>
              </a:xfrm>
              <a:custGeom>
                <a:rect b="b" l="l" r="r" t="t"/>
                <a:pathLst>
                  <a:path extrusionOk="0" h="67945" w="712470">
                    <a:moveTo>
                      <a:pt x="17525" y="67818"/>
                    </a:moveTo>
                    <a:lnTo>
                      <a:pt x="9798" y="65686"/>
                    </a:lnTo>
                    <a:lnTo>
                      <a:pt x="7143" y="65055"/>
                    </a:lnTo>
                    <a:lnTo>
                      <a:pt x="6060" y="64281"/>
                    </a:lnTo>
                    <a:lnTo>
                      <a:pt x="3047" y="61722"/>
                    </a:lnTo>
                    <a:lnTo>
                      <a:pt x="2285" y="60960"/>
                    </a:lnTo>
                    <a:lnTo>
                      <a:pt x="761" y="59436"/>
                    </a:lnTo>
                    <a:lnTo>
                      <a:pt x="0" y="58674"/>
                    </a:lnTo>
                    <a:lnTo>
                      <a:pt x="0" y="57912"/>
                    </a:lnTo>
                    <a:lnTo>
                      <a:pt x="3047" y="56388"/>
                    </a:lnTo>
                    <a:lnTo>
                      <a:pt x="8381" y="54864"/>
                    </a:lnTo>
                    <a:lnTo>
                      <a:pt x="44957" y="51816"/>
                    </a:lnTo>
                    <a:lnTo>
                      <a:pt x="55114" y="51827"/>
                    </a:lnTo>
                    <a:lnTo>
                      <a:pt x="65055" y="51911"/>
                    </a:lnTo>
                    <a:lnTo>
                      <a:pt x="74854" y="52137"/>
                    </a:lnTo>
                    <a:lnTo>
                      <a:pt x="84581" y="52578"/>
                    </a:lnTo>
                    <a:lnTo>
                      <a:pt x="98167" y="53459"/>
                    </a:lnTo>
                    <a:lnTo>
                      <a:pt x="111537" y="53911"/>
                    </a:lnTo>
                    <a:lnTo>
                      <a:pt x="124765" y="54078"/>
                    </a:lnTo>
                    <a:lnTo>
                      <a:pt x="137921" y="54102"/>
                    </a:lnTo>
                    <a:lnTo>
                      <a:pt x="155507" y="52458"/>
                    </a:lnTo>
                    <a:lnTo>
                      <a:pt x="172878" y="50101"/>
                    </a:lnTo>
                    <a:lnTo>
                      <a:pt x="190107" y="47458"/>
                    </a:lnTo>
                    <a:lnTo>
                      <a:pt x="207263" y="44958"/>
                    </a:lnTo>
                    <a:lnTo>
                      <a:pt x="247268" y="40957"/>
                    </a:lnTo>
                    <a:lnTo>
                      <a:pt x="287273" y="38099"/>
                    </a:lnTo>
                    <a:lnTo>
                      <a:pt x="308288" y="36956"/>
                    </a:lnTo>
                    <a:lnTo>
                      <a:pt x="329088" y="35813"/>
                    </a:lnTo>
                    <a:lnTo>
                      <a:pt x="370331" y="33527"/>
                    </a:lnTo>
                    <a:lnTo>
                      <a:pt x="409194" y="29908"/>
                    </a:lnTo>
                    <a:lnTo>
                      <a:pt x="448055" y="25145"/>
                    </a:lnTo>
                    <a:lnTo>
                      <a:pt x="488822" y="19335"/>
                    </a:lnTo>
                    <a:lnTo>
                      <a:pt x="509135" y="16037"/>
                    </a:lnTo>
                    <a:lnTo>
                      <a:pt x="529590" y="12953"/>
                    </a:lnTo>
                    <a:lnTo>
                      <a:pt x="542734" y="11132"/>
                    </a:lnTo>
                    <a:lnTo>
                      <a:pt x="555879" y="9239"/>
                    </a:lnTo>
                    <a:lnTo>
                      <a:pt x="569023" y="7489"/>
                    </a:lnTo>
                    <a:lnTo>
                      <a:pt x="613029" y="5345"/>
                    </a:lnTo>
                    <a:lnTo>
                      <a:pt x="623316" y="5333"/>
                    </a:lnTo>
                    <a:lnTo>
                      <a:pt x="631316" y="5322"/>
                    </a:lnTo>
                    <a:lnTo>
                      <a:pt x="639318" y="5238"/>
                    </a:lnTo>
                    <a:lnTo>
                      <a:pt x="647319" y="5012"/>
                    </a:lnTo>
                    <a:lnTo>
                      <a:pt x="655319" y="4571"/>
                    </a:lnTo>
                    <a:lnTo>
                      <a:pt x="662618" y="4441"/>
                    </a:lnTo>
                    <a:lnTo>
                      <a:pt x="697134" y="1238"/>
                    </a:lnTo>
                    <a:lnTo>
                      <a:pt x="703766" y="369"/>
                    </a:lnTo>
                    <a:lnTo>
                      <a:pt x="710183" y="0"/>
                    </a:lnTo>
                    <a:lnTo>
                      <a:pt x="711707" y="0"/>
                    </a:lnTo>
                    <a:lnTo>
                      <a:pt x="712469" y="0"/>
                    </a:lnTo>
                    <a:lnTo>
                      <a:pt x="710183" y="0"/>
                    </a:lnTo>
                    <a:lnTo>
                      <a:pt x="707897" y="0"/>
                    </a:lnTo>
                    <a:lnTo>
                      <a:pt x="701040" y="1523"/>
                    </a:lnTo>
                    <a:lnTo>
                      <a:pt x="697991" y="1523"/>
                    </a:lnTo>
                    <a:lnTo>
                      <a:pt x="693419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cxnSp>
          <p:nvCxnSpPr>
            <p:cNvPr id="3284" name="Google Shape;3284;p54"/>
            <p:cNvCxnSpPr/>
            <p:nvPr/>
          </p:nvCxnSpPr>
          <p:spPr>
            <a:xfrm flipH="1" rot="10800000">
              <a:off x="4197525" y="4594775"/>
              <a:ext cx="4873800" cy="4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285" name="Google Shape;3285;p54"/>
          <p:cNvCxnSpPr/>
          <p:nvPr/>
        </p:nvCxnSpPr>
        <p:spPr>
          <a:xfrm flipH="1">
            <a:off x="3379648" y="78154"/>
            <a:ext cx="39000" cy="51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9"/>
          <p:cNvGrpSpPr/>
          <p:nvPr/>
        </p:nvGrpSpPr>
        <p:grpSpPr>
          <a:xfrm>
            <a:off x="692725" y="1260742"/>
            <a:ext cx="7694132" cy="2670700"/>
            <a:chOff x="1137640" y="2136622"/>
            <a:chExt cx="6085204" cy="2577896"/>
          </a:xfrm>
        </p:grpSpPr>
        <p:grpSp>
          <p:nvGrpSpPr>
            <p:cNvPr id="388" name="Google Shape;388;p19"/>
            <p:cNvGrpSpPr/>
            <p:nvPr/>
          </p:nvGrpSpPr>
          <p:grpSpPr>
            <a:xfrm>
              <a:off x="4552162" y="2136622"/>
              <a:ext cx="1273352" cy="443890"/>
              <a:chOff x="4552162" y="2136622"/>
              <a:chExt cx="1273352" cy="443890"/>
            </a:xfrm>
          </p:grpSpPr>
          <p:sp>
            <p:nvSpPr>
              <p:cNvPr id="389" name="Google Shape;389;p19"/>
              <p:cNvSpPr/>
              <p:nvPr/>
            </p:nvSpPr>
            <p:spPr>
              <a:xfrm>
                <a:off x="4601717" y="2441448"/>
                <a:ext cx="1106170" cy="139064"/>
              </a:xfrm>
              <a:custGeom>
                <a:rect b="b" l="l" r="r" t="t"/>
                <a:pathLst>
                  <a:path extrusionOk="0" h="139064" w="1106170">
                    <a:moveTo>
                      <a:pt x="0" y="138684"/>
                    </a:moveTo>
                    <a:lnTo>
                      <a:pt x="20014" y="135516"/>
                    </a:lnTo>
                    <a:lnTo>
                      <a:pt x="40100" y="132778"/>
                    </a:lnTo>
                    <a:lnTo>
                      <a:pt x="60328" y="130325"/>
                    </a:lnTo>
                    <a:lnTo>
                      <a:pt x="80772" y="128016"/>
                    </a:lnTo>
                    <a:lnTo>
                      <a:pt x="120193" y="123313"/>
                    </a:lnTo>
                    <a:lnTo>
                      <a:pt x="159543" y="118395"/>
                    </a:lnTo>
                    <a:lnTo>
                      <a:pt x="198751" y="113335"/>
                    </a:lnTo>
                    <a:lnTo>
                      <a:pt x="237744" y="108204"/>
                    </a:lnTo>
                    <a:lnTo>
                      <a:pt x="287976" y="101670"/>
                    </a:lnTo>
                    <a:lnTo>
                      <a:pt x="338102" y="95052"/>
                    </a:lnTo>
                    <a:lnTo>
                      <a:pt x="388143" y="88392"/>
                    </a:lnTo>
                    <a:lnTo>
                      <a:pt x="438121" y="81731"/>
                    </a:lnTo>
                    <a:lnTo>
                      <a:pt x="488057" y="75113"/>
                    </a:lnTo>
                    <a:lnTo>
                      <a:pt x="537972" y="68580"/>
                    </a:lnTo>
                    <a:lnTo>
                      <a:pt x="590013" y="62020"/>
                    </a:lnTo>
                    <a:lnTo>
                      <a:pt x="641945" y="55241"/>
                    </a:lnTo>
                    <a:lnTo>
                      <a:pt x="693840" y="48390"/>
                    </a:lnTo>
                    <a:lnTo>
                      <a:pt x="745772" y="41611"/>
                    </a:lnTo>
                    <a:lnTo>
                      <a:pt x="797814" y="35052"/>
                    </a:lnTo>
                    <a:lnTo>
                      <a:pt x="848796" y="28205"/>
                    </a:lnTo>
                    <a:lnTo>
                      <a:pt x="899921" y="21431"/>
                    </a:lnTo>
                    <a:lnTo>
                      <a:pt x="951047" y="14799"/>
                    </a:lnTo>
                    <a:lnTo>
                      <a:pt x="1002030" y="8382"/>
                    </a:lnTo>
                    <a:lnTo>
                      <a:pt x="1053846" y="2762"/>
                    </a:lnTo>
                    <a:lnTo>
                      <a:pt x="1105662" y="0"/>
                    </a:lnTo>
                    <a:lnTo>
                      <a:pt x="1095470" y="2012"/>
                    </a:lnTo>
                    <a:lnTo>
                      <a:pt x="1085278" y="3524"/>
                    </a:lnTo>
                    <a:lnTo>
                      <a:pt x="1074801" y="4607"/>
                    </a:lnTo>
                    <a:lnTo>
                      <a:pt x="1063752" y="53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0" name="Google Shape;390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2162" y="2196058"/>
                <a:ext cx="115779" cy="2042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Google Shape;391;p19"/>
              <p:cNvSpPr/>
              <p:nvPr/>
            </p:nvSpPr>
            <p:spPr>
              <a:xfrm>
                <a:off x="4701063" y="2292858"/>
                <a:ext cx="52704" cy="82550"/>
              </a:xfrm>
              <a:custGeom>
                <a:rect b="b" l="l" r="r" t="t"/>
                <a:pathLst>
                  <a:path extrusionOk="0" h="82550" w="52704">
                    <a:moveTo>
                      <a:pt x="3524" y="17525"/>
                    </a:moveTo>
                    <a:lnTo>
                      <a:pt x="297" y="30432"/>
                    </a:lnTo>
                    <a:lnTo>
                      <a:pt x="0" y="40195"/>
                    </a:lnTo>
                    <a:lnTo>
                      <a:pt x="2988" y="49672"/>
                    </a:lnTo>
                    <a:lnTo>
                      <a:pt x="34004" y="82295"/>
                    </a:lnTo>
                    <a:lnTo>
                      <a:pt x="41028" y="81498"/>
                    </a:lnTo>
                    <a:lnTo>
                      <a:pt x="46196" y="77628"/>
                    </a:lnTo>
                    <a:lnTo>
                      <a:pt x="49649" y="71901"/>
                    </a:lnTo>
                    <a:lnTo>
                      <a:pt x="51530" y="65531"/>
                    </a:lnTo>
                    <a:lnTo>
                      <a:pt x="52673" y="54840"/>
                    </a:lnTo>
                    <a:lnTo>
                      <a:pt x="51530" y="44576"/>
                    </a:lnTo>
                    <a:lnTo>
                      <a:pt x="29051" y="13430"/>
                    </a:lnTo>
                    <a:lnTo>
                      <a:pt x="13430" y="3809"/>
                    </a:lnTo>
                    <a:lnTo>
                      <a:pt x="7334" y="0"/>
                    </a:lnTo>
                    <a:lnTo>
                      <a:pt x="9620" y="2285"/>
                    </a:lnTo>
                    <a:lnTo>
                      <a:pt x="14192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4790884" y="2233981"/>
                <a:ext cx="74929" cy="139064"/>
              </a:xfrm>
              <a:custGeom>
                <a:rect b="b" l="l" r="r" t="t"/>
                <a:pathLst>
                  <a:path extrusionOk="0" h="139064" w="74929">
                    <a:moveTo>
                      <a:pt x="48577" y="27634"/>
                    </a:moveTo>
                    <a:lnTo>
                      <a:pt x="17144" y="0"/>
                    </a:lnTo>
                    <a:lnTo>
                      <a:pt x="11810" y="3155"/>
                    </a:lnTo>
                    <a:lnTo>
                      <a:pt x="7905" y="8453"/>
                    </a:lnTo>
                    <a:lnTo>
                      <a:pt x="5143" y="14680"/>
                    </a:lnTo>
                    <a:lnTo>
                      <a:pt x="1785" y="25026"/>
                    </a:lnTo>
                    <a:lnTo>
                      <a:pt x="0" y="36873"/>
                    </a:lnTo>
                    <a:lnTo>
                      <a:pt x="214" y="48863"/>
                    </a:lnTo>
                    <a:lnTo>
                      <a:pt x="29432" y="80641"/>
                    </a:lnTo>
                    <a:lnTo>
                      <a:pt x="57149" y="86403"/>
                    </a:lnTo>
                    <a:lnTo>
                      <a:pt x="65912" y="88201"/>
                    </a:lnTo>
                    <a:lnTo>
                      <a:pt x="72961" y="91642"/>
                    </a:lnTo>
                    <a:lnTo>
                      <a:pt x="74914" y="97762"/>
                    </a:lnTo>
                    <a:lnTo>
                      <a:pt x="71437" y="104024"/>
                    </a:lnTo>
                    <a:lnTo>
                      <a:pt x="65674" y="109430"/>
                    </a:lnTo>
                    <a:lnTo>
                      <a:pt x="60769" y="112978"/>
                    </a:lnTo>
                    <a:lnTo>
                      <a:pt x="51768" y="119776"/>
                    </a:lnTo>
                    <a:lnTo>
                      <a:pt x="41338" y="126789"/>
                    </a:lnTo>
                    <a:lnTo>
                      <a:pt x="30337" y="132802"/>
                    </a:lnTo>
                    <a:lnTo>
                      <a:pt x="19621" y="136600"/>
                    </a:lnTo>
                    <a:lnTo>
                      <a:pt x="10477" y="138886"/>
                    </a:lnTo>
                    <a:lnTo>
                      <a:pt x="9715" y="136600"/>
                    </a:lnTo>
                    <a:lnTo>
                      <a:pt x="8953" y="1305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4871632" y="2243994"/>
                <a:ext cx="74295" cy="122555"/>
              </a:xfrm>
              <a:custGeom>
                <a:rect b="b" l="l" r="r" t="t"/>
                <a:pathLst>
                  <a:path extrusionOk="0" h="122555" w="74295">
                    <a:moveTo>
                      <a:pt x="40981" y="14573"/>
                    </a:moveTo>
                    <a:lnTo>
                      <a:pt x="38766" y="7715"/>
                    </a:lnTo>
                    <a:lnTo>
                      <a:pt x="35837" y="2571"/>
                    </a:lnTo>
                    <a:lnTo>
                      <a:pt x="30908" y="0"/>
                    </a:lnTo>
                    <a:lnTo>
                      <a:pt x="22693" y="857"/>
                    </a:lnTo>
                    <a:lnTo>
                      <a:pt x="0" y="37242"/>
                    </a:lnTo>
                    <a:lnTo>
                      <a:pt x="785" y="45624"/>
                    </a:lnTo>
                    <a:lnTo>
                      <a:pt x="39754" y="70139"/>
                    </a:lnTo>
                    <a:lnTo>
                      <a:pt x="50125" y="71723"/>
                    </a:lnTo>
                    <a:lnTo>
                      <a:pt x="56280" y="72866"/>
                    </a:lnTo>
                    <a:lnTo>
                      <a:pt x="63365" y="74580"/>
                    </a:lnTo>
                    <a:lnTo>
                      <a:pt x="69734" y="77723"/>
                    </a:lnTo>
                    <a:lnTo>
                      <a:pt x="73747" y="83153"/>
                    </a:lnTo>
                    <a:lnTo>
                      <a:pt x="72354" y="90618"/>
                    </a:lnTo>
                    <a:lnTo>
                      <a:pt x="38409" y="117728"/>
                    </a:lnTo>
                    <a:lnTo>
                      <a:pt x="21931" y="122015"/>
                    </a:lnTo>
                    <a:lnTo>
                      <a:pt x="17359" y="122015"/>
                    </a:lnTo>
                    <a:lnTo>
                      <a:pt x="20407" y="109061"/>
                    </a:lnTo>
                    <a:lnTo>
                      <a:pt x="20407" y="10677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4975097" y="2276094"/>
                <a:ext cx="19050" cy="74294"/>
              </a:xfrm>
              <a:custGeom>
                <a:rect b="b" l="l" r="r" t="t"/>
                <a:pathLst>
                  <a:path extrusionOk="0" h="74294" w="19050">
                    <a:moveTo>
                      <a:pt x="0" y="0"/>
                    </a:moveTo>
                    <a:lnTo>
                      <a:pt x="11430" y="40386"/>
                    </a:lnTo>
                    <a:lnTo>
                      <a:pt x="14382" y="58007"/>
                    </a:lnTo>
                    <a:lnTo>
                      <a:pt x="16252" y="66424"/>
                    </a:lnTo>
                    <a:lnTo>
                      <a:pt x="19050" y="739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4949951" y="216712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5031485" y="2230374"/>
                <a:ext cx="72389" cy="123189"/>
              </a:xfrm>
              <a:custGeom>
                <a:rect b="b" l="l" r="r" t="t"/>
                <a:pathLst>
                  <a:path extrusionOk="0" h="123189" w="72389">
                    <a:moveTo>
                      <a:pt x="0" y="0"/>
                    </a:moveTo>
                    <a:lnTo>
                      <a:pt x="4071" y="42862"/>
                    </a:lnTo>
                    <a:lnTo>
                      <a:pt x="11882" y="89082"/>
                    </a:lnTo>
                    <a:lnTo>
                      <a:pt x="15240" y="102107"/>
                    </a:lnTo>
                    <a:lnTo>
                      <a:pt x="16764" y="108966"/>
                    </a:lnTo>
                    <a:lnTo>
                      <a:pt x="17526" y="111252"/>
                    </a:lnTo>
                    <a:lnTo>
                      <a:pt x="17585" y="102810"/>
                    </a:lnTo>
                    <a:lnTo>
                      <a:pt x="18002" y="94583"/>
                    </a:lnTo>
                    <a:lnTo>
                      <a:pt x="35373" y="56411"/>
                    </a:lnTo>
                    <a:lnTo>
                      <a:pt x="49911" y="52054"/>
                    </a:lnTo>
                    <a:lnTo>
                      <a:pt x="56388" y="52958"/>
                    </a:lnTo>
                    <a:lnTo>
                      <a:pt x="62293" y="55578"/>
                    </a:lnTo>
                    <a:lnTo>
                      <a:pt x="67056" y="60197"/>
                    </a:lnTo>
                    <a:lnTo>
                      <a:pt x="70318" y="66651"/>
                    </a:lnTo>
                    <a:lnTo>
                      <a:pt x="72009" y="74104"/>
                    </a:lnTo>
                    <a:lnTo>
                      <a:pt x="71985" y="81843"/>
                    </a:lnTo>
                    <a:lnTo>
                      <a:pt x="49744" y="113371"/>
                    </a:lnTo>
                    <a:lnTo>
                      <a:pt x="32004" y="122682"/>
                    </a:lnTo>
                    <a:lnTo>
                      <a:pt x="29718" y="121157"/>
                    </a:lnTo>
                    <a:lnTo>
                      <a:pt x="23622" y="1158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5124449" y="2198370"/>
                <a:ext cx="107950" cy="138430"/>
              </a:xfrm>
              <a:custGeom>
                <a:rect b="b" l="l" r="r" t="t"/>
                <a:pathLst>
                  <a:path extrusionOk="0" h="138430" w="107950">
                    <a:moveTo>
                      <a:pt x="0" y="0"/>
                    </a:moveTo>
                    <a:lnTo>
                      <a:pt x="4572" y="49530"/>
                    </a:lnTo>
                    <a:lnTo>
                      <a:pt x="14644" y="96250"/>
                    </a:lnTo>
                    <a:lnTo>
                      <a:pt x="38350" y="135683"/>
                    </a:lnTo>
                    <a:lnTo>
                      <a:pt x="48768" y="137922"/>
                    </a:lnTo>
                    <a:lnTo>
                      <a:pt x="59412" y="134874"/>
                    </a:lnTo>
                    <a:lnTo>
                      <a:pt x="82355" y="96309"/>
                    </a:lnTo>
                    <a:lnTo>
                      <a:pt x="82748" y="53709"/>
                    </a:lnTo>
                    <a:lnTo>
                      <a:pt x="49637" y="75461"/>
                    </a:lnTo>
                    <a:lnTo>
                      <a:pt x="54125" y="113942"/>
                    </a:lnTo>
                    <a:lnTo>
                      <a:pt x="95250" y="135635"/>
                    </a:lnTo>
                    <a:lnTo>
                      <a:pt x="99060" y="135635"/>
                    </a:lnTo>
                    <a:lnTo>
                      <a:pt x="102870" y="135635"/>
                    </a:lnTo>
                    <a:lnTo>
                      <a:pt x="107442" y="1356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8" name="Google Shape;398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13806" y="2136622"/>
                <a:ext cx="105968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43346" y="2159482"/>
                <a:ext cx="182168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0" name="Google Shape;40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98746" y="2849092"/>
              <a:ext cx="408709" cy="160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57062" y="3101314"/>
              <a:ext cx="329711" cy="195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4322" y="2858998"/>
              <a:ext cx="130352" cy="1669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3" name="Google Shape;403;p19"/>
            <p:cNvGrpSpPr/>
            <p:nvPr/>
          </p:nvGrpSpPr>
          <p:grpSpPr>
            <a:xfrm>
              <a:off x="6317597" y="3917702"/>
              <a:ext cx="469561" cy="356380"/>
              <a:chOff x="6317597" y="3917702"/>
              <a:chExt cx="469561" cy="356380"/>
            </a:xfrm>
          </p:grpSpPr>
          <p:pic>
            <p:nvPicPr>
              <p:cNvPr id="404" name="Google Shape;404;p1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317597" y="4036288"/>
                <a:ext cx="83608" cy="237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" name="Google Shape;405;p1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439541" y="4050004"/>
                <a:ext cx="116327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1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97751" y="3917702"/>
                <a:ext cx="189407" cy="315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7" name="Google Shape;407;p19"/>
            <p:cNvGrpSpPr/>
            <p:nvPr/>
          </p:nvGrpSpPr>
          <p:grpSpPr>
            <a:xfrm>
              <a:off x="6852665" y="4054602"/>
              <a:ext cx="77089" cy="63245"/>
              <a:chOff x="6852665" y="4054602"/>
              <a:chExt cx="77089" cy="63245"/>
            </a:xfrm>
          </p:grpSpPr>
          <p:sp>
            <p:nvSpPr>
              <p:cNvPr id="408" name="Google Shape;408;p19"/>
              <p:cNvSpPr/>
              <p:nvPr/>
            </p:nvSpPr>
            <p:spPr>
              <a:xfrm>
                <a:off x="6852665" y="4054602"/>
                <a:ext cx="55879" cy="8889"/>
              </a:xfrm>
              <a:custGeom>
                <a:rect b="b" l="l" r="r" t="t"/>
                <a:pathLst>
                  <a:path extrusionOk="0" h="8889" w="55879">
                    <a:moveTo>
                      <a:pt x="0" y="3048"/>
                    </a:moveTo>
                    <a:lnTo>
                      <a:pt x="9596" y="3464"/>
                    </a:lnTo>
                    <a:lnTo>
                      <a:pt x="19050" y="3524"/>
                    </a:lnTo>
                    <a:lnTo>
                      <a:pt x="28503" y="3155"/>
                    </a:lnTo>
                    <a:lnTo>
                      <a:pt x="38100" y="2286"/>
                    </a:lnTo>
                    <a:lnTo>
                      <a:pt x="41148" y="2286"/>
                    </a:lnTo>
                    <a:lnTo>
                      <a:pt x="53340" y="0"/>
                    </a:lnTo>
                    <a:lnTo>
                      <a:pt x="55626" y="3048"/>
                    </a:lnTo>
                    <a:lnTo>
                      <a:pt x="55626" y="5334"/>
                    </a:lnTo>
                    <a:lnTo>
                      <a:pt x="55626" y="6858"/>
                    </a:lnTo>
                    <a:lnTo>
                      <a:pt x="55626" y="83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6854189" y="4102608"/>
                <a:ext cx="75565" cy="15239"/>
              </a:xfrm>
              <a:custGeom>
                <a:rect b="b" l="l" r="r" t="t"/>
                <a:pathLst>
                  <a:path extrusionOk="0" h="15239" w="75565">
                    <a:moveTo>
                      <a:pt x="0" y="15239"/>
                    </a:moveTo>
                    <a:lnTo>
                      <a:pt x="38040" y="9989"/>
                    </a:lnTo>
                    <a:lnTo>
                      <a:pt x="67056" y="2285"/>
                    </a:lnTo>
                    <a:lnTo>
                      <a:pt x="7543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0" name="Google Shape;410;p19"/>
            <p:cNvSpPr/>
            <p:nvPr/>
          </p:nvSpPr>
          <p:spPr>
            <a:xfrm>
              <a:off x="7000017" y="4005071"/>
              <a:ext cx="12700" cy="120014"/>
            </a:xfrm>
            <a:custGeom>
              <a:rect b="b" l="l" r="r" t="t"/>
              <a:pathLst>
                <a:path extrusionOk="0" h="120014" w="12700">
                  <a:moveTo>
                    <a:pt x="1238" y="0"/>
                  </a:moveTo>
                  <a:lnTo>
                    <a:pt x="0" y="12311"/>
                  </a:lnTo>
                  <a:lnTo>
                    <a:pt x="476" y="23622"/>
                  </a:lnTo>
                  <a:lnTo>
                    <a:pt x="2095" y="34932"/>
                  </a:lnTo>
                  <a:lnTo>
                    <a:pt x="4286" y="47244"/>
                  </a:lnTo>
                  <a:lnTo>
                    <a:pt x="6977" y="63246"/>
                  </a:lnTo>
                  <a:lnTo>
                    <a:pt x="9239" y="79248"/>
                  </a:lnTo>
                  <a:lnTo>
                    <a:pt x="10929" y="95250"/>
                  </a:lnTo>
                  <a:lnTo>
                    <a:pt x="11906" y="111252"/>
                  </a:lnTo>
                  <a:lnTo>
                    <a:pt x="11906" y="116586"/>
                  </a:lnTo>
                  <a:lnTo>
                    <a:pt x="12668" y="117348"/>
                  </a:lnTo>
                  <a:lnTo>
                    <a:pt x="10382" y="1196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19"/>
            <p:cNvGrpSpPr/>
            <p:nvPr/>
          </p:nvGrpSpPr>
          <p:grpSpPr>
            <a:xfrm>
              <a:off x="6054090" y="3441192"/>
              <a:ext cx="621029" cy="320166"/>
              <a:chOff x="6054090" y="3441192"/>
              <a:chExt cx="621029" cy="320166"/>
            </a:xfrm>
          </p:grpSpPr>
          <p:sp>
            <p:nvSpPr>
              <p:cNvPr id="412" name="Google Shape;412;p19"/>
              <p:cNvSpPr/>
              <p:nvPr/>
            </p:nvSpPr>
            <p:spPr>
              <a:xfrm>
                <a:off x="6142482" y="3560826"/>
                <a:ext cx="107314" cy="116204"/>
              </a:xfrm>
              <a:custGeom>
                <a:rect b="b" l="l" r="r" t="t"/>
                <a:pathLst>
                  <a:path extrusionOk="0" h="116204" w="107314">
                    <a:moveTo>
                      <a:pt x="0" y="35813"/>
                    </a:moveTo>
                    <a:lnTo>
                      <a:pt x="10668" y="83819"/>
                    </a:lnTo>
                    <a:lnTo>
                      <a:pt x="34111" y="116204"/>
                    </a:lnTo>
                    <a:lnTo>
                      <a:pt x="40290" y="114680"/>
                    </a:lnTo>
                    <a:lnTo>
                      <a:pt x="62186" y="73342"/>
                    </a:lnTo>
                    <a:lnTo>
                      <a:pt x="63674" y="33968"/>
                    </a:lnTo>
                    <a:lnTo>
                      <a:pt x="63246" y="25145"/>
                    </a:lnTo>
                    <a:lnTo>
                      <a:pt x="62484" y="28955"/>
                    </a:lnTo>
                    <a:lnTo>
                      <a:pt x="63246" y="36575"/>
                    </a:lnTo>
                    <a:lnTo>
                      <a:pt x="65532" y="41909"/>
                    </a:lnTo>
                    <a:lnTo>
                      <a:pt x="68699" y="50458"/>
                    </a:lnTo>
                    <a:lnTo>
                      <a:pt x="96012" y="83057"/>
                    </a:lnTo>
                    <a:lnTo>
                      <a:pt x="101346" y="77723"/>
                    </a:lnTo>
                    <a:lnTo>
                      <a:pt x="104751" y="71616"/>
                    </a:lnTo>
                    <a:lnTo>
                      <a:pt x="106298" y="64293"/>
                    </a:lnTo>
                    <a:lnTo>
                      <a:pt x="106703" y="56828"/>
                    </a:lnTo>
                    <a:lnTo>
                      <a:pt x="106680" y="50291"/>
                    </a:lnTo>
                    <a:lnTo>
                      <a:pt x="99060" y="8381"/>
                    </a:lnTo>
                    <a:lnTo>
                      <a:pt x="98297" y="4571"/>
                    </a:lnTo>
                    <a:lnTo>
                      <a:pt x="9677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6217920" y="3441192"/>
                <a:ext cx="55245" cy="93345"/>
              </a:xfrm>
              <a:custGeom>
                <a:rect b="b" l="l" r="r" t="t"/>
                <a:pathLst>
                  <a:path extrusionOk="0" h="93345" w="55245">
                    <a:moveTo>
                      <a:pt x="0" y="16001"/>
                    </a:moveTo>
                    <a:lnTo>
                      <a:pt x="37338" y="6857"/>
                    </a:lnTo>
                    <a:lnTo>
                      <a:pt x="43434" y="4571"/>
                    </a:lnTo>
                    <a:lnTo>
                      <a:pt x="49530" y="2285"/>
                    </a:lnTo>
                    <a:lnTo>
                      <a:pt x="54864" y="0"/>
                    </a:lnTo>
                    <a:lnTo>
                      <a:pt x="48006" y="0"/>
                    </a:lnTo>
                    <a:lnTo>
                      <a:pt x="43434" y="2285"/>
                    </a:lnTo>
                    <a:lnTo>
                      <a:pt x="23931" y="39183"/>
                    </a:lnTo>
                    <a:lnTo>
                      <a:pt x="24765" y="48291"/>
                    </a:lnTo>
                    <a:lnTo>
                      <a:pt x="39254" y="86546"/>
                    </a:lnTo>
                    <a:lnTo>
                      <a:pt x="42672" y="9296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6300978" y="3554242"/>
                <a:ext cx="45720" cy="80010"/>
              </a:xfrm>
              <a:custGeom>
                <a:rect b="b" l="l" r="r" t="t"/>
                <a:pathLst>
                  <a:path extrusionOk="0" h="80010" w="45720">
                    <a:moveTo>
                      <a:pt x="0" y="10394"/>
                    </a:moveTo>
                    <a:lnTo>
                      <a:pt x="8239" y="5310"/>
                    </a:lnTo>
                    <a:lnTo>
                      <a:pt x="15620" y="1726"/>
                    </a:lnTo>
                    <a:lnTo>
                      <a:pt x="23574" y="0"/>
                    </a:lnTo>
                    <a:lnTo>
                      <a:pt x="33528" y="488"/>
                    </a:lnTo>
                    <a:lnTo>
                      <a:pt x="40255" y="3309"/>
                    </a:lnTo>
                    <a:lnTo>
                      <a:pt x="43910" y="8774"/>
                    </a:lnTo>
                    <a:lnTo>
                      <a:pt x="45422" y="15811"/>
                    </a:lnTo>
                    <a:lnTo>
                      <a:pt x="45720" y="23348"/>
                    </a:lnTo>
                    <a:lnTo>
                      <a:pt x="45327" y="33813"/>
                    </a:lnTo>
                    <a:lnTo>
                      <a:pt x="43148" y="43636"/>
                    </a:lnTo>
                    <a:lnTo>
                      <a:pt x="39397" y="53030"/>
                    </a:lnTo>
                    <a:lnTo>
                      <a:pt x="34290" y="62210"/>
                    </a:lnTo>
                    <a:lnTo>
                      <a:pt x="33528" y="62972"/>
                    </a:lnTo>
                    <a:lnTo>
                      <a:pt x="24384" y="79736"/>
                    </a:lnTo>
                    <a:lnTo>
                      <a:pt x="21336" y="78974"/>
                    </a:lnTo>
                    <a:lnTo>
                      <a:pt x="21336" y="77450"/>
                    </a:lnTo>
                    <a:lnTo>
                      <a:pt x="21336" y="75926"/>
                    </a:lnTo>
                    <a:lnTo>
                      <a:pt x="21336" y="751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6349746" y="3546348"/>
                <a:ext cx="48260" cy="78739"/>
              </a:xfrm>
              <a:custGeom>
                <a:rect b="b" l="l" r="r" t="t"/>
                <a:pathLst>
                  <a:path extrusionOk="0" h="78739" w="48260">
                    <a:moveTo>
                      <a:pt x="6096" y="0"/>
                    </a:moveTo>
                    <a:lnTo>
                      <a:pt x="3214" y="9941"/>
                    </a:lnTo>
                    <a:lnTo>
                      <a:pt x="1333" y="19526"/>
                    </a:lnTo>
                    <a:lnTo>
                      <a:pt x="309" y="29253"/>
                    </a:lnTo>
                    <a:lnTo>
                      <a:pt x="0" y="39624"/>
                    </a:lnTo>
                    <a:lnTo>
                      <a:pt x="666" y="49399"/>
                    </a:lnTo>
                    <a:lnTo>
                      <a:pt x="28479" y="78295"/>
                    </a:lnTo>
                    <a:lnTo>
                      <a:pt x="35492" y="77581"/>
                    </a:lnTo>
                    <a:lnTo>
                      <a:pt x="41148" y="75437"/>
                    </a:lnTo>
                    <a:lnTo>
                      <a:pt x="43434" y="73913"/>
                    </a:lnTo>
                    <a:lnTo>
                      <a:pt x="45720" y="72389"/>
                    </a:lnTo>
                    <a:lnTo>
                      <a:pt x="48006" y="708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6418516" y="3593592"/>
                <a:ext cx="4445" cy="55879"/>
              </a:xfrm>
              <a:custGeom>
                <a:rect b="b" l="l" r="r" t="t"/>
                <a:pathLst>
                  <a:path extrusionOk="0" h="55879" w="4445">
                    <a:moveTo>
                      <a:pt x="2095" y="0"/>
                    </a:moveTo>
                    <a:lnTo>
                      <a:pt x="690" y="8179"/>
                    </a:lnTo>
                    <a:lnTo>
                      <a:pt x="0" y="15144"/>
                    </a:lnTo>
                    <a:lnTo>
                      <a:pt x="166" y="21967"/>
                    </a:lnTo>
                    <a:lnTo>
                      <a:pt x="1333" y="29718"/>
                    </a:lnTo>
                    <a:lnTo>
                      <a:pt x="3619" y="37338"/>
                    </a:lnTo>
                    <a:lnTo>
                      <a:pt x="4381" y="44958"/>
                    </a:lnTo>
                    <a:lnTo>
                      <a:pt x="4381" y="52577"/>
                    </a:lnTo>
                    <a:lnTo>
                      <a:pt x="4381" y="53340"/>
                    </a:lnTo>
                    <a:lnTo>
                      <a:pt x="4381" y="54864"/>
                    </a:lnTo>
                    <a:lnTo>
                      <a:pt x="4381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6416040" y="35212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6456426" y="3464052"/>
                <a:ext cx="67309" cy="203200"/>
              </a:xfrm>
              <a:custGeom>
                <a:rect b="b" l="l" r="r" t="t"/>
                <a:pathLst>
                  <a:path extrusionOk="0" h="203200" w="67309">
                    <a:moveTo>
                      <a:pt x="0" y="0"/>
                    </a:moveTo>
                    <a:lnTo>
                      <a:pt x="38862" y="25907"/>
                    </a:lnTo>
                    <a:lnTo>
                      <a:pt x="62650" y="68770"/>
                    </a:lnTo>
                    <a:lnTo>
                      <a:pt x="66686" y="103953"/>
                    </a:lnTo>
                    <a:lnTo>
                      <a:pt x="65627" y="122205"/>
                    </a:lnTo>
                    <a:lnTo>
                      <a:pt x="51649" y="171295"/>
                    </a:lnTo>
                    <a:lnTo>
                      <a:pt x="37218" y="192893"/>
                    </a:lnTo>
                    <a:lnTo>
                      <a:pt x="27432" y="2026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6054090" y="3590544"/>
                <a:ext cx="189864" cy="170814"/>
              </a:xfrm>
              <a:custGeom>
                <a:rect b="b" l="l" r="r" t="t"/>
                <a:pathLst>
                  <a:path extrusionOk="0" h="170814" w="189864">
                    <a:moveTo>
                      <a:pt x="0" y="0"/>
                    </a:moveTo>
                    <a:lnTo>
                      <a:pt x="6286" y="38385"/>
                    </a:lnTo>
                    <a:lnTo>
                      <a:pt x="18288" y="76200"/>
                    </a:lnTo>
                    <a:lnTo>
                      <a:pt x="38766" y="119157"/>
                    </a:lnTo>
                    <a:lnTo>
                      <a:pt x="70104" y="154685"/>
                    </a:lnTo>
                    <a:lnTo>
                      <a:pt x="114776" y="170688"/>
                    </a:lnTo>
                    <a:lnTo>
                      <a:pt x="138791" y="170545"/>
                    </a:lnTo>
                    <a:lnTo>
                      <a:pt x="162306" y="166115"/>
                    </a:lnTo>
                    <a:lnTo>
                      <a:pt x="169164" y="163710"/>
                    </a:lnTo>
                    <a:lnTo>
                      <a:pt x="176022" y="161162"/>
                    </a:lnTo>
                    <a:lnTo>
                      <a:pt x="182880" y="158615"/>
                    </a:lnTo>
                    <a:lnTo>
                      <a:pt x="189738" y="1562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6558534" y="3505200"/>
                <a:ext cx="69850" cy="139064"/>
              </a:xfrm>
              <a:custGeom>
                <a:rect b="b" l="l" r="r" t="t"/>
                <a:pathLst>
                  <a:path extrusionOk="0" h="139064" w="69850">
                    <a:moveTo>
                      <a:pt x="0" y="14477"/>
                    </a:moveTo>
                    <a:lnTo>
                      <a:pt x="10668" y="54863"/>
                    </a:lnTo>
                    <a:lnTo>
                      <a:pt x="29527" y="67294"/>
                    </a:lnTo>
                    <a:lnTo>
                      <a:pt x="37338" y="67055"/>
                    </a:lnTo>
                    <a:lnTo>
                      <a:pt x="58423" y="32158"/>
                    </a:lnTo>
                    <a:lnTo>
                      <a:pt x="58769" y="23717"/>
                    </a:lnTo>
                    <a:lnTo>
                      <a:pt x="58114" y="15418"/>
                    </a:lnTo>
                    <a:lnTo>
                      <a:pt x="56388" y="7619"/>
                    </a:lnTo>
                    <a:lnTo>
                      <a:pt x="54102" y="3047"/>
                    </a:lnTo>
                    <a:lnTo>
                      <a:pt x="54102" y="2285"/>
                    </a:lnTo>
                    <a:lnTo>
                      <a:pt x="52577" y="0"/>
                    </a:lnTo>
                    <a:lnTo>
                      <a:pt x="51816" y="3809"/>
                    </a:lnTo>
                    <a:lnTo>
                      <a:pt x="51053" y="15239"/>
                    </a:lnTo>
                    <a:lnTo>
                      <a:pt x="51816" y="21335"/>
                    </a:lnTo>
                    <a:lnTo>
                      <a:pt x="53590" y="36885"/>
                    </a:lnTo>
                    <a:lnTo>
                      <a:pt x="56292" y="52577"/>
                    </a:lnTo>
                    <a:lnTo>
                      <a:pt x="59424" y="68270"/>
                    </a:lnTo>
                    <a:lnTo>
                      <a:pt x="62484" y="83819"/>
                    </a:lnTo>
                    <a:lnTo>
                      <a:pt x="65020" y="93976"/>
                    </a:lnTo>
                    <a:lnTo>
                      <a:pt x="67913" y="106775"/>
                    </a:lnTo>
                    <a:lnTo>
                      <a:pt x="69234" y="119717"/>
                    </a:lnTo>
                    <a:lnTo>
                      <a:pt x="67056" y="130301"/>
                    </a:lnTo>
                    <a:lnTo>
                      <a:pt x="61126" y="135469"/>
                    </a:lnTo>
                    <a:lnTo>
                      <a:pt x="53340" y="137921"/>
                    </a:lnTo>
                    <a:lnTo>
                      <a:pt x="44981" y="138660"/>
                    </a:lnTo>
                    <a:lnTo>
                      <a:pt x="37338" y="138683"/>
                    </a:lnTo>
                    <a:lnTo>
                      <a:pt x="27432" y="138683"/>
                    </a:lnTo>
                    <a:lnTo>
                      <a:pt x="25146" y="134111"/>
                    </a:lnTo>
                    <a:lnTo>
                      <a:pt x="24384" y="124967"/>
                    </a:lnTo>
                    <a:lnTo>
                      <a:pt x="24384" y="122681"/>
                    </a:lnTo>
                    <a:lnTo>
                      <a:pt x="24384" y="121157"/>
                    </a:lnTo>
                    <a:lnTo>
                      <a:pt x="24384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6664452" y="3601974"/>
                <a:ext cx="3175" cy="64770"/>
              </a:xfrm>
              <a:custGeom>
                <a:rect b="b" l="l" r="r" t="t"/>
                <a:pathLst>
                  <a:path extrusionOk="0" h="64770" w="3175">
                    <a:moveTo>
                      <a:pt x="761" y="0"/>
                    </a:moveTo>
                    <a:lnTo>
                      <a:pt x="3119" y="41910"/>
                    </a:lnTo>
                    <a:lnTo>
                      <a:pt x="3047" y="48768"/>
                    </a:lnTo>
                    <a:lnTo>
                      <a:pt x="2405" y="55626"/>
                    </a:lnTo>
                    <a:lnTo>
                      <a:pt x="761" y="62484"/>
                    </a:lnTo>
                    <a:lnTo>
                      <a:pt x="761" y="64008"/>
                    </a:lnTo>
                    <a:lnTo>
                      <a:pt x="761" y="64769"/>
                    </a:lnTo>
                    <a:lnTo>
                      <a:pt x="0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6652260" y="350672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23" name="Google Shape;423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21398" y="3467074"/>
              <a:ext cx="141020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99528" y="3403828"/>
              <a:ext cx="123316" cy="18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37640" y="2295880"/>
              <a:ext cx="2445308" cy="24186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4" name="Google Shape;32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428029"/>
            <a:ext cx="6454588" cy="428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9" name="Google Shape;32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86" y="164796"/>
            <a:ext cx="5622553" cy="10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Google Shape;33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50" y="911862"/>
            <a:ext cx="3416394" cy="63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32" y="1542193"/>
            <a:ext cx="4122365" cy="605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2" name="Google Shape;3302;p57"/>
          <p:cNvGrpSpPr/>
          <p:nvPr/>
        </p:nvGrpSpPr>
        <p:grpSpPr>
          <a:xfrm>
            <a:off x="1377991" y="2248284"/>
            <a:ext cx="6597975" cy="2794633"/>
            <a:chOff x="1515775" y="3397225"/>
            <a:chExt cx="7257700" cy="4222776"/>
          </a:xfrm>
        </p:grpSpPr>
        <p:pic>
          <p:nvPicPr>
            <p:cNvPr id="3303" name="Google Shape;3303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15775" y="3397225"/>
              <a:ext cx="6019422" cy="4222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4" name="Google Shape;3304;p57"/>
            <p:cNvSpPr/>
            <p:nvPr/>
          </p:nvSpPr>
          <p:spPr>
            <a:xfrm>
              <a:off x="5282225" y="3397225"/>
              <a:ext cx="27912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882975" y="3968300"/>
              <a:ext cx="28905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0" name="Google Shape;3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82" y="484494"/>
            <a:ext cx="3088622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848507"/>
            <a:ext cx="4336677" cy="248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91" y="3191211"/>
            <a:ext cx="1185022" cy="9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" name="Google Shape;3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493"/>
            <a:ext cx="6454588" cy="26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Google Shape;33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341" y="3873299"/>
            <a:ext cx="3895446" cy="110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" name="Google Shape;3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0" y="385031"/>
            <a:ext cx="6328523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82" y="1429362"/>
            <a:ext cx="5454695" cy="193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464057"/>
            <a:ext cx="6454587" cy="12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0" name="Google Shape;33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265490" cy="14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1" name="Google Shape;33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1638860"/>
            <a:ext cx="4790516" cy="127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2" name="Google Shape;333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012982"/>
            <a:ext cx="5231747" cy="14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3" name="Google Shape;333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50" y="4409074"/>
            <a:ext cx="3630707" cy="112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" name="Google Shape;33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7" cy="279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32" y="2967814"/>
            <a:ext cx="4898005" cy="204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4" name="Google Shape;3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8" cy="160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2752597"/>
            <a:ext cx="6454587" cy="19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0" name="Google Shape;3350;p64"/>
          <p:cNvGrpSpPr/>
          <p:nvPr/>
        </p:nvGrpSpPr>
        <p:grpSpPr>
          <a:xfrm>
            <a:off x="3124915" y="655646"/>
            <a:ext cx="3536701" cy="799158"/>
            <a:chOff x="4123918" y="2170150"/>
            <a:chExt cx="2586253" cy="714044"/>
          </a:xfrm>
        </p:grpSpPr>
        <p:grpSp>
          <p:nvGrpSpPr>
            <p:cNvPr id="3351" name="Google Shape;3351;p64"/>
            <p:cNvGrpSpPr/>
            <p:nvPr/>
          </p:nvGrpSpPr>
          <p:grpSpPr>
            <a:xfrm>
              <a:off x="4123918" y="2311120"/>
              <a:ext cx="431342" cy="177596"/>
              <a:chOff x="4123918" y="2311120"/>
              <a:chExt cx="431342" cy="177596"/>
            </a:xfrm>
          </p:grpSpPr>
          <p:pic>
            <p:nvPicPr>
              <p:cNvPr id="3352" name="Google Shape;3352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23918" y="2314930"/>
                <a:ext cx="144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3" name="Google Shape;3353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88510" y="2311120"/>
                <a:ext cx="266750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54" name="Google Shape;3354;p64"/>
            <p:cNvGrpSpPr/>
            <p:nvPr/>
          </p:nvGrpSpPr>
          <p:grpSpPr>
            <a:xfrm>
              <a:off x="4784572" y="2260828"/>
              <a:ext cx="987769" cy="191217"/>
              <a:chOff x="4784572" y="2260828"/>
              <a:chExt cx="987769" cy="191217"/>
            </a:xfrm>
          </p:grpSpPr>
          <p:pic>
            <p:nvPicPr>
              <p:cNvPr id="3355" name="Google Shape;3355;p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84572" y="2282307"/>
                <a:ext cx="448106" cy="169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6" name="Google Shape;3356;p64"/>
              <p:cNvSpPr/>
              <p:nvPr/>
            </p:nvSpPr>
            <p:spPr>
              <a:xfrm>
                <a:off x="5269992" y="2307336"/>
                <a:ext cx="9525" cy="75564"/>
              </a:xfrm>
              <a:custGeom>
                <a:rect b="b" l="l" r="r" t="t"/>
                <a:pathLst>
                  <a:path extrusionOk="0" h="75564" w="9525">
                    <a:moveTo>
                      <a:pt x="0" y="0"/>
                    </a:moveTo>
                    <a:lnTo>
                      <a:pt x="119" y="10727"/>
                    </a:lnTo>
                    <a:lnTo>
                      <a:pt x="381" y="21240"/>
                    </a:lnTo>
                    <a:lnTo>
                      <a:pt x="642" y="31611"/>
                    </a:lnTo>
                    <a:lnTo>
                      <a:pt x="762" y="41910"/>
                    </a:lnTo>
                    <a:lnTo>
                      <a:pt x="488" y="49791"/>
                    </a:lnTo>
                    <a:lnTo>
                      <a:pt x="285" y="58102"/>
                    </a:lnTo>
                    <a:lnTo>
                      <a:pt x="1083" y="66127"/>
                    </a:lnTo>
                    <a:lnTo>
                      <a:pt x="3810" y="73152"/>
                    </a:lnTo>
                    <a:lnTo>
                      <a:pt x="6096" y="75438"/>
                    </a:lnTo>
                    <a:lnTo>
                      <a:pt x="6858" y="75438"/>
                    </a:lnTo>
                    <a:lnTo>
                      <a:pt x="9144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357" name="Google Shape;3357;p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22544" y="2262352"/>
                <a:ext cx="149402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8" name="Google Shape;3358;p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3281" y="2260828"/>
                <a:ext cx="269060" cy="156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59" name="Google Shape;3359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71697" y="2170150"/>
              <a:ext cx="299219" cy="2014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0" name="Google Shape;3360;p64"/>
            <p:cNvGrpSpPr/>
            <p:nvPr/>
          </p:nvGrpSpPr>
          <p:grpSpPr>
            <a:xfrm>
              <a:off x="4929543" y="2684525"/>
              <a:ext cx="726783" cy="199669"/>
              <a:chOff x="4929543" y="2684525"/>
              <a:chExt cx="726783" cy="199669"/>
            </a:xfrm>
          </p:grpSpPr>
          <p:pic>
            <p:nvPicPr>
              <p:cNvPr id="3361" name="Google Shape;3361;p6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29543" y="2695930"/>
                <a:ext cx="198742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2" name="Google Shape;3362;p64"/>
              <p:cNvSpPr/>
              <p:nvPr/>
            </p:nvSpPr>
            <p:spPr>
              <a:xfrm>
                <a:off x="5159502" y="2727959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28194" y="13715"/>
                    </a:moveTo>
                    <a:lnTo>
                      <a:pt x="20574" y="6095"/>
                    </a:lnTo>
                    <a:lnTo>
                      <a:pt x="18288" y="3809"/>
                    </a:lnTo>
                    <a:lnTo>
                      <a:pt x="12954" y="0"/>
                    </a:lnTo>
                    <a:lnTo>
                      <a:pt x="10668" y="6857"/>
                    </a:lnTo>
                    <a:lnTo>
                      <a:pt x="9906" y="13715"/>
                    </a:lnTo>
                    <a:lnTo>
                      <a:pt x="9906" y="21335"/>
                    </a:lnTo>
                    <a:lnTo>
                      <a:pt x="9572" y="29765"/>
                    </a:lnTo>
                    <a:lnTo>
                      <a:pt x="32932" y="66413"/>
                    </a:lnTo>
                    <a:lnTo>
                      <a:pt x="38862" y="70103"/>
                    </a:lnTo>
                    <a:lnTo>
                      <a:pt x="44196" y="73151"/>
                    </a:lnTo>
                    <a:lnTo>
                      <a:pt x="49530" y="75437"/>
                    </a:lnTo>
                    <a:lnTo>
                      <a:pt x="48768" y="82295"/>
                    </a:lnTo>
                    <a:lnTo>
                      <a:pt x="16668" y="105632"/>
                    </a:lnTo>
                    <a:lnTo>
                      <a:pt x="9036" y="107334"/>
                    </a:lnTo>
                    <a:lnTo>
                      <a:pt x="3048" y="106679"/>
                    </a:lnTo>
                    <a:lnTo>
                      <a:pt x="2286" y="105155"/>
                    </a:lnTo>
                    <a:lnTo>
                      <a:pt x="1524" y="104393"/>
                    </a:lnTo>
                    <a:lnTo>
                      <a:pt x="0" y="10286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3" name="Google Shape;3363;p64"/>
              <p:cNvSpPr/>
              <p:nvPr/>
            </p:nvSpPr>
            <p:spPr>
              <a:xfrm>
                <a:off x="5241036" y="2720339"/>
                <a:ext cx="67945" cy="92710"/>
              </a:xfrm>
              <a:custGeom>
                <a:rect b="b" l="l" r="r" t="t"/>
                <a:pathLst>
                  <a:path extrusionOk="0" h="92710" w="67945">
                    <a:moveTo>
                      <a:pt x="0" y="0"/>
                    </a:moveTo>
                    <a:lnTo>
                      <a:pt x="797" y="13716"/>
                    </a:lnTo>
                    <a:lnTo>
                      <a:pt x="1238" y="27432"/>
                    </a:lnTo>
                    <a:lnTo>
                      <a:pt x="1821" y="41148"/>
                    </a:lnTo>
                    <a:lnTo>
                      <a:pt x="12192" y="84582"/>
                    </a:lnTo>
                    <a:lnTo>
                      <a:pt x="22098" y="92202"/>
                    </a:lnTo>
                    <a:lnTo>
                      <a:pt x="29718" y="92202"/>
                    </a:lnTo>
                    <a:lnTo>
                      <a:pt x="39624" y="92201"/>
                    </a:lnTo>
                    <a:lnTo>
                      <a:pt x="44958" y="88391"/>
                    </a:lnTo>
                    <a:lnTo>
                      <a:pt x="52578" y="83819"/>
                    </a:lnTo>
                    <a:lnTo>
                      <a:pt x="58674" y="80009"/>
                    </a:lnTo>
                    <a:lnTo>
                      <a:pt x="66294" y="76199"/>
                    </a:lnTo>
                    <a:lnTo>
                      <a:pt x="67818" y="68580"/>
                    </a:lnTo>
                    <a:lnTo>
                      <a:pt x="67818" y="67055"/>
                    </a:lnTo>
                    <a:lnTo>
                      <a:pt x="67818" y="65531"/>
                    </a:lnTo>
                    <a:lnTo>
                      <a:pt x="67818" y="6400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4" name="Google Shape;3364;p64"/>
              <p:cNvSpPr/>
              <p:nvPr/>
            </p:nvSpPr>
            <p:spPr>
              <a:xfrm>
                <a:off x="5256276" y="2732531"/>
                <a:ext cx="24129" cy="21589"/>
              </a:xfrm>
              <a:custGeom>
                <a:rect b="b" l="l" r="r" t="t"/>
                <a:pathLst>
                  <a:path extrusionOk="0" h="21589" w="24129">
                    <a:moveTo>
                      <a:pt x="0" y="21336"/>
                    </a:moveTo>
                    <a:lnTo>
                      <a:pt x="6262" y="15966"/>
                    </a:lnTo>
                    <a:lnTo>
                      <a:pt x="12382" y="10953"/>
                    </a:lnTo>
                    <a:lnTo>
                      <a:pt x="18216" y="5798"/>
                    </a:lnTo>
                    <a:lnTo>
                      <a:pt x="2362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5" name="Google Shape;3365;p64"/>
              <p:cNvSpPr/>
              <p:nvPr/>
            </p:nvSpPr>
            <p:spPr>
              <a:xfrm>
                <a:off x="5259324" y="2704921"/>
                <a:ext cx="77470" cy="80010"/>
              </a:xfrm>
              <a:custGeom>
                <a:rect b="b" l="l" r="r" t="t"/>
                <a:pathLst>
                  <a:path extrusionOk="0" h="80010" w="77470">
                    <a:moveTo>
                      <a:pt x="0" y="18466"/>
                    </a:moveTo>
                    <a:lnTo>
                      <a:pt x="40386" y="2464"/>
                    </a:lnTo>
                    <a:lnTo>
                      <a:pt x="61924" y="0"/>
                    </a:lnTo>
                    <a:lnTo>
                      <a:pt x="67818" y="940"/>
                    </a:lnTo>
                    <a:lnTo>
                      <a:pt x="74676" y="3988"/>
                    </a:lnTo>
                    <a:lnTo>
                      <a:pt x="75438" y="13894"/>
                    </a:lnTo>
                    <a:lnTo>
                      <a:pt x="75438" y="19228"/>
                    </a:lnTo>
                    <a:lnTo>
                      <a:pt x="75878" y="26217"/>
                    </a:lnTo>
                    <a:lnTo>
                      <a:pt x="76104" y="33420"/>
                    </a:lnTo>
                    <a:lnTo>
                      <a:pt x="76188" y="40767"/>
                    </a:lnTo>
                    <a:lnTo>
                      <a:pt x="76200" y="48184"/>
                    </a:lnTo>
                    <a:lnTo>
                      <a:pt x="76319" y="54590"/>
                    </a:lnTo>
                    <a:lnTo>
                      <a:pt x="76581" y="61138"/>
                    </a:lnTo>
                    <a:lnTo>
                      <a:pt x="76842" y="67687"/>
                    </a:lnTo>
                    <a:lnTo>
                      <a:pt x="76962" y="74092"/>
                    </a:lnTo>
                    <a:lnTo>
                      <a:pt x="76962" y="77140"/>
                    </a:lnTo>
                    <a:lnTo>
                      <a:pt x="76962" y="794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6" name="Google Shape;3366;p64"/>
              <p:cNvSpPr/>
              <p:nvPr/>
            </p:nvSpPr>
            <p:spPr>
              <a:xfrm>
                <a:off x="5333238" y="2704337"/>
                <a:ext cx="54610" cy="106044"/>
              </a:xfrm>
              <a:custGeom>
                <a:rect b="b" l="l" r="r" t="t"/>
                <a:pathLst>
                  <a:path extrusionOk="0" h="106044" w="54610">
                    <a:moveTo>
                      <a:pt x="0" y="12953"/>
                    </a:moveTo>
                    <a:lnTo>
                      <a:pt x="32766" y="35813"/>
                    </a:lnTo>
                    <a:lnTo>
                      <a:pt x="36576" y="32765"/>
                    </a:lnTo>
                    <a:lnTo>
                      <a:pt x="41910" y="26669"/>
                    </a:lnTo>
                    <a:lnTo>
                      <a:pt x="46482" y="20573"/>
                    </a:lnTo>
                    <a:lnTo>
                      <a:pt x="49530" y="13715"/>
                    </a:lnTo>
                    <a:lnTo>
                      <a:pt x="51053" y="6095"/>
                    </a:lnTo>
                    <a:lnTo>
                      <a:pt x="51816" y="4571"/>
                    </a:lnTo>
                    <a:lnTo>
                      <a:pt x="51816" y="2285"/>
                    </a:lnTo>
                    <a:lnTo>
                      <a:pt x="51816" y="0"/>
                    </a:lnTo>
                    <a:lnTo>
                      <a:pt x="53340" y="6095"/>
                    </a:lnTo>
                    <a:lnTo>
                      <a:pt x="53340" y="13715"/>
                    </a:lnTo>
                    <a:lnTo>
                      <a:pt x="53340" y="20573"/>
                    </a:lnTo>
                    <a:lnTo>
                      <a:pt x="53220" y="36004"/>
                    </a:lnTo>
                    <a:lnTo>
                      <a:pt x="52959" y="51434"/>
                    </a:lnTo>
                    <a:lnTo>
                      <a:pt x="52697" y="66865"/>
                    </a:lnTo>
                    <a:lnTo>
                      <a:pt x="52578" y="82295"/>
                    </a:lnTo>
                    <a:lnTo>
                      <a:pt x="52578" y="89915"/>
                    </a:lnTo>
                    <a:lnTo>
                      <a:pt x="53340" y="99059"/>
                    </a:lnTo>
                    <a:lnTo>
                      <a:pt x="54102" y="1059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7" name="Google Shape;3367;p64"/>
              <p:cNvSpPr/>
              <p:nvPr/>
            </p:nvSpPr>
            <p:spPr>
              <a:xfrm>
                <a:off x="5423439" y="2717291"/>
                <a:ext cx="6985" cy="94614"/>
              </a:xfrm>
              <a:custGeom>
                <a:rect b="b" l="l" r="r" t="t"/>
                <a:pathLst>
                  <a:path extrusionOk="0" h="94614" w="6985">
                    <a:moveTo>
                      <a:pt x="1238" y="0"/>
                    </a:moveTo>
                    <a:lnTo>
                      <a:pt x="690" y="13596"/>
                    </a:lnTo>
                    <a:lnTo>
                      <a:pt x="285" y="27051"/>
                    </a:lnTo>
                    <a:lnTo>
                      <a:pt x="166" y="40505"/>
                    </a:lnTo>
                    <a:lnTo>
                      <a:pt x="476" y="54102"/>
                    </a:lnTo>
                    <a:lnTo>
                      <a:pt x="202" y="63805"/>
                    </a:lnTo>
                    <a:lnTo>
                      <a:pt x="0" y="73437"/>
                    </a:lnTo>
                    <a:lnTo>
                      <a:pt x="797" y="82927"/>
                    </a:lnTo>
                    <a:lnTo>
                      <a:pt x="3524" y="92202"/>
                    </a:lnTo>
                    <a:lnTo>
                      <a:pt x="4286" y="94488"/>
                    </a:lnTo>
                    <a:lnTo>
                      <a:pt x="5048" y="94488"/>
                    </a:lnTo>
                    <a:lnTo>
                      <a:pt x="6572" y="944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8" name="Google Shape;3368;p64"/>
              <p:cNvSpPr/>
              <p:nvPr/>
            </p:nvSpPr>
            <p:spPr>
              <a:xfrm>
                <a:off x="5417058" y="2699003"/>
                <a:ext cx="72389" cy="113030"/>
              </a:xfrm>
              <a:custGeom>
                <a:rect b="b" l="l" r="r" t="t"/>
                <a:pathLst>
                  <a:path extrusionOk="0" h="113030" w="72389">
                    <a:moveTo>
                      <a:pt x="0" y="15239"/>
                    </a:moveTo>
                    <a:lnTo>
                      <a:pt x="44196" y="0"/>
                    </a:lnTo>
                    <a:lnTo>
                      <a:pt x="49530" y="761"/>
                    </a:lnTo>
                    <a:lnTo>
                      <a:pt x="51053" y="12953"/>
                    </a:lnTo>
                    <a:lnTo>
                      <a:pt x="50125" y="23598"/>
                    </a:lnTo>
                    <a:lnTo>
                      <a:pt x="23050" y="60007"/>
                    </a:lnTo>
                    <a:lnTo>
                      <a:pt x="18192" y="65603"/>
                    </a:lnTo>
                    <a:lnTo>
                      <a:pt x="14478" y="71627"/>
                    </a:lnTo>
                    <a:lnTo>
                      <a:pt x="14478" y="72389"/>
                    </a:lnTo>
                    <a:lnTo>
                      <a:pt x="22098" y="73151"/>
                    </a:lnTo>
                    <a:lnTo>
                      <a:pt x="29718" y="73151"/>
                    </a:lnTo>
                    <a:lnTo>
                      <a:pt x="37338" y="73151"/>
                    </a:lnTo>
                    <a:lnTo>
                      <a:pt x="44326" y="72163"/>
                    </a:lnTo>
                    <a:lnTo>
                      <a:pt x="52101" y="70961"/>
                    </a:lnTo>
                    <a:lnTo>
                      <a:pt x="59733" y="70473"/>
                    </a:lnTo>
                    <a:lnTo>
                      <a:pt x="66294" y="71627"/>
                    </a:lnTo>
                    <a:lnTo>
                      <a:pt x="72390" y="73151"/>
                    </a:lnTo>
                    <a:lnTo>
                      <a:pt x="72390" y="83057"/>
                    </a:lnTo>
                    <a:lnTo>
                      <a:pt x="38100" y="107441"/>
                    </a:lnTo>
                    <a:lnTo>
                      <a:pt x="22860" y="112775"/>
                    </a:lnTo>
                    <a:lnTo>
                      <a:pt x="14478" y="1104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69" name="Google Shape;3369;p64"/>
              <p:cNvSpPr/>
              <p:nvPr/>
            </p:nvSpPr>
            <p:spPr>
              <a:xfrm>
                <a:off x="5513832" y="2695193"/>
                <a:ext cx="56514" cy="108585"/>
              </a:xfrm>
              <a:custGeom>
                <a:rect b="b" l="l" r="r" t="t"/>
                <a:pathLst>
                  <a:path extrusionOk="0" h="108585" w="56514">
                    <a:moveTo>
                      <a:pt x="0" y="0"/>
                    </a:moveTo>
                    <a:lnTo>
                      <a:pt x="571" y="10167"/>
                    </a:lnTo>
                    <a:lnTo>
                      <a:pt x="1143" y="20193"/>
                    </a:lnTo>
                    <a:lnTo>
                      <a:pt x="1714" y="30218"/>
                    </a:lnTo>
                    <a:lnTo>
                      <a:pt x="2286" y="40386"/>
                    </a:lnTo>
                    <a:lnTo>
                      <a:pt x="3119" y="52613"/>
                    </a:lnTo>
                    <a:lnTo>
                      <a:pt x="3810" y="65055"/>
                    </a:lnTo>
                    <a:lnTo>
                      <a:pt x="5072" y="77354"/>
                    </a:lnTo>
                    <a:lnTo>
                      <a:pt x="7620" y="89154"/>
                    </a:lnTo>
                    <a:lnTo>
                      <a:pt x="9144" y="96012"/>
                    </a:lnTo>
                    <a:lnTo>
                      <a:pt x="12192" y="104394"/>
                    </a:lnTo>
                    <a:lnTo>
                      <a:pt x="19812" y="105918"/>
                    </a:lnTo>
                    <a:lnTo>
                      <a:pt x="28194" y="108204"/>
                    </a:lnTo>
                    <a:lnTo>
                      <a:pt x="35814" y="104394"/>
                    </a:lnTo>
                    <a:lnTo>
                      <a:pt x="42672" y="99822"/>
                    </a:lnTo>
                    <a:lnTo>
                      <a:pt x="49530" y="95249"/>
                    </a:lnTo>
                    <a:lnTo>
                      <a:pt x="52578" y="93725"/>
                    </a:lnTo>
                    <a:lnTo>
                      <a:pt x="56388" y="891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0" name="Google Shape;3370;p64"/>
              <p:cNvSpPr/>
              <p:nvPr/>
            </p:nvSpPr>
            <p:spPr>
              <a:xfrm>
                <a:off x="5586222" y="2697479"/>
                <a:ext cx="55245" cy="106680"/>
              </a:xfrm>
              <a:custGeom>
                <a:rect b="b" l="l" r="r" t="t"/>
                <a:pathLst>
                  <a:path extrusionOk="0" h="106680" w="55245">
                    <a:moveTo>
                      <a:pt x="0" y="0"/>
                    </a:moveTo>
                    <a:lnTo>
                      <a:pt x="130" y="10858"/>
                    </a:lnTo>
                    <a:lnTo>
                      <a:pt x="476" y="21717"/>
                    </a:lnTo>
                    <a:lnTo>
                      <a:pt x="964" y="32575"/>
                    </a:lnTo>
                    <a:lnTo>
                      <a:pt x="1524" y="43434"/>
                    </a:lnTo>
                    <a:lnTo>
                      <a:pt x="1524" y="53840"/>
                    </a:lnTo>
                    <a:lnTo>
                      <a:pt x="1524" y="64389"/>
                    </a:lnTo>
                    <a:lnTo>
                      <a:pt x="1524" y="74937"/>
                    </a:lnTo>
                    <a:lnTo>
                      <a:pt x="1524" y="85344"/>
                    </a:lnTo>
                    <a:lnTo>
                      <a:pt x="1524" y="89916"/>
                    </a:lnTo>
                    <a:lnTo>
                      <a:pt x="1524" y="101346"/>
                    </a:lnTo>
                    <a:lnTo>
                      <a:pt x="6858" y="103632"/>
                    </a:lnTo>
                    <a:lnTo>
                      <a:pt x="12954" y="106680"/>
                    </a:lnTo>
                    <a:lnTo>
                      <a:pt x="19812" y="102870"/>
                    </a:lnTo>
                    <a:lnTo>
                      <a:pt x="24384" y="100584"/>
                    </a:lnTo>
                    <a:lnTo>
                      <a:pt x="30099" y="97155"/>
                    </a:lnTo>
                    <a:lnTo>
                      <a:pt x="35814" y="93726"/>
                    </a:lnTo>
                    <a:lnTo>
                      <a:pt x="41529" y="90297"/>
                    </a:lnTo>
                    <a:lnTo>
                      <a:pt x="47244" y="86867"/>
                    </a:lnTo>
                    <a:lnTo>
                      <a:pt x="51054" y="84581"/>
                    </a:lnTo>
                    <a:lnTo>
                      <a:pt x="52578" y="83057"/>
                    </a:lnTo>
                    <a:lnTo>
                      <a:pt x="54864" y="792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1" name="Google Shape;3371;p64"/>
              <p:cNvSpPr/>
              <p:nvPr/>
            </p:nvSpPr>
            <p:spPr>
              <a:xfrm>
                <a:off x="5628132" y="2760725"/>
                <a:ext cx="22225" cy="12700"/>
              </a:xfrm>
              <a:custGeom>
                <a:rect b="b" l="l" r="r" t="t"/>
                <a:pathLst>
                  <a:path extrusionOk="0" h="12700" w="22225">
                    <a:moveTo>
                      <a:pt x="0" y="12191"/>
                    </a:moveTo>
                    <a:lnTo>
                      <a:pt x="7203" y="9965"/>
                    </a:lnTo>
                    <a:lnTo>
                      <a:pt x="13049" y="8096"/>
                    </a:lnTo>
                    <a:lnTo>
                      <a:pt x="17895" y="5226"/>
                    </a:lnTo>
                    <a:lnTo>
                      <a:pt x="2209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2" name="Google Shape;3372;p64"/>
              <p:cNvSpPr/>
              <p:nvPr/>
            </p:nvSpPr>
            <p:spPr>
              <a:xfrm>
                <a:off x="5592318" y="2684525"/>
                <a:ext cx="47625" cy="21589"/>
              </a:xfrm>
              <a:custGeom>
                <a:rect b="b" l="l" r="r" t="t"/>
                <a:pathLst>
                  <a:path extrusionOk="0" h="21589" w="47625">
                    <a:moveTo>
                      <a:pt x="0" y="21336"/>
                    </a:moveTo>
                    <a:lnTo>
                      <a:pt x="37337" y="3048"/>
                    </a:lnTo>
                    <a:lnTo>
                      <a:pt x="42671" y="1524"/>
                    </a:lnTo>
                    <a:lnTo>
                      <a:pt x="44195" y="76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73" name="Google Shape;3373;p64"/>
              <p:cNvSpPr/>
              <p:nvPr/>
            </p:nvSpPr>
            <p:spPr>
              <a:xfrm>
                <a:off x="5595366" y="2743961"/>
                <a:ext cx="60960" cy="13969"/>
              </a:xfrm>
              <a:custGeom>
                <a:rect b="b" l="l" r="r" t="t"/>
                <a:pathLst>
                  <a:path extrusionOk="0" h="13969" w="60960">
                    <a:moveTo>
                      <a:pt x="0" y="13715"/>
                    </a:moveTo>
                    <a:lnTo>
                      <a:pt x="42672" y="2285"/>
                    </a:lnTo>
                    <a:lnTo>
                      <a:pt x="51816" y="1523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374" name="Google Shape;3374;p64"/>
            <p:cNvGrpSpPr/>
            <p:nvPr/>
          </p:nvGrpSpPr>
          <p:grpSpPr>
            <a:xfrm>
              <a:off x="5810760" y="2558008"/>
              <a:ext cx="899411" cy="240069"/>
              <a:chOff x="5810760" y="2558008"/>
              <a:chExt cx="899411" cy="240069"/>
            </a:xfrm>
          </p:grpSpPr>
          <p:pic>
            <p:nvPicPr>
              <p:cNvPr id="3375" name="Google Shape;3375;p6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810760" y="2628815"/>
                <a:ext cx="411757" cy="169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6" name="Google Shape;3376;p6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49898" y="2609062"/>
                <a:ext cx="7625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7" name="Google Shape;3377;p6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49720" y="2558008"/>
                <a:ext cx="31780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78" name="Google Shape;3378;p64"/>
              <p:cNvSpPr/>
              <p:nvPr/>
            </p:nvSpPr>
            <p:spPr>
              <a:xfrm>
                <a:off x="6687312" y="260146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379" name="Google Shape;3379;p64"/>
          <p:cNvGrpSpPr/>
          <p:nvPr/>
        </p:nvGrpSpPr>
        <p:grpSpPr>
          <a:xfrm>
            <a:off x="2424687" y="2077435"/>
            <a:ext cx="4550614" cy="1021174"/>
            <a:chOff x="3460216" y="3514974"/>
            <a:chExt cx="4212361" cy="1171071"/>
          </a:xfrm>
        </p:grpSpPr>
        <p:pic>
          <p:nvPicPr>
            <p:cNvPr id="3380" name="Google Shape;3380;p6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60216" y="3686530"/>
              <a:ext cx="435914" cy="1852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81" name="Google Shape;3381;p64"/>
            <p:cNvGrpSpPr/>
            <p:nvPr/>
          </p:nvGrpSpPr>
          <p:grpSpPr>
            <a:xfrm>
              <a:off x="3531023" y="3885412"/>
              <a:ext cx="812401" cy="244652"/>
              <a:chOff x="3531023" y="3885412"/>
              <a:chExt cx="812401" cy="244652"/>
            </a:xfrm>
          </p:grpSpPr>
          <p:pic>
            <p:nvPicPr>
              <p:cNvPr id="3382" name="Google Shape;3382;p6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023" y="3966946"/>
                <a:ext cx="40625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3" name="Google Shape;3383;p6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957802" y="3885412"/>
                <a:ext cx="385622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84" name="Google Shape;3384;p64"/>
            <p:cNvGrpSpPr/>
            <p:nvPr/>
          </p:nvGrpSpPr>
          <p:grpSpPr>
            <a:xfrm>
              <a:off x="4869942" y="3527272"/>
              <a:ext cx="1227606" cy="162637"/>
              <a:chOff x="4869942" y="3527272"/>
              <a:chExt cx="1227606" cy="162637"/>
            </a:xfrm>
          </p:grpSpPr>
          <p:sp>
            <p:nvSpPr>
              <p:cNvPr id="3385" name="Google Shape;3385;p64"/>
              <p:cNvSpPr/>
              <p:nvPr/>
            </p:nvSpPr>
            <p:spPr>
              <a:xfrm>
                <a:off x="4869942" y="3597199"/>
                <a:ext cx="1165225" cy="92710"/>
              </a:xfrm>
              <a:custGeom>
                <a:rect b="b" l="l" r="r" t="t"/>
                <a:pathLst>
                  <a:path extrusionOk="0" h="92710" w="1165225">
                    <a:moveTo>
                      <a:pt x="0" y="92404"/>
                    </a:moveTo>
                    <a:lnTo>
                      <a:pt x="47505" y="86486"/>
                    </a:lnTo>
                    <a:lnTo>
                      <a:pt x="59817" y="85832"/>
                    </a:lnTo>
                    <a:lnTo>
                      <a:pt x="72128" y="85034"/>
                    </a:lnTo>
                    <a:lnTo>
                      <a:pt x="84582" y="84022"/>
                    </a:lnTo>
                    <a:lnTo>
                      <a:pt x="114419" y="82736"/>
                    </a:lnTo>
                    <a:lnTo>
                      <a:pt x="174378" y="79307"/>
                    </a:lnTo>
                    <a:lnTo>
                      <a:pt x="228909" y="74735"/>
                    </a:lnTo>
                    <a:lnTo>
                      <a:pt x="278582" y="69020"/>
                    </a:lnTo>
                    <a:lnTo>
                      <a:pt x="339852" y="60805"/>
                    </a:lnTo>
                    <a:lnTo>
                      <a:pt x="413003" y="50089"/>
                    </a:lnTo>
                    <a:lnTo>
                      <a:pt x="449580" y="45160"/>
                    </a:lnTo>
                    <a:lnTo>
                      <a:pt x="486167" y="40278"/>
                    </a:lnTo>
                    <a:lnTo>
                      <a:pt x="522827" y="35825"/>
                    </a:lnTo>
                    <a:lnTo>
                      <a:pt x="559629" y="31658"/>
                    </a:lnTo>
                    <a:lnTo>
                      <a:pt x="596646" y="27634"/>
                    </a:lnTo>
                    <a:lnTo>
                      <a:pt x="624780" y="24467"/>
                    </a:lnTo>
                    <a:lnTo>
                      <a:pt x="653129" y="21728"/>
                    </a:lnTo>
                    <a:lnTo>
                      <a:pt x="681620" y="19276"/>
                    </a:lnTo>
                    <a:lnTo>
                      <a:pt x="710184" y="16966"/>
                    </a:lnTo>
                    <a:lnTo>
                      <a:pt x="744926" y="13930"/>
                    </a:lnTo>
                    <a:lnTo>
                      <a:pt x="814125" y="9572"/>
                    </a:lnTo>
                    <a:lnTo>
                      <a:pt x="873454" y="6810"/>
                    </a:lnTo>
                    <a:lnTo>
                      <a:pt x="922912" y="5357"/>
                    </a:lnTo>
                    <a:lnTo>
                      <a:pt x="947928" y="4774"/>
                    </a:lnTo>
                    <a:lnTo>
                      <a:pt x="968632" y="4202"/>
                    </a:lnTo>
                    <a:lnTo>
                      <a:pt x="989552" y="3631"/>
                    </a:lnTo>
                    <a:lnTo>
                      <a:pt x="1010614" y="3059"/>
                    </a:lnTo>
                    <a:lnTo>
                      <a:pt x="1031747" y="2488"/>
                    </a:lnTo>
                    <a:lnTo>
                      <a:pt x="1049464" y="1928"/>
                    </a:lnTo>
                    <a:lnTo>
                      <a:pt x="1067180" y="1440"/>
                    </a:lnTo>
                    <a:lnTo>
                      <a:pt x="1084897" y="1095"/>
                    </a:lnTo>
                    <a:lnTo>
                      <a:pt x="1102614" y="964"/>
                    </a:lnTo>
                    <a:lnTo>
                      <a:pt x="1123902" y="642"/>
                    </a:lnTo>
                    <a:lnTo>
                      <a:pt x="1148334" y="107"/>
                    </a:lnTo>
                    <a:lnTo>
                      <a:pt x="1164764" y="0"/>
                    </a:lnTo>
                    <a:lnTo>
                      <a:pt x="1162050" y="964"/>
                    </a:lnTo>
                    <a:lnTo>
                      <a:pt x="1159002" y="964"/>
                    </a:lnTo>
                    <a:lnTo>
                      <a:pt x="1156716" y="964"/>
                    </a:lnTo>
                    <a:lnTo>
                      <a:pt x="1152906" y="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386" name="Google Shape;3386;p6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74816" y="3527272"/>
                <a:ext cx="12273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87" name="Google Shape;3387;p64"/>
            <p:cNvGrpSpPr/>
            <p:nvPr/>
          </p:nvGrpSpPr>
          <p:grpSpPr>
            <a:xfrm>
              <a:off x="6669786" y="3514974"/>
              <a:ext cx="584770" cy="163829"/>
              <a:chOff x="6669786" y="3514974"/>
              <a:chExt cx="584770" cy="163829"/>
            </a:xfrm>
          </p:grpSpPr>
          <p:sp>
            <p:nvSpPr>
              <p:cNvPr id="3388" name="Google Shape;3388;p64"/>
              <p:cNvSpPr/>
              <p:nvPr/>
            </p:nvSpPr>
            <p:spPr>
              <a:xfrm>
                <a:off x="6669786" y="3514974"/>
                <a:ext cx="90804" cy="163829"/>
              </a:xfrm>
              <a:custGeom>
                <a:rect b="b" l="l" r="r" t="t"/>
                <a:pathLst>
                  <a:path extrusionOk="0" h="163829" w="90804">
                    <a:moveTo>
                      <a:pt x="64007" y="5464"/>
                    </a:moveTo>
                    <a:lnTo>
                      <a:pt x="57923" y="3452"/>
                    </a:lnTo>
                    <a:lnTo>
                      <a:pt x="51339" y="1369"/>
                    </a:lnTo>
                    <a:lnTo>
                      <a:pt x="44612" y="0"/>
                    </a:lnTo>
                    <a:lnTo>
                      <a:pt x="38099" y="130"/>
                    </a:lnTo>
                    <a:lnTo>
                      <a:pt x="11370" y="31396"/>
                    </a:lnTo>
                    <a:lnTo>
                      <a:pt x="6774" y="51065"/>
                    </a:lnTo>
                    <a:lnTo>
                      <a:pt x="7619" y="60328"/>
                    </a:lnTo>
                    <a:lnTo>
                      <a:pt x="44886" y="80414"/>
                    </a:lnTo>
                    <a:lnTo>
                      <a:pt x="64841" y="82581"/>
                    </a:lnTo>
                    <a:lnTo>
                      <a:pt x="74675" y="83950"/>
                    </a:lnTo>
                    <a:lnTo>
                      <a:pt x="83819" y="85474"/>
                    </a:lnTo>
                    <a:lnTo>
                      <a:pt x="89153" y="87760"/>
                    </a:lnTo>
                    <a:lnTo>
                      <a:pt x="90677" y="97666"/>
                    </a:lnTo>
                    <a:lnTo>
                      <a:pt x="89558" y="106846"/>
                    </a:lnTo>
                    <a:lnTo>
                      <a:pt x="64674" y="138052"/>
                    </a:lnTo>
                    <a:lnTo>
                      <a:pt x="31241" y="158626"/>
                    </a:lnTo>
                    <a:lnTo>
                      <a:pt x="14192" y="163770"/>
                    </a:lnTo>
                    <a:lnTo>
                      <a:pt x="4988" y="163770"/>
                    </a:lnTo>
                    <a:lnTo>
                      <a:pt x="0" y="158626"/>
                    </a:lnTo>
                    <a:lnTo>
                      <a:pt x="0" y="149482"/>
                    </a:lnTo>
                    <a:lnTo>
                      <a:pt x="761" y="145672"/>
                    </a:lnTo>
                    <a:lnTo>
                      <a:pt x="3047" y="1403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89" name="Google Shape;3389;p64"/>
              <p:cNvSpPr/>
              <p:nvPr/>
            </p:nvSpPr>
            <p:spPr>
              <a:xfrm>
                <a:off x="6797040" y="3540251"/>
                <a:ext cx="55879" cy="7620"/>
              </a:xfrm>
              <a:custGeom>
                <a:rect b="b" l="l" r="r" t="t"/>
                <a:pathLst>
                  <a:path extrusionOk="0" h="7620" w="55879">
                    <a:moveTo>
                      <a:pt x="0" y="7620"/>
                    </a:moveTo>
                    <a:lnTo>
                      <a:pt x="43434" y="1524"/>
                    </a:lnTo>
                    <a:lnTo>
                      <a:pt x="48006" y="762"/>
                    </a:lnTo>
                    <a:lnTo>
                      <a:pt x="51053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0" name="Google Shape;3390;p64"/>
              <p:cNvSpPr/>
              <p:nvPr/>
            </p:nvSpPr>
            <p:spPr>
              <a:xfrm>
                <a:off x="6821471" y="3560063"/>
                <a:ext cx="13334" cy="85089"/>
              </a:xfrm>
              <a:custGeom>
                <a:rect b="b" l="l" r="r" t="t"/>
                <a:pathLst>
                  <a:path extrusionOk="0" h="85089" w="13334">
                    <a:moveTo>
                      <a:pt x="9858" y="0"/>
                    </a:moveTo>
                    <a:lnTo>
                      <a:pt x="4572" y="9453"/>
                    </a:lnTo>
                    <a:lnTo>
                      <a:pt x="1285" y="17335"/>
                    </a:lnTo>
                    <a:lnTo>
                      <a:pt x="0" y="25503"/>
                    </a:lnTo>
                    <a:lnTo>
                      <a:pt x="714" y="35814"/>
                    </a:lnTo>
                    <a:lnTo>
                      <a:pt x="8334" y="72390"/>
                    </a:lnTo>
                    <a:lnTo>
                      <a:pt x="9858" y="79248"/>
                    </a:lnTo>
                    <a:lnTo>
                      <a:pt x="12906" y="845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1" name="Google Shape;3391;p64"/>
              <p:cNvSpPr/>
              <p:nvPr/>
            </p:nvSpPr>
            <p:spPr>
              <a:xfrm>
                <a:off x="6899910" y="3554729"/>
                <a:ext cx="5079" cy="94614"/>
              </a:xfrm>
              <a:custGeom>
                <a:rect b="b" l="l" r="r" t="t"/>
                <a:pathLst>
                  <a:path extrusionOk="0" h="94614" w="5079">
                    <a:moveTo>
                      <a:pt x="1524" y="0"/>
                    </a:moveTo>
                    <a:lnTo>
                      <a:pt x="964" y="10620"/>
                    </a:lnTo>
                    <a:lnTo>
                      <a:pt x="476" y="20955"/>
                    </a:lnTo>
                    <a:lnTo>
                      <a:pt x="130" y="31289"/>
                    </a:lnTo>
                    <a:lnTo>
                      <a:pt x="0" y="41910"/>
                    </a:lnTo>
                    <a:lnTo>
                      <a:pt x="142" y="52077"/>
                    </a:lnTo>
                    <a:lnTo>
                      <a:pt x="3810" y="89916"/>
                    </a:lnTo>
                    <a:lnTo>
                      <a:pt x="4572" y="944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2" name="Google Shape;3392;p64"/>
              <p:cNvSpPr/>
              <p:nvPr/>
            </p:nvSpPr>
            <p:spPr>
              <a:xfrm>
                <a:off x="6890766" y="3550062"/>
                <a:ext cx="58420" cy="93345"/>
              </a:xfrm>
              <a:custGeom>
                <a:rect b="b" l="l" r="r" t="t"/>
                <a:pathLst>
                  <a:path extrusionOk="0" h="93345" w="58420">
                    <a:moveTo>
                      <a:pt x="0" y="20669"/>
                    </a:moveTo>
                    <a:lnTo>
                      <a:pt x="37242" y="0"/>
                    </a:lnTo>
                    <a:lnTo>
                      <a:pt x="44731" y="226"/>
                    </a:lnTo>
                    <a:lnTo>
                      <a:pt x="50291" y="2381"/>
                    </a:lnTo>
                    <a:lnTo>
                      <a:pt x="53661" y="8727"/>
                    </a:lnTo>
                    <a:lnTo>
                      <a:pt x="52673" y="17144"/>
                    </a:lnTo>
                    <a:lnTo>
                      <a:pt x="26443" y="57269"/>
                    </a:lnTo>
                    <a:lnTo>
                      <a:pt x="19812" y="65627"/>
                    </a:lnTo>
                    <a:lnTo>
                      <a:pt x="16764" y="69437"/>
                    </a:lnTo>
                    <a:lnTo>
                      <a:pt x="16002" y="70199"/>
                    </a:lnTo>
                    <a:lnTo>
                      <a:pt x="16002" y="73247"/>
                    </a:lnTo>
                    <a:lnTo>
                      <a:pt x="19050" y="75533"/>
                    </a:lnTo>
                    <a:lnTo>
                      <a:pt x="24384" y="77057"/>
                    </a:lnTo>
                    <a:lnTo>
                      <a:pt x="28956" y="78581"/>
                    </a:lnTo>
                    <a:lnTo>
                      <a:pt x="36075" y="80474"/>
                    </a:lnTo>
                    <a:lnTo>
                      <a:pt x="41910" y="82867"/>
                    </a:lnTo>
                    <a:lnTo>
                      <a:pt x="47172" y="85975"/>
                    </a:lnTo>
                    <a:lnTo>
                      <a:pt x="52578" y="90011"/>
                    </a:lnTo>
                    <a:lnTo>
                      <a:pt x="55626" y="91535"/>
                    </a:lnTo>
                    <a:lnTo>
                      <a:pt x="56388" y="92297"/>
                    </a:lnTo>
                    <a:lnTo>
                      <a:pt x="57912" y="9305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3" name="Google Shape;3393;p64"/>
              <p:cNvSpPr/>
              <p:nvPr/>
            </p:nvSpPr>
            <p:spPr>
              <a:xfrm>
                <a:off x="6978931" y="3568445"/>
                <a:ext cx="42545" cy="74295"/>
              </a:xfrm>
              <a:custGeom>
                <a:rect b="b" l="l" r="r" t="t"/>
                <a:pathLst>
                  <a:path extrusionOk="0" h="74295" w="42545">
                    <a:moveTo>
                      <a:pt x="6322" y="0"/>
                    </a:moveTo>
                    <a:lnTo>
                      <a:pt x="2595" y="8774"/>
                    </a:lnTo>
                    <a:lnTo>
                      <a:pt x="511" y="16478"/>
                    </a:lnTo>
                    <a:lnTo>
                      <a:pt x="0" y="24324"/>
                    </a:lnTo>
                    <a:lnTo>
                      <a:pt x="988" y="33528"/>
                    </a:lnTo>
                    <a:lnTo>
                      <a:pt x="20800" y="72390"/>
                    </a:lnTo>
                    <a:lnTo>
                      <a:pt x="29944" y="73914"/>
                    </a:lnTo>
                    <a:lnTo>
                      <a:pt x="35278" y="67056"/>
                    </a:lnTo>
                    <a:lnTo>
                      <a:pt x="39564" y="59328"/>
                    </a:lnTo>
                    <a:lnTo>
                      <a:pt x="41564" y="50387"/>
                    </a:lnTo>
                    <a:lnTo>
                      <a:pt x="42136" y="41017"/>
                    </a:lnTo>
                    <a:lnTo>
                      <a:pt x="42136" y="32003"/>
                    </a:lnTo>
                    <a:lnTo>
                      <a:pt x="16228" y="3047"/>
                    </a:lnTo>
                    <a:lnTo>
                      <a:pt x="13180" y="7619"/>
                    </a:lnTo>
                    <a:lnTo>
                      <a:pt x="13180" y="83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4" name="Google Shape;3394;p64"/>
              <p:cNvSpPr/>
              <p:nvPr/>
            </p:nvSpPr>
            <p:spPr>
              <a:xfrm>
                <a:off x="7061454" y="3565397"/>
                <a:ext cx="6350" cy="69850"/>
              </a:xfrm>
              <a:custGeom>
                <a:rect b="b" l="l" r="r" t="t"/>
                <a:pathLst>
                  <a:path extrusionOk="0" h="69850" w="6350">
                    <a:moveTo>
                      <a:pt x="0" y="0"/>
                    </a:moveTo>
                    <a:lnTo>
                      <a:pt x="5334" y="42672"/>
                    </a:lnTo>
                    <a:lnTo>
                      <a:pt x="5345" y="48970"/>
                    </a:lnTo>
                    <a:lnTo>
                      <a:pt x="5429" y="55340"/>
                    </a:lnTo>
                    <a:lnTo>
                      <a:pt x="5655" y="61852"/>
                    </a:lnTo>
                    <a:lnTo>
                      <a:pt x="6096" y="68580"/>
                    </a:lnTo>
                    <a:lnTo>
                      <a:pt x="6096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5" name="Google Shape;3395;p64"/>
              <p:cNvSpPr/>
              <p:nvPr/>
            </p:nvSpPr>
            <p:spPr>
              <a:xfrm>
                <a:off x="7072884" y="3547109"/>
                <a:ext cx="59690" cy="81279"/>
              </a:xfrm>
              <a:custGeom>
                <a:rect b="b" l="l" r="r" t="t"/>
                <a:pathLst>
                  <a:path extrusionOk="0" h="81279" w="59690">
                    <a:moveTo>
                      <a:pt x="0" y="27432"/>
                    </a:moveTo>
                    <a:lnTo>
                      <a:pt x="26670" y="62484"/>
                    </a:lnTo>
                    <a:lnTo>
                      <a:pt x="54102" y="80010"/>
                    </a:lnTo>
                    <a:lnTo>
                      <a:pt x="55626" y="80010"/>
                    </a:lnTo>
                    <a:lnTo>
                      <a:pt x="58674" y="80772"/>
                    </a:lnTo>
                    <a:lnTo>
                      <a:pt x="59436" y="71628"/>
                    </a:lnTo>
                    <a:lnTo>
                      <a:pt x="57912" y="66294"/>
                    </a:lnTo>
                    <a:lnTo>
                      <a:pt x="56388" y="57912"/>
                    </a:lnTo>
                    <a:lnTo>
                      <a:pt x="54792" y="49339"/>
                    </a:lnTo>
                    <a:lnTo>
                      <a:pt x="53340" y="40767"/>
                    </a:lnTo>
                    <a:lnTo>
                      <a:pt x="51887" y="32194"/>
                    </a:lnTo>
                    <a:lnTo>
                      <a:pt x="50292" y="23622"/>
                    </a:lnTo>
                    <a:lnTo>
                      <a:pt x="48768" y="15240"/>
                    </a:lnTo>
                    <a:lnTo>
                      <a:pt x="47243" y="8382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396" name="Google Shape;3396;p64"/>
              <p:cNvSpPr/>
              <p:nvPr/>
            </p:nvSpPr>
            <p:spPr>
              <a:xfrm>
                <a:off x="7163752" y="3529583"/>
                <a:ext cx="90804" cy="106045"/>
              </a:xfrm>
              <a:custGeom>
                <a:rect b="b" l="l" r="r" t="t"/>
                <a:pathLst>
                  <a:path extrusionOk="0" h="106045" w="90804">
                    <a:moveTo>
                      <a:pt x="34861" y="0"/>
                    </a:moveTo>
                    <a:lnTo>
                      <a:pt x="2857" y="28956"/>
                    </a:lnTo>
                    <a:lnTo>
                      <a:pt x="0" y="55530"/>
                    </a:lnTo>
                    <a:lnTo>
                      <a:pt x="1357" y="69139"/>
                    </a:lnTo>
                    <a:lnTo>
                      <a:pt x="30289" y="101346"/>
                    </a:lnTo>
                    <a:lnTo>
                      <a:pt x="37528" y="101607"/>
                    </a:lnTo>
                    <a:lnTo>
                      <a:pt x="44196" y="100012"/>
                    </a:lnTo>
                    <a:lnTo>
                      <a:pt x="50006" y="96416"/>
                    </a:lnTo>
                    <a:lnTo>
                      <a:pt x="54673" y="90678"/>
                    </a:lnTo>
                    <a:lnTo>
                      <a:pt x="56816" y="84820"/>
                    </a:lnTo>
                    <a:lnTo>
                      <a:pt x="57531" y="78105"/>
                    </a:lnTo>
                    <a:lnTo>
                      <a:pt x="56816" y="71389"/>
                    </a:lnTo>
                    <a:lnTo>
                      <a:pt x="39433" y="51053"/>
                    </a:lnTo>
                    <a:lnTo>
                      <a:pt x="38671" y="50292"/>
                    </a:lnTo>
                    <a:lnTo>
                      <a:pt x="41719" y="48768"/>
                    </a:lnTo>
                    <a:lnTo>
                      <a:pt x="49339" y="48006"/>
                    </a:lnTo>
                    <a:lnTo>
                      <a:pt x="54673" y="48006"/>
                    </a:lnTo>
                    <a:lnTo>
                      <a:pt x="61090" y="47886"/>
                    </a:lnTo>
                    <a:lnTo>
                      <a:pt x="67722" y="47624"/>
                    </a:lnTo>
                    <a:lnTo>
                      <a:pt x="74497" y="47363"/>
                    </a:lnTo>
                    <a:lnTo>
                      <a:pt x="81343" y="47243"/>
                    </a:lnTo>
                    <a:lnTo>
                      <a:pt x="88963" y="48005"/>
                    </a:lnTo>
                    <a:lnTo>
                      <a:pt x="88201" y="54863"/>
                    </a:lnTo>
                    <a:lnTo>
                      <a:pt x="88963" y="60959"/>
                    </a:lnTo>
                    <a:lnTo>
                      <a:pt x="89582" y="70865"/>
                    </a:lnTo>
                    <a:lnTo>
                      <a:pt x="90487" y="83629"/>
                    </a:lnTo>
                    <a:lnTo>
                      <a:pt x="90249" y="96107"/>
                    </a:lnTo>
                    <a:lnTo>
                      <a:pt x="87439" y="105155"/>
                    </a:lnTo>
                    <a:lnTo>
                      <a:pt x="86677" y="105155"/>
                    </a:lnTo>
                    <a:lnTo>
                      <a:pt x="85915" y="105918"/>
                    </a:lnTo>
                    <a:lnTo>
                      <a:pt x="85153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397" name="Google Shape;3397;p64"/>
            <p:cNvGrpSpPr/>
            <p:nvPr/>
          </p:nvGrpSpPr>
          <p:grpSpPr>
            <a:xfrm>
              <a:off x="6810730" y="3759777"/>
              <a:ext cx="861847" cy="190551"/>
              <a:chOff x="6810730" y="3759777"/>
              <a:chExt cx="861847" cy="190551"/>
            </a:xfrm>
          </p:grpSpPr>
          <p:pic>
            <p:nvPicPr>
              <p:cNvPr id="3398" name="Google Shape;3398;p6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810730" y="3787114"/>
                <a:ext cx="486968" cy="1632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9" name="Google Shape;3399;p6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328890" y="3759777"/>
                <a:ext cx="343687" cy="1317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00" name="Google Shape;3400;p64"/>
            <p:cNvGrpSpPr/>
            <p:nvPr/>
          </p:nvGrpSpPr>
          <p:grpSpPr>
            <a:xfrm>
              <a:off x="3570539" y="4287748"/>
              <a:ext cx="565621" cy="227888"/>
              <a:chOff x="3570539" y="4287748"/>
              <a:chExt cx="565621" cy="227888"/>
            </a:xfrm>
          </p:grpSpPr>
          <p:pic>
            <p:nvPicPr>
              <p:cNvPr id="3401" name="Google Shape;3401;p6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570539" y="4287748"/>
                <a:ext cx="116041" cy="227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2" name="Google Shape;3402;p6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3726916" y="4292320"/>
                <a:ext cx="4092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03" name="Google Shape;3403;p6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50410" y="4261840"/>
              <a:ext cx="297516" cy="156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04" name="Google Shape;3404;p64"/>
            <p:cNvGrpSpPr/>
            <p:nvPr/>
          </p:nvGrpSpPr>
          <p:grpSpPr>
            <a:xfrm>
              <a:off x="3948684" y="4471416"/>
              <a:ext cx="558292" cy="214629"/>
              <a:chOff x="3948684" y="4471416"/>
              <a:chExt cx="558292" cy="214629"/>
            </a:xfrm>
          </p:grpSpPr>
          <p:sp>
            <p:nvSpPr>
              <p:cNvPr id="3405" name="Google Shape;3405;p64"/>
              <p:cNvSpPr/>
              <p:nvPr/>
            </p:nvSpPr>
            <p:spPr>
              <a:xfrm>
                <a:off x="3948684" y="4590288"/>
                <a:ext cx="81914" cy="86360"/>
              </a:xfrm>
              <a:custGeom>
                <a:rect b="b" l="l" r="r" t="t"/>
                <a:pathLst>
                  <a:path extrusionOk="0" h="86360" w="81914">
                    <a:moveTo>
                      <a:pt x="0" y="1524"/>
                    </a:moveTo>
                    <a:lnTo>
                      <a:pt x="15323" y="40314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19812" y="78486"/>
                    </a:lnTo>
                    <a:lnTo>
                      <a:pt x="18288" y="70866"/>
                    </a:lnTo>
                    <a:lnTo>
                      <a:pt x="16764" y="63246"/>
                    </a:lnTo>
                    <a:lnTo>
                      <a:pt x="15668" y="52161"/>
                    </a:lnTo>
                    <a:lnTo>
                      <a:pt x="14859" y="40862"/>
                    </a:lnTo>
                    <a:lnTo>
                      <a:pt x="14620" y="29706"/>
                    </a:lnTo>
                    <a:lnTo>
                      <a:pt x="15240" y="19050"/>
                    </a:lnTo>
                    <a:lnTo>
                      <a:pt x="16764" y="9144"/>
                    </a:lnTo>
                    <a:lnTo>
                      <a:pt x="22098" y="3810"/>
                    </a:lnTo>
                    <a:lnTo>
                      <a:pt x="31242" y="3048"/>
                    </a:lnTo>
                    <a:lnTo>
                      <a:pt x="40505" y="2274"/>
                    </a:lnTo>
                    <a:lnTo>
                      <a:pt x="49911" y="2000"/>
                    </a:lnTo>
                    <a:lnTo>
                      <a:pt x="59316" y="1869"/>
                    </a:lnTo>
                    <a:lnTo>
                      <a:pt x="68580" y="1524"/>
                    </a:lnTo>
                    <a:lnTo>
                      <a:pt x="75438" y="762"/>
                    </a:lnTo>
                    <a:lnTo>
                      <a:pt x="77724" y="762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6" name="Google Shape;3406;p64"/>
              <p:cNvSpPr/>
              <p:nvPr/>
            </p:nvSpPr>
            <p:spPr>
              <a:xfrm>
                <a:off x="4036456" y="45826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46339" y="26669"/>
                    </a:moveTo>
                    <a:lnTo>
                      <a:pt x="40088" y="21633"/>
                    </a:lnTo>
                    <a:lnTo>
                      <a:pt x="34623" y="16668"/>
                    </a:lnTo>
                    <a:lnTo>
                      <a:pt x="29301" y="11560"/>
                    </a:lnTo>
                    <a:lnTo>
                      <a:pt x="23479" y="6095"/>
                    </a:lnTo>
                    <a:lnTo>
                      <a:pt x="21193" y="4571"/>
                    </a:lnTo>
                    <a:lnTo>
                      <a:pt x="15859" y="0"/>
                    </a:lnTo>
                    <a:lnTo>
                      <a:pt x="12049" y="1523"/>
                    </a:lnTo>
                    <a:lnTo>
                      <a:pt x="952" y="38183"/>
                    </a:lnTo>
                    <a:lnTo>
                      <a:pt x="0" y="60543"/>
                    </a:lnTo>
                    <a:lnTo>
                      <a:pt x="1381" y="70865"/>
                    </a:lnTo>
                    <a:lnTo>
                      <a:pt x="2905" y="79247"/>
                    </a:lnTo>
                    <a:lnTo>
                      <a:pt x="8239" y="87629"/>
                    </a:lnTo>
                    <a:lnTo>
                      <a:pt x="16621" y="86867"/>
                    </a:lnTo>
                    <a:lnTo>
                      <a:pt x="37861" y="45243"/>
                    </a:lnTo>
                    <a:lnTo>
                      <a:pt x="38719" y="26669"/>
                    </a:lnTo>
                    <a:lnTo>
                      <a:pt x="38719" y="25907"/>
                    </a:lnTo>
                    <a:lnTo>
                      <a:pt x="38719" y="25145"/>
                    </a:lnTo>
                    <a:lnTo>
                      <a:pt x="38719" y="32003"/>
                    </a:lnTo>
                    <a:lnTo>
                      <a:pt x="37957" y="38861"/>
                    </a:lnTo>
                    <a:lnTo>
                      <a:pt x="40243" y="45719"/>
                    </a:lnTo>
                    <a:lnTo>
                      <a:pt x="42529" y="53339"/>
                    </a:lnTo>
                    <a:lnTo>
                      <a:pt x="46339" y="57911"/>
                    </a:lnTo>
                    <a:lnTo>
                      <a:pt x="54721" y="58673"/>
                    </a:lnTo>
                    <a:lnTo>
                      <a:pt x="56245" y="58673"/>
                    </a:lnTo>
                    <a:lnTo>
                      <a:pt x="57769" y="58673"/>
                    </a:lnTo>
                    <a:lnTo>
                      <a:pt x="59293" y="5867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7" name="Google Shape;3407;p64"/>
              <p:cNvSpPr/>
              <p:nvPr/>
            </p:nvSpPr>
            <p:spPr>
              <a:xfrm>
                <a:off x="4115562" y="4580001"/>
                <a:ext cx="47625" cy="70485"/>
              </a:xfrm>
              <a:custGeom>
                <a:rect b="b" l="l" r="r" t="t"/>
                <a:pathLst>
                  <a:path extrusionOk="0" h="70485" w="47625">
                    <a:moveTo>
                      <a:pt x="0" y="10287"/>
                    </a:moveTo>
                    <a:lnTo>
                      <a:pt x="5334" y="49911"/>
                    </a:lnTo>
                    <a:lnTo>
                      <a:pt x="8382" y="56007"/>
                    </a:lnTo>
                    <a:lnTo>
                      <a:pt x="9906" y="62865"/>
                    </a:lnTo>
                    <a:lnTo>
                      <a:pt x="6131" y="55328"/>
                    </a:lnTo>
                    <a:lnTo>
                      <a:pt x="3714" y="48291"/>
                    </a:lnTo>
                    <a:lnTo>
                      <a:pt x="2297" y="41112"/>
                    </a:lnTo>
                    <a:lnTo>
                      <a:pt x="1524" y="33147"/>
                    </a:lnTo>
                    <a:lnTo>
                      <a:pt x="2035" y="24550"/>
                    </a:lnTo>
                    <a:lnTo>
                      <a:pt x="25526" y="0"/>
                    </a:lnTo>
                    <a:lnTo>
                      <a:pt x="31932" y="333"/>
                    </a:lnTo>
                    <a:lnTo>
                      <a:pt x="47244" y="36957"/>
                    </a:lnTo>
                    <a:lnTo>
                      <a:pt x="47565" y="45088"/>
                    </a:lnTo>
                    <a:lnTo>
                      <a:pt x="47529" y="53435"/>
                    </a:lnTo>
                    <a:lnTo>
                      <a:pt x="47351" y="61924"/>
                    </a:lnTo>
                    <a:lnTo>
                      <a:pt x="47244" y="704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8" name="Google Shape;3408;p64"/>
              <p:cNvSpPr/>
              <p:nvPr/>
            </p:nvSpPr>
            <p:spPr>
              <a:xfrm>
                <a:off x="4182153" y="4521708"/>
                <a:ext cx="50800" cy="132079"/>
              </a:xfrm>
              <a:custGeom>
                <a:rect b="b" l="l" r="r" t="t"/>
                <a:pathLst>
                  <a:path extrusionOk="0" h="132079" w="50800">
                    <a:moveTo>
                      <a:pt x="31706" y="0"/>
                    </a:moveTo>
                    <a:lnTo>
                      <a:pt x="39528" y="42112"/>
                    </a:lnTo>
                    <a:lnTo>
                      <a:pt x="46470" y="75152"/>
                    </a:lnTo>
                    <a:lnTo>
                      <a:pt x="48482" y="84784"/>
                    </a:lnTo>
                    <a:lnTo>
                      <a:pt x="49994" y="94488"/>
                    </a:lnTo>
                    <a:lnTo>
                      <a:pt x="50756" y="96012"/>
                    </a:lnTo>
                    <a:lnTo>
                      <a:pt x="50756" y="97536"/>
                    </a:lnTo>
                    <a:lnTo>
                      <a:pt x="50756" y="99822"/>
                    </a:lnTo>
                    <a:lnTo>
                      <a:pt x="47708" y="94488"/>
                    </a:lnTo>
                    <a:lnTo>
                      <a:pt x="46946" y="94488"/>
                    </a:lnTo>
                    <a:lnTo>
                      <a:pt x="43136" y="90678"/>
                    </a:lnTo>
                    <a:lnTo>
                      <a:pt x="37040" y="84582"/>
                    </a:lnTo>
                    <a:lnTo>
                      <a:pt x="32468" y="81534"/>
                    </a:lnTo>
                    <a:lnTo>
                      <a:pt x="24086" y="80772"/>
                    </a:lnTo>
                    <a:lnTo>
                      <a:pt x="14180" y="80772"/>
                    </a:lnTo>
                    <a:lnTo>
                      <a:pt x="0" y="118193"/>
                    </a:lnTo>
                    <a:lnTo>
                      <a:pt x="1988" y="124968"/>
                    </a:lnTo>
                    <a:lnTo>
                      <a:pt x="7477" y="129647"/>
                    </a:lnTo>
                    <a:lnTo>
                      <a:pt x="15609" y="131540"/>
                    </a:lnTo>
                    <a:lnTo>
                      <a:pt x="24169" y="131290"/>
                    </a:lnTo>
                    <a:lnTo>
                      <a:pt x="30944" y="129540"/>
                    </a:lnTo>
                    <a:lnTo>
                      <a:pt x="40850" y="122682"/>
                    </a:lnTo>
                    <a:lnTo>
                      <a:pt x="44660" y="120396"/>
                    </a:lnTo>
                    <a:lnTo>
                      <a:pt x="50756" y="1150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09" name="Google Shape;3409;p64"/>
              <p:cNvSpPr/>
              <p:nvPr/>
            </p:nvSpPr>
            <p:spPr>
              <a:xfrm>
                <a:off x="4263842" y="4567428"/>
                <a:ext cx="35560" cy="64770"/>
              </a:xfrm>
              <a:custGeom>
                <a:rect b="b" l="l" r="r" t="t"/>
                <a:pathLst>
                  <a:path extrusionOk="0" h="64770" w="35560">
                    <a:moveTo>
                      <a:pt x="7929" y="7619"/>
                    </a:moveTo>
                    <a:lnTo>
                      <a:pt x="3952" y="15394"/>
                    </a:lnTo>
                    <a:lnTo>
                      <a:pt x="1262" y="22383"/>
                    </a:lnTo>
                    <a:lnTo>
                      <a:pt x="0" y="29801"/>
                    </a:lnTo>
                    <a:lnTo>
                      <a:pt x="309" y="38861"/>
                    </a:lnTo>
                    <a:lnTo>
                      <a:pt x="21645" y="64769"/>
                    </a:lnTo>
                    <a:lnTo>
                      <a:pt x="29265" y="62483"/>
                    </a:lnTo>
                    <a:lnTo>
                      <a:pt x="32313" y="55625"/>
                    </a:lnTo>
                    <a:lnTo>
                      <a:pt x="35063" y="46148"/>
                    </a:lnTo>
                    <a:lnTo>
                      <a:pt x="35456" y="36385"/>
                    </a:lnTo>
                    <a:lnTo>
                      <a:pt x="33706" y="26908"/>
                    </a:lnTo>
                    <a:lnTo>
                      <a:pt x="30027" y="18287"/>
                    </a:lnTo>
                    <a:lnTo>
                      <a:pt x="26217" y="11429"/>
                    </a:lnTo>
                    <a:lnTo>
                      <a:pt x="20121" y="5333"/>
                    </a:lnTo>
                    <a:lnTo>
                      <a:pt x="12501" y="1523"/>
                    </a:lnTo>
                    <a:lnTo>
                      <a:pt x="11739" y="761"/>
                    </a:lnTo>
                    <a:lnTo>
                      <a:pt x="10977" y="761"/>
                    </a:lnTo>
                    <a:lnTo>
                      <a:pt x="1021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10" name="Google Shape;3410;p64"/>
              <p:cNvSpPr/>
              <p:nvPr/>
            </p:nvSpPr>
            <p:spPr>
              <a:xfrm>
                <a:off x="4339590" y="4543044"/>
                <a:ext cx="78739" cy="72389"/>
              </a:xfrm>
              <a:custGeom>
                <a:rect b="b" l="l" r="r" t="t"/>
                <a:pathLst>
                  <a:path extrusionOk="0" h="72389" w="78739">
                    <a:moveTo>
                      <a:pt x="1524" y="25145"/>
                    </a:moveTo>
                    <a:lnTo>
                      <a:pt x="1524" y="37028"/>
                    </a:lnTo>
                    <a:lnTo>
                      <a:pt x="1524" y="48767"/>
                    </a:lnTo>
                    <a:lnTo>
                      <a:pt x="1524" y="60507"/>
                    </a:lnTo>
                    <a:lnTo>
                      <a:pt x="1524" y="72389"/>
                    </a:lnTo>
                    <a:lnTo>
                      <a:pt x="0" y="66293"/>
                    </a:lnTo>
                    <a:lnTo>
                      <a:pt x="0" y="60197"/>
                    </a:lnTo>
                    <a:lnTo>
                      <a:pt x="0" y="53339"/>
                    </a:lnTo>
                    <a:lnTo>
                      <a:pt x="11430" y="13715"/>
                    </a:lnTo>
                    <a:lnTo>
                      <a:pt x="19812" y="9143"/>
                    </a:lnTo>
                    <a:lnTo>
                      <a:pt x="27432" y="10667"/>
                    </a:lnTo>
                    <a:lnTo>
                      <a:pt x="50292" y="45719"/>
                    </a:lnTo>
                    <a:lnTo>
                      <a:pt x="49530" y="51815"/>
                    </a:lnTo>
                    <a:lnTo>
                      <a:pt x="49530" y="53339"/>
                    </a:lnTo>
                    <a:lnTo>
                      <a:pt x="49530" y="54101"/>
                    </a:lnTo>
                    <a:lnTo>
                      <a:pt x="48768" y="54101"/>
                    </a:lnTo>
                    <a:lnTo>
                      <a:pt x="42672" y="52577"/>
                    </a:lnTo>
                    <a:lnTo>
                      <a:pt x="42672" y="46481"/>
                    </a:lnTo>
                    <a:lnTo>
                      <a:pt x="42672" y="39623"/>
                    </a:lnTo>
                    <a:lnTo>
                      <a:pt x="42314" y="31753"/>
                    </a:lnTo>
                    <a:lnTo>
                      <a:pt x="42672" y="24098"/>
                    </a:lnTo>
                    <a:lnTo>
                      <a:pt x="44172" y="16585"/>
                    </a:lnTo>
                    <a:lnTo>
                      <a:pt x="47244" y="9143"/>
                    </a:lnTo>
                    <a:lnTo>
                      <a:pt x="50292" y="4571"/>
                    </a:lnTo>
                    <a:lnTo>
                      <a:pt x="57150" y="0"/>
                    </a:lnTo>
                    <a:lnTo>
                      <a:pt x="62484" y="2285"/>
                    </a:lnTo>
                    <a:lnTo>
                      <a:pt x="70104" y="5333"/>
                    </a:lnTo>
                    <a:lnTo>
                      <a:pt x="78438" y="45779"/>
                    </a:lnTo>
                    <a:lnTo>
                      <a:pt x="78486" y="533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11" name="Google Shape;3411;p64"/>
              <p:cNvSpPr/>
              <p:nvPr/>
            </p:nvSpPr>
            <p:spPr>
              <a:xfrm>
                <a:off x="4429506" y="4471416"/>
                <a:ext cx="77470" cy="214629"/>
              </a:xfrm>
              <a:custGeom>
                <a:rect b="b" l="l" r="r" t="t"/>
                <a:pathLst>
                  <a:path extrusionOk="0" h="214629" w="77470">
                    <a:moveTo>
                      <a:pt x="0" y="12953"/>
                    </a:moveTo>
                    <a:lnTo>
                      <a:pt x="9144" y="10548"/>
                    </a:lnTo>
                    <a:lnTo>
                      <a:pt x="18288" y="8000"/>
                    </a:lnTo>
                    <a:lnTo>
                      <a:pt x="27432" y="5453"/>
                    </a:lnTo>
                    <a:lnTo>
                      <a:pt x="36576" y="3047"/>
                    </a:lnTo>
                    <a:lnTo>
                      <a:pt x="42672" y="1523"/>
                    </a:lnTo>
                    <a:lnTo>
                      <a:pt x="54864" y="0"/>
                    </a:lnTo>
                    <a:lnTo>
                      <a:pt x="60198" y="4571"/>
                    </a:lnTo>
                    <a:lnTo>
                      <a:pt x="72437" y="47946"/>
                    </a:lnTo>
                    <a:lnTo>
                      <a:pt x="75771" y="97916"/>
                    </a:lnTo>
                    <a:lnTo>
                      <a:pt x="75866" y="123062"/>
                    </a:lnTo>
                    <a:lnTo>
                      <a:pt x="76200" y="135635"/>
                    </a:lnTo>
                    <a:lnTo>
                      <a:pt x="76581" y="142720"/>
                    </a:lnTo>
                    <a:lnTo>
                      <a:pt x="76962" y="150018"/>
                    </a:lnTo>
                    <a:lnTo>
                      <a:pt x="76200" y="157174"/>
                    </a:lnTo>
                    <a:lnTo>
                      <a:pt x="48006" y="183641"/>
                    </a:lnTo>
                    <a:lnTo>
                      <a:pt x="36790" y="191940"/>
                    </a:lnTo>
                    <a:lnTo>
                      <a:pt x="25717" y="199739"/>
                    </a:lnTo>
                    <a:lnTo>
                      <a:pt x="14358" y="207109"/>
                    </a:lnTo>
                    <a:lnTo>
                      <a:pt x="2286" y="21412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20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20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2" name="Google Shape;442;p20"/>
          <p:cNvCxnSpPr/>
          <p:nvPr/>
        </p:nvCxnSpPr>
        <p:spPr>
          <a:xfrm flipH="1" rot="10800000">
            <a:off x="3810000" y="2364605"/>
            <a:ext cx="946500" cy="5025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20"/>
          <p:cNvSpPr txBox="1"/>
          <p:nvPr/>
        </p:nvSpPr>
        <p:spPr>
          <a:xfrm>
            <a:off x="3373886" y="2225969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[1/3 1/3]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20"/>
          <p:cNvCxnSpPr/>
          <p:nvPr/>
        </p:nvCxnSpPr>
        <p:spPr>
          <a:xfrm>
            <a:off x="1934688" y="1210235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20"/>
          <p:cNvCxnSpPr/>
          <p:nvPr/>
        </p:nvCxnSpPr>
        <p:spPr>
          <a:xfrm>
            <a:off x="3368287" y="471847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6" name="Google Shape;446;p20"/>
          <p:cNvCxnSpPr/>
          <p:nvPr/>
        </p:nvCxnSpPr>
        <p:spPr>
          <a:xfrm>
            <a:off x="672935" y="1871183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7" name="Google Shape;447;p20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0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 txBox="1"/>
          <p:nvPr/>
        </p:nvSpPr>
        <p:spPr>
          <a:xfrm>
            <a:off x="7140039" y="3663123"/>
            <a:ext cx="1150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0"/>
          <p:cNvSpPr txBox="1"/>
          <p:nvPr/>
        </p:nvSpPr>
        <p:spPr>
          <a:xfrm>
            <a:off x="4183242" y="4581254"/>
            <a:ext cx="121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0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2251637" y="4239768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"/>
          <p:cNvSpPr txBox="1"/>
          <p:nvPr/>
        </p:nvSpPr>
        <p:spPr>
          <a:xfrm>
            <a:off x="6763988" y="3901624"/>
            <a:ext cx="2091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0"/>
          <p:cNvSpPr txBox="1"/>
          <p:nvPr/>
        </p:nvSpPr>
        <p:spPr>
          <a:xfrm>
            <a:off x="4152284" y="4845061"/>
            <a:ext cx="2161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20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6" name="Google Shape;456;p20"/>
          <p:cNvSpPr txBox="1"/>
          <p:nvPr/>
        </p:nvSpPr>
        <p:spPr>
          <a:xfrm>
            <a:off x="4777345" y="2513542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1]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0" name="Google Shape;3420;p66"/>
          <p:cNvGrpSpPr/>
          <p:nvPr/>
        </p:nvGrpSpPr>
        <p:grpSpPr>
          <a:xfrm>
            <a:off x="1385778" y="1017787"/>
            <a:ext cx="1372613" cy="1301611"/>
            <a:chOff x="7816570" y="4681728"/>
            <a:chExt cx="1214272" cy="1582698"/>
          </a:xfrm>
        </p:grpSpPr>
        <p:grpSp>
          <p:nvGrpSpPr>
            <p:cNvPr id="3421" name="Google Shape;3421;p66"/>
            <p:cNvGrpSpPr/>
            <p:nvPr/>
          </p:nvGrpSpPr>
          <p:grpSpPr>
            <a:xfrm>
              <a:off x="7816570" y="4681728"/>
              <a:ext cx="723926" cy="196620"/>
              <a:chOff x="7816570" y="4681728"/>
              <a:chExt cx="723926" cy="196620"/>
            </a:xfrm>
          </p:grpSpPr>
          <p:pic>
            <p:nvPicPr>
              <p:cNvPr id="3422" name="Google Shape;3422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16570" y="4705324"/>
                <a:ext cx="1247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3" name="Google Shape;3423;p6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69732" y="4703514"/>
                <a:ext cx="358952" cy="1565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4" name="Google Shape;3424;p6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48768" y="4744186"/>
                <a:ext cx="71357" cy="99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5" name="Google Shape;3425;p66"/>
              <p:cNvSpPr/>
              <p:nvPr/>
            </p:nvSpPr>
            <p:spPr>
              <a:xfrm>
                <a:off x="8461248" y="4750308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559" y="9274"/>
                    </a:lnTo>
                    <a:lnTo>
                      <a:pt x="1047" y="18764"/>
                    </a:lnTo>
                    <a:lnTo>
                      <a:pt x="1393" y="28396"/>
                    </a:lnTo>
                    <a:lnTo>
                      <a:pt x="1524" y="38099"/>
                    </a:lnTo>
                    <a:lnTo>
                      <a:pt x="1857" y="44957"/>
                    </a:lnTo>
                    <a:lnTo>
                      <a:pt x="1905" y="51815"/>
                    </a:lnTo>
                    <a:lnTo>
                      <a:pt x="1952" y="58673"/>
                    </a:lnTo>
                    <a:lnTo>
                      <a:pt x="2286" y="65531"/>
                    </a:lnTo>
                    <a:lnTo>
                      <a:pt x="3048" y="74675"/>
                    </a:lnTo>
                    <a:lnTo>
                      <a:pt x="3048" y="64769"/>
                    </a:lnTo>
                    <a:lnTo>
                      <a:pt x="4572" y="68579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26" name="Google Shape;3426;p66"/>
              <p:cNvSpPr/>
              <p:nvPr/>
            </p:nvSpPr>
            <p:spPr>
              <a:xfrm>
                <a:off x="8475726" y="4681728"/>
                <a:ext cx="64770" cy="116839"/>
              </a:xfrm>
              <a:custGeom>
                <a:rect b="b" l="l" r="r" t="t"/>
                <a:pathLst>
                  <a:path extrusionOk="0" h="116839" w="64770">
                    <a:moveTo>
                      <a:pt x="0" y="77724"/>
                    </a:moveTo>
                    <a:lnTo>
                      <a:pt x="29718" y="105918"/>
                    </a:lnTo>
                    <a:lnTo>
                      <a:pt x="54102" y="115824"/>
                    </a:lnTo>
                    <a:lnTo>
                      <a:pt x="57150" y="116586"/>
                    </a:lnTo>
                    <a:lnTo>
                      <a:pt x="60198" y="115824"/>
                    </a:lnTo>
                    <a:lnTo>
                      <a:pt x="63246" y="115824"/>
                    </a:lnTo>
                    <a:lnTo>
                      <a:pt x="64103" y="108525"/>
                    </a:lnTo>
                    <a:lnTo>
                      <a:pt x="58864" y="62484"/>
                    </a:lnTo>
                    <a:lnTo>
                      <a:pt x="48196" y="20764"/>
                    </a:lnTo>
                    <a:lnTo>
                      <a:pt x="39623" y="5334"/>
                    </a:lnTo>
                    <a:lnTo>
                      <a:pt x="38099" y="3048"/>
                    </a:lnTo>
                    <a:lnTo>
                      <a:pt x="36575" y="1524"/>
                    </a:lnTo>
                    <a:lnTo>
                      <a:pt x="34289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427" name="Google Shape;3427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15976" y="4929733"/>
              <a:ext cx="501506" cy="1663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8" name="Google Shape;3428;p66"/>
            <p:cNvGrpSpPr/>
            <p:nvPr/>
          </p:nvGrpSpPr>
          <p:grpSpPr>
            <a:xfrm>
              <a:off x="8152638" y="5244084"/>
              <a:ext cx="878204" cy="438150"/>
              <a:chOff x="8152638" y="5244084"/>
              <a:chExt cx="878204" cy="438150"/>
            </a:xfrm>
          </p:grpSpPr>
          <p:sp>
            <p:nvSpPr>
              <p:cNvPr id="3429" name="Google Shape;3429;p66"/>
              <p:cNvSpPr/>
              <p:nvPr/>
            </p:nvSpPr>
            <p:spPr>
              <a:xfrm>
                <a:off x="8152638" y="5244084"/>
                <a:ext cx="878204" cy="438150"/>
              </a:xfrm>
              <a:custGeom>
                <a:rect b="b" l="l" r="r" t="t"/>
                <a:pathLst>
                  <a:path extrusionOk="0" h="438150" w="878204">
                    <a:moveTo>
                      <a:pt x="0" y="92964"/>
                    </a:moveTo>
                    <a:lnTo>
                      <a:pt x="14739" y="93475"/>
                    </a:lnTo>
                    <a:lnTo>
                      <a:pt x="29337" y="93630"/>
                    </a:lnTo>
                    <a:lnTo>
                      <a:pt x="43934" y="93071"/>
                    </a:lnTo>
                    <a:lnTo>
                      <a:pt x="58674" y="91440"/>
                    </a:lnTo>
                    <a:lnTo>
                      <a:pt x="78235" y="88915"/>
                    </a:lnTo>
                    <a:lnTo>
                      <a:pt x="98012" y="86106"/>
                    </a:lnTo>
                    <a:lnTo>
                      <a:pt x="117931" y="83296"/>
                    </a:lnTo>
                    <a:lnTo>
                      <a:pt x="137922" y="80772"/>
                    </a:lnTo>
                    <a:lnTo>
                      <a:pt x="163187" y="77902"/>
                    </a:lnTo>
                    <a:lnTo>
                      <a:pt x="188595" y="74961"/>
                    </a:lnTo>
                    <a:lnTo>
                      <a:pt x="214002" y="71878"/>
                    </a:lnTo>
                    <a:lnTo>
                      <a:pt x="239268" y="68580"/>
                    </a:lnTo>
                    <a:lnTo>
                      <a:pt x="270581" y="64472"/>
                    </a:lnTo>
                    <a:lnTo>
                      <a:pt x="301752" y="60293"/>
                    </a:lnTo>
                    <a:lnTo>
                      <a:pt x="332922" y="56257"/>
                    </a:lnTo>
                    <a:lnTo>
                      <a:pt x="397513" y="48970"/>
                    </a:lnTo>
                    <a:lnTo>
                      <a:pt x="464641" y="43469"/>
                    </a:lnTo>
                    <a:lnTo>
                      <a:pt x="498348" y="41148"/>
                    </a:lnTo>
                    <a:lnTo>
                      <a:pt x="528637" y="38838"/>
                    </a:lnTo>
                    <a:lnTo>
                      <a:pt x="589216" y="33647"/>
                    </a:lnTo>
                    <a:lnTo>
                      <a:pt x="646818" y="26920"/>
                    </a:lnTo>
                    <a:lnTo>
                      <a:pt x="701159" y="19228"/>
                    </a:lnTo>
                    <a:lnTo>
                      <a:pt x="728472" y="15240"/>
                    </a:lnTo>
                    <a:lnTo>
                      <a:pt x="749057" y="12382"/>
                    </a:lnTo>
                    <a:lnTo>
                      <a:pt x="769715" y="9525"/>
                    </a:lnTo>
                    <a:lnTo>
                      <a:pt x="790515" y="6667"/>
                    </a:lnTo>
                    <a:lnTo>
                      <a:pt x="811530" y="3810"/>
                    </a:lnTo>
                    <a:lnTo>
                      <a:pt x="822507" y="2250"/>
                    </a:lnTo>
                    <a:lnTo>
                      <a:pt x="833628" y="1047"/>
                    </a:lnTo>
                    <a:lnTo>
                      <a:pt x="844748" y="273"/>
                    </a:lnTo>
                    <a:lnTo>
                      <a:pt x="855726" y="0"/>
                    </a:lnTo>
                    <a:lnTo>
                      <a:pt x="859536" y="0"/>
                    </a:lnTo>
                    <a:lnTo>
                      <a:pt x="861060" y="0"/>
                    </a:lnTo>
                    <a:lnTo>
                      <a:pt x="863346" y="0"/>
                    </a:lnTo>
                    <a:lnTo>
                      <a:pt x="863346" y="3810"/>
                    </a:lnTo>
                    <a:lnTo>
                      <a:pt x="863346" y="6858"/>
                    </a:lnTo>
                    <a:lnTo>
                      <a:pt x="861822" y="10668"/>
                    </a:lnTo>
                    <a:lnTo>
                      <a:pt x="860297" y="16002"/>
                    </a:lnTo>
                    <a:lnTo>
                      <a:pt x="859536" y="20574"/>
                    </a:lnTo>
                    <a:lnTo>
                      <a:pt x="858774" y="26670"/>
                    </a:lnTo>
                    <a:lnTo>
                      <a:pt x="858904" y="34682"/>
                    </a:lnTo>
                    <a:lnTo>
                      <a:pt x="859250" y="42767"/>
                    </a:lnTo>
                    <a:lnTo>
                      <a:pt x="859738" y="50994"/>
                    </a:lnTo>
                    <a:lnTo>
                      <a:pt x="860297" y="59436"/>
                    </a:lnTo>
                    <a:lnTo>
                      <a:pt x="860881" y="78414"/>
                    </a:lnTo>
                    <a:lnTo>
                      <a:pt x="861536" y="97536"/>
                    </a:lnTo>
                    <a:lnTo>
                      <a:pt x="862333" y="116657"/>
                    </a:lnTo>
                    <a:lnTo>
                      <a:pt x="863346" y="135636"/>
                    </a:lnTo>
                    <a:lnTo>
                      <a:pt x="863953" y="153935"/>
                    </a:lnTo>
                    <a:lnTo>
                      <a:pt x="867918" y="209550"/>
                    </a:lnTo>
                    <a:lnTo>
                      <a:pt x="872013" y="239268"/>
                    </a:lnTo>
                    <a:lnTo>
                      <a:pt x="874025" y="254127"/>
                    </a:lnTo>
                    <a:lnTo>
                      <a:pt x="875538" y="268986"/>
                    </a:lnTo>
                    <a:lnTo>
                      <a:pt x="876633" y="279523"/>
                    </a:lnTo>
                    <a:lnTo>
                      <a:pt x="877443" y="290417"/>
                    </a:lnTo>
                    <a:lnTo>
                      <a:pt x="873728" y="329469"/>
                    </a:lnTo>
                    <a:lnTo>
                      <a:pt x="871168" y="337816"/>
                    </a:lnTo>
                    <a:lnTo>
                      <a:pt x="868680" y="345948"/>
                    </a:lnTo>
                    <a:lnTo>
                      <a:pt x="867918" y="347472"/>
                    </a:lnTo>
                    <a:lnTo>
                      <a:pt x="867918" y="352044"/>
                    </a:lnTo>
                    <a:lnTo>
                      <a:pt x="867156" y="352806"/>
                    </a:lnTo>
                    <a:lnTo>
                      <a:pt x="864869" y="355854"/>
                    </a:lnTo>
                    <a:lnTo>
                      <a:pt x="860297" y="355854"/>
                    </a:lnTo>
                    <a:lnTo>
                      <a:pt x="857250" y="356616"/>
                    </a:lnTo>
                    <a:lnTo>
                      <a:pt x="849379" y="357735"/>
                    </a:lnTo>
                    <a:lnTo>
                      <a:pt x="841724" y="358711"/>
                    </a:lnTo>
                    <a:lnTo>
                      <a:pt x="834211" y="359402"/>
                    </a:lnTo>
                    <a:lnTo>
                      <a:pt x="826769" y="359664"/>
                    </a:lnTo>
                    <a:lnTo>
                      <a:pt x="811922" y="360223"/>
                    </a:lnTo>
                    <a:lnTo>
                      <a:pt x="797147" y="360711"/>
                    </a:lnTo>
                    <a:lnTo>
                      <a:pt x="782514" y="361057"/>
                    </a:lnTo>
                    <a:lnTo>
                      <a:pt x="768096" y="361188"/>
                    </a:lnTo>
                    <a:lnTo>
                      <a:pt x="750510" y="362009"/>
                    </a:lnTo>
                    <a:lnTo>
                      <a:pt x="733139" y="363188"/>
                    </a:lnTo>
                    <a:lnTo>
                      <a:pt x="715910" y="364509"/>
                    </a:lnTo>
                    <a:lnTo>
                      <a:pt x="698754" y="365760"/>
                    </a:lnTo>
                    <a:lnTo>
                      <a:pt x="655320" y="369284"/>
                    </a:lnTo>
                    <a:lnTo>
                      <a:pt x="611886" y="373380"/>
                    </a:lnTo>
                    <a:lnTo>
                      <a:pt x="563499" y="378523"/>
                    </a:lnTo>
                    <a:lnTo>
                      <a:pt x="515112" y="384810"/>
                    </a:lnTo>
                    <a:lnTo>
                      <a:pt x="491668" y="387560"/>
                    </a:lnTo>
                    <a:lnTo>
                      <a:pt x="468153" y="390239"/>
                    </a:lnTo>
                    <a:lnTo>
                      <a:pt x="444496" y="393061"/>
                    </a:lnTo>
                    <a:lnTo>
                      <a:pt x="420624" y="396240"/>
                    </a:lnTo>
                    <a:lnTo>
                      <a:pt x="397775" y="399109"/>
                    </a:lnTo>
                    <a:lnTo>
                      <a:pt x="374999" y="402050"/>
                    </a:lnTo>
                    <a:lnTo>
                      <a:pt x="352365" y="405133"/>
                    </a:lnTo>
                    <a:lnTo>
                      <a:pt x="329946" y="408432"/>
                    </a:lnTo>
                    <a:lnTo>
                      <a:pt x="307205" y="411706"/>
                    </a:lnTo>
                    <a:lnTo>
                      <a:pt x="262008" y="417111"/>
                    </a:lnTo>
                    <a:lnTo>
                      <a:pt x="220408" y="420445"/>
                    </a:lnTo>
                    <a:lnTo>
                      <a:pt x="182689" y="421993"/>
                    </a:lnTo>
                    <a:lnTo>
                      <a:pt x="163830" y="422910"/>
                    </a:lnTo>
                    <a:lnTo>
                      <a:pt x="120324" y="426981"/>
                    </a:lnTo>
                    <a:lnTo>
                      <a:pt x="80950" y="432756"/>
                    </a:lnTo>
                    <a:lnTo>
                      <a:pt x="68580" y="435102"/>
                    </a:lnTo>
                    <a:lnTo>
                      <a:pt x="64770" y="435102"/>
                    </a:lnTo>
                    <a:lnTo>
                      <a:pt x="60960" y="435864"/>
                    </a:lnTo>
                    <a:lnTo>
                      <a:pt x="58674" y="435864"/>
                    </a:lnTo>
                    <a:lnTo>
                      <a:pt x="57150" y="436626"/>
                    </a:lnTo>
                    <a:lnTo>
                      <a:pt x="55626" y="437388"/>
                    </a:lnTo>
                    <a:lnTo>
                      <a:pt x="54864" y="437388"/>
                    </a:lnTo>
                    <a:lnTo>
                      <a:pt x="54102" y="438150"/>
                    </a:lnTo>
                    <a:lnTo>
                      <a:pt x="54232" y="426850"/>
                    </a:lnTo>
                    <a:lnTo>
                      <a:pt x="54578" y="415766"/>
                    </a:lnTo>
                    <a:lnTo>
                      <a:pt x="55066" y="404824"/>
                    </a:lnTo>
                    <a:lnTo>
                      <a:pt x="55626" y="393954"/>
                    </a:lnTo>
                    <a:lnTo>
                      <a:pt x="55602" y="374082"/>
                    </a:lnTo>
                    <a:lnTo>
                      <a:pt x="55435" y="354425"/>
                    </a:lnTo>
                    <a:lnTo>
                      <a:pt x="54983" y="334910"/>
                    </a:lnTo>
                    <a:lnTo>
                      <a:pt x="54102" y="31546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430" name="Google Shape;3430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27872" y="5408650"/>
                <a:ext cx="198932" cy="17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1" name="Google Shape;3431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563330" y="5399506"/>
                <a:ext cx="77774" cy="1257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2" name="Google Shape;3432;p6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7442" y="5375122"/>
                <a:ext cx="97586" cy="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3" name="Google Shape;3433;p66"/>
              <p:cNvSpPr/>
              <p:nvPr/>
            </p:nvSpPr>
            <p:spPr>
              <a:xfrm>
                <a:off x="8855202" y="5364480"/>
                <a:ext cx="39370" cy="92710"/>
              </a:xfrm>
              <a:custGeom>
                <a:rect b="b" l="l" r="r" t="t"/>
                <a:pathLst>
                  <a:path extrusionOk="0" h="92710" w="39370">
                    <a:moveTo>
                      <a:pt x="0" y="17526"/>
                    </a:moveTo>
                    <a:lnTo>
                      <a:pt x="5333" y="6858"/>
                    </a:lnTo>
                    <a:lnTo>
                      <a:pt x="5333" y="2286"/>
                    </a:lnTo>
                    <a:lnTo>
                      <a:pt x="17525" y="1524"/>
                    </a:lnTo>
                    <a:lnTo>
                      <a:pt x="24383" y="762"/>
                    </a:lnTo>
                    <a:lnTo>
                      <a:pt x="30479" y="0"/>
                    </a:lnTo>
                    <a:lnTo>
                      <a:pt x="34290" y="6096"/>
                    </a:lnTo>
                    <a:lnTo>
                      <a:pt x="38862" y="12954"/>
                    </a:lnTo>
                    <a:lnTo>
                      <a:pt x="38100" y="22098"/>
                    </a:lnTo>
                    <a:lnTo>
                      <a:pt x="37338" y="29718"/>
                    </a:lnTo>
                    <a:lnTo>
                      <a:pt x="16764" y="65532"/>
                    </a:lnTo>
                    <a:lnTo>
                      <a:pt x="12954" y="71628"/>
                    </a:lnTo>
                    <a:lnTo>
                      <a:pt x="9906" y="76200"/>
                    </a:lnTo>
                    <a:lnTo>
                      <a:pt x="6858" y="82296"/>
                    </a:lnTo>
                    <a:lnTo>
                      <a:pt x="8382" y="87630"/>
                    </a:lnTo>
                    <a:lnTo>
                      <a:pt x="8382" y="89916"/>
                    </a:lnTo>
                    <a:lnTo>
                      <a:pt x="9144" y="91440"/>
                    </a:lnTo>
                    <a:lnTo>
                      <a:pt x="10668" y="9220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34" name="Google Shape;3434;p66"/>
              <p:cNvSpPr/>
              <p:nvPr/>
            </p:nvSpPr>
            <p:spPr>
              <a:xfrm>
                <a:off x="8870442" y="54894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435" name="Google Shape;3435;p66"/>
            <p:cNvGrpSpPr/>
            <p:nvPr/>
          </p:nvGrpSpPr>
          <p:grpSpPr>
            <a:xfrm>
              <a:off x="8862822" y="6115049"/>
              <a:ext cx="113919" cy="79375"/>
              <a:chOff x="8862822" y="6115049"/>
              <a:chExt cx="113919" cy="79375"/>
            </a:xfrm>
          </p:grpSpPr>
          <p:sp>
            <p:nvSpPr>
              <p:cNvPr id="3436" name="Google Shape;3436;p66"/>
              <p:cNvSpPr/>
              <p:nvPr/>
            </p:nvSpPr>
            <p:spPr>
              <a:xfrm>
                <a:off x="8862822" y="6157721"/>
                <a:ext cx="62865" cy="1904"/>
              </a:xfrm>
              <a:custGeom>
                <a:rect b="b" l="l" r="r" t="t"/>
                <a:pathLst>
                  <a:path extrusionOk="0" h="1904" w="62865">
                    <a:moveTo>
                      <a:pt x="0" y="1523"/>
                    </a:moveTo>
                    <a:lnTo>
                      <a:pt x="9715" y="1393"/>
                    </a:lnTo>
                    <a:lnTo>
                      <a:pt x="19431" y="1047"/>
                    </a:lnTo>
                    <a:lnTo>
                      <a:pt x="29146" y="559"/>
                    </a:lnTo>
                    <a:lnTo>
                      <a:pt x="38862" y="0"/>
                    </a:lnTo>
                    <a:lnTo>
                      <a:pt x="47244" y="0"/>
                    </a:lnTo>
                    <a:lnTo>
                      <a:pt x="54864" y="0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37" name="Google Shape;3437;p66"/>
              <p:cNvSpPr/>
              <p:nvPr/>
            </p:nvSpPr>
            <p:spPr>
              <a:xfrm>
                <a:off x="8967216" y="6115049"/>
                <a:ext cx="9525" cy="79375"/>
              </a:xfrm>
              <a:custGeom>
                <a:rect b="b" l="l" r="r" t="t"/>
                <a:pathLst>
                  <a:path extrusionOk="0" h="79375" w="9525">
                    <a:moveTo>
                      <a:pt x="0" y="0"/>
                    </a:moveTo>
                    <a:lnTo>
                      <a:pt x="1083" y="11858"/>
                    </a:lnTo>
                    <a:lnTo>
                      <a:pt x="2952" y="22859"/>
                    </a:lnTo>
                    <a:lnTo>
                      <a:pt x="5250" y="33861"/>
                    </a:lnTo>
                    <a:lnTo>
                      <a:pt x="7620" y="45720"/>
                    </a:lnTo>
                    <a:lnTo>
                      <a:pt x="8501" y="53959"/>
                    </a:lnTo>
                    <a:lnTo>
                      <a:pt x="8953" y="62484"/>
                    </a:lnTo>
                    <a:lnTo>
                      <a:pt x="9120" y="71008"/>
                    </a:lnTo>
                    <a:lnTo>
                      <a:pt x="9144" y="7924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438" name="Google Shape;3438;p6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79460" y="6166078"/>
              <a:ext cx="90728" cy="98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9" name="Google Shape;3439;p66"/>
            <p:cNvSpPr/>
            <p:nvPr/>
          </p:nvSpPr>
          <p:spPr>
            <a:xfrm>
              <a:off x="8150352" y="5350764"/>
              <a:ext cx="40640" cy="273685"/>
            </a:xfrm>
            <a:custGeom>
              <a:rect b="b" l="l" r="r" t="t"/>
              <a:pathLst>
                <a:path extrusionOk="0" h="273685" w="40640">
                  <a:moveTo>
                    <a:pt x="0" y="0"/>
                  </a:moveTo>
                  <a:lnTo>
                    <a:pt x="464" y="14954"/>
                  </a:lnTo>
                  <a:lnTo>
                    <a:pt x="2571" y="29336"/>
                  </a:lnTo>
                  <a:lnTo>
                    <a:pt x="5679" y="43719"/>
                  </a:lnTo>
                  <a:lnTo>
                    <a:pt x="9144" y="58674"/>
                  </a:lnTo>
                  <a:lnTo>
                    <a:pt x="13763" y="82236"/>
                  </a:lnTo>
                  <a:lnTo>
                    <a:pt x="17526" y="106013"/>
                  </a:lnTo>
                  <a:lnTo>
                    <a:pt x="20716" y="129932"/>
                  </a:lnTo>
                  <a:lnTo>
                    <a:pt x="23622" y="153924"/>
                  </a:lnTo>
                  <a:lnTo>
                    <a:pt x="26122" y="174498"/>
                  </a:lnTo>
                  <a:lnTo>
                    <a:pt x="28194" y="195072"/>
                  </a:lnTo>
                  <a:lnTo>
                    <a:pt x="30265" y="215646"/>
                  </a:lnTo>
                  <a:lnTo>
                    <a:pt x="32766" y="236220"/>
                  </a:lnTo>
                  <a:lnTo>
                    <a:pt x="34373" y="244661"/>
                  </a:lnTo>
                  <a:lnTo>
                    <a:pt x="35909" y="252888"/>
                  </a:lnTo>
                  <a:lnTo>
                    <a:pt x="37588" y="260973"/>
                  </a:lnTo>
                  <a:lnTo>
                    <a:pt x="39624" y="268986"/>
                  </a:lnTo>
                  <a:lnTo>
                    <a:pt x="40386" y="273558"/>
                  </a:lnTo>
                  <a:lnTo>
                    <a:pt x="39624" y="265176"/>
                  </a:lnTo>
                  <a:lnTo>
                    <a:pt x="39624" y="259842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440" name="Google Shape;3440;p66"/>
            <p:cNvGrpSpPr/>
            <p:nvPr/>
          </p:nvGrpSpPr>
          <p:grpSpPr>
            <a:xfrm>
              <a:off x="8195284" y="5699760"/>
              <a:ext cx="299491" cy="364260"/>
              <a:chOff x="8195284" y="5699760"/>
              <a:chExt cx="299491" cy="364260"/>
            </a:xfrm>
          </p:grpSpPr>
          <p:sp>
            <p:nvSpPr>
              <p:cNvPr id="3441" name="Google Shape;3441;p66"/>
              <p:cNvSpPr/>
              <p:nvPr/>
            </p:nvSpPr>
            <p:spPr>
              <a:xfrm>
                <a:off x="8327135" y="5699760"/>
                <a:ext cx="167640" cy="323214"/>
              </a:xfrm>
              <a:custGeom>
                <a:rect b="b" l="l" r="r" t="t"/>
                <a:pathLst>
                  <a:path extrusionOk="0" h="323214" w="167640">
                    <a:moveTo>
                      <a:pt x="167640" y="0"/>
                    </a:moveTo>
                    <a:lnTo>
                      <a:pt x="153733" y="37814"/>
                    </a:lnTo>
                    <a:lnTo>
                      <a:pt x="136398" y="73914"/>
                    </a:lnTo>
                    <a:lnTo>
                      <a:pt x="108775" y="123348"/>
                    </a:lnTo>
                    <a:lnTo>
                      <a:pt x="94392" y="147744"/>
                    </a:lnTo>
                    <a:lnTo>
                      <a:pt x="80010" y="172212"/>
                    </a:lnTo>
                    <a:lnTo>
                      <a:pt x="51720" y="220313"/>
                    </a:lnTo>
                    <a:lnTo>
                      <a:pt x="25146" y="268986"/>
                    </a:lnTo>
                    <a:lnTo>
                      <a:pt x="7572" y="305311"/>
                    </a:lnTo>
                    <a:lnTo>
                      <a:pt x="1524" y="320802"/>
                    </a:lnTo>
                    <a:lnTo>
                      <a:pt x="762" y="321564"/>
                    </a:lnTo>
                    <a:lnTo>
                      <a:pt x="0" y="323088"/>
                    </a:lnTo>
                    <a:lnTo>
                      <a:pt x="0" y="318516"/>
                    </a:lnTo>
                    <a:lnTo>
                      <a:pt x="0" y="313944"/>
                    </a:lnTo>
                    <a:lnTo>
                      <a:pt x="0" y="30937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442" name="Google Shape;3442;p6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302726" y="5963386"/>
                <a:ext cx="9682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3" name="Google Shape;3443;p6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5284" y="5745454"/>
                <a:ext cx="187502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44" name="Google Shape;3444;p66"/>
            <p:cNvSpPr/>
            <p:nvPr/>
          </p:nvSpPr>
          <p:spPr>
            <a:xfrm>
              <a:off x="8232457" y="6161532"/>
              <a:ext cx="5715" cy="87629"/>
            </a:xfrm>
            <a:custGeom>
              <a:rect b="b" l="l" r="r" t="t"/>
              <a:pathLst>
                <a:path extrusionOk="0" h="87629" w="5715">
                  <a:moveTo>
                    <a:pt x="1714" y="0"/>
                  </a:moveTo>
                  <a:lnTo>
                    <a:pt x="428" y="10251"/>
                  </a:lnTo>
                  <a:lnTo>
                    <a:pt x="0" y="19716"/>
                  </a:lnTo>
                  <a:lnTo>
                    <a:pt x="428" y="29039"/>
                  </a:lnTo>
                  <a:lnTo>
                    <a:pt x="1714" y="38862"/>
                  </a:lnTo>
                  <a:lnTo>
                    <a:pt x="2845" y="48577"/>
                  </a:lnTo>
                  <a:lnTo>
                    <a:pt x="3905" y="58293"/>
                  </a:lnTo>
                  <a:lnTo>
                    <a:pt x="4822" y="68008"/>
                  </a:lnTo>
                  <a:lnTo>
                    <a:pt x="5524" y="77724"/>
                  </a:lnTo>
                  <a:lnTo>
                    <a:pt x="5524" y="83058"/>
                  </a:lnTo>
                  <a:lnTo>
                    <a:pt x="5524" y="83820"/>
                  </a:lnTo>
                  <a:lnTo>
                    <a:pt x="5524" y="8763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445" name="Google Shape;3445;p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18194" y="5694400"/>
              <a:ext cx="302481" cy="267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6" name="Google Shape;3446;p66"/>
          <p:cNvGrpSpPr/>
          <p:nvPr/>
        </p:nvGrpSpPr>
        <p:grpSpPr>
          <a:xfrm>
            <a:off x="3457609" y="1018023"/>
            <a:ext cx="5264780" cy="3686122"/>
            <a:chOff x="4267200" y="2053203"/>
            <a:chExt cx="5791200" cy="5569843"/>
          </a:xfrm>
        </p:grpSpPr>
        <p:sp>
          <p:nvSpPr>
            <p:cNvPr id="3447" name="Google Shape;3447;p66"/>
            <p:cNvSpPr/>
            <p:nvPr/>
          </p:nvSpPr>
          <p:spPr>
            <a:xfrm>
              <a:off x="7391400" y="20532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3448" name="Google Shape;3448;p66"/>
            <p:cNvCxnSpPr>
              <a:stCxn id="3447" idx="2"/>
              <a:endCxn id="3449" idx="0"/>
            </p:cNvCxnSpPr>
            <p:nvPr/>
          </p:nvCxnSpPr>
          <p:spPr>
            <a:xfrm flipH="1">
              <a:off x="6929100" y="2539803"/>
              <a:ext cx="995700" cy="6339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0" name="Google Shape;3450;p66"/>
            <p:cNvCxnSpPr>
              <a:stCxn id="3447" idx="2"/>
              <a:endCxn id="3451" idx="0"/>
            </p:cNvCxnSpPr>
            <p:nvPr/>
          </p:nvCxnSpPr>
          <p:spPr>
            <a:xfrm>
              <a:off x="7924800" y="2539803"/>
              <a:ext cx="777000" cy="6537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49" name="Google Shape;3449;p66"/>
            <p:cNvSpPr/>
            <p:nvPr/>
          </p:nvSpPr>
          <p:spPr>
            <a:xfrm>
              <a:off x="6395566" y="3173725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1" name="Google Shape;3451;p66"/>
            <p:cNvSpPr/>
            <p:nvPr/>
          </p:nvSpPr>
          <p:spPr>
            <a:xfrm>
              <a:off x="8168309" y="3193603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2" name="Google Shape;3452;p66"/>
            <p:cNvSpPr/>
            <p:nvPr/>
          </p:nvSpPr>
          <p:spPr>
            <a:xfrm>
              <a:off x="53340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3" name="Google Shape;3453;p66"/>
            <p:cNvSpPr/>
            <p:nvPr/>
          </p:nvSpPr>
          <p:spPr>
            <a:xfrm>
              <a:off x="6544089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4" name="Google Shape;3454;p66"/>
            <p:cNvSpPr/>
            <p:nvPr/>
          </p:nvSpPr>
          <p:spPr>
            <a:xfrm>
              <a:off x="7781511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55" name="Google Shape;3455;p66"/>
            <p:cNvSpPr/>
            <p:nvPr/>
          </p:nvSpPr>
          <p:spPr>
            <a:xfrm>
              <a:off x="8991600" y="3962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cxnSp>
          <p:nvCxnSpPr>
            <p:cNvPr id="3456" name="Google Shape;3456;p66"/>
            <p:cNvCxnSpPr>
              <a:stCxn id="3449" idx="2"/>
            </p:cNvCxnSpPr>
            <p:nvPr/>
          </p:nvCxnSpPr>
          <p:spPr>
            <a:xfrm flipH="1">
              <a:off x="5934766" y="3660325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7" name="Google Shape;3457;p66"/>
            <p:cNvCxnSpPr>
              <a:stCxn id="3449" idx="2"/>
            </p:cNvCxnSpPr>
            <p:nvPr/>
          </p:nvCxnSpPr>
          <p:spPr>
            <a:xfrm>
              <a:off x="6928966" y="366032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8" name="Google Shape;3458;p66"/>
            <p:cNvCxnSpPr/>
            <p:nvPr/>
          </p:nvCxnSpPr>
          <p:spPr>
            <a:xfrm>
              <a:off x="9079000" y="3680175"/>
              <a:ext cx="4125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9" name="Google Shape;3459;p66"/>
            <p:cNvCxnSpPr/>
            <p:nvPr/>
          </p:nvCxnSpPr>
          <p:spPr>
            <a:xfrm flipH="1">
              <a:off x="8024468" y="3660968"/>
              <a:ext cx="994200" cy="3426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60" name="Google Shape;3460;p66"/>
            <p:cNvSpPr txBox="1"/>
            <p:nvPr/>
          </p:nvSpPr>
          <p:spPr>
            <a:xfrm>
              <a:off x="7500730" y="4757530"/>
              <a:ext cx="41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</a:t>
              </a:r>
              <a:endParaRPr sz="1500"/>
            </a:p>
          </p:txBody>
        </p:sp>
        <p:sp>
          <p:nvSpPr>
            <p:cNvPr id="3461" name="Google Shape;3461;p66"/>
            <p:cNvSpPr/>
            <p:nvPr/>
          </p:nvSpPr>
          <p:spPr>
            <a:xfrm>
              <a:off x="4267200" y="7010400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3462" name="Google Shape;3462;p66"/>
            <p:cNvSpPr txBox="1"/>
            <p:nvPr/>
          </p:nvSpPr>
          <p:spPr>
            <a:xfrm>
              <a:off x="6259552" y="7010400"/>
              <a:ext cx="13389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……………</a:t>
              </a:r>
              <a:endParaRPr sz="1500"/>
            </a:p>
          </p:txBody>
        </p:sp>
        <p:sp>
          <p:nvSpPr>
            <p:cNvPr id="3463" name="Google Shape;3463;p66"/>
            <p:cNvSpPr/>
            <p:nvPr/>
          </p:nvSpPr>
          <p:spPr>
            <a:xfrm>
              <a:off x="8958206" y="7136446"/>
              <a:ext cx="1066800" cy="486600"/>
            </a:xfrm>
            <a:prstGeom prst="rect">
              <a:avLst/>
            </a:pr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</a:endParaRPr>
            </a:p>
          </p:txBody>
        </p:sp>
      </p:grpSp>
      <p:sp>
        <p:nvSpPr>
          <p:cNvPr id="3464" name="Google Shape;3464;p66"/>
          <p:cNvSpPr txBox="1"/>
          <p:nvPr/>
        </p:nvSpPr>
        <p:spPr>
          <a:xfrm>
            <a:off x="5590008" y="596348"/>
            <a:ext cx="2196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C000"/>
                </a:solidFill>
              </a:rPr>
              <a:t>Overfit decision tree</a:t>
            </a:r>
            <a:endParaRPr b="1" sz="1500">
              <a:solidFill>
                <a:srgbClr val="FFC000"/>
              </a:solidFill>
            </a:endParaRPr>
          </a:p>
        </p:txBody>
      </p:sp>
      <p:sp>
        <p:nvSpPr>
          <p:cNvPr id="3465" name="Google Shape;3465;p66"/>
          <p:cNvSpPr txBox="1"/>
          <p:nvPr/>
        </p:nvSpPr>
        <p:spPr>
          <a:xfrm>
            <a:off x="3975652" y="236785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Weak classifiers</a:t>
            </a:r>
            <a:endParaRPr b="1" sz="1500"/>
          </a:p>
        </p:txBody>
      </p:sp>
      <p:sp>
        <p:nvSpPr>
          <p:cNvPr id="3466" name="Google Shape;3466;p66"/>
          <p:cNvSpPr txBox="1"/>
          <p:nvPr/>
        </p:nvSpPr>
        <p:spPr>
          <a:xfrm>
            <a:off x="1156554" y="292912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high bias, low variance</a:t>
            </a:r>
            <a:endParaRPr b="1" sz="1500"/>
          </a:p>
        </p:txBody>
      </p:sp>
      <p:sp>
        <p:nvSpPr>
          <p:cNvPr id="3467" name="Google Shape;3467;p66"/>
          <p:cNvSpPr txBox="1"/>
          <p:nvPr/>
        </p:nvSpPr>
        <p:spPr>
          <a:xfrm>
            <a:off x="5879146" y="4919870"/>
            <a:ext cx="2464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low bias, high variance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2" name="Google Shape;3472;p67"/>
          <p:cNvGrpSpPr/>
          <p:nvPr/>
        </p:nvGrpSpPr>
        <p:grpSpPr>
          <a:xfrm>
            <a:off x="3228381" y="728762"/>
            <a:ext cx="3578411" cy="376879"/>
            <a:chOff x="4375378" y="2185415"/>
            <a:chExt cx="3266464" cy="405639"/>
          </a:xfrm>
        </p:grpSpPr>
        <p:grpSp>
          <p:nvGrpSpPr>
            <p:cNvPr id="3473" name="Google Shape;3473;p67"/>
            <p:cNvGrpSpPr/>
            <p:nvPr/>
          </p:nvGrpSpPr>
          <p:grpSpPr>
            <a:xfrm>
              <a:off x="4375378" y="2397226"/>
              <a:ext cx="150202" cy="189382"/>
              <a:chOff x="4375378" y="2397226"/>
              <a:chExt cx="150202" cy="189382"/>
            </a:xfrm>
          </p:grpSpPr>
          <p:pic>
            <p:nvPicPr>
              <p:cNvPr id="3474" name="Google Shape;3474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75378" y="2397226"/>
                <a:ext cx="110540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75" name="Google Shape;3475;p67"/>
              <p:cNvSpPr/>
              <p:nvPr/>
            </p:nvSpPr>
            <p:spPr>
              <a:xfrm>
                <a:off x="4523041" y="2516123"/>
                <a:ext cx="2539" cy="70485"/>
              </a:xfrm>
              <a:custGeom>
                <a:rect b="b" l="l" r="r" t="t"/>
                <a:pathLst>
                  <a:path extrusionOk="0" h="70485" w="2539">
                    <a:moveTo>
                      <a:pt x="190" y="0"/>
                    </a:moveTo>
                    <a:lnTo>
                      <a:pt x="95" y="13835"/>
                    </a:lnTo>
                    <a:lnTo>
                      <a:pt x="0" y="27813"/>
                    </a:lnTo>
                    <a:lnTo>
                      <a:pt x="190" y="41790"/>
                    </a:lnTo>
                    <a:lnTo>
                      <a:pt x="952" y="55626"/>
                    </a:lnTo>
                    <a:lnTo>
                      <a:pt x="1714" y="60198"/>
                    </a:lnTo>
                    <a:lnTo>
                      <a:pt x="2476" y="64769"/>
                    </a:lnTo>
                    <a:lnTo>
                      <a:pt x="2476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476" name="Google Shape;3476;p67"/>
            <p:cNvSpPr/>
            <p:nvPr/>
          </p:nvSpPr>
          <p:spPr>
            <a:xfrm>
              <a:off x="4601717" y="2523744"/>
              <a:ext cx="22860" cy="67310"/>
            </a:xfrm>
            <a:custGeom>
              <a:rect b="b" l="l" r="r" t="t"/>
              <a:pathLst>
                <a:path extrusionOk="0" h="67310" w="22860">
                  <a:moveTo>
                    <a:pt x="10667" y="0"/>
                  </a:moveTo>
                  <a:lnTo>
                    <a:pt x="15680" y="7393"/>
                  </a:lnTo>
                  <a:lnTo>
                    <a:pt x="19335" y="13430"/>
                  </a:lnTo>
                  <a:lnTo>
                    <a:pt x="21705" y="19609"/>
                  </a:lnTo>
                  <a:lnTo>
                    <a:pt x="22859" y="27432"/>
                  </a:lnTo>
                  <a:lnTo>
                    <a:pt x="22586" y="35933"/>
                  </a:lnTo>
                  <a:lnTo>
                    <a:pt x="20669" y="43434"/>
                  </a:lnTo>
                  <a:lnTo>
                    <a:pt x="17180" y="50363"/>
                  </a:lnTo>
                  <a:lnTo>
                    <a:pt x="12191" y="57150"/>
                  </a:lnTo>
                  <a:lnTo>
                    <a:pt x="8381" y="62484"/>
                  </a:lnTo>
                  <a:lnTo>
                    <a:pt x="5333" y="64769"/>
                  </a:lnTo>
                  <a:lnTo>
                    <a:pt x="0" y="6705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477" name="Google Shape;3477;p67"/>
            <p:cNvGrpSpPr/>
            <p:nvPr/>
          </p:nvGrpSpPr>
          <p:grpSpPr>
            <a:xfrm>
              <a:off x="4755616" y="2377414"/>
              <a:ext cx="216458" cy="151689"/>
              <a:chOff x="4755616" y="2377414"/>
              <a:chExt cx="216458" cy="151689"/>
            </a:xfrm>
          </p:grpSpPr>
          <p:pic>
            <p:nvPicPr>
              <p:cNvPr id="3478" name="Google Shape;3478;p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5616" y="2377414"/>
                <a:ext cx="9377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9" name="Google Shape;3479;p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85918" y="2419777"/>
                <a:ext cx="86156" cy="109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0" name="Google Shape;3480;p67"/>
            <p:cNvSpPr/>
            <p:nvPr/>
          </p:nvSpPr>
          <p:spPr>
            <a:xfrm>
              <a:off x="5038344" y="2471927"/>
              <a:ext cx="24129" cy="59689"/>
            </a:xfrm>
            <a:custGeom>
              <a:rect b="b" l="l" r="r" t="t"/>
              <a:pathLst>
                <a:path extrusionOk="0" h="59689" w="24129">
                  <a:moveTo>
                    <a:pt x="22860" y="0"/>
                  </a:moveTo>
                  <a:lnTo>
                    <a:pt x="23550" y="9465"/>
                  </a:lnTo>
                  <a:lnTo>
                    <a:pt x="23812" y="18573"/>
                  </a:lnTo>
                  <a:lnTo>
                    <a:pt x="22645" y="27539"/>
                  </a:lnTo>
                  <a:lnTo>
                    <a:pt x="2286" y="59436"/>
                  </a:lnTo>
                  <a:lnTo>
                    <a:pt x="1524" y="59436"/>
                  </a:lnTo>
                  <a:lnTo>
                    <a:pt x="762" y="59436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481" name="Google Shape;3481;p67"/>
            <p:cNvSpPr/>
            <p:nvPr/>
          </p:nvSpPr>
          <p:spPr>
            <a:xfrm>
              <a:off x="5394959" y="24079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482" name="Google Shape;3482;p67"/>
            <p:cNvSpPr/>
            <p:nvPr/>
          </p:nvSpPr>
          <p:spPr>
            <a:xfrm>
              <a:off x="5523738" y="2405633"/>
              <a:ext cx="85725" cy="33019"/>
            </a:xfrm>
            <a:custGeom>
              <a:rect b="b" l="l" r="r" t="t"/>
              <a:pathLst>
                <a:path extrusionOk="0" h="33019" w="85725">
                  <a:moveTo>
                    <a:pt x="22860" y="5334"/>
                  </a:move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33019" w="85725">
                  <a:moveTo>
                    <a:pt x="85344" y="15240"/>
                  </a:moveTo>
                  <a:lnTo>
                    <a:pt x="80772" y="9906"/>
                  </a:lnTo>
                  <a:lnTo>
                    <a:pt x="67818" y="9906"/>
                  </a:lnTo>
                  <a:lnTo>
                    <a:pt x="62484" y="15240"/>
                  </a:lnTo>
                  <a:lnTo>
                    <a:pt x="62484" y="27432"/>
                  </a:lnTo>
                  <a:lnTo>
                    <a:pt x="67818" y="32766"/>
                  </a:lnTo>
                  <a:lnTo>
                    <a:pt x="80772" y="32766"/>
                  </a:lnTo>
                  <a:lnTo>
                    <a:pt x="85344" y="27432"/>
                  </a:lnTo>
                  <a:lnTo>
                    <a:pt x="85344" y="21336"/>
                  </a:lnTo>
                  <a:lnTo>
                    <a:pt x="85344" y="1524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483" name="Google Shape;3483;p67"/>
            <p:cNvGrpSpPr/>
            <p:nvPr/>
          </p:nvGrpSpPr>
          <p:grpSpPr>
            <a:xfrm>
              <a:off x="5847562" y="2303500"/>
              <a:ext cx="196646" cy="182930"/>
              <a:chOff x="5847562" y="2303500"/>
              <a:chExt cx="196646" cy="182930"/>
            </a:xfrm>
          </p:grpSpPr>
          <p:pic>
            <p:nvPicPr>
              <p:cNvPr id="3484" name="Google Shape;3484;p6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47562" y="2303500"/>
                <a:ext cx="102920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5" name="Google Shape;3485;p6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71006" y="2398750"/>
                <a:ext cx="73202" cy="87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86" name="Google Shape;3486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41160" y="2296642"/>
              <a:ext cx="104921" cy="10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7" name="Google Shape;3487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77964" y="2238730"/>
              <a:ext cx="147116" cy="212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8" name="Google Shape;3488;p67"/>
            <p:cNvSpPr/>
            <p:nvPr/>
          </p:nvSpPr>
          <p:spPr>
            <a:xfrm>
              <a:off x="7062227" y="2197607"/>
              <a:ext cx="62229" cy="331469"/>
            </a:xfrm>
            <a:custGeom>
              <a:rect b="b" l="l" r="r" t="t"/>
              <a:pathLst>
                <a:path extrusionOk="0" h="331469" w="62229">
                  <a:moveTo>
                    <a:pt x="61710" y="0"/>
                  </a:moveTo>
                  <a:lnTo>
                    <a:pt x="33206" y="37719"/>
                  </a:lnTo>
                  <a:lnTo>
                    <a:pt x="17692" y="81367"/>
                  </a:lnTo>
                  <a:lnTo>
                    <a:pt x="4905" y="137898"/>
                  </a:lnTo>
                  <a:lnTo>
                    <a:pt x="0" y="193286"/>
                  </a:lnTo>
                  <a:lnTo>
                    <a:pt x="273" y="219836"/>
                  </a:lnTo>
                  <a:lnTo>
                    <a:pt x="7608" y="272796"/>
                  </a:lnTo>
                  <a:lnTo>
                    <a:pt x="28182" y="318444"/>
                  </a:lnTo>
                  <a:lnTo>
                    <a:pt x="49518" y="331470"/>
                  </a:lnTo>
                  <a:lnTo>
                    <a:pt x="53328" y="328422"/>
                  </a:lnTo>
                  <a:lnTo>
                    <a:pt x="60186" y="3246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489" name="Google Shape;3489;p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08494" y="2271496"/>
              <a:ext cx="150641" cy="194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0" name="Google Shape;3490;p67"/>
            <p:cNvGrpSpPr/>
            <p:nvPr/>
          </p:nvGrpSpPr>
          <p:grpSpPr>
            <a:xfrm>
              <a:off x="7498079" y="2185415"/>
              <a:ext cx="143763" cy="246380"/>
              <a:chOff x="7498079" y="2185415"/>
              <a:chExt cx="143763" cy="246380"/>
            </a:xfrm>
          </p:grpSpPr>
          <p:sp>
            <p:nvSpPr>
              <p:cNvPr id="3491" name="Google Shape;3491;p67"/>
              <p:cNvSpPr/>
              <p:nvPr/>
            </p:nvSpPr>
            <p:spPr>
              <a:xfrm>
                <a:off x="7498079" y="2288285"/>
                <a:ext cx="2540" cy="79375"/>
              </a:xfrm>
              <a:custGeom>
                <a:rect b="b" l="l" r="r" t="t"/>
                <a:pathLst>
                  <a:path extrusionOk="0" h="79375" w="2540">
                    <a:moveTo>
                      <a:pt x="0" y="0"/>
                    </a:moveTo>
                    <a:lnTo>
                      <a:pt x="559" y="11882"/>
                    </a:lnTo>
                    <a:lnTo>
                      <a:pt x="1047" y="23622"/>
                    </a:lnTo>
                    <a:lnTo>
                      <a:pt x="1393" y="35361"/>
                    </a:lnTo>
                    <a:lnTo>
                      <a:pt x="1524" y="47244"/>
                    </a:lnTo>
                    <a:lnTo>
                      <a:pt x="1964" y="54554"/>
                    </a:lnTo>
                    <a:lnTo>
                      <a:pt x="2190" y="61721"/>
                    </a:lnTo>
                    <a:lnTo>
                      <a:pt x="2274" y="68889"/>
                    </a:lnTo>
                    <a:lnTo>
                      <a:pt x="2286" y="76200"/>
                    </a:lnTo>
                    <a:lnTo>
                      <a:pt x="2286" y="76962"/>
                    </a:lnTo>
                    <a:lnTo>
                      <a:pt x="2286" y="77724"/>
                    </a:lnTo>
                    <a:lnTo>
                      <a:pt x="2286" y="792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92" name="Google Shape;3492;p67"/>
              <p:cNvSpPr/>
              <p:nvPr/>
            </p:nvSpPr>
            <p:spPr>
              <a:xfrm>
                <a:off x="7560563" y="2185415"/>
                <a:ext cx="81279" cy="246380"/>
              </a:xfrm>
              <a:custGeom>
                <a:rect b="b" l="l" r="r" t="t"/>
                <a:pathLst>
                  <a:path extrusionOk="0" h="246380" w="81279">
                    <a:moveTo>
                      <a:pt x="0" y="0"/>
                    </a:moveTo>
                    <a:lnTo>
                      <a:pt x="33325" y="22931"/>
                    </a:lnTo>
                    <a:lnTo>
                      <a:pt x="65817" y="61150"/>
                    </a:lnTo>
                    <a:lnTo>
                      <a:pt x="80962" y="117038"/>
                    </a:lnTo>
                    <a:lnTo>
                      <a:pt x="80581" y="138493"/>
                    </a:lnTo>
                    <a:lnTo>
                      <a:pt x="72390" y="179831"/>
                    </a:lnTo>
                    <a:lnTo>
                      <a:pt x="47208" y="227087"/>
                    </a:lnTo>
                    <a:lnTo>
                      <a:pt x="31242" y="241554"/>
                    </a:lnTo>
                    <a:lnTo>
                      <a:pt x="28194" y="243840"/>
                    </a:lnTo>
                    <a:lnTo>
                      <a:pt x="2514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493" name="Google Shape;3493;p67"/>
          <p:cNvGrpSpPr/>
          <p:nvPr/>
        </p:nvGrpSpPr>
        <p:grpSpPr>
          <a:xfrm>
            <a:off x="1460188" y="1634925"/>
            <a:ext cx="956674" cy="272530"/>
            <a:chOff x="4309846" y="3211804"/>
            <a:chExt cx="525068" cy="297230"/>
          </a:xfrm>
        </p:grpSpPr>
        <p:grpSp>
          <p:nvGrpSpPr>
            <p:cNvPr id="3494" name="Google Shape;3494;p67"/>
            <p:cNvGrpSpPr/>
            <p:nvPr/>
          </p:nvGrpSpPr>
          <p:grpSpPr>
            <a:xfrm>
              <a:off x="4309846" y="3211804"/>
              <a:ext cx="303302" cy="297230"/>
              <a:chOff x="4309846" y="3211804"/>
              <a:chExt cx="303302" cy="297230"/>
            </a:xfrm>
          </p:grpSpPr>
          <p:pic>
            <p:nvPicPr>
              <p:cNvPr id="3495" name="Google Shape;3495;p6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309846" y="3211804"/>
                <a:ext cx="154736" cy="2972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96" name="Google Shape;3496;p67"/>
              <p:cNvSpPr/>
              <p:nvPr/>
            </p:nvSpPr>
            <p:spPr>
              <a:xfrm>
                <a:off x="4517136" y="3355085"/>
                <a:ext cx="56514" cy="5079"/>
              </a:xfrm>
              <a:custGeom>
                <a:rect b="b" l="l" r="r" t="t"/>
                <a:pathLst>
                  <a:path extrusionOk="0" h="5079" w="56514">
                    <a:moveTo>
                      <a:pt x="0" y="4572"/>
                    </a:moveTo>
                    <a:lnTo>
                      <a:pt x="9775" y="4964"/>
                    </a:lnTo>
                    <a:lnTo>
                      <a:pt x="18192" y="4857"/>
                    </a:lnTo>
                    <a:lnTo>
                      <a:pt x="26467" y="4036"/>
                    </a:lnTo>
                    <a:lnTo>
                      <a:pt x="35814" y="2286"/>
                    </a:lnTo>
                    <a:lnTo>
                      <a:pt x="42672" y="762"/>
                    </a:lnTo>
                    <a:lnTo>
                      <a:pt x="49530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97" name="Google Shape;3497;p67"/>
              <p:cNvSpPr/>
              <p:nvPr/>
            </p:nvSpPr>
            <p:spPr>
              <a:xfrm>
                <a:off x="4555998" y="3412997"/>
                <a:ext cx="57150" cy="6350"/>
              </a:xfrm>
              <a:custGeom>
                <a:rect b="b" l="l" r="r" t="t"/>
                <a:pathLst>
                  <a:path extrusionOk="0" h="6350" w="57150">
                    <a:moveTo>
                      <a:pt x="0" y="6096"/>
                    </a:moveTo>
                    <a:lnTo>
                      <a:pt x="10953" y="5715"/>
                    </a:lnTo>
                    <a:lnTo>
                      <a:pt x="21335" y="4762"/>
                    </a:lnTo>
                    <a:lnTo>
                      <a:pt x="31718" y="3524"/>
                    </a:lnTo>
                    <a:lnTo>
                      <a:pt x="42672" y="2286"/>
                    </a:lnTo>
                    <a:lnTo>
                      <a:pt x="48006" y="1524"/>
                    </a:lnTo>
                    <a:lnTo>
                      <a:pt x="51816" y="762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498" name="Google Shape;3498;p6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699228" y="3283432"/>
              <a:ext cx="135686" cy="1737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9" name="Google Shape;3499;p67"/>
          <p:cNvGrpSpPr/>
          <p:nvPr/>
        </p:nvGrpSpPr>
        <p:grpSpPr>
          <a:xfrm>
            <a:off x="6906792" y="1520092"/>
            <a:ext cx="1469968" cy="386381"/>
            <a:chOff x="7984210" y="3039592"/>
            <a:chExt cx="1136954" cy="354380"/>
          </a:xfrm>
        </p:grpSpPr>
        <p:grpSp>
          <p:nvGrpSpPr>
            <p:cNvPr id="3500" name="Google Shape;3500;p67"/>
            <p:cNvGrpSpPr/>
            <p:nvPr/>
          </p:nvGrpSpPr>
          <p:grpSpPr>
            <a:xfrm>
              <a:off x="7984210" y="3039592"/>
              <a:ext cx="326948" cy="331520"/>
              <a:chOff x="7984210" y="3039592"/>
              <a:chExt cx="326948" cy="331520"/>
            </a:xfrm>
          </p:grpSpPr>
          <p:pic>
            <p:nvPicPr>
              <p:cNvPr id="3501" name="Google Shape;3501;p6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84210" y="3039592"/>
                <a:ext cx="125018" cy="265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2" name="Google Shape;3502;p6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3374" y="3278860"/>
                <a:ext cx="15778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3" name="Google Shape;3503;p6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365210" y="3167608"/>
              <a:ext cx="99110" cy="706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04" name="Google Shape;3504;p67"/>
            <p:cNvGrpSpPr/>
            <p:nvPr/>
          </p:nvGrpSpPr>
          <p:grpSpPr>
            <a:xfrm>
              <a:off x="8588501" y="3100578"/>
              <a:ext cx="120015" cy="293394"/>
              <a:chOff x="8588501" y="3100578"/>
              <a:chExt cx="120015" cy="293394"/>
            </a:xfrm>
          </p:grpSpPr>
          <p:sp>
            <p:nvSpPr>
              <p:cNvPr id="3505" name="Google Shape;3505;p67"/>
              <p:cNvSpPr/>
              <p:nvPr/>
            </p:nvSpPr>
            <p:spPr>
              <a:xfrm>
                <a:off x="8626601" y="3100578"/>
                <a:ext cx="10159" cy="100964"/>
              </a:xfrm>
              <a:custGeom>
                <a:rect b="b" l="l" r="r" t="t"/>
                <a:pathLst>
                  <a:path extrusionOk="0" h="100964" w="10159">
                    <a:moveTo>
                      <a:pt x="0" y="0"/>
                    </a:moveTo>
                    <a:lnTo>
                      <a:pt x="1143" y="12453"/>
                    </a:lnTo>
                    <a:lnTo>
                      <a:pt x="2286" y="24764"/>
                    </a:lnTo>
                    <a:lnTo>
                      <a:pt x="3429" y="37076"/>
                    </a:lnTo>
                    <a:lnTo>
                      <a:pt x="4572" y="49530"/>
                    </a:lnTo>
                    <a:lnTo>
                      <a:pt x="5703" y="58793"/>
                    </a:lnTo>
                    <a:lnTo>
                      <a:pt x="6762" y="68199"/>
                    </a:lnTo>
                    <a:lnTo>
                      <a:pt x="7679" y="77604"/>
                    </a:lnTo>
                    <a:lnTo>
                      <a:pt x="8382" y="86868"/>
                    </a:lnTo>
                    <a:lnTo>
                      <a:pt x="8382" y="92964"/>
                    </a:lnTo>
                    <a:lnTo>
                      <a:pt x="9906" y="97536"/>
                    </a:lnTo>
                    <a:lnTo>
                      <a:pt x="6096" y="10058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06" name="Google Shape;3506;p67"/>
              <p:cNvSpPr/>
              <p:nvPr/>
            </p:nvSpPr>
            <p:spPr>
              <a:xfrm>
                <a:off x="8588501" y="3249168"/>
                <a:ext cx="120015" cy="10795"/>
              </a:xfrm>
              <a:custGeom>
                <a:rect b="b" l="l" r="r" t="t"/>
                <a:pathLst>
                  <a:path extrusionOk="0" h="10795" w="120015">
                    <a:moveTo>
                      <a:pt x="0" y="4572"/>
                    </a:moveTo>
                    <a:lnTo>
                      <a:pt x="11787" y="7870"/>
                    </a:lnTo>
                    <a:lnTo>
                      <a:pt x="23431" y="9810"/>
                    </a:lnTo>
                    <a:lnTo>
                      <a:pt x="35361" y="10465"/>
                    </a:lnTo>
                    <a:lnTo>
                      <a:pt x="48006" y="9906"/>
                    </a:lnTo>
                    <a:lnTo>
                      <a:pt x="61722" y="8155"/>
                    </a:lnTo>
                    <a:lnTo>
                      <a:pt x="75438" y="5619"/>
                    </a:lnTo>
                    <a:lnTo>
                      <a:pt x="89154" y="2940"/>
                    </a:lnTo>
                    <a:lnTo>
                      <a:pt x="102870" y="762"/>
                    </a:lnTo>
                    <a:lnTo>
                      <a:pt x="108966" y="0"/>
                    </a:lnTo>
                    <a:lnTo>
                      <a:pt x="113538" y="0"/>
                    </a:lnTo>
                    <a:lnTo>
                      <a:pt x="119634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507" name="Google Shape;3507;p6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12669" y="3294862"/>
                <a:ext cx="83299" cy="99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8" name="Google Shape;3508;p6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823172" y="3041878"/>
              <a:ext cx="297992" cy="173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9" name="Google Shape;3509;p67"/>
          <p:cNvGrpSpPr/>
          <p:nvPr/>
        </p:nvGrpSpPr>
        <p:grpSpPr>
          <a:xfrm>
            <a:off x="1900131" y="4651159"/>
            <a:ext cx="1046051" cy="247287"/>
            <a:chOff x="8357590" y="4906492"/>
            <a:chExt cx="1150645" cy="373658"/>
          </a:xfrm>
        </p:grpSpPr>
        <p:grpSp>
          <p:nvGrpSpPr>
            <p:cNvPr id="3510" name="Google Shape;3510;p67"/>
            <p:cNvGrpSpPr/>
            <p:nvPr/>
          </p:nvGrpSpPr>
          <p:grpSpPr>
            <a:xfrm>
              <a:off x="8357590" y="5048224"/>
              <a:ext cx="156997" cy="231926"/>
              <a:chOff x="8357590" y="5048224"/>
              <a:chExt cx="156997" cy="231926"/>
            </a:xfrm>
          </p:grpSpPr>
          <p:pic>
            <p:nvPicPr>
              <p:cNvPr id="3511" name="Google Shape;3511;p6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357590" y="5048224"/>
                <a:ext cx="97110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12" name="Google Shape;3512;p67"/>
              <p:cNvSpPr/>
              <p:nvPr/>
            </p:nvSpPr>
            <p:spPr>
              <a:xfrm>
                <a:off x="8486394" y="5220461"/>
                <a:ext cx="26670" cy="59689"/>
              </a:xfrm>
              <a:custGeom>
                <a:rect b="b" l="l" r="r" t="t"/>
                <a:pathLst>
                  <a:path extrusionOk="0" h="59689" w="26670">
                    <a:moveTo>
                      <a:pt x="4572" y="0"/>
                    </a:moveTo>
                    <a:lnTo>
                      <a:pt x="2250" y="9572"/>
                    </a:lnTo>
                    <a:lnTo>
                      <a:pt x="857" y="18288"/>
                    </a:lnTo>
                    <a:lnTo>
                      <a:pt x="178" y="27003"/>
                    </a:lnTo>
                    <a:lnTo>
                      <a:pt x="0" y="36576"/>
                    </a:lnTo>
                    <a:lnTo>
                      <a:pt x="0" y="44958"/>
                    </a:lnTo>
                    <a:lnTo>
                      <a:pt x="762" y="52577"/>
                    </a:lnTo>
                    <a:lnTo>
                      <a:pt x="9906" y="55626"/>
                    </a:lnTo>
                    <a:lnTo>
                      <a:pt x="18288" y="59436"/>
                    </a:lnTo>
                    <a:lnTo>
                      <a:pt x="22098" y="55626"/>
                    </a:lnTo>
                    <a:lnTo>
                      <a:pt x="26670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13" name="Google Shape;3513;p67"/>
              <p:cNvSpPr/>
              <p:nvPr/>
            </p:nvSpPr>
            <p:spPr>
              <a:xfrm>
                <a:off x="8491728" y="514883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514" name="Google Shape;3514;p67"/>
            <p:cNvSpPr/>
            <p:nvPr/>
          </p:nvSpPr>
          <p:spPr>
            <a:xfrm>
              <a:off x="8583168" y="5079491"/>
              <a:ext cx="8890" cy="17145"/>
            </a:xfrm>
            <a:custGeom>
              <a:rect b="b" l="l" r="r" t="t"/>
              <a:pathLst>
                <a:path extrusionOk="0" h="17145" w="8890">
                  <a:moveTo>
                    <a:pt x="8381" y="0"/>
                  </a:moveTo>
                  <a:lnTo>
                    <a:pt x="2285" y="9143"/>
                  </a:lnTo>
                  <a:lnTo>
                    <a:pt x="0" y="9905"/>
                  </a:lnTo>
                  <a:lnTo>
                    <a:pt x="761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15" name="Google Shape;3515;p67"/>
            <p:cNvSpPr/>
            <p:nvPr/>
          </p:nvSpPr>
          <p:spPr>
            <a:xfrm>
              <a:off x="8596883" y="519302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2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4572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16" name="Google Shape;3516;p67"/>
            <p:cNvGrpSpPr/>
            <p:nvPr/>
          </p:nvGrpSpPr>
          <p:grpSpPr>
            <a:xfrm>
              <a:off x="8718016" y="4906492"/>
              <a:ext cx="379252" cy="297993"/>
              <a:chOff x="8718016" y="4906492"/>
              <a:chExt cx="379252" cy="297993"/>
            </a:xfrm>
          </p:grpSpPr>
          <p:pic>
            <p:nvPicPr>
              <p:cNvPr id="3517" name="Google Shape;3517;p6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718016" y="5048510"/>
                <a:ext cx="128066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8" name="Google Shape;3518;p6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795740" y="4906492"/>
                <a:ext cx="86156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9" name="Google Shape;3519;p6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922232" y="5063464"/>
                <a:ext cx="175036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20" name="Google Shape;3520;p67"/>
            <p:cNvGrpSpPr/>
            <p:nvPr/>
          </p:nvGrpSpPr>
          <p:grpSpPr>
            <a:xfrm>
              <a:off x="9168384" y="4938522"/>
              <a:ext cx="339851" cy="289941"/>
              <a:chOff x="9168384" y="4938522"/>
              <a:chExt cx="339851" cy="289941"/>
            </a:xfrm>
          </p:grpSpPr>
          <p:sp>
            <p:nvSpPr>
              <p:cNvPr id="3521" name="Google Shape;3521;p67"/>
              <p:cNvSpPr/>
              <p:nvPr/>
            </p:nvSpPr>
            <p:spPr>
              <a:xfrm>
                <a:off x="9168384" y="5001768"/>
                <a:ext cx="67945" cy="226695"/>
              </a:xfrm>
              <a:custGeom>
                <a:rect b="b" l="l" r="r" t="t"/>
                <a:pathLst>
                  <a:path extrusionOk="0" h="226695" w="67945">
                    <a:moveTo>
                      <a:pt x="44196" y="0"/>
                    </a:moveTo>
                    <a:lnTo>
                      <a:pt x="15382" y="29229"/>
                    </a:lnTo>
                    <a:lnTo>
                      <a:pt x="14097" y="37623"/>
                    </a:lnTo>
                    <a:lnTo>
                      <a:pt x="14525" y="45874"/>
                    </a:lnTo>
                    <a:lnTo>
                      <a:pt x="17526" y="53340"/>
                    </a:lnTo>
                    <a:lnTo>
                      <a:pt x="22157" y="58876"/>
                    </a:lnTo>
                    <a:lnTo>
                      <a:pt x="27717" y="63341"/>
                    </a:lnTo>
                    <a:lnTo>
                      <a:pt x="33706" y="67377"/>
                    </a:lnTo>
                    <a:lnTo>
                      <a:pt x="39624" y="71628"/>
                    </a:lnTo>
                    <a:lnTo>
                      <a:pt x="45720" y="77724"/>
                    </a:lnTo>
                    <a:lnTo>
                      <a:pt x="48768" y="83058"/>
                    </a:lnTo>
                    <a:lnTo>
                      <a:pt x="47244" y="92202"/>
                    </a:lnTo>
                    <a:lnTo>
                      <a:pt x="22860" y="125730"/>
                    </a:lnTo>
                    <a:lnTo>
                      <a:pt x="11525" y="135636"/>
                    </a:lnTo>
                    <a:lnTo>
                      <a:pt x="5822" y="140517"/>
                    </a:lnTo>
                    <a:lnTo>
                      <a:pt x="762" y="145542"/>
                    </a:lnTo>
                    <a:lnTo>
                      <a:pt x="0" y="146304"/>
                    </a:lnTo>
                    <a:lnTo>
                      <a:pt x="0" y="147066"/>
                    </a:lnTo>
                    <a:lnTo>
                      <a:pt x="6858" y="147066"/>
                    </a:lnTo>
                    <a:lnTo>
                      <a:pt x="17526" y="145542"/>
                    </a:lnTo>
                    <a:lnTo>
                      <a:pt x="24384" y="148590"/>
                    </a:lnTo>
                    <a:lnTo>
                      <a:pt x="32004" y="151638"/>
                    </a:lnTo>
                    <a:lnTo>
                      <a:pt x="30480" y="163830"/>
                    </a:lnTo>
                    <a:lnTo>
                      <a:pt x="30480" y="169926"/>
                    </a:lnTo>
                    <a:lnTo>
                      <a:pt x="29289" y="179974"/>
                    </a:lnTo>
                    <a:lnTo>
                      <a:pt x="27241" y="189738"/>
                    </a:lnTo>
                    <a:lnTo>
                      <a:pt x="24907" y="199501"/>
                    </a:lnTo>
                    <a:lnTo>
                      <a:pt x="22860" y="209550"/>
                    </a:lnTo>
                    <a:lnTo>
                      <a:pt x="22098" y="214122"/>
                    </a:lnTo>
                    <a:lnTo>
                      <a:pt x="22860" y="219456"/>
                    </a:lnTo>
                    <a:lnTo>
                      <a:pt x="22860" y="224790"/>
                    </a:lnTo>
                    <a:lnTo>
                      <a:pt x="31242" y="226314"/>
                    </a:lnTo>
                    <a:lnTo>
                      <a:pt x="35814" y="226314"/>
                    </a:lnTo>
                    <a:lnTo>
                      <a:pt x="43434" y="221742"/>
                    </a:lnTo>
                    <a:lnTo>
                      <a:pt x="50351" y="216777"/>
                    </a:lnTo>
                    <a:lnTo>
                      <a:pt x="56483" y="211169"/>
                    </a:lnTo>
                    <a:lnTo>
                      <a:pt x="62186" y="205132"/>
                    </a:lnTo>
                    <a:lnTo>
                      <a:pt x="67818" y="1988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2" name="Google Shape;3522;p67"/>
              <p:cNvSpPr/>
              <p:nvPr/>
            </p:nvSpPr>
            <p:spPr>
              <a:xfrm>
                <a:off x="9259062" y="5065014"/>
                <a:ext cx="60959" cy="14604"/>
              </a:xfrm>
              <a:custGeom>
                <a:rect b="b" l="l" r="r" t="t"/>
                <a:pathLst>
                  <a:path extrusionOk="0" h="14604" w="60959">
                    <a:moveTo>
                      <a:pt x="0" y="14477"/>
                    </a:moveTo>
                    <a:lnTo>
                      <a:pt x="10941" y="13620"/>
                    </a:lnTo>
                    <a:lnTo>
                      <a:pt x="21240" y="12191"/>
                    </a:lnTo>
                    <a:lnTo>
                      <a:pt x="31396" y="10191"/>
                    </a:lnTo>
                    <a:lnTo>
                      <a:pt x="41910" y="7619"/>
                    </a:lnTo>
                    <a:lnTo>
                      <a:pt x="50292" y="6095"/>
                    </a:lnTo>
                    <a:lnTo>
                      <a:pt x="54102" y="4571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3" name="Google Shape;3523;p67"/>
              <p:cNvSpPr/>
              <p:nvPr/>
            </p:nvSpPr>
            <p:spPr>
              <a:xfrm>
                <a:off x="9288613" y="5033010"/>
                <a:ext cx="8890" cy="82550"/>
              </a:xfrm>
              <a:custGeom>
                <a:rect b="b" l="l" r="r" t="t"/>
                <a:pathLst>
                  <a:path extrusionOk="0" h="82550" w="8890">
                    <a:moveTo>
                      <a:pt x="3214" y="0"/>
                    </a:moveTo>
                    <a:lnTo>
                      <a:pt x="1571" y="11072"/>
                    </a:lnTo>
                    <a:lnTo>
                      <a:pt x="357" y="21716"/>
                    </a:lnTo>
                    <a:lnTo>
                      <a:pt x="0" y="32361"/>
                    </a:lnTo>
                    <a:lnTo>
                      <a:pt x="928" y="43433"/>
                    </a:lnTo>
                    <a:lnTo>
                      <a:pt x="2214" y="52006"/>
                    </a:lnTo>
                    <a:lnTo>
                      <a:pt x="3786" y="60578"/>
                    </a:lnTo>
                    <a:lnTo>
                      <a:pt x="5643" y="69151"/>
                    </a:lnTo>
                    <a:lnTo>
                      <a:pt x="7786" y="77723"/>
                    </a:lnTo>
                    <a:lnTo>
                      <a:pt x="7786" y="79247"/>
                    </a:lnTo>
                    <a:lnTo>
                      <a:pt x="8548" y="80771"/>
                    </a:lnTo>
                    <a:lnTo>
                      <a:pt x="8548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4" name="Google Shape;3524;p67"/>
              <p:cNvSpPr/>
              <p:nvPr/>
            </p:nvSpPr>
            <p:spPr>
              <a:xfrm>
                <a:off x="9366504" y="5034534"/>
                <a:ext cx="11429" cy="83820"/>
              </a:xfrm>
              <a:custGeom>
                <a:rect b="b" l="l" r="r" t="t"/>
                <a:pathLst>
                  <a:path extrusionOk="0" h="83820" w="11429">
                    <a:moveTo>
                      <a:pt x="11429" y="0"/>
                    </a:moveTo>
                    <a:lnTo>
                      <a:pt x="8822" y="47744"/>
                    </a:lnTo>
                    <a:lnTo>
                      <a:pt x="1523" y="80771"/>
                    </a:lnTo>
                    <a:lnTo>
                      <a:pt x="761" y="82295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5" name="Google Shape;3525;p67"/>
              <p:cNvSpPr/>
              <p:nvPr/>
            </p:nvSpPr>
            <p:spPr>
              <a:xfrm>
                <a:off x="9253728" y="5165598"/>
                <a:ext cx="67945" cy="12700"/>
              </a:xfrm>
              <a:custGeom>
                <a:rect b="b" l="l" r="r" t="t"/>
                <a:pathLst>
                  <a:path extrusionOk="0" h="12700" w="67945">
                    <a:moveTo>
                      <a:pt x="0" y="12192"/>
                    </a:moveTo>
                    <a:lnTo>
                      <a:pt x="10156" y="11346"/>
                    </a:lnTo>
                    <a:lnTo>
                      <a:pt x="20097" y="10001"/>
                    </a:lnTo>
                    <a:lnTo>
                      <a:pt x="29896" y="8227"/>
                    </a:lnTo>
                    <a:lnTo>
                      <a:pt x="39624" y="6096"/>
                    </a:lnTo>
                    <a:lnTo>
                      <a:pt x="46922" y="4929"/>
                    </a:lnTo>
                    <a:lnTo>
                      <a:pt x="54006" y="3619"/>
                    </a:lnTo>
                    <a:lnTo>
                      <a:pt x="60948" y="2024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26" name="Google Shape;3526;p67"/>
              <p:cNvSpPr/>
              <p:nvPr/>
            </p:nvSpPr>
            <p:spPr>
              <a:xfrm>
                <a:off x="9390126" y="4938522"/>
                <a:ext cx="118109" cy="274954"/>
              </a:xfrm>
              <a:custGeom>
                <a:rect b="b" l="l" r="r" t="t"/>
                <a:pathLst>
                  <a:path extrusionOk="0" h="274954" w="118109">
                    <a:moveTo>
                      <a:pt x="30479" y="16764"/>
                    </a:moveTo>
                    <a:lnTo>
                      <a:pt x="37504" y="8143"/>
                    </a:lnTo>
                    <a:lnTo>
                      <a:pt x="43243" y="3238"/>
                    </a:lnTo>
                    <a:lnTo>
                      <a:pt x="50411" y="904"/>
                    </a:lnTo>
                    <a:lnTo>
                      <a:pt x="61721" y="0"/>
                    </a:lnTo>
                    <a:lnTo>
                      <a:pt x="72687" y="1035"/>
                    </a:lnTo>
                    <a:lnTo>
                      <a:pt x="105120" y="29479"/>
                    </a:lnTo>
                    <a:lnTo>
                      <a:pt x="110192" y="55578"/>
                    </a:lnTo>
                    <a:lnTo>
                      <a:pt x="109727" y="69342"/>
                    </a:lnTo>
                    <a:lnTo>
                      <a:pt x="107013" y="84534"/>
                    </a:lnTo>
                    <a:lnTo>
                      <a:pt x="102869" y="99441"/>
                    </a:lnTo>
                    <a:lnTo>
                      <a:pt x="98155" y="114347"/>
                    </a:lnTo>
                    <a:lnTo>
                      <a:pt x="93725" y="129540"/>
                    </a:lnTo>
                    <a:lnTo>
                      <a:pt x="92094" y="137231"/>
                    </a:lnTo>
                    <a:lnTo>
                      <a:pt x="90963" y="145923"/>
                    </a:lnTo>
                    <a:lnTo>
                      <a:pt x="90832" y="154614"/>
                    </a:lnTo>
                    <a:lnTo>
                      <a:pt x="92201" y="162306"/>
                    </a:lnTo>
                    <a:lnTo>
                      <a:pt x="93725" y="169164"/>
                    </a:lnTo>
                    <a:lnTo>
                      <a:pt x="100583" y="169164"/>
                    </a:lnTo>
                    <a:lnTo>
                      <a:pt x="105917" y="169164"/>
                    </a:lnTo>
                    <a:lnTo>
                      <a:pt x="111251" y="169164"/>
                    </a:lnTo>
                    <a:lnTo>
                      <a:pt x="113537" y="169164"/>
                    </a:lnTo>
                    <a:lnTo>
                      <a:pt x="118109" y="166878"/>
                    </a:lnTo>
                    <a:lnTo>
                      <a:pt x="118109" y="166116"/>
                    </a:lnTo>
                    <a:lnTo>
                      <a:pt x="112013" y="169926"/>
                    </a:lnTo>
                    <a:lnTo>
                      <a:pt x="106679" y="172974"/>
                    </a:lnTo>
                    <a:lnTo>
                      <a:pt x="92963" y="217170"/>
                    </a:lnTo>
                    <a:lnTo>
                      <a:pt x="92487" y="235362"/>
                    </a:lnTo>
                    <a:lnTo>
                      <a:pt x="92213" y="244280"/>
                    </a:lnTo>
                    <a:lnTo>
                      <a:pt x="68008" y="274403"/>
                    </a:lnTo>
                    <a:lnTo>
                      <a:pt x="57911" y="274796"/>
                    </a:lnTo>
                    <a:lnTo>
                      <a:pt x="47815" y="274189"/>
                    </a:lnTo>
                    <a:lnTo>
                      <a:pt x="38861" y="272796"/>
                    </a:lnTo>
                    <a:lnTo>
                      <a:pt x="28074" y="269676"/>
                    </a:lnTo>
                    <a:lnTo>
                      <a:pt x="18287" y="264985"/>
                    </a:lnTo>
                    <a:lnTo>
                      <a:pt x="9072" y="258865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527" name="Google Shape;3527;p67"/>
          <p:cNvGrpSpPr/>
          <p:nvPr/>
        </p:nvGrpSpPr>
        <p:grpSpPr>
          <a:xfrm>
            <a:off x="5174997" y="3293385"/>
            <a:ext cx="3749171" cy="547016"/>
            <a:chOff x="5615914" y="5786628"/>
            <a:chExt cx="3530625" cy="509136"/>
          </a:xfrm>
        </p:grpSpPr>
        <p:pic>
          <p:nvPicPr>
            <p:cNvPr id="3528" name="Google Shape;3528;p6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615914" y="6029680"/>
              <a:ext cx="462132" cy="2660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29" name="Google Shape;3529;p67"/>
            <p:cNvGrpSpPr/>
            <p:nvPr/>
          </p:nvGrpSpPr>
          <p:grpSpPr>
            <a:xfrm>
              <a:off x="6197346" y="6120384"/>
              <a:ext cx="86106" cy="47371"/>
              <a:chOff x="6197346" y="6120384"/>
              <a:chExt cx="86106" cy="47371"/>
            </a:xfrm>
          </p:grpSpPr>
          <p:sp>
            <p:nvSpPr>
              <p:cNvPr id="3530" name="Google Shape;3530;p67"/>
              <p:cNvSpPr/>
              <p:nvPr/>
            </p:nvSpPr>
            <p:spPr>
              <a:xfrm>
                <a:off x="6197346" y="6120384"/>
                <a:ext cx="46989" cy="1904"/>
              </a:xfrm>
              <a:custGeom>
                <a:rect b="b" l="l" r="r" t="t"/>
                <a:pathLst>
                  <a:path extrusionOk="0" h="1904" w="46989">
                    <a:moveTo>
                      <a:pt x="0" y="1524"/>
                    </a:moveTo>
                    <a:lnTo>
                      <a:pt x="9024" y="1404"/>
                    </a:lnTo>
                    <a:lnTo>
                      <a:pt x="17907" y="1143"/>
                    </a:lnTo>
                    <a:lnTo>
                      <a:pt x="26789" y="881"/>
                    </a:lnTo>
                    <a:lnTo>
                      <a:pt x="35814" y="762"/>
                    </a:lnTo>
                    <a:lnTo>
                      <a:pt x="38100" y="0"/>
                    </a:lnTo>
                    <a:lnTo>
                      <a:pt x="44196" y="762"/>
                    </a:lnTo>
                    <a:lnTo>
                      <a:pt x="4648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31" name="Google Shape;3531;p67"/>
              <p:cNvSpPr/>
              <p:nvPr/>
            </p:nvSpPr>
            <p:spPr>
              <a:xfrm>
                <a:off x="6222492" y="6164580"/>
                <a:ext cx="60960" cy="3175"/>
              </a:xfrm>
              <a:custGeom>
                <a:rect b="b" l="l" r="r" t="t"/>
                <a:pathLst>
                  <a:path extrusionOk="0" h="3175" w="60960">
                    <a:moveTo>
                      <a:pt x="0" y="1523"/>
                    </a:moveTo>
                    <a:lnTo>
                      <a:pt x="10739" y="1643"/>
                    </a:lnTo>
                    <a:lnTo>
                      <a:pt x="21336" y="1904"/>
                    </a:lnTo>
                    <a:lnTo>
                      <a:pt x="31932" y="2166"/>
                    </a:lnTo>
                    <a:lnTo>
                      <a:pt x="42672" y="2285"/>
                    </a:lnTo>
                    <a:lnTo>
                      <a:pt x="49530" y="3047"/>
                    </a:lnTo>
                    <a:lnTo>
                      <a:pt x="54102" y="2285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532" name="Google Shape;3532;p6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18122" y="6099308"/>
              <a:ext cx="438200" cy="163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3" name="Google Shape;3533;p67"/>
            <p:cNvSpPr/>
            <p:nvPr/>
          </p:nvSpPr>
          <p:spPr>
            <a:xfrm>
              <a:off x="6921245" y="603046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34" name="Google Shape;3534;p6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999706" y="6052540"/>
              <a:ext cx="118029" cy="167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5" name="Google Shape;3535;p67"/>
            <p:cNvSpPr/>
            <p:nvPr/>
          </p:nvSpPr>
          <p:spPr>
            <a:xfrm>
              <a:off x="7178289" y="5948934"/>
              <a:ext cx="56515" cy="314960"/>
            </a:xfrm>
            <a:custGeom>
              <a:rect b="b" l="l" r="r" t="t"/>
              <a:pathLst>
                <a:path extrusionOk="0" h="314960" w="56515">
                  <a:moveTo>
                    <a:pt x="34801" y="0"/>
                  </a:moveTo>
                  <a:lnTo>
                    <a:pt x="29694" y="20585"/>
                  </a:lnTo>
                  <a:lnTo>
                    <a:pt x="24800" y="41243"/>
                  </a:lnTo>
                  <a:lnTo>
                    <a:pt x="20335" y="62043"/>
                  </a:lnTo>
                  <a:lnTo>
                    <a:pt x="16513" y="83058"/>
                  </a:lnTo>
                  <a:lnTo>
                    <a:pt x="11453" y="110180"/>
                  </a:lnTo>
                  <a:lnTo>
                    <a:pt x="6893" y="137731"/>
                  </a:lnTo>
                  <a:lnTo>
                    <a:pt x="3333" y="165568"/>
                  </a:lnTo>
                  <a:lnTo>
                    <a:pt x="1273" y="193548"/>
                  </a:lnTo>
                  <a:lnTo>
                    <a:pt x="0" y="216622"/>
                  </a:lnTo>
                  <a:lnTo>
                    <a:pt x="226" y="239839"/>
                  </a:lnTo>
                  <a:lnTo>
                    <a:pt x="8893" y="284988"/>
                  </a:lnTo>
                  <a:lnTo>
                    <a:pt x="45469" y="314706"/>
                  </a:lnTo>
                  <a:lnTo>
                    <a:pt x="48517" y="314706"/>
                  </a:lnTo>
                  <a:lnTo>
                    <a:pt x="52327" y="313944"/>
                  </a:lnTo>
                  <a:lnTo>
                    <a:pt x="56137" y="31318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36" name="Google Shape;3536;p67"/>
            <p:cNvGrpSpPr/>
            <p:nvPr/>
          </p:nvGrpSpPr>
          <p:grpSpPr>
            <a:xfrm>
              <a:off x="7339558" y="5958814"/>
              <a:ext cx="369907" cy="219506"/>
              <a:chOff x="7339558" y="5958814"/>
              <a:chExt cx="369907" cy="219506"/>
            </a:xfrm>
          </p:grpSpPr>
          <p:pic>
            <p:nvPicPr>
              <p:cNvPr id="3537" name="Google Shape;3537;p6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39558" y="6019012"/>
                <a:ext cx="131114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8" name="Google Shape;3538;p6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501317" y="5958814"/>
                <a:ext cx="208148" cy="178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39" name="Google Shape;3539;p67"/>
            <p:cNvSpPr/>
            <p:nvPr/>
          </p:nvSpPr>
          <p:spPr>
            <a:xfrm>
              <a:off x="7782306" y="6079235"/>
              <a:ext cx="26034" cy="60960"/>
            </a:xfrm>
            <a:custGeom>
              <a:rect b="b" l="l" r="r" t="t"/>
              <a:pathLst>
                <a:path extrusionOk="0" h="60960" w="26034">
                  <a:moveTo>
                    <a:pt x="11429" y="0"/>
                  </a:moveTo>
                  <a:lnTo>
                    <a:pt x="18692" y="5917"/>
                  </a:lnTo>
                  <a:lnTo>
                    <a:pt x="23812" y="11906"/>
                  </a:lnTo>
                  <a:lnTo>
                    <a:pt x="25788" y="19180"/>
                  </a:lnTo>
                  <a:lnTo>
                    <a:pt x="23621" y="28956"/>
                  </a:lnTo>
                  <a:lnTo>
                    <a:pt x="1523" y="60198"/>
                  </a:lnTo>
                  <a:lnTo>
                    <a:pt x="1523" y="60960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0" name="Google Shape;3540;p67"/>
            <p:cNvSpPr/>
            <p:nvPr/>
          </p:nvSpPr>
          <p:spPr>
            <a:xfrm>
              <a:off x="7949183" y="6071615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8" y="0"/>
                  </a:moveTo>
                  <a:lnTo>
                    <a:pt x="7620" y="1523"/>
                  </a:lnTo>
                  <a:lnTo>
                    <a:pt x="3810" y="3047"/>
                  </a:lnTo>
                  <a:lnTo>
                    <a:pt x="0" y="457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1" name="Google Shape;3541;p67"/>
            <p:cNvSpPr/>
            <p:nvPr/>
          </p:nvSpPr>
          <p:spPr>
            <a:xfrm>
              <a:off x="8118347" y="605409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2" name="Google Shape;3542;p67"/>
            <p:cNvSpPr/>
            <p:nvPr/>
          </p:nvSpPr>
          <p:spPr>
            <a:xfrm>
              <a:off x="8268461" y="604723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43" name="Google Shape;3543;p67"/>
            <p:cNvSpPr/>
            <p:nvPr/>
          </p:nvSpPr>
          <p:spPr>
            <a:xfrm>
              <a:off x="8499347" y="6056376"/>
              <a:ext cx="31750" cy="38100"/>
            </a:xfrm>
            <a:custGeom>
              <a:rect b="b" l="l" r="r" t="t"/>
              <a:pathLst>
                <a:path extrusionOk="0" h="38100" w="31750">
                  <a:moveTo>
                    <a:pt x="31242" y="0"/>
                  </a:moveTo>
                  <a:lnTo>
                    <a:pt x="24276" y="7881"/>
                  </a:lnTo>
                  <a:lnTo>
                    <a:pt x="17240" y="15621"/>
                  </a:lnTo>
                  <a:lnTo>
                    <a:pt x="10346" y="23360"/>
                  </a:lnTo>
                  <a:lnTo>
                    <a:pt x="3810" y="31242"/>
                  </a:lnTo>
                  <a:lnTo>
                    <a:pt x="0" y="35814"/>
                  </a:lnTo>
                  <a:lnTo>
                    <a:pt x="1524" y="37338"/>
                  </a:lnTo>
                  <a:lnTo>
                    <a:pt x="1524" y="3810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44" name="Google Shape;3544;p67"/>
            <p:cNvGrpSpPr/>
            <p:nvPr/>
          </p:nvGrpSpPr>
          <p:grpSpPr>
            <a:xfrm>
              <a:off x="8599906" y="5786628"/>
              <a:ext cx="546633" cy="304062"/>
              <a:chOff x="8599906" y="5786628"/>
              <a:chExt cx="546633" cy="304062"/>
            </a:xfrm>
          </p:grpSpPr>
          <p:pic>
            <p:nvPicPr>
              <p:cNvPr id="3545" name="Google Shape;3545;p6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599906" y="5865850"/>
                <a:ext cx="416495" cy="224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6" name="Google Shape;3546;p67"/>
              <p:cNvSpPr/>
              <p:nvPr/>
            </p:nvSpPr>
            <p:spPr>
              <a:xfrm>
                <a:off x="9022080" y="5786628"/>
                <a:ext cx="124459" cy="280670"/>
              </a:xfrm>
              <a:custGeom>
                <a:rect b="b" l="l" r="r" t="t"/>
                <a:pathLst>
                  <a:path extrusionOk="0" h="280670" w="124459">
                    <a:moveTo>
                      <a:pt x="38100" y="0"/>
                    </a:moveTo>
                    <a:lnTo>
                      <a:pt x="76140" y="13287"/>
                    </a:lnTo>
                    <a:lnTo>
                      <a:pt x="109347" y="57911"/>
                    </a:lnTo>
                    <a:lnTo>
                      <a:pt x="121920" y="95249"/>
                    </a:lnTo>
                    <a:lnTo>
                      <a:pt x="123920" y="117871"/>
                    </a:lnTo>
                    <a:lnTo>
                      <a:pt x="121920" y="138493"/>
                    </a:lnTo>
                    <a:lnTo>
                      <a:pt x="105918" y="178307"/>
                    </a:lnTo>
                    <a:lnTo>
                      <a:pt x="73914" y="220694"/>
                    </a:lnTo>
                    <a:lnTo>
                      <a:pt x="35052" y="256794"/>
                    </a:lnTo>
                    <a:lnTo>
                      <a:pt x="8584" y="276082"/>
                    </a:lnTo>
                    <a:lnTo>
                      <a:pt x="0" y="2804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547" name="Google Shape;3547;p67"/>
          <p:cNvGrpSpPr/>
          <p:nvPr/>
        </p:nvGrpSpPr>
        <p:grpSpPr>
          <a:xfrm>
            <a:off x="3156399" y="1634930"/>
            <a:ext cx="798498" cy="272317"/>
            <a:chOff x="5420842" y="3172180"/>
            <a:chExt cx="506019" cy="261416"/>
          </a:xfrm>
        </p:grpSpPr>
        <p:pic>
          <p:nvPicPr>
            <p:cNvPr id="3548" name="Google Shape;3548;p6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420842" y="3172180"/>
              <a:ext cx="296468" cy="261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9" name="Google Shape;3549;p6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60885" y="3275050"/>
              <a:ext cx="165976" cy="151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0" name="Google Shape;3550;p67"/>
          <p:cNvGrpSpPr/>
          <p:nvPr/>
        </p:nvGrpSpPr>
        <p:grpSpPr>
          <a:xfrm>
            <a:off x="4397057" y="1575845"/>
            <a:ext cx="1478141" cy="362689"/>
            <a:chOff x="5998464" y="3084550"/>
            <a:chExt cx="1041678" cy="360705"/>
          </a:xfrm>
        </p:grpSpPr>
        <p:grpSp>
          <p:nvGrpSpPr>
            <p:cNvPr id="3551" name="Google Shape;3551;p67"/>
            <p:cNvGrpSpPr/>
            <p:nvPr/>
          </p:nvGrpSpPr>
          <p:grpSpPr>
            <a:xfrm>
              <a:off x="6529577" y="3084550"/>
              <a:ext cx="169544" cy="261773"/>
              <a:chOff x="6529577" y="3084550"/>
              <a:chExt cx="169544" cy="261773"/>
            </a:xfrm>
          </p:grpSpPr>
          <p:sp>
            <p:nvSpPr>
              <p:cNvPr id="3552" name="Google Shape;3552;p67"/>
              <p:cNvSpPr/>
              <p:nvPr/>
            </p:nvSpPr>
            <p:spPr>
              <a:xfrm>
                <a:off x="6529577" y="3213354"/>
                <a:ext cx="34290" cy="85089"/>
              </a:xfrm>
              <a:custGeom>
                <a:rect b="b" l="l" r="r" t="t"/>
                <a:pathLst>
                  <a:path extrusionOk="0" h="85089" w="34290">
                    <a:moveTo>
                      <a:pt x="34290" y="0"/>
                    </a:moveTo>
                    <a:lnTo>
                      <a:pt x="24384" y="41148"/>
                    </a:lnTo>
                    <a:lnTo>
                      <a:pt x="6096" y="77724"/>
                    </a:lnTo>
                    <a:lnTo>
                      <a:pt x="2286" y="84582"/>
                    </a:lnTo>
                    <a:lnTo>
                      <a:pt x="4572" y="81534"/>
                    </a:lnTo>
                    <a:lnTo>
                      <a:pt x="0" y="8458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53" name="Google Shape;3553;p67"/>
              <p:cNvSpPr/>
              <p:nvPr/>
            </p:nvSpPr>
            <p:spPr>
              <a:xfrm>
                <a:off x="6559295" y="3204210"/>
                <a:ext cx="56515" cy="82550"/>
              </a:xfrm>
              <a:custGeom>
                <a:rect b="b" l="l" r="r" t="t"/>
                <a:pathLst>
                  <a:path extrusionOk="0" h="82550" w="56515">
                    <a:moveTo>
                      <a:pt x="0" y="3048"/>
                    </a:moveTo>
                    <a:lnTo>
                      <a:pt x="5536" y="13215"/>
                    </a:lnTo>
                    <a:lnTo>
                      <a:pt x="11144" y="24384"/>
                    </a:lnTo>
                    <a:lnTo>
                      <a:pt x="17466" y="34980"/>
                    </a:lnTo>
                    <a:lnTo>
                      <a:pt x="25146" y="43434"/>
                    </a:lnTo>
                    <a:lnTo>
                      <a:pt x="30480" y="48006"/>
                    </a:lnTo>
                    <a:lnTo>
                      <a:pt x="39624" y="48006"/>
                    </a:lnTo>
                    <a:lnTo>
                      <a:pt x="56388" y="10668"/>
                    </a:lnTo>
                    <a:lnTo>
                      <a:pt x="56388" y="6096"/>
                    </a:lnTo>
                    <a:lnTo>
                      <a:pt x="56388" y="3810"/>
                    </a:lnTo>
                    <a:lnTo>
                      <a:pt x="54864" y="0"/>
                    </a:lnTo>
                    <a:lnTo>
                      <a:pt x="53340" y="4572"/>
                    </a:lnTo>
                    <a:lnTo>
                      <a:pt x="53340" y="11430"/>
                    </a:lnTo>
                    <a:lnTo>
                      <a:pt x="53340" y="17526"/>
                    </a:lnTo>
                    <a:lnTo>
                      <a:pt x="52899" y="28967"/>
                    </a:lnTo>
                    <a:lnTo>
                      <a:pt x="52673" y="40481"/>
                    </a:lnTo>
                    <a:lnTo>
                      <a:pt x="52589" y="52137"/>
                    </a:lnTo>
                    <a:lnTo>
                      <a:pt x="52578" y="64008"/>
                    </a:lnTo>
                    <a:lnTo>
                      <a:pt x="52578" y="73152"/>
                    </a:lnTo>
                    <a:lnTo>
                      <a:pt x="51816" y="76200"/>
                    </a:lnTo>
                    <a:lnTo>
                      <a:pt x="56388" y="8229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554" name="Google Shape;3554;p6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535648" y="3084550"/>
                <a:ext cx="9682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55" name="Google Shape;3555;p67"/>
              <p:cNvSpPr/>
              <p:nvPr/>
            </p:nvSpPr>
            <p:spPr>
              <a:xfrm>
                <a:off x="6656069" y="3294888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273" y="9263"/>
                    </a:lnTo>
                    <a:lnTo>
                      <a:pt x="2762" y="18669"/>
                    </a:lnTo>
                    <a:lnTo>
                      <a:pt x="4393" y="28074"/>
                    </a:lnTo>
                    <a:lnTo>
                      <a:pt x="6096" y="37338"/>
                    </a:lnTo>
                    <a:lnTo>
                      <a:pt x="6858" y="41910"/>
                    </a:lnTo>
                    <a:lnTo>
                      <a:pt x="7620" y="46482"/>
                    </a:lnTo>
                    <a:lnTo>
                      <a:pt x="7620" y="51053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56" name="Google Shape;3556;p67"/>
              <p:cNvSpPr/>
              <p:nvPr/>
            </p:nvSpPr>
            <p:spPr>
              <a:xfrm>
                <a:off x="6666737" y="3264408"/>
                <a:ext cx="32384" cy="66039"/>
              </a:xfrm>
              <a:custGeom>
                <a:rect b="b" l="l" r="r" t="t"/>
                <a:pathLst>
                  <a:path extrusionOk="0" h="66039" w="32384">
                    <a:moveTo>
                      <a:pt x="0" y="28955"/>
                    </a:moveTo>
                    <a:lnTo>
                      <a:pt x="4488" y="36933"/>
                    </a:lnTo>
                    <a:lnTo>
                      <a:pt x="9048" y="44767"/>
                    </a:lnTo>
                    <a:lnTo>
                      <a:pt x="14037" y="52316"/>
                    </a:lnTo>
                    <a:lnTo>
                      <a:pt x="19812" y="59435"/>
                    </a:lnTo>
                    <a:lnTo>
                      <a:pt x="22860" y="63245"/>
                    </a:lnTo>
                    <a:lnTo>
                      <a:pt x="25908" y="64007"/>
                    </a:lnTo>
                    <a:lnTo>
                      <a:pt x="29718" y="65531"/>
                    </a:lnTo>
                    <a:lnTo>
                      <a:pt x="31242" y="60197"/>
                    </a:lnTo>
                    <a:lnTo>
                      <a:pt x="32004" y="54101"/>
                    </a:lnTo>
                    <a:lnTo>
                      <a:pt x="32004" y="47243"/>
                    </a:lnTo>
                    <a:lnTo>
                      <a:pt x="30825" y="40040"/>
                    </a:lnTo>
                    <a:lnTo>
                      <a:pt x="28860" y="33051"/>
                    </a:lnTo>
                    <a:lnTo>
                      <a:pt x="26753" y="25919"/>
                    </a:lnTo>
                    <a:lnTo>
                      <a:pt x="25145" y="18287"/>
                    </a:lnTo>
                    <a:lnTo>
                      <a:pt x="24383" y="12953"/>
                    </a:lnTo>
                    <a:lnTo>
                      <a:pt x="25145" y="6095"/>
                    </a:lnTo>
                    <a:lnTo>
                      <a:pt x="2514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557" name="Google Shape;3557;p67"/>
            <p:cNvGrpSpPr/>
            <p:nvPr/>
          </p:nvGrpSpPr>
          <p:grpSpPr>
            <a:xfrm>
              <a:off x="6758152" y="3179038"/>
              <a:ext cx="281990" cy="128828"/>
              <a:chOff x="6758152" y="3179038"/>
              <a:chExt cx="281990" cy="128828"/>
            </a:xfrm>
          </p:grpSpPr>
          <p:pic>
            <p:nvPicPr>
              <p:cNvPr id="3558" name="Google Shape;3558;p6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758152" y="3198850"/>
                <a:ext cx="70916" cy="8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9" name="Google Shape;3559;p6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870166" y="3179038"/>
                <a:ext cx="169976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60" name="Google Shape;3560;p67"/>
            <p:cNvSpPr/>
            <p:nvPr/>
          </p:nvSpPr>
          <p:spPr>
            <a:xfrm>
              <a:off x="5998464" y="3389376"/>
              <a:ext cx="11429" cy="55879"/>
            </a:xfrm>
            <a:custGeom>
              <a:rect b="b" l="l" r="r" t="t"/>
              <a:pathLst>
                <a:path extrusionOk="0" h="55879" w="11429">
                  <a:moveTo>
                    <a:pt x="10667" y="0"/>
                  </a:moveTo>
                  <a:lnTo>
                    <a:pt x="11263" y="9798"/>
                  </a:lnTo>
                  <a:lnTo>
                    <a:pt x="11429" y="18954"/>
                  </a:lnTo>
                  <a:lnTo>
                    <a:pt x="10453" y="27967"/>
                  </a:lnTo>
                  <a:lnTo>
                    <a:pt x="7619" y="37338"/>
                  </a:lnTo>
                  <a:lnTo>
                    <a:pt x="5333" y="43434"/>
                  </a:lnTo>
                  <a:lnTo>
                    <a:pt x="2285" y="49530"/>
                  </a:lnTo>
                  <a:lnTo>
                    <a:pt x="0" y="5562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61" name="Google Shape;3561;p67"/>
            <p:cNvSpPr/>
            <p:nvPr/>
          </p:nvSpPr>
          <p:spPr>
            <a:xfrm>
              <a:off x="6128003" y="333679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62" name="Google Shape;3562;p67"/>
            <p:cNvSpPr/>
            <p:nvPr/>
          </p:nvSpPr>
          <p:spPr>
            <a:xfrm>
              <a:off x="6249923" y="3296411"/>
              <a:ext cx="29210" cy="17145"/>
            </a:xfrm>
            <a:custGeom>
              <a:rect b="b" l="l" r="r" t="t"/>
              <a:pathLst>
                <a:path extrusionOk="0" h="17145" w="29210">
                  <a:moveTo>
                    <a:pt x="0" y="16763"/>
                  </a:moveTo>
                  <a:lnTo>
                    <a:pt x="5762" y="11572"/>
                  </a:lnTo>
                  <a:lnTo>
                    <a:pt x="11810" y="6667"/>
                  </a:lnTo>
                  <a:lnTo>
                    <a:pt x="18430" y="2619"/>
                  </a:lnTo>
                  <a:lnTo>
                    <a:pt x="25907" y="0"/>
                  </a:lnTo>
                  <a:lnTo>
                    <a:pt x="26669" y="0"/>
                  </a:lnTo>
                  <a:lnTo>
                    <a:pt x="27431" y="0"/>
                  </a:lnTo>
                  <a:lnTo>
                    <a:pt x="28955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3563" name="Google Shape;3563;p67"/>
          <p:cNvGrpSpPr/>
          <p:nvPr/>
        </p:nvGrpSpPr>
        <p:grpSpPr>
          <a:xfrm>
            <a:off x="278092" y="2991986"/>
            <a:ext cx="4086612" cy="1551745"/>
            <a:chOff x="3659886" y="4030313"/>
            <a:chExt cx="3242056" cy="1767363"/>
          </a:xfrm>
        </p:grpSpPr>
        <p:sp>
          <p:nvSpPr>
            <p:cNvPr id="3564" name="Google Shape;3564;p67"/>
            <p:cNvSpPr/>
            <p:nvPr/>
          </p:nvSpPr>
          <p:spPr>
            <a:xfrm>
              <a:off x="4215384" y="5017008"/>
              <a:ext cx="24764" cy="250189"/>
            </a:xfrm>
            <a:custGeom>
              <a:rect b="b" l="l" r="r" t="t"/>
              <a:pathLst>
                <a:path extrusionOk="0" h="250189" w="24764">
                  <a:moveTo>
                    <a:pt x="0" y="0"/>
                  </a:moveTo>
                  <a:lnTo>
                    <a:pt x="5048" y="49148"/>
                  </a:lnTo>
                  <a:lnTo>
                    <a:pt x="10668" y="98297"/>
                  </a:lnTo>
                  <a:lnTo>
                    <a:pt x="14728" y="129170"/>
                  </a:lnTo>
                  <a:lnTo>
                    <a:pt x="18573" y="160115"/>
                  </a:lnTo>
                  <a:lnTo>
                    <a:pt x="21705" y="191202"/>
                  </a:lnTo>
                  <a:lnTo>
                    <a:pt x="23622" y="222503"/>
                  </a:lnTo>
                  <a:lnTo>
                    <a:pt x="24062" y="229361"/>
                  </a:lnTo>
                  <a:lnTo>
                    <a:pt x="24288" y="236219"/>
                  </a:lnTo>
                  <a:lnTo>
                    <a:pt x="24372" y="243077"/>
                  </a:lnTo>
                  <a:lnTo>
                    <a:pt x="24384" y="249935"/>
                  </a:lnTo>
                  <a:lnTo>
                    <a:pt x="22860" y="245363"/>
                  </a:lnTo>
                  <a:lnTo>
                    <a:pt x="21336" y="240029"/>
                  </a:lnTo>
                  <a:lnTo>
                    <a:pt x="19812" y="23545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65" name="Google Shape;3565;p67"/>
            <p:cNvGrpSpPr/>
            <p:nvPr/>
          </p:nvGrpSpPr>
          <p:grpSpPr>
            <a:xfrm>
              <a:off x="3659886" y="5007863"/>
              <a:ext cx="457643" cy="261057"/>
              <a:chOff x="3659886" y="5007863"/>
              <a:chExt cx="457643" cy="261057"/>
            </a:xfrm>
          </p:grpSpPr>
          <p:sp>
            <p:nvSpPr>
              <p:cNvPr id="3566" name="Google Shape;3566;p67"/>
              <p:cNvSpPr/>
              <p:nvPr/>
            </p:nvSpPr>
            <p:spPr>
              <a:xfrm>
                <a:off x="3659886" y="5193029"/>
                <a:ext cx="22860" cy="71120"/>
              </a:xfrm>
              <a:custGeom>
                <a:rect b="b" l="l" r="r" t="t"/>
                <a:pathLst>
                  <a:path extrusionOk="0" h="71120" w="22860">
                    <a:moveTo>
                      <a:pt x="0" y="0"/>
                    </a:moveTo>
                    <a:lnTo>
                      <a:pt x="2345" y="11394"/>
                    </a:lnTo>
                    <a:lnTo>
                      <a:pt x="5619" y="22002"/>
                    </a:lnTo>
                    <a:lnTo>
                      <a:pt x="9322" y="32468"/>
                    </a:lnTo>
                    <a:lnTo>
                      <a:pt x="12954" y="43433"/>
                    </a:lnTo>
                    <a:lnTo>
                      <a:pt x="15251" y="50291"/>
                    </a:lnTo>
                    <a:lnTo>
                      <a:pt x="17621" y="57149"/>
                    </a:lnTo>
                    <a:lnTo>
                      <a:pt x="20133" y="64007"/>
                    </a:lnTo>
                    <a:lnTo>
                      <a:pt x="22860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67" name="Google Shape;3567;p67"/>
              <p:cNvSpPr/>
              <p:nvPr/>
            </p:nvSpPr>
            <p:spPr>
              <a:xfrm>
                <a:off x="3669792" y="5183195"/>
                <a:ext cx="59054" cy="85725"/>
              </a:xfrm>
              <a:custGeom>
                <a:rect b="b" l="l" r="r" t="t"/>
                <a:pathLst>
                  <a:path extrusionOk="0" h="85725" w="59054">
                    <a:moveTo>
                      <a:pt x="0" y="1452"/>
                    </a:moveTo>
                    <a:lnTo>
                      <a:pt x="12906" y="0"/>
                    </a:lnTo>
                    <a:lnTo>
                      <a:pt x="23240" y="690"/>
                    </a:lnTo>
                    <a:lnTo>
                      <a:pt x="33004" y="4238"/>
                    </a:lnTo>
                    <a:lnTo>
                      <a:pt x="58340" y="35790"/>
                    </a:lnTo>
                    <a:lnTo>
                      <a:pt x="58674" y="45648"/>
                    </a:lnTo>
                    <a:lnTo>
                      <a:pt x="56769" y="55649"/>
                    </a:lnTo>
                    <a:lnTo>
                      <a:pt x="52578" y="65651"/>
                    </a:lnTo>
                    <a:lnTo>
                      <a:pt x="46672" y="74795"/>
                    </a:lnTo>
                    <a:lnTo>
                      <a:pt x="39624" y="82224"/>
                    </a:lnTo>
                    <a:lnTo>
                      <a:pt x="38100" y="82986"/>
                    </a:lnTo>
                    <a:lnTo>
                      <a:pt x="36576" y="83748"/>
                    </a:lnTo>
                    <a:lnTo>
                      <a:pt x="35052" y="852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68" name="Google Shape;3568;p67"/>
              <p:cNvSpPr/>
              <p:nvPr/>
            </p:nvSpPr>
            <p:spPr>
              <a:xfrm>
                <a:off x="3763518" y="5151119"/>
                <a:ext cx="19050" cy="31750"/>
              </a:xfrm>
              <a:custGeom>
                <a:rect b="b" l="l" r="r" t="t"/>
                <a:pathLst>
                  <a:path extrusionOk="0" h="31750" w="19050">
                    <a:moveTo>
                      <a:pt x="762" y="31242"/>
                    </a:moveTo>
                    <a:lnTo>
                      <a:pt x="19050" y="1524"/>
                    </a:lnTo>
                    <a:lnTo>
                      <a:pt x="16764" y="762"/>
                    </a:lnTo>
                    <a:lnTo>
                      <a:pt x="9144" y="762"/>
                    </a:lnTo>
                    <a:lnTo>
                      <a:pt x="1524" y="0"/>
                    </a:lnTo>
                    <a:lnTo>
                      <a:pt x="1524" y="5334"/>
                    </a:lnTo>
                    <a:lnTo>
                      <a:pt x="0" y="114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69" name="Google Shape;3569;p67"/>
              <p:cNvSpPr/>
              <p:nvPr/>
            </p:nvSpPr>
            <p:spPr>
              <a:xfrm>
                <a:off x="3815155" y="5144226"/>
                <a:ext cx="80010" cy="60960"/>
              </a:xfrm>
              <a:custGeom>
                <a:rect b="b" l="l" r="r" t="t"/>
                <a:pathLst>
                  <a:path extrusionOk="0" h="60960" w="80010">
                    <a:moveTo>
                      <a:pt x="19990" y="35"/>
                    </a:moveTo>
                    <a:lnTo>
                      <a:pt x="0" y="27420"/>
                    </a:lnTo>
                    <a:lnTo>
                      <a:pt x="1035" y="36230"/>
                    </a:lnTo>
                    <a:lnTo>
                      <a:pt x="31825" y="60960"/>
                    </a:lnTo>
                    <a:lnTo>
                      <a:pt x="39802" y="60233"/>
                    </a:lnTo>
                    <a:lnTo>
                      <a:pt x="65710" y="28991"/>
                    </a:lnTo>
                    <a:lnTo>
                      <a:pt x="67996" y="12227"/>
                    </a:lnTo>
                    <a:lnTo>
                      <a:pt x="67234" y="5369"/>
                    </a:lnTo>
                    <a:lnTo>
                      <a:pt x="66472" y="4607"/>
                    </a:lnTo>
                    <a:lnTo>
                      <a:pt x="66472" y="3845"/>
                    </a:lnTo>
                    <a:lnTo>
                      <a:pt x="65710" y="3083"/>
                    </a:lnTo>
                    <a:lnTo>
                      <a:pt x="65710" y="6893"/>
                    </a:lnTo>
                    <a:lnTo>
                      <a:pt x="64948" y="13751"/>
                    </a:lnTo>
                    <a:lnTo>
                      <a:pt x="65710" y="18323"/>
                    </a:lnTo>
                    <a:lnTo>
                      <a:pt x="66472" y="25943"/>
                    </a:lnTo>
                    <a:lnTo>
                      <a:pt x="70282" y="35849"/>
                    </a:lnTo>
                    <a:lnTo>
                      <a:pt x="74854" y="41945"/>
                    </a:lnTo>
                    <a:lnTo>
                      <a:pt x="77140" y="44231"/>
                    </a:lnTo>
                    <a:lnTo>
                      <a:pt x="77140" y="45755"/>
                    </a:lnTo>
                    <a:lnTo>
                      <a:pt x="79426" y="449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0" name="Google Shape;3570;p67"/>
              <p:cNvSpPr/>
              <p:nvPr/>
            </p:nvSpPr>
            <p:spPr>
              <a:xfrm>
                <a:off x="3859530" y="507263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1" name="Google Shape;3571;p67"/>
              <p:cNvSpPr/>
              <p:nvPr/>
            </p:nvSpPr>
            <p:spPr>
              <a:xfrm>
                <a:off x="3971544" y="5096255"/>
                <a:ext cx="6985" cy="36195"/>
              </a:xfrm>
              <a:custGeom>
                <a:rect b="b" l="l" r="r" t="t"/>
                <a:pathLst>
                  <a:path extrusionOk="0" h="36195" w="6985">
                    <a:moveTo>
                      <a:pt x="0" y="0"/>
                    </a:moveTo>
                    <a:lnTo>
                      <a:pt x="3643" y="8167"/>
                    </a:lnTo>
                    <a:lnTo>
                      <a:pt x="5715" y="14477"/>
                    </a:lnTo>
                    <a:lnTo>
                      <a:pt x="6643" y="20788"/>
                    </a:lnTo>
                    <a:lnTo>
                      <a:pt x="6858" y="28955"/>
                    </a:lnTo>
                    <a:lnTo>
                      <a:pt x="6858" y="32765"/>
                    </a:lnTo>
                    <a:lnTo>
                      <a:pt x="6858" y="33527"/>
                    </a:lnTo>
                    <a:lnTo>
                      <a:pt x="6858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2" name="Google Shape;3572;p67"/>
              <p:cNvSpPr/>
              <p:nvPr/>
            </p:nvSpPr>
            <p:spPr>
              <a:xfrm>
                <a:off x="3959352" y="5032247"/>
                <a:ext cx="53339" cy="62229"/>
              </a:xfrm>
              <a:custGeom>
                <a:rect b="b" l="l" r="r" t="t"/>
                <a:pathLst>
                  <a:path extrusionOk="0" h="62229" w="53339">
                    <a:moveTo>
                      <a:pt x="0" y="0"/>
                    </a:moveTo>
                    <a:lnTo>
                      <a:pt x="6988" y="8405"/>
                    </a:lnTo>
                    <a:lnTo>
                      <a:pt x="13049" y="14097"/>
                    </a:lnTo>
                    <a:lnTo>
                      <a:pt x="19823" y="18645"/>
                    </a:lnTo>
                    <a:lnTo>
                      <a:pt x="28956" y="23621"/>
                    </a:lnTo>
                    <a:lnTo>
                      <a:pt x="35814" y="27431"/>
                    </a:lnTo>
                    <a:lnTo>
                      <a:pt x="41148" y="32003"/>
                    </a:lnTo>
                    <a:lnTo>
                      <a:pt x="44958" y="39623"/>
                    </a:lnTo>
                    <a:lnTo>
                      <a:pt x="48006" y="44957"/>
                    </a:lnTo>
                    <a:lnTo>
                      <a:pt x="48006" y="51053"/>
                    </a:lnTo>
                    <a:lnTo>
                      <a:pt x="50292" y="57149"/>
                    </a:lnTo>
                    <a:lnTo>
                      <a:pt x="51816" y="60197"/>
                    </a:lnTo>
                    <a:lnTo>
                      <a:pt x="51816" y="60959"/>
                    </a:lnTo>
                    <a:lnTo>
                      <a:pt x="53340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3" name="Google Shape;3573;p67"/>
              <p:cNvSpPr/>
              <p:nvPr/>
            </p:nvSpPr>
            <p:spPr>
              <a:xfrm>
                <a:off x="4012477" y="5033009"/>
                <a:ext cx="46354" cy="45085"/>
              </a:xfrm>
              <a:custGeom>
                <a:rect b="b" l="l" r="r" t="t"/>
                <a:pathLst>
                  <a:path extrusionOk="0" h="45085" w="46354">
                    <a:moveTo>
                      <a:pt x="7072" y="4571"/>
                    </a:moveTo>
                    <a:lnTo>
                      <a:pt x="4429" y="11287"/>
                    </a:lnTo>
                    <a:lnTo>
                      <a:pt x="1357" y="20002"/>
                    </a:lnTo>
                    <a:lnTo>
                      <a:pt x="0" y="29003"/>
                    </a:lnTo>
                    <a:lnTo>
                      <a:pt x="2500" y="36575"/>
                    </a:lnTo>
                    <a:lnTo>
                      <a:pt x="7834" y="42671"/>
                    </a:lnTo>
                    <a:lnTo>
                      <a:pt x="16978" y="44195"/>
                    </a:lnTo>
                    <a:lnTo>
                      <a:pt x="23836" y="44957"/>
                    </a:lnTo>
                    <a:lnTo>
                      <a:pt x="31456" y="44957"/>
                    </a:lnTo>
                    <a:lnTo>
                      <a:pt x="36790" y="44957"/>
                    </a:lnTo>
                    <a:lnTo>
                      <a:pt x="41362" y="38099"/>
                    </a:lnTo>
                    <a:lnTo>
                      <a:pt x="44410" y="32765"/>
                    </a:lnTo>
                    <a:lnTo>
                      <a:pt x="45934" y="22859"/>
                    </a:lnTo>
                    <a:lnTo>
                      <a:pt x="44410" y="16763"/>
                    </a:lnTo>
                    <a:lnTo>
                      <a:pt x="42886" y="9143"/>
                    </a:lnTo>
                    <a:lnTo>
                      <a:pt x="36790" y="3047"/>
                    </a:lnTo>
                    <a:lnTo>
                      <a:pt x="29170" y="1523"/>
                    </a:lnTo>
                    <a:lnTo>
                      <a:pt x="20788" y="0"/>
                    </a:lnTo>
                    <a:lnTo>
                      <a:pt x="13930" y="1523"/>
                    </a:lnTo>
                    <a:lnTo>
                      <a:pt x="10882" y="9905"/>
                    </a:lnTo>
                    <a:lnTo>
                      <a:pt x="7834" y="18287"/>
                    </a:lnTo>
                    <a:lnTo>
                      <a:pt x="9358" y="25907"/>
                    </a:lnTo>
                    <a:lnTo>
                      <a:pt x="18502" y="27431"/>
                    </a:lnTo>
                    <a:lnTo>
                      <a:pt x="21550" y="27431"/>
                    </a:lnTo>
                    <a:lnTo>
                      <a:pt x="23836" y="27431"/>
                    </a:lnTo>
                    <a:lnTo>
                      <a:pt x="26122" y="274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4" name="Google Shape;3574;p67"/>
              <p:cNvSpPr/>
              <p:nvPr/>
            </p:nvSpPr>
            <p:spPr>
              <a:xfrm>
                <a:off x="4080700" y="5007863"/>
                <a:ext cx="36829" cy="45720"/>
              </a:xfrm>
              <a:custGeom>
                <a:rect b="b" l="l" r="r" t="t"/>
                <a:pathLst>
                  <a:path extrusionOk="0" h="45720" w="36829">
                    <a:moveTo>
                      <a:pt x="1333" y="3048"/>
                    </a:moveTo>
                    <a:lnTo>
                      <a:pt x="95" y="12013"/>
                    </a:lnTo>
                    <a:lnTo>
                      <a:pt x="0" y="19335"/>
                    </a:lnTo>
                    <a:lnTo>
                      <a:pt x="1333" y="26515"/>
                    </a:lnTo>
                    <a:lnTo>
                      <a:pt x="4381" y="35052"/>
                    </a:lnTo>
                    <a:lnTo>
                      <a:pt x="5905" y="38100"/>
                    </a:lnTo>
                    <a:lnTo>
                      <a:pt x="8953" y="41910"/>
                    </a:lnTo>
                    <a:lnTo>
                      <a:pt x="10477" y="44196"/>
                    </a:lnTo>
                    <a:lnTo>
                      <a:pt x="11239" y="44196"/>
                    </a:lnTo>
                    <a:lnTo>
                      <a:pt x="11239" y="38100"/>
                    </a:lnTo>
                    <a:lnTo>
                      <a:pt x="11239" y="31242"/>
                    </a:lnTo>
                    <a:lnTo>
                      <a:pt x="10477" y="24384"/>
                    </a:lnTo>
                    <a:lnTo>
                      <a:pt x="8953" y="16002"/>
                    </a:lnTo>
                    <a:lnTo>
                      <a:pt x="6667" y="8382"/>
                    </a:lnTo>
                    <a:lnTo>
                      <a:pt x="8953" y="0"/>
                    </a:lnTo>
                    <a:lnTo>
                      <a:pt x="33944" y="31634"/>
                    </a:lnTo>
                    <a:lnTo>
                      <a:pt x="35623" y="39624"/>
                    </a:lnTo>
                    <a:lnTo>
                      <a:pt x="35623" y="41910"/>
                    </a:lnTo>
                    <a:lnTo>
                      <a:pt x="35623" y="44196"/>
                    </a:lnTo>
                    <a:lnTo>
                      <a:pt x="36385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575" name="Google Shape;3575;p6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522444" y="4565116"/>
              <a:ext cx="115112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76" name="Google Shape;3576;p67"/>
            <p:cNvGrpSpPr/>
            <p:nvPr/>
          </p:nvGrpSpPr>
          <p:grpSpPr>
            <a:xfrm>
              <a:off x="3856481" y="5214366"/>
              <a:ext cx="193420" cy="169291"/>
              <a:chOff x="3856481" y="5214366"/>
              <a:chExt cx="193420" cy="169291"/>
            </a:xfrm>
          </p:grpSpPr>
          <p:sp>
            <p:nvSpPr>
              <p:cNvPr id="3577" name="Google Shape;3577;p67"/>
              <p:cNvSpPr/>
              <p:nvPr/>
            </p:nvSpPr>
            <p:spPr>
              <a:xfrm>
                <a:off x="3856481" y="5323332"/>
                <a:ext cx="35560" cy="60325"/>
              </a:xfrm>
              <a:custGeom>
                <a:rect b="b" l="l" r="r" t="t"/>
                <a:pathLst>
                  <a:path extrusionOk="0" h="60325" w="35560">
                    <a:moveTo>
                      <a:pt x="0" y="0"/>
                    </a:moveTo>
                    <a:lnTo>
                      <a:pt x="27658" y="36409"/>
                    </a:lnTo>
                    <a:lnTo>
                      <a:pt x="33063" y="51887"/>
                    </a:lnTo>
                    <a:lnTo>
                      <a:pt x="35052" y="601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78" name="Google Shape;3578;p67"/>
              <p:cNvSpPr/>
              <p:nvPr/>
            </p:nvSpPr>
            <p:spPr>
              <a:xfrm>
                <a:off x="4003547" y="5214366"/>
                <a:ext cx="46354" cy="104775"/>
              </a:xfrm>
              <a:custGeom>
                <a:rect b="b" l="l" r="r" t="t"/>
                <a:pathLst>
                  <a:path extrusionOk="0" h="104775" w="46354">
                    <a:moveTo>
                      <a:pt x="0" y="16763"/>
                    </a:moveTo>
                    <a:lnTo>
                      <a:pt x="4536" y="24407"/>
                    </a:lnTo>
                    <a:lnTo>
                      <a:pt x="8286" y="31622"/>
                    </a:lnTo>
                    <a:lnTo>
                      <a:pt x="11894" y="38838"/>
                    </a:lnTo>
                    <a:lnTo>
                      <a:pt x="16002" y="46481"/>
                    </a:lnTo>
                    <a:lnTo>
                      <a:pt x="19050" y="51815"/>
                    </a:lnTo>
                    <a:lnTo>
                      <a:pt x="22098" y="57149"/>
                    </a:lnTo>
                    <a:lnTo>
                      <a:pt x="24384" y="63245"/>
                    </a:lnTo>
                    <a:lnTo>
                      <a:pt x="25908" y="65531"/>
                    </a:lnTo>
                    <a:lnTo>
                      <a:pt x="28194" y="68579"/>
                    </a:lnTo>
                    <a:lnTo>
                      <a:pt x="28956" y="70865"/>
                    </a:lnTo>
                    <a:lnTo>
                      <a:pt x="29718" y="67817"/>
                    </a:lnTo>
                    <a:lnTo>
                      <a:pt x="30480" y="59435"/>
                    </a:lnTo>
                    <a:lnTo>
                      <a:pt x="30480" y="54863"/>
                    </a:lnTo>
                    <a:lnTo>
                      <a:pt x="29968" y="43433"/>
                    </a:lnTo>
                    <a:lnTo>
                      <a:pt x="28670" y="32003"/>
                    </a:lnTo>
                    <a:lnTo>
                      <a:pt x="26943" y="20573"/>
                    </a:lnTo>
                    <a:lnTo>
                      <a:pt x="25146" y="9143"/>
                    </a:lnTo>
                    <a:lnTo>
                      <a:pt x="25145" y="6095"/>
                    </a:lnTo>
                    <a:lnTo>
                      <a:pt x="24383" y="3047"/>
                    </a:lnTo>
                    <a:lnTo>
                      <a:pt x="23621" y="0"/>
                    </a:lnTo>
                    <a:lnTo>
                      <a:pt x="27432" y="5333"/>
                    </a:lnTo>
                    <a:lnTo>
                      <a:pt x="43279" y="43124"/>
                    </a:lnTo>
                    <a:lnTo>
                      <a:pt x="46196" y="73437"/>
                    </a:lnTo>
                    <a:lnTo>
                      <a:pt x="45493" y="83974"/>
                    </a:lnTo>
                    <a:lnTo>
                      <a:pt x="43434" y="93725"/>
                    </a:lnTo>
                    <a:lnTo>
                      <a:pt x="41148" y="102107"/>
                    </a:lnTo>
                    <a:lnTo>
                      <a:pt x="38100" y="102869"/>
                    </a:lnTo>
                    <a:lnTo>
                      <a:pt x="31242" y="1043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579" name="Google Shape;3579;p67"/>
            <p:cNvSpPr/>
            <p:nvPr/>
          </p:nvSpPr>
          <p:spPr>
            <a:xfrm>
              <a:off x="5830823" y="5054346"/>
              <a:ext cx="10160" cy="16510"/>
            </a:xfrm>
            <a:custGeom>
              <a:rect b="b" l="l" r="r" t="t"/>
              <a:pathLst>
                <a:path extrusionOk="0" h="16510" w="10160">
                  <a:moveTo>
                    <a:pt x="0" y="0"/>
                  </a:moveTo>
                  <a:lnTo>
                    <a:pt x="3810" y="11430"/>
                  </a:lnTo>
                  <a:lnTo>
                    <a:pt x="1524" y="11430"/>
                  </a:lnTo>
                  <a:lnTo>
                    <a:pt x="9906" y="1600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0" name="Google Shape;3580;p67"/>
            <p:cNvSpPr/>
            <p:nvPr/>
          </p:nvSpPr>
          <p:spPr>
            <a:xfrm>
              <a:off x="5998464" y="5028438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6109715" y="503529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82" name="Google Shape;3582;p6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434814" y="4187926"/>
              <a:ext cx="204743" cy="2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3" name="Google Shape;3583;p67"/>
            <p:cNvSpPr/>
            <p:nvPr/>
          </p:nvSpPr>
          <p:spPr>
            <a:xfrm>
              <a:off x="4888991" y="4323588"/>
              <a:ext cx="25400" cy="98425"/>
            </a:xfrm>
            <a:custGeom>
              <a:rect b="b" l="l" r="r" t="t"/>
              <a:pathLst>
                <a:path extrusionOk="0" h="98425" w="25400">
                  <a:moveTo>
                    <a:pt x="2286" y="0"/>
                  </a:moveTo>
                  <a:lnTo>
                    <a:pt x="25300" y="39683"/>
                  </a:lnTo>
                  <a:lnTo>
                    <a:pt x="23526" y="52673"/>
                  </a:lnTo>
                  <a:lnTo>
                    <a:pt x="8382" y="88868"/>
                  </a:lnTo>
                  <a:lnTo>
                    <a:pt x="0" y="98298"/>
                  </a:lnTo>
                  <a:lnTo>
                    <a:pt x="0" y="96774"/>
                  </a:lnTo>
                  <a:lnTo>
                    <a:pt x="0" y="95250"/>
                  </a:lnTo>
                  <a:lnTo>
                    <a:pt x="0" y="9372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84" name="Google Shape;3584;p6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995646" y="4181068"/>
              <a:ext cx="225602" cy="24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5" name="Google Shape;3585;p67"/>
            <p:cNvSpPr/>
            <p:nvPr/>
          </p:nvSpPr>
          <p:spPr>
            <a:xfrm>
              <a:off x="5327141" y="4335779"/>
              <a:ext cx="29210" cy="83820"/>
            </a:xfrm>
            <a:custGeom>
              <a:rect b="b" l="l" r="r" t="t"/>
              <a:pathLst>
                <a:path extrusionOk="0" h="83820" w="29210">
                  <a:moveTo>
                    <a:pt x="22860" y="0"/>
                  </a:moveTo>
                  <a:lnTo>
                    <a:pt x="26038" y="9489"/>
                  </a:lnTo>
                  <a:lnTo>
                    <a:pt x="28289" y="18764"/>
                  </a:lnTo>
                  <a:lnTo>
                    <a:pt x="28967" y="28182"/>
                  </a:lnTo>
                  <a:lnTo>
                    <a:pt x="27432" y="38100"/>
                  </a:lnTo>
                  <a:lnTo>
                    <a:pt x="23324" y="48910"/>
                  </a:lnTo>
                  <a:lnTo>
                    <a:pt x="18002" y="59436"/>
                  </a:lnTo>
                  <a:lnTo>
                    <a:pt x="11680" y="69389"/>
                  </a:lnTo>
                  <a:lnTo>
                    <a:pt x="4572" y="78486"/>
                  </a:lnTo>
                  <a:lnTo>
                    <a:pt x="3048" y="80772"/>
                  </a:lnTo>
                  <a:lnTo>
                    <a:pt x="1524" y="82296"/>
                  </a:lnTo>
                  <a:lnTo>
                    <a:pt x="0" y="8382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5899403" y="42969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6028944" y="429767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3622" y="18287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6156197" y="4303776"/>
              <a:ext cx="11429" cy="9525"/>
            </a:xfrm>
            <a:custGeom>
              <a:rect b="b" l="l" r="r" t="t"/>
              <a:pathLst>
                <a:path extrusionOk="0" h="9525" w="11429">
                  <a:moveTo>
                    <a:pt x="11429" y="0"/>
                  </a:moveTo>
                  <a:lnTo>
                    <a:pt x="7619" y="3048"/>
                  </a:lnTo>
                  <a:lnTo>
                    <a:pt x="3809" y="6096"/>
                  </a:lnTo>
                  <a:lnTo>
                    <a:pt x="0" y="914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589" name="Google Shape;3589;p6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408394" y="4162018"/>
              <a:ext cx="342188" cy="272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90" name="Google Shape;3590;p67"/>
            <p:cNvGrpSpPr/>
            <p:nvPr/>
          </p:nvGrpSpPr>
          <p:grpSpPr>
            <a:xfrm>
              <a:off x="6647688" y="5163311"/>
              <a:ext cx="85725" cy="114681"/>
              <a:chOff x="6647688" y="5163311"/>
              <a:chExt cx="85725" cy="114681"/>
            </a:xfrm>
          </p:grpSpPr>
          <p:sp>
            <p:nvSpPr>
              <p:cNvPr id="3591" name="Google Shape;3591;p67"/>
              <p:cNvSpPr/>
              <p:nvPr/>
            </p:nvSpPr>
            <p:spPr>
              <a:xfrm>
                <a:off x="6647688" y="5211317"/>
                <a:ext cx="85725" cy="66675"/>
              </a:xfrm>
              <a:custGeom>
                <a:rect b="b" l="l" r="r" t="t"/>
                <a:pathLst>
                  <a:path extrusionOk="0" h="66675" w="85725">
                    <a:moveTo>
                      <a:pt x="0" y="37337"/>
                    </a:moveTo>
                    <a:lnTo>
                      <a:pt x="30480" y="63245"/>
                    </a:lnTo>
                    <a:lnTo>
                      <a:pt x="40386" y="66293"/>
                    </a:lnTo>
                    <a:lnTo>
                      <a:pt x="46482" y="64007"/>
                    </a:lnTo>
                    <a:lnTo>
                      <a:pt x="73104" y="29325"/>
                    </a:lnTo>
                    <a:lnTo>
                      <a:pt x="83819" y="4571"/>
                    </a:lnTo>
                    <a:lnTo>
                      <a:pt x="84581" y="3047"/>
                    </a:lnTo>
                    <a:lnTo>
                      <a:pt x="84581" y="1523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92" name="Google Shape;3592;p67"/>
              <p:cNvSpPr/>
              <p:nvPr/>
            </p:nvSpPr>
            <p:spPr>
              <a:xfrm>
                <a:off x="6672512" y="5163311"/>
                <a:ext cx="1904" cy="82550"/>
              </a:xfrm>
              <a:custGeom>
                <a:rect b="b" l="l" r="r" t="t"/>
                <a:pathLst>
                  <a:path extrusionOk="0" h="82550" w="1904">
                    <a:moveTo>
                      <a:pt x="321" y="0"/>
                    </a:moveTo>
                    <a:lnTo>
                      <a:pt x="0" y="12001"/>
                    </a:lnTo>
                    <a:lnTo>
                      <a:pt x="35" y="24002"/>
                    </a:lnTo>
                    <a:lnTo>
                      <a:pt x="214" y="36004"/>
                    </a:lnTo>
                    <a:lnTo>
                      <a:pt x="321" y="48005"/>
                    </a:lnTo>
                    <a:lnTo>
                      <a:pt x="881" y="56578"/>
                    </a:lnTo>
                    <a:lnTo>
                      <a:pt x="1369" y="65150"/>
                    </a:lnTo>
                    <a:lnTo>
                      <a:pt x="1714" y="73723"/>
                    </a:lnTo>
                    <a:lnTo>
                      <a:pt x="1845" y="822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593" name="Google Shape;3593;p67"/>
            <p:cNvGrpSpPr/>
            <p:nvPr/>
          </p:nvGrpSpPr>
          <p:grpSpPr>
            <a:xfrm>
              <a:off x="6473952" y="4770405"/>
              <a:ext cx="427990" cy="321945"/>
              <a:chOff x="6473952" y="4770405"/>
              <a:chExt cx="427990" cy="321945"/>
            </a:xfrm>
          </p:grpSpPr>
          <p:sp>
            <p:nvSpPr>
              <p:cNvPr id="3594" name="Google Shape;3594;p67"/>
              <p:cNvSpPr/>
              <p:nvPr/>
            </p:nvSpPr>
            <p:spPr>
              <a:xfrm>
                <a:off x="6473952" y="4770405"/>
                <a:ext cx="427990" cy="321945"/>
              </a:xfrm>
              <a:custGeom>
                <a:rect b="b" l="l" r="r" t="t"/>
                <a:pathLst>
                  <a:path extrusionOk="0" h="321945" w="427990">
                    <a:moveTo>
                      <a:pt x="30479" y="59912"/>
                    </a:moveTo>
                    <a:lnTo>
                      <a:pt x="37611" y="49303"/>
                    </a:lnTo>
                    <a:lnTo>
                      <a:pt x="45243" y="44195"/>
                    </a:lnTo>
                    <a:lnTo>
                      <a:pt x="55018" y="41802"/>
                    </a:lnTo>
                    <a:lnTo>
                      <a:pt x="68579" y="39338"/>
                    </a:lnTo>
                    <a:lnTo>
                      <a:pt x="93606" y="33539"/>
                    </a:lnTo>
                    <a:lnTo>
                      <a:pt x="143375" y="22514"/>
                    </a:lnTo>
                    <a:lnTo>
                      <a:pt x="200977" y="12727"/>
                    </a:lnTo>
                    <a:lnTo>
                      <a:pt x="266128" y="5036"/>
                    </a:lnTo>
                    <a:lnTo>
                      <a:pt x="326147" y="1273"/>
                    </a:lnTo>
                    <a:lnTo>
                      <a:pt x="354234" y="0"/>
                    </a:lnTo>
                    <a:lnTo>
                      <a:pt x="382178" y="297"/>
                    </a:lnTo>
                    <a:lnTo>
                      <a:pt x="424052" y="11715"/>
                    </a:lnTo>
                    <a:lnTo>
                      <a:pt x="427708" y="43791"/>
                    </a:lnTo>
                    <a:lnTo>
                      <a:pt x="426434" y="59531"/>
                    </a:lnTo>
                    <a:lnTo>
                      <a:pt x="424160" y="75271"/>
                    </a:lnTo>
                    <a:lnTo>
                      <a:pt x="421385" y="91154"/>
                    </a:lnTo>
                    <a:lnTo>
                      <a:pt x="418516" y="112180"/>
                    </a:lnTo>
                    <a:lnTo>
                      <a:pt x="412492" y="153947"/>
                    </a:lnTo>
                    <a:lnTo>
                      <a:pt x="405133" y="198393"/>
                    </a:lnTo>
                    <a:lnTo>
                      <a:pt x="395585" y="244947"/>
                    </a:lnTo>
                    <a:lnTo>
                      <a:pt x="382904" y="285368"/>
                    </a:lnTo>
                    <a:lnTo>
                      <a:pt x="350519" y="309943"/>
                    </a:lnTo>
                    <a:lnTo>
                      <a:pt x="301049" y="315753"/>
                    </a:lnTo>
                    <a:lnTo>
                      <a:pt x="248781" y="317087"/>
                    </a:lnTo>
                    <a:lnTo>
                      <a:pt x="222503" y="317468"/>
                    </a:lnTo>
                    <a:lnTo>
                      <a:pt x="188785" y="318599"/>
                    </a:lnTo>
                    <a:lnTo>
                      <a:pt x="121348" y="320575"/>
                    </a:lnTo>
                    <a:lnTo>
                      <a:pt x="67853" y="321563"/>
                    </a:lnTo>
                    <a:lnTo>
                      <a:pt x="47720" y="321849"/>
                    </a:lnTo>
                    <a:lnTo>
                      <a:pt x="27729" y="321278"/>
                    </a:lnTo>
                    <a:lnTo>
                      <a:pt x="8381" y="318992"/>
                    </a:lnTo>
                    <a:lnTo>
                      <a:pt x="3047" y="317468"/>
                    </a:lnTo>
                    <a:lnTo>
                      <a:pt x="1523" y="317468"/>
                    </a:lnTo>
                    <a:lnTo>
                      <a:pt x="0" y="314420"/>
                    </a:lnTo>
                    <a:lnTo>
                      <a:pt x="1523" y="306038"/>
                    </a:lnTo>
                    <a:lnTo>
                      <a:pt x="4571" y="304514"/>
                    </a:lnTo>
                    <a:lnTo>
                      <a:pt x="11429" y="2976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595" name="Google Shape;3595;p67"/>
              <p:cNvSpPr/>
              <p:nvPr/>
            </p:nvSpPr>
            <p:spPr>
              <a:xfrm>
                <a:off x="6502908" y="4865369"/>
                <a:ext cx="16509" cy="193039"/>
              </a:xfrm>
              <a:custGeom>
                <a:rect b="b" l="l" r="r" t="t"/>
                <a:pathLst>
                  <a:path extrusionOk="0" h="193039" w="16509">
                    <a:moveTo>
                      <a:pt x="0" y="0"/>
                    </a:moveTo>
                    <a:lnTo>
                      <a:pt x="9906" y="39052"/>
                    </a:lnTo>
                    <a:lnTo>
                      <a:pt x="15240" y="79248"/>
                    </a:lnTo>
                    <a:lnTo>
                      <a:pt x="15882" y="100393"/>
                    </a:lnTo>
                    <a:lnTo>
                      <a:pt x="15811" y="121539"/>
                    </a:lnTo>
                    <a:lnTo>
                      <a:pt x="15454" y="142684"/>
                    </a:lnTo>
                    <a:lnTo>
                      <a:pt x="15240" y="163830"/>
                    </a:lnTo>
                    <a:lnTo>
                      <a:pt x="15109" y="170818"/>
                    </a:lnTo>
                    <a:lnTo>
                      <a:pt x="14763" y="178022"/>
                    </a:lnTo>
                    <a:lnTo>
                      <a:pt x="14275" y="185368"/>
                    </a:lnTo>
                    <a:lnTo>
                      <a:pt x="13716" y="19278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596" name="Google Shape;3596;p6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16598" y="5408364"/>
              <a:ext cx="220268" cy="251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7" name="Google Shape;3597;p67"/>
            <p:cNvSpPr/>
            <p:nvPr/>
          </p:nvSpPr>
          <p:spPr>
            <a:xfrm>
              <a:off x="4371594" y="4078223"/>
              <a:ext cx="356235" cy="458470"/>
            </a:xfrm>
            <a:custGeom>
              <a:rect b="b" l="l" r="r" t="t"/>
              <a:pathLst>
                <a:path extrusionOk="0" h="458470" w="356235">
                  <a:moveTo>
                    <a:pt x="30479" y="364236"/>
                  </a:moveTo>
                  <a:lnTo>
                    <a:pt x="3012" y="329195"/>
                  </a:lnTo>
                  <a:lnTo>
                    <a:pt x="761" y="275082"/>
                  </a:lnTo>
                  <a:lnTo>
                    <a:pt x="238" y="232100"/>
                  </a:lnTo>
                  <a:lnTo>
                    <a:pt x="0" y="188976"/>
                  </a:lnTo>
                  <a:lnTo>
                    <a:pt x="333" y="145851"/>
                  </a:lnTo>
                  <a:lnTo>
                    <a:pt x="1523" y="102870"/>
                  </a:lnTo>
                  <a:lnTo>
                    <a:pt x="5595" y="48327"/>
                  </a:lnTo>
                  <a:lnTo>
                    <a:pt x="8381" y="25908"/>
                  </a:lnTo>
                  <a:lnTo>
                    <a:pt x="8381" y="19050"/>
                  </a:lnTo>
                  <a:lnTo>
                    <a:pt x="12953" y="16764"/>
                  </a:lnTo>
                  <a:lnTo>
                    <a:pt x="19049" y="14478"/>
                  </a:lnTo>
                  <a:lnTo>
                    <a:pt x="30479" y="14478"/>
                  </a:lnTo>
                  <a:lnTo>
                    <a:pt x="37337" y="13716"/>
                  </a:lnTo>
                  <a:lnTo>
                    <a:pt x="50363" y="11322"/>
                  </a:lnTo>
                  <a:lnTo>
                    <a:pt x="63245" y="8858"/>
                  </a:lnTo>
                  <a:lnTo>
                    <a:pt x="76128" y="6536"/>
                  </a:lnTo>
                  <a:lnTo>
                    <a:pt x="129635" y="1143"/>
                  </a:lnTo>
                  <a:lnTo>
                    <a:pt x="170687" y="0"/>
                  </a:lnTo>
                  <a:lnTo>
                    <a:pt x="193417" y="392"/>
                  </a:lnTo>
                  <a:lnTo>
                    <a:pt x="215931" y="1428"/>
                  </a:lnTo>
                  <a:lnTo>
                    <a:pt x="238303" y="2893"/>
                  </a:lnTo>
                  <a:lnTo>
                    <a:pt x="260603" y="4572"/>
                  </a:lnTo>
                  <a:lnTo>
                    <a:pt x="276141" y="5929"/>
                  </a:lnTo>
                  <a:lnTo>
                    <a:pt x="291750" y="6858"/>
                  </a:lnTo>
                  <a:lnTo>
                    <a:pt x="307216" y="7786"/>
                  </a:lnTo>
                  <a:lnTo>
                    <a:pt x="322325" y="9144"/>
                  </a:lnTo>
                  <a:lnTo>
                    <a:pt x="328421" y="9906"/>
                  </a:lnTo>
                  <a:lnTo>
                    <a:pt x="342137" y="9906"/>
                  </a:lnTo>
                  <a:lnTo>
                    <a:pt x="346709" y="15240"/>
                  </a:lnTo>
                  <a:lnTo>
                    <a:pt x="349317" y="21705"/>
                  </a:lnTo>
                  <a:lnTo>
                    <a:pt x="349853" y="29813"/>
                  </a:lnTo>
                  <a:lnTo>
                    <a:pt x="349388" y="38064"/>
                  </a:lnTo>
                  <a:lnTo>
                    <a:pt x="348995" y="44958"/>
                  </a:lnTo>
                  <a:lnTo>
                    <a:pt x="349019" y="66103"/>
                  </a:lnTo>
                  <a:lnTo>
                    <a:pt x="349638" y="108394"/>
                  </a:lnTo>
                  <a:lnTo>
                    <a:pt x="351889" y="160972"/>
                  </a:lnTo>
                  <a:lnTo>
                    <a:pt x="353472" y="192405"/>
                  </a:lnTo>
                  <a:lnTo>
                    <a:pt x="354913" y="223837"/>
                  </a:lnTo>
                  <a:lnTo>
                    <a:pt x="355853" y="255270"/>
                  </a:lnTo>
                  <a:lnTo>
                    <a:pt x="355853" y="284857"/>
                  </a:lnTo>
                  <a:lnTo>
                    <a:pt x="355853" y="314229"/>
                  </a:lnTo>
                  <a:lnTo>
                    <a:pt x="355853" y="343459"/>
                  </a:lnTo>
                  <a:lnTo>
                    <a:pt x="355853" y="372618"/>
                  </a:lnTo>
                  <a:lnTo>
                    <a:pt x="355901" y="389179"/>
                  </a:lnTo>
                  <a:lnTo>
                    <a:pt x="352043" y="438150"/>
                  </a:lnTo>
                  <a:lnTo>
                    <a:pt x="341375" y="457962"/>
                  </a:lnTo>
                  <a:lnTo>
                    <a:pt x="338327" y="457200"/>
                  </a:lnTo>
                  <a:lnTo>
                    <a:pt x="334517" y="457200"/>
                  </a:lnTo>
                  <a:lnTo>
                    <a:pt x="324802" y="456259"/>
                  </a:lnTo>
                  <a:lnTo>
                    <a:pt x="315086" y="454818"/>
                  </a:lnTo>
                  <a:lnTo>
                    <a:pt x="305371" y="453235"/>
                  </a:lnTo>
                  <a:lnTo>
                    <a:pt x="295655" y="451866"/>
                  </a:lnTo>
                  <a:lnTo>
                    <a:pt x="270629" y="450091"/>
                  </a:lnTo>
                  <a:lnTo>
                    <a:pt x="245744" y="449103"/>
                  </a:lnTo>
                  <a:lnTo>
                    <a:pt x="220860" y="448544"/>
                  </a:lnTo>
                  <a:lnTo>
                    <a:pt x="195833" y="448056"/>
                  </a:lnTo>
                  <a:lnTo>
                    <a:pt x="167389" y="447270"/>
                  </a:lnTo>
                  <a:lnTo>
                    <a:pt x="111073" y="443126"/>
                  </a:lnTo>
                  <a:lnTo>
                    <a:pt x="71413" y="436828"/>
                  </a:lnTo>
                  <a:lnTo>
                    <a:pt x="34289" y="418338"/>
                  </a:lnTo>
                  <a:lnTo>
                    <a:pt x="35813" y="411480"/>
                  </a:lnTo>
                  <a:lnTo>
                    <a:pt x="35051" y="40767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598" name="Google Shape;3598;p67"/>
            <p:cNvSpPr/>
            <p:nvPr/>
          </p:nvSpPr>
          <p:spPr>
            <a:xfrm>
              <a:off x="4966811" y="4030313"/>
              <a:ext cx="305435" cy="479425"/>
            </a:xfrm>
            <a:custGeom>
              <a:rect b="b" l="l" r="r" t="t"/>
              <a:pathLst>
                <a:path extrusionOk="0" h="479425" w="305435">
                  <a:moveTo>
                    <a:pt x="1428" y="436530"/>
                  </a:moveTo>
                  <a:lnTo>
                    <a:pt x="3643" y="424874"/>
                  </a:lnTo>
                  <a:lnTo>
                    <a:pt x="4857" y="413575"/>
                  </a:lnTo>
                  <a:lnTo>
                    <a:pt x="5500" y="402133"/>
                  </a:lnTo>
                  <a:lnTo>
                    <a:pt x="6000" y="390048"/>
                  </a:lnTo>
                  <a:lnTo>
                    <a:pt x="5881" y="366617"/>
                  </a:lnTo>
                  <a:lnTo>
                    <a:pt x="5619" y="343185"/>
                  </a:lnTo>
                  <a:lnTo>
                    <a:pt x="5357" y="319754"/>
                  </a:lnTo>
                  <a:lnTo>
                    <a:pt x="5238" y="296322"/>
                  </a:lnTo>
                  <a:lnTo>
                    <a:pt x="4750" y="264318"/>
                  </a:lnTo>
                  <a:lnTo>
                    <a:pt x="3619" y="232314"/>
                  </a:lnTo>
                  <a:lnTo>
                    <a:pt x="2345" y="200310"/>
                  </a:lnTo>
                  <a:lnTo>
                    <a:pt x="1428" y="168306"/>
                  </a:lnTo>
                  <a:lnTo>
                    <a:pt x="607" y="145780"/>
                  </a:lnTo>
                  <a:lnTo>
                    <a:pt x="0" y="122967"/>
                  </a:lnTo>
                  <a:lnTo>
                    <a:pt x="678" y="100155"/>
                  </a:lnTo>
                  <a:lnTo>
                    <a:pt x="10477" y="58864"/>
                  </a:lnTo>
                  <a:lnTo>
                    <a:pt x="41338" y="33147"/>
                  </a:lnTo>
                  <a:lnTo>
                    <a:pt x="77116" y="19502"/>
                  </a:lnTo>
                  <a:lnTo>
                    <a:pt x="127158" y="6000"/>
                  </a:lnTo>
                  <a:lnTo>
                    <a:pt x="174117" y="95"/>
                  </a:lnTo>
                  <a:lnTo>
                    <a:pt x="198203" y="0"/>
                  </a:lnTo>
                  <a:lnTo>
                    <a:pt x="221646" y="2190"/>
                  </a:lnTo>
                  <a:lnTo>
                    <a:pt x="257758" y="14728"/>
                  </a:lnTo>
                  <a:lnTo>
                    <a:pt x="285166" y="47398"/>
                  </a:lnTo>
                  <a:lnTo>
                    <a:pt x="293584" y="87368"/>
                  </a:lnTo>
                  <a:lnTo>
                    <a:pt x="298013" y="149423"/>
                  </a:lnTo>
                  <a:lnTo>
                    <a:pt x="299370" y="179736"/>
                  </a:lnTo>
                  <a:lnTo>
                    <a:pt x="300823" y="210014"/>
                  </a:lnTo>
                  <a:lnTo>
                    <a:pt x="301847" y="240220"/>
                  </a:lnTo>
                  <a:lnTo>
                    <a:pt x="302585" y="270283"/>
                  </a:lnTo>
                  <a:lnTo>
                    <a:pt x="303180" y="300132"/>
                  </a:lnTo>
                  <a:lnTo>
                    <a:pt x="304264" y="331100"/>
                  </a:lnTo>
                  <a:lnTo>
                    <a:pt x="304990" y="362140"/>
                  </a:lnTo>
                  <a:lnTo>
                    <a:pt x="305002" y="393037"/>
                  </a:lnTo>
                  <a:lnTo>
                    <a:pt x="303942" y="423576"/>
                  </a:lnTo>
                  <a:lnTo>
                    <a:pt x="295560" y="462438"/>
                  </a:lnTo>
                  <a:lnTo>
                    <a:pt x="244875" y="476523"/>
                  </a:lnTo>
                  <a:lnTo>
                    <a:pt x="205704" y="478690"/>
                  </a:lnTo>
                  <a:lnTo>
                    <a:pt x="185832" y="479202"/>
                  </a:lnTo>
                  <a:lnTo>
                    <a:pt x="159127" y="478178"/>
                  </a:lnTo>
                  <a:lnTo>
                    <a:pt x="106858" y="469558"/>
                  </a:lnTo>
                  <a:lnTo>
                    <a:pt x="66972" y="456902"/>
                  </a:lnTo>
                  <a:lnTo>
                    <a:pt x="29467" y="440781"/>
                  </a:lnTo>
                  <a:lnTo>
                    <a:pt x="19716" y="4304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599" name="Google Shape;3599;p67"/>
            <p:cNvGrpSpPr/>
            <p:nvPr/>
          </p:nvGrpSpPr>
          <p:grpSpPr>
            <a:xfrm>
              <a:off x="5001767" y="4844034"/>
              <a:ext cx="405003" cy="323850"/>
              <a:chOff x="5001767" y="4844034"/>
              <a:chExt cx="405003" cy="323850"/>
            </a:xfrm>
          </p:grpSpPr>
          <p:sp>
            <p:nvSpPr>
              <p:cNvPr id="3600" name="Google Shape;3600;p67"/>
              <p:cNvSpPr/>
              <p:nvPr/>
            </p:nvSpPr>
            <p:spPr>
              <a:xfrm>
                <a:off x="5001767" y="4925568"/>
                <a:ext cx="26035" cy="233679"/>
              </a:xfrm>
              <a:custGeom>
                <a:rect b="b" l="l" r="r" t="t"/>
                <a:pathLst>
                  <a:path extrusionOk="0" h="233679" w="26035">
                    <a:moveTo>
                      <a:pt x="0" y="0"/>
                    </a:moveTo>
                    <a:lnTo>
                      <a:pt x="2536" y="22038"/>
                    </a:lnTo>
                    <a:lnTo>
                      <a:pt x="5429" y="43719"/>
                    </a:lnTo>
                    <a:lnTo>
                      <a:pt x="8465" y="65258"/>
                    </a:lnTo>
                    <a:lnTo>
                      <a:pt x="11430" y="86868"/>
                    </a:lnTo>
                    <a:lnTo>
                      <a:pt x="16954" y="134969"/>
                    </a:lnTo>
                    <a:lnTo>
                      <a:pt x="21336" y="183642"/>
                    </a:lnTo>
                    <a:lnTo>
                      <a:pt x="22038" y="195072"/>
                    </a:lnTo>
                    <a:lnTo>
                      <a:pt x="22955" y="206501"/>
                    </a:lnTo>
                    <a:lnTo>
                      <a:pt x="24014" y="217931"/>
                    </a:lnTo>
                    <a:lnTo>
                      <a:pt x="25146" y="229361"/>
                    </a:lnTo>
                    <a:lnTo>
                      <a:pt x="25908" y="233172"/>
                    </a:lnTo>
                    <a:lnTo>
                      <a:pt x="25146" y="227076"/>
                    </a:lnTo>
                    <a:lnTo>
                      <a:pt x="25146" y="2232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01" name="Google Shape;3601;p67"/>
              <p:cNvSpPr/>
              <p:nvPr/>
            </p:nvSpPr>
            <p:spPr>
              <a:xfrm>
                <a:off x="5012435" y="4844034"/>
                <a:ext cx="394335" cy="323850"/>
              </a:xfrm>
              <a:custGeom>
                <a:rect b="b" l="l" r="r" t="t"/>
                <a:pathLst>
                  <a:path extrusionOk="0" h="323850" w="394335">
                    <a:moveTo>
                      <a:pt x="0" y="52578"/>
                    </a:moveTo>
                    <a:lnTo>
                      <a:pt x="40290" y="49815"/>
                    </a:lnTo>
                    <a:lnTo>
                      <a:pt x="80010" y="44196"/>
                    </a:lnTo>
                    <a:lnTo>
                      <a:pt x="142875" y="33909"/>
                    </a:lnTo>
                    <a:lnTo>
                      <a:pt x="174307" y="28765"/>
                    </a:lnTo>
                    <a:lnTo>
                      <a:pt x="233302" y="19180"/>
                    </a:lnTo>
                    <a:lnTo>
                      <a:pt x="289000" y="10870"/>
                    </a:lnTo>
                    <a:lnTo>
                      <a:pt x="316992" y="6858"/>
                    </a:lnTo>
                    <a:lnTo>
                      <a:pt x="332541" y="4607"/>
                    </a:lnTo>
                    <a:lnTo>
                      <a:pt x="348234" y="2571"/>
                    </a:lnTo>
                    <a:lnTo>
                      <a:pt x="363926" y="964"/>
                    </a:lnTo>
                    <a:lnTo>
                      <a:pt x="379476" y="0"/>
                    </a:lnTo>
                    <a:lnTo>
                      <a:pt x="392430" y="0"/>
                    </a:lnTo>
                    <a:lnTo>
                      <a:pt x="393192" y="4572"/>
                    </a:lnTo>
                    <a:lnTo>
                      <a:pt x="393954" y="16764"/>
                    </a:lnTo>
                    <a:lnTo>
                      <a:pt x="393215" y="31170"/>
                    </a:lnTo>
                    <a:lnTo>
                      <a:pt x="391477" y="45720"/>
                    </a:lnTo>
                    <a:lnTo>
                      <a:pt x="389453" y="60269"/>
                    </a:lnTo>
                    <a:lnTo>
                      <a:pt x="387858" y="74676"/>
                    </a:lnTo>
                    <a:lnTo>
                      <a:pt x="387000" y="95488"/>
                    </a:lnTo>
                    <a:lnTo>
                      <a:pt x="386715" y="116586"/>
                    </a:lnTo>
                    <a:lnTo>
                      <a:pt x="387000" y="137683"/>
                    </a:lnTo>
                    <a:lnTo>
                      <a:pt x="387858" y="158496"/>
                    </a:lnTo>
                    <a:lnTo>
                      <a:pt x="389334" y="179081"/>
                    </a:lnTo>
                    <a:lnTo>
                      <a:pt x="391096" y="199739"/>
                    </a:lnTo>
                    <a:lnTo>
                      <a:pt x="392572" y="220539"/>
                    </a:lnTo>
                    <a:lnTo>
                      <a:pt x="393192" y="241554"/>
                    </a:lnTo>
                    <a:lnTo>
                      <a:pt x="393763" y="256401"/>
                    </a:lnTo>
                    <a:lnTo>
                      <a:pt x="393763" y="271176"/>
                    </a:lnTo>
                    <a:lnTo>
                      <a:pt x="384345" y="308907"/>
                    </a:lnTo>
                    <a:lnTo>
                      <a:pt x="342864" y="323088"/>
                    </a:lnTo>
                    <a:lnTo>
                      <a:pt x="323564" y="323659"/>
                    </a:lnTo>
                    <a:lnTo>
                      <a:pt x="304407" y="323373"/>
                    </a:lnTo>
                    <a:lnTo>
                      <a:pt x="285750" y="323088"/>
                    </a:lnTo>
                    <a:lnTo>
                      <a:pt x="240041" y="323385"/>
                    </a:lnTo>
                    <a:lnTo>
                      <a:pt x="194405" y="323754"/>
                    </a:lnTo>
                    <a:lnTo>
                      <a:pt x="148911" y="323409"/>
                    </a:lnTo>
                    <a:lnTo>
                      <a:pt x="103632" y="321564"/>
                    </a:lnTo>
                    <a:lnTo>
                      <a:pt x="85915" y="320135"/>
                    </a:lnTo>
                    <a:lnTo>
                      <a:pt x="68199" y="318135"/>
                    </a:lnTo>
                    <a:lnTo>
                      <a:pt x="50482" y="315563"/>
                    </a:lnTo>
                    <a:lnTo>
                      <a:pt x="32766" y="312420"/>
                    </a:lnTo>
                    <a:lnTo>
                      <a:pt x="26670" y="311658"/>
                    </a:lnTo>
                    <a:lnTo>
                      <a:pt x="20574" y="310134"/>
                    </a:lnTo>
                    <a:lnTo>
                      <a:pt x="16002" y="3086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602" name="Google Shape;3602;p6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182336" y="5266918"/>
              <a:ext cx="109778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03" name="Google Shape;3603;p67"/>
            <p:cNvGrpSpPr/>
            <p:nvPr/>
          </p:nvGrpSpPr>
          <p:grpSpPr>
            <a:xfrm>
              <a:off x="5096230" y="5529808"/>
              <a:ext cx="182930" cy="177597"/>
              <a:chOff x="5096230" y="5529808"/>
              <a:chExt cx="182930" cy="177597"/>
            </a:xfrm>
          </p:grpSpPr>
          <p:pic>
            <p:nvPicPr>
              <p:cNvPr id="3604" name="Google Shape;3604;p6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096230" y="5529808"/>
                <a:ext cx="91490" cy="155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5" name="Google Shape;3605;p6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209768" y="5612390"/>
                <a:ext cx="69392" cy="950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06" name="Google Shape;3606;p67"/>
            <p:cNvSpPr/>
            <p:nvPr/>
          </p:nvSpPr>
          <p:spPr>
            <a:xfrm>
              <a:off x="6392417" y="4071746"/>
              <a:ext cx="396875" cy="415289"/>
            </a:xfrm>
            <a:custGeom>
              <a:rect b="b" l="l" r="r" t="t"/>
              <a:pathLst>
                <a:path extrusionOk="0" h="415289" w="396875">
                  <a:moveTo>
                    <a:pt x="46482" y="362331"/>
                  </a:moveTo>
                  <a:lnTo>
                    <a:pt x="41231" y="323540"/>
                  </a:lnTo>
                  <a:lnTo>
                    <a:pt x="39528" y="266700"/>
                  </a:lnTo>
                  <a:lnTo>
                    <a:pt x="39635" y="244721"/>
                  </a:lnTo>
                  <a:lnTo>
                    <a:pt x="42695" y="178534"/>
                  </a:lnTo>
                  <a:lnTo>
                    <a:pt x="46863" y="133254"/>
                  </a:lnTo>
                  <a:lnTo>
                    <a:pt x="53887" y="88403"/>
                  </a:lnTo>
                  <a:lnTo>
                    <a:pt x="64770" y="45339"/>
                  </a:lnTo>
                  <a:lnTo>
                    <a:pt x="95023" y="11715"/>
                  </a:lnTo>
                  <a:lnTo>
                    <a:pt x="147756" y="3821"/>
                  </a:lnTo>
                  <a:lnTo>
                    <a:pt x="185999" y="1750"/>
                  </a:lnTo>
                  <a:lnTo>
                    <a:pt x="204978" y="1143"/>
                  </a:lnTo>
                  <a:lnTo>
                    <a:pt x="224659" y="500"/>
                  </a:lnTo>
                  <a:lnTo>
                    <a:pt x="244697" y="0"/>
                  </a:lnTo>
                  <a:lnTo>
                    <a:pt x="264878" y="71"/>
                  </a:lnTo>
                  <a:lnTo>
                    <a:pt x="284988" y="1143"/>
                  </a:lnTo>
                  <a:lnTo>
                    <a:pt x="327421" y="10358"/>
                  </a:lnTo>
                  <a:lnTo>
                    <a:pt x="359568" y="32575"/>
                  </a:lnTo>
                  <a:lnTo>
                    <a:pt x="375201" y="71544"/>
                  </a:lnTo>
                  <a:lnTo>
                    <a:pt x="380238" y="124587"/>
                  </a:lnTo>
                  <a:lnTo>
                    <a:pt x="382524" y="146423"/>
                  </a:lnTo>
                  <a:lnTo>
                    <a:pt x="384810" y="168402"/>
                  </a:lnTo>
                  <a:lnTo>
                    <a:pt x="387096" y="190380"/>
                  </a:lnTo>
                  <a:lnTo>
                    <a:pt x="389382" y="212217"/>
                  </a:lnTo>
                  <a:lnTo>
                    <a:pt x="393668" y="251174"/>
                  </a:lnTo>
                  <a:lnTo>
                    <a:pt x="396240" y="290703"/>
                  </a:lnTo>
                  <a:lnTo>
                    <a:pt x="396680" y="304526"/>
                  </a:lnTo>
                  <a:lnTo>
                    <a:pt x="396335" y="318420"/>
                  </a:lnTo>
                  <a:lnTo>
                    <a:pt x="382393" y="358378"/>
                  </a:lnTo>
                  <a:lnTo>
                    <a:pt x="346710" y="383667"/>
                  </a:lnTo>
                  <a:lnTo>
                    <a:pt x="293751" y="400240"/>
                  </a:lnTo>
                  <a:lnTo>
                    <a:pt x="238506" y="408813"/>
                  </a:lnTo>
                  <a:lnTo>
                    <a:pt x="167640" y="414432"/>
                  </a:lnTo>
                  <a:lnTo>
                    <a:pt x="132207" y="415135"/>
                  </a:lnTo>
                  <a:lnTo>
                    <a:pt x="96774" y="414909"/>
                  </a:lnTo>
                  <a:lnTo>
                    <a:pt x="53244" y="412432"/>
                  </a:lnTo>
                  <a:lnTo>
                    <a:pt x="11430" y="399669"/>
                  </a:lnTo>
                  <a:lnTo>
                    <a:pt x="7620" y="396621"/>
                  </a:lnTo>
                  <a:lnTo>
                    <a:pt x="3810" y="393573"/>
                  </a:lnTo>
                  <a:lnTo>
                    <a:pt x="0" y="39052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07" name="Google Shape;3607;p67"/>
            <p:cNvSpPr/>
            <p:nvPr/>
          </p:nvSpPr>
          <p:spPr>
            <a:xfrm>
              <a:off x="4200905" y="4920234"/>
              <a:ext cx="489585" cy="373379"/>
            </a:xfrm>
            <a:custGeom>
              <a:rect b="b" l="l" r="r" t="t"/>
              <a:pathLst>
                <a:path extrusionOk="0" h="373379" w="489585">
                  <a:moveTo>
                    <a:pt x="0" y="69341"/>
                  </a:moveTo>
                  <a:lnTo>
                    <a:pt x="13596" y="67306"/>
                  </a:lnTo>
                  <a:lnTo>
                    <a:pt x="27051" y="65627"/>
                  </a:lnTo>
                  <a:lnTo>
                    <a:pt x="40505" y="64091"/>
                  </a:lnTo>
                  <a:lnTo>
                    <a:pt x="54102" y="62483"/>
                  </a:lnTo>
                  <a:lnTo>
                    <a:pt x="113157" y="54578"/>
                  </a:lnTo>
                  <a:lnTo>
                    <a:pt x="172212" y="44957"/>
                  </a:lnTo>
                  <a:lnTo>
                    <a:pt x="208216" y="38802"/>
                  </a:lnTo>
                  <a:lnTo>
                    <a:pt x="244221" y="32861"/>
                  </a:lnTo>
                  <a:lnTo>
                    <a:pt x="280225" y="27062"/>
                  </a:lnTo>
                  <a:lnTo>
                    <a:pt x="316230" y="21335"/>
                  </a:lnTo>
                  <a:lnTo>
                    <a:pt x="341947" y="16894"/>
                  </a:lnTo>
                  <a:lnTo>
                    <a:pt x="393382" y="8584"/>
                  </a:lnTo>
                  <a:lnTo>
                    <a:pt x="433839" y="3000"/>
                  </a:lnTo>
                  <a:lnTo>
                    <a:pt x="477773" y="0"/>
                  </a:lnTo>
                  <a:lnTo>
                    <a:pt x="480059" y="0"/>
                  </a:lnTo>
                  <a:lnTo>
                    <a:pt x="483108" y="0"/>
                  </a:lnTo>
                  <a:lnTo>
                    <a:pt x="486156" y="0"/>
                  </a:lnTo>
                  <a:lnTo>
                    <a:pt x="486918" y="3809"/>
                  </a:lnTo>
                  <a:lnTo>
                    <a:pt x="486918" y="6857"/>
                  </a:lnTo>
                  <a:lnTo>
                    <a:pt x="486918" y="10667"/>
                  </a:lnTo>
                  <a:lnTo>
                    <a:pt x="486548" y="20264"/>
                  </a:lnTo>
                  <a:lnTo>
                    <a:pt x="485679" y="29717"/>
                  </a:lnTo>
                  <a:lnTo>
                    <a:pt x="484667" y="39171"/>
                  </a:lnTo>
                  <a:lnTo>
                    <a:pt x="483870" y="48767"/>
                  </a:lnTo>
                  <a:lnTo>
                    <a:pt x="483548" y="66936"/>
                  </a:lnTo>
                  <a:lnTo>
                    <a:pt x="483584" y="84962"/>
                  </a:lnTo>
                  <a:lnTo>
                    <a:pt x="483762" y="102989"/>
                  </a:lnTo>
                  <a:lnTo>
                    <a:pt x="483870" y="121157"/>
                  </a:lnTo>
                  <a:lnTo>
                    <a:pt x="484108" y="146173"/>
                  </a:lnTo>
                  <a:lnTo>
                    <a:pt x="484631" y="170973"/>
                  </a:lnTo>
                  <a:lnTo>
                    <a:pt x="485155" y="195631"/>
                  </a:lnTo>
                  <a:lnTo>
                    <a:pt x="485394" y="220217"/>
                  </a:lnTo>
                  <a:lnTo>
                    <a:pt x="485965" y="239648"/>
                  </a:lnTo>
                  <a:lnTo>
                    <a:pt x="486537" y="259079"/>
                  </a:lnTo>
                  <a:lnTo>
                    <a:pt x="487108" y="278510"/>
                  </a:lnTo>
                  <a:lnTo>
                    <a:pt x="487680" y="297941"/>
                  </a:lnTo>
                  <a:lnTo>
                    <a:pt x="488287" y="306121"/>
                  </a:lnTo>
                  <a:lnTo>
                    <a:pt x="489108" y="317087"/>
                  </a:lnTo>
                  <a:lnTo>
                    <a:pt x="488644" y="327624"/>
                  </a:lnTo>
                  <a:lnTo>
                    <a:pt x="485394" y="334517"/>
                  </a:lnTo>
                  <a:lnTo>
                    <a:pt x="481584" y="338327"/>
                  </a:lnTo>
                  <a:lnTo>
                    <a:pt x="473202" y="337565"/>
                  </a:lnTo>
                  <a:lnTo>
                    <a:pt x="468630" y="337565"/>
                  </a:lnTo>
                  <a:lnTo>
                    <a:pt x="457330" y="337125"/>
                  </a:lnTo>
                  <a:lnTo>
                    <a:pt x="446246" y="336899"/>
                  </a:lnTo>
                  <a:lnTo>
                    <a:pt x="435304" y="336815"/>
                  </a:lnTo>
                  <a:lnTo>
                    <a:pt x="424434" y="336803"/>
                  </a:lnTo>
                  <a:lnTo>
                    <a:pt x="397002" y="336982"/>
                  </a:lnTo>
                  <a:lnTo>
                    <a:pt x="342138" y="339054"/>
                  </a:lnTo>
                  <a:lnTo>
                    <a:pt x="285690" y="344364"/>
                  </a:lnTo>
                  <a:lnTo>
                    <a:pt x="228230" y="350912"/>
                  </a:lnTo>
                  <a:lnTo>
                    <a:pt x="199644" y="354329"/>
                  </a:lnTo>
                  <a:lnTo>
                    <a:pt x="173938" y="356592"/>
                  </a:lnTo>
                  <a:lnTo>
                    <a:pt x="148304" y="358711"/>
                  </a:lnTo>
                  <a:lnTo>
                    <a:pt x="122812" y="360545"/>
                  </a:lnTo>
                  <a:lnTo>
                    <a:pt x="97536" y="361949"/>
                  </a:lnTo>
                  <a:lnTo>
                    <a:pt x="80748" y="362152"/>
                  </a:lnTo>
                  <a:lnTo>
                    <a:pt x="63817" y="362426"/>
                  </a:lnTo>
                  <a:lnTo>
                    <a:pt x="47172" y="363985"/>
                  </a:lnTo>
                  <a:lnTo>
                    <a:pt x="31242" y="368045"/>
                  </a:lnTo>
                  <a:lnTo>
                    <a:pt x="28194" y="369569"/>
                  </a:lnTo>
                  <a:lnTo>
                    <a:pt x="26670" y="371093"/>
                  </a:lnTo>
                  <a:lnTo>
                    <a:pt x="23622" y="37337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08" name="Google Shape;3608;p67"/>
            <p:cNvSpPr/>
            <p:nvPr/>
          </p:nvSpPr>
          <p:spPr>
            <a:xfrm>
              <a:off x="4422648" y="50871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609" name="Google Shape;3609;p6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451578" y="5311876"/>
              <a:ext cx="95300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10" name="Google Shape;3610;p67"/>
            <p:cNvGrpSpPr/>
            <p:nvPr/>
          </p:nvGrpSpPr>
          <p:grpSpPr>
            <a:xfrm>
              <a:off x="4354829" y="5613320"/>
              <a:ext cx="131444" cy="184356"/>
              <a:chOff x="4354829" y="5613320"/>
              <a:chExt cx="131444" cy="184356"/>
            </a:xfrm>
          </p:grpSpPr>
          <p:sp>
            <p:nvSpPr>
              <p:cNvPr id="3611" name="Google Shape;3611;p67"/>
              <p:cNvSpPr/>
              <p:nvPr/>
            </p:nvSpPr>
            <p:spPr>
              <a:xfrm>
                <a:off x="4354829" y="5613320"/>
                <a:ext cx="92710" cy="159385"/>
              </a:xfrm>
              <a:custGeom>
                <a:rect b="b" l="l" r="r" t="t"/>
                <a:pathLst>
                  <a:path extrusionOk="0" h="159385" w="92710">
                    <a:moveTo>
                      <a:pt x="0" y="84153"/>
                    </a:moveTo>
                    <a:lnTo>
                      <a:pt x="32682" y="61329"/>
                    </a:lnTo>
                    <a:lnTo>
                      <a:pt x="64746" y="25574"/>
                    </a:lnTo>
                    <a:lnTo>
                      <a:pt x="73913" y="9477"/>
                    </a:lnTo>
                    <a:lnTo>
                      <a:pt x="73913" y="6429"/>
                    </a:lnTo>
                    <a:lnTo>
                      <a:pt x="73913" y="333"/>
                    </a:lnTo>
                    <a:lnTo>
                      <a:pt x="35361" y="13668"/>
                    </a:lnTo>
                    <a:lnTo>
                      <a:pt x="19157" y="62472"/>
                    </a:lnTo>
                    <a:lnTo>
                      <a:pt x="20097" y="80629"/>
                    </a:lnTo>
                    <a:lnTo>
                      <a:pt x="22609" y="98643"/>
                    </a:lnTo>
                    <a:lnTo>
                      <a:pt x="25908" y="116157"/>
                    </a:lnTo>
                    <a:lnTo>
                      <a:pt x="28086" y="125872"/>
                    </a:lnTo>
                    <a:lnTo>
                      <a:pt x="30194" y="135588"/>
                    </a:lnTo>
                    <a:lnTo>
                      <a:pt x="32444" y="145303"/>
                    </a:lnTo>
                    <a:lnTo>
                      <a:pt x="35052" y="155019"/>
                    </a:lnTo>
                    <a:lnTo>
                      <a:pt x="35814" y="156543"/>
                    </a:lnTo>
                    <a:lnTo>
                      <a:pt x="35814" y="157305"/>
                    </a:lnTo>
                    <a:lnTo>
                      <a:pt x="35814" y="158067"/>
                    </a:lnTo>
                    <a:lnTo>
                      <a:pt x="35421" y="145018"/>
                    </a:lnTo>
                    <a:lnTo>
                      <a:pt x="34956" y="131397"/>
                    </a:lnTo>
                    <a:lnTo>
                      <a:pt x="45815" y="90344"/>
                    </a:lnTo>
                    <a:lnTo>
                      <a:pt x="65567" y="81057"/>
                    </a:lnTo>
                    <a:lnTo>
                      <a:pt x="71532" y="83010"/>
                    </a:lnTo>
                    <a:lnTo>
                      <a:pt x="91285" y="118669"/>
                    </a:lnTo>
                    <a:lnTo>
                      <a:pt x="92523" y="135897"/>
                    </a:lnTo>
                    <a:lnTo>
                      <a:pt x="92487" y="143589"/>
                    </a:lnTo>
                    <a:lnTo>
                      <a:pt x="92309" y="151280"/>
                    </a:lnTo>
                    <a:lnTo>
                      <a:pt x="92202" y="1588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12" name="Google Shape;3612;p67"/>
              <p:cNvSpPr/>
              <p:nvPr/>
            </p:nvSpPr>
            <p:spPr>
              <a:xfrm>
                <a:off x="4484369" y="5727191"/>
                <a:ext cx="1904" cy="70485"/>
              </a:xfrm>
              <a:custGeom>
                <a:rect b="b" l="l" r="r" t="t"/>
                <a:pathLst>
                  <a:path extrusionOk="0" h="70485" w="1904">
                    <a:moveTo>
                      <a:pt x="0" y="0"/>
                    </a:moveTo>
                    <a:lnTo>
                      <a:pt x="559" y="9144"/>
                    </a:lnTo>
                    <a:lnTo>
                      <a:pt x="1047" y="18288"/>
                    </a:lnTo>
                    <a:lnTo>
                      <a:pt x="1393" y="27432"/>
                    </a:lnTo>
                    <a:lnTo>
                      <a:pt x="1524" y="36576"/>
                    </a:lnTo>
                    <a:lnTo>
                      <a:pt x="1512" y="44707"/>
                    </a:lnTo>
                    <a:lnTo>
                      <a:pt x="1428" y="53054"/>
                    </a:lnTo>
                    <a:lnTo>
                      <a:pt x="1202" y="61543"/>
                    </a:lnTo>
                    <a:lnTo>
                      <a:pt x="762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3613" name="Google Shape;3613;p67"/>
          <p:cNvSpPr/>
          <p:nvPr/>
        </p:nvSpPr>
        <p:spPr>
          <a:xfrm>
            <a:off x="-35918" y="3714119"/>
            <a:ext cx="1016400" cy="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8" name="Google Shape;3618;p68"/>
          <p:cNvGrpSpPr/>
          <p:nvPr/>
        </p:nvGrpSpPr>
        <p:grpSpPr>
          <a:xfrm>
            <a:off x="3446851" y="385831"/>
            <a:ext cx="3268319" cy="232588"/>
            <a:chOff x="4636008" y="2051875"/>
            <a:chExt cx="3595115" cy="351448"/>
          </a:xfrm>
        </p:grpSpPr>
        <p:grpSp>
          <p:nvGrpSpPr>
            <p:cNvPr id="3619" name="Google Shape;3619;p68"/>
            <p:cNvGrpSpPr/>
            <p:nvPr/>
          </p:nvGrpSpPr>
          <p:grpSpPr>
            <a:xfrm>
              <a:off x="4645913" y="2051875"/>
              <a:ext cx="922808" cy="231184"/>
              <a:chOff x="4645913" y="2051875"/>
              <a:chExt cx="922808" cy="231184"/>
            </a:xfrm>
          </p:grpSpPr>
          <p:sp>
            <p:nvSpPr>
              <p:cNvPr id="3620" name="Google Shape;3620;p68"/>
              <p:cNvSpPr/>
              <p:nvPr/>
            </p:nvSpPr>
            <p:spPr>
              <a:xfrm>
                <a:off x="4664011" y="2078735"/>
                <a:ext cx="2539" cy="172719"/>
              </a:xfrm>
              <a:custGeom>
                <a:rect b="b" l="l" r="r" t="t"/>
                <a:pathLst>
                  <a:path extrusionOk="0" h="172719" w="2539">
                    <a:moveTo>
                      <a:pt x="190" y="0"/>
                    </a:moveTo>
                    <a:lnTo>
                      <a:pt x="0" y="18168"/>
                    </a:lnTo>
                    <a:lnTo>
                      <a:pt x="380" y="36195"/>
                    </a:lnTo>
                    <a:lnTo>
                      <a:pt x="1047" y="54221"/>
                    </a:lnTo>
                    <a:lnTo>
                      <a:pt x="1714" y="72390"/>
                    </a:lnTo>
                    <a:lnTo>
                      <a:pt x="1726" y="91118"/>
                    </a:lnTo>
                    <a:lnTo>
                      <a:pt x="1809" y="109632"/>
                    </a:lnTo>
                    <a:lnTo>
                      <a:pt x="2035" y="128004"/>
                    </a:lnTo>
                    <a:lnTo>
                      <a:pt x="2476" y="146304"/>
                    </a:lnTo>
                    <a:lnTo>
                      <a:pt x="2476" y="152816"/>
                    </a:lnTo>
                    <a:lnTo>
                      <a:pt x="2476" y="160686"/>
                    </a:lnTo>
                    <a:lnTo>
                      <a:pt x="2476" y="167842"/>
                    </a:lnTo>
                    <a:lnTo>
                      <a:pt x="2476" y="1722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21" name="Google Shape;3621;p68"/>
              <p:cNvSpPr/>
              <p:nvPr/>
            </p:nvSpPr>
            <p:spPr>
              <a:xfrm>
                <a:off x="4645913" y="2051875"/>
                <a:ext cx="122554" cy="211455"/>
              </a:xfrm>
              <a:custGeom>
                <a:rect b="b" l="l" r="r" t="t"/>
                <a:pathLst>
                  <a:path extrusionOk="0" h="211455" w="122554">
                    <a:moveTo>
                      <a:pt x="12191" y="20002"/>
                    </a:moveTo>
                    <a:lnTo>
                      <a:pt x="55137" y="47"/>
                    </a:lnTo>
                    <a:lnTo>
                      <a:pt x="65817" y="0"/>
                    </a:lnTo>
                    <a:lnTo>
                      <a:pt x="76354" y="1381"/>
                    </a:lnTo>
                    <a:lnTo>
                      <a:pt x="86105" y="4762"/>
                    </a:lnTo>
                    <a:lnTo>
                      <a:pt x="93392" y="11072"/>
                    </a:lnTo>
                    <a:lnTo>
                      <a:pt x="98107" y="19240"/>
                    </a:lnTo>
                    <a:lnTo>
                      <a:pt x="100250" y="28551"/>
                    </a:lnTo>
                    <a:lnTo>
                      <a:pt x="99821" y="38290"/>
                    </a:lnTo>
                    <a:lnTo>
                      <a:pt x="79247" y="77723"/>
                    </a:lnTo>
                    <a:lnTo>
                      <a:pt x="51149" y="107251"/>
                    </a:lnTo>
                    <a:lnTo>
                      <a:pt x="31241" y="123634"/>
                    </a:lnTo>
                    <a:lnTo>
                      <a:pt x="38861" y="122110"/>
                    </a:lnTo>
                    <a:lnTo>
                      <a:pt x="45719" y="120586"/>
                    </a:lnTo>
                    <a:lnTo>
                      <a:pt x="53339" y="119062"/>
                    </a:lnTo>
                    <a:lnTo>
                      <a:pt x="63079" y="117990"/>
                    </a:lnTo>
                    <a:lnTo>
                      <a:pt x="73532" y="117347"/>
                    </a:lnTo>
                    <a:lnTo>
                      <a:pt x="83986" y="117562"/>
                    </a:lnTo>
                    <a:lnTo>
                      <a:pt x="119633" y="138874"/>
                    </a:lnTo>
                    <a:lnTo>
                      <a:pt x="122455" y="146958"/>
                    </a:lnTo>
                    <a:lnTo>
                      <a:pt x="122205" y="154971"/>
                    </a:lnTo>
                    <a:lnTo>
                      <a:pt x="95726" y="188309"/>
                    </a:lnTo>
                    <a:lnTo>
                      <a:pt x="59912" y="206644"/>
                    </a:lnTo>
                    <a:lnTo>
                      <a:pt x="21335" y="210502"/>
                    </a:lnTo>
                    <a:lnTo>
                      <a:pt x="16001" y="210502"/>
                    </a:lnTo>
                    <a:lnTo>
                      <a:pt x="5333" y="211264"/>
                    </a:lnTo>
                    <a:lnTo>
                      <a:pt x="1523" y="206692"/>
                    </a:lnTo>
                    <a:lnTo>
                      <a:pt x="761" y="205168"/>
                    </a:lnTo>
                    <a:lnTo>
                      <a:pt x="761" y="204406"/>
                    </a:lnTo>
                    <a:lnTo>
                      <a:pt x="0" y="2036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22" name="Google Shape;3622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02098" y="2066518"/>
                <a:ext cx="11739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3" name="Google Shape;3623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1545" y="2066994"/>
                <a:ext cx="159975" cy="216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4" name="Google Shape;3624;p6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30949" y="2077198"/>
                <a:ext cx="135258" cy="141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5" name="Google Shape;3625;p6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7231" y="2086330"/>
                <a:ext cx="125947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6" name="Google Shape;3626;p6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445512" y="2066923"/>
                <a:ext cx="123209" cy="165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27" name="Google Shape;3627;p68"/>
            <p:cNvSpPr/>
            <p:nvPr/>
          </p:nvSpPr>
          <p:spPr>
            <a:xfrm>
              <a:off x="4636008" y="2359509"/>
              <a:ext cx="902335" cy="43814"/>
            </a:xfrm>
            <a:custGeom>
              <a:rect b="b" l="l" r="r" t="t"/>
              <a:pathLst>
                <a:path extrusionOk="0" h="43814" w="902335">
                  <a:moveTo>
                    <a:pt x="0" y="36980"/>
                  </a:moveTo>
                  <a:lnTo>
                    <a:pt x="13930" y="36040"/>
                  </a:lnTo>
                  <a:lnTo>
                    <a:pt x="27432" y="36314"/>
                  </a:lnTo>
                  <a:lnTo>
                    <a:pt x="40933" y="37302"/>
                  </a:lnTo>
                  <a:lnTo>
                    <a:pt x="54864" y="38504"/>
                  </a:lnTo>
                  <a:lnTo>
                    <a:pt x="82415" y="40076"/>
                  </a:lnTo>
                  <a:lnTo>
                    <a:pt x="110109" y="41362"/>
                  </a:lnTo>
                  <a:lnTo>
                    <a:pt x="137802" y="42362"/>
                  </a:lnTo>
                  <a:lnTo>
                    <a:pt x="165354" y="43076"/>
                  </a:lnTo>
                  <a:lnTo>
                    <a:pt x="203406" y="43564"/>
                  </a:lnTo>
                  <a:lnTo>
                    <a:pt x="241172" y="43553"/>
                  </a:lnTo>
                  <a:lnTo>
                    <a:pt x="316992" y="40028"/>
                  </a:lnTo>
                  <a:lnTo>
                    <a:pt x="360866" y="35147"/>
                  </a:lnTo>
                  <a:lnTo>
                    <a:pt x="404526" y="28979"/>
                  </a:lnTo>
                  <a:lnTo>
                    <a:pt x="448044" y="22240"/>
                  </a:lnTo>
                  <a:lnTo>
                    <a:pt x="491490" y="15644"/>
                  </a:lnTo>
                  <a:lnTo>
                    <a:pt x="532066" y="9941"/>
                  </a:lnTo>
                  <a:lnTo>
                    <a:pt x="572643" y="5453"/>
                  </a:lnTo>
                  <a:lnTo>
                    <a:pt x="613219" y="2250"/>
                  </a:lnTo>
                  <a:lnTo>
                    <a:pt x="653796" y="404"/>
                  </a:lnTo>
                  <a:lnTo>
                    <a:pt x="686252" y="0"/>
                  </a:lnTo>
                  <a:lnTo>
                    <a:pt x="718566" y="23"/>
                  </a:lnTo>
                  <a:lnTo>
                    <a:pt x="783336" y="1928"/>
                  </a:lnTo>
                  <a:lnTo>
                    <a:pt x="825722" y="5072"/>
                  </a:lnTo>
                  <a:lnTo>
                    <a:pt x="847093" y="6965"/>
                  </a:lnTo>
                  <a:lnTo>
                    <a:pt x="868680" y="8786"/>
                  </a:lnTo>
                  <a:lnTo>
                    <a:pt x="876681" y="9346"/>
                  </a:lnTo>
                  <a:lnTo>
                    <a:pt x="884682" y="9834"/>
                  </a:lnTo>
                  <a:lnTo>
                    <a:pt x="892682" y="10179"/>
                  </a:lnTo>
                  <a:lnTo>
                    <a:pt x="900684" y="10310"/>
                  </a:lnTo>
                  <a:lnTo>
                    <a:pt x="901446" y="10310"/>
                  </a:lnTo>
                  <a:lnTo>
                    <a:pt x="902208" y="10310"/>
                  </a:lnTo>
                  <a:lnTo>
                    <a:pt x="899160" y="10310"/>
                  </a:lnTo>
                  <a:lnTo>
                    <a:pt x="898397" y="10310"/>
                  </a:lnTo>
                  <a:lnTo>
                    <a:pt x="895350" y="10310"/>
                  </a:lnTo>
                  <a:lnTo>
                    <a:pt x="890016" y="9548"/>
                  </a:lnTo>
                  <a:lnTo>
                    <a:pt x="887730" y="8786"/>
                  </a:lnTo>
                  <a:lnTo>
                    <a:pt x="885444" y="573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28" name="Google Shape;3628;p68"/>
            <p:cNvSpPr/>
            <p:nvPr/>
          </p:nvSpPr>
          <p:spPr>
            <a:xfrm>
              <a:off x="5798820" y="2230373"/>
              <a:ext cx="83185" cy="6985"/>
            </a:xfrm>
            <a:custGeom>
              <a:rect b="b" l="l" r="r" t="t"/>
              <a:pathLst>
                <a:path extrusionOk="0" h="6985" w="83185">
                  <a:moveTo>
                    <a:pt x="0" y="0"/>
                  </a:moveTo>
                  <a:lnTo>
                    <a:pt x="11429" y="773"/>
                  </a:lnTo>
                  <a:lnTo>
                    <a:pt x="22859" y="1047"/>
                  </a:lnTo>
                  <a:lnTo>
                    <a:pt x="34290" y="1178"/>
                  </a:lnTo>
                  <a:lnTo>
                    <a:pt x="45720" y="1523"/>
                  </a:lnTo>
                  <a:lnTo>
                    <a:pt x="54518" y="1369"/>
                  </a:lnTo>
                  <a:lnTo>
                    <a:pt x="63531" y="1428"/>
                  </a:lnTo>
                  <a:lnTo>
                    <a:pt x="72401" y="2488"/>
                  </a:lnTo>
                  <a:lnTo>
                    <a:pt x="80772" y="5333"/>
                  </a:lnTo>
                  <a:lnTo>
                    <a:pt x="81534" y="5333"/>
                  </a:lnTo>
                  <a:lnTo>
                    <a:pt x="82296" y="6095"/>
                  </a:lnTo>
                  <a:lnTo>
                    <a:pt x="83058" y="68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629" name="Google Shape;3629;p68"/>
            <p:cNvGrpSpPr/>
            <p:nvPr/>
          </p:nvGrpSpPr>
          <p:grpSpPr>
            <a:xfrm>
              <a:off x="6274282" y="2086356"/>
              <a:ext cx="777772" cy="231775"/>
              <a:chOff x="6274282" y="2086356"/>
              <a:chExt cx="777772" cy="231775"/>
            </a:xfrm>
          </p:grpSpPr>
          <p:pic>
            <p:nvPicPr>
              <p:cNvPr id="3630" name="Google Shape;3630;p6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74282" y="2087080"/>
                <a:ext cx="125018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1" name="Google Shape;3631;p68"/>
              <p:cNvSpPr/>
              <p:nvPr/>
            </p:nvSpPr>
            <p:spPr>
              <a:xfrm>
                <a:off x="6434863" y="2148078"/>
                <a:ext cx="43179" cy="98425"/>
              </a:xfrm>
              <a:custGeom>
                <a:rect b="b" l="l" r="r" t="t"/>
                <a:pathLst>
                  <a:path extrusionOk="0" h="98425" w="43179">
                    <a:moveTo>
                      <a:pt x="10894" y="16763"/>
                    </a:moveTo>
                    <a:lnTo>
                      <a:pt x="226" y="60959"/>
                    </a:lnTo>
                    <a:lnTo>
                      <a:pt x="0" y="69746"/>
                    </a:lnTo>
                    <a:lnTo>
                      <a:pt x="130" y="78676"/>
                    </a:lnTo>
                    <a:lnTo>
                      <a:pt x="1833" y="87320"/>
                    </a:lnTo>
                    <a:lnTo>
                      <a:pt x="6322" y="95249"/>
                    </a:lnTo>
                    <a:lnTo>
                      <a:pt x="12025" y="98369"/>
                    </a:lnTo>
                    <a:lnTo>
                      <a:pt x="18228" y="97345"/>
                    </a:lnTo>
                    <a:lnTo>
                      <a:pt x="40421" y="62388"/>
                    </a:lnTo>
                    <a:lnTo>
                      <a:pt x="42779" y="47255"/>
                    </a:lnTo>
                    <a:lnTo>
                      <a:pt x="42136" y="32765"/>
                    </a:lnTo>
                    <a:lnTo>
                      <a:pt x="17752" y="1523"/>
                    </a:lnTo>
                    <a:lnTo>
                      <a:pt x="10132" y="0"/>
                    </a:lnTo>
                    <a:lnTo>
                      <a:pt x="10132" y="3047"/>
                    </a:lnTo>
                    <a:lnTo>
                      <a:pt x="10132" y="3809"/>
                    </a:lnTo>
                    <a:lnTo>
                      <a:pt x="10132" y="4571"/>
                    </a:lnTo>
                    <a:lnTo>
                      <a:pt x="10894" y="60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2" name="Google Shape;3632;p68"/>
              <p:cNvSpPr/>
              <p:nvPr/>
            </p:nvSpPr>
            <p:spPr>
              <a:xfrm>
                <a:off x="6515195" y="2137410"/>
                <a:ext cx="53340" cy="105410"/>
              </a:xfrm>
              <a:custGeom>
                <a:rect b="b" l="l" r="r" t="t"/>
                <a:pathLst>
                  <a:path extrusionOk="0" h="105410" w="53340">
                    <a:moveTo>
                      <a:pt x="19716" y="14477"/>
                    </a:moveTo>
                    <a:lnTo>
                      <a:pt x="1428" y="50291"/>
                    </a:lnTo>
                    <a:lnTo>
                      <a:pt x="0" y="70865"/>
                    </a:lnTo>
                    <a:lnTo>
                      <a:pt x="892" y="81367"/>
                    </a:lnTo>
                    <a:lnTo>
                      <a:pt x="3714" y="91439"/>
                    </a:lnTo>
                    <a:lnTo>
                      <a:pt x="7393" y="97762"/>
                    </a:lnTo>
                    <a:lnTo>
                      <a:pt x="12573" y="102584"/>
                    </a:lnTo>
                    <a:lnTo>
                      <a:pt x="19038" y="105263"/>
                    </a:lnTo>
                    <a:lnTo>
                      <a:pt x="26574" y="105155"/>
                    </a:lnTo>
                    <a:lnTo>
                      <a:pt x="50958" y="72389"/>
                    </a:lnTo>
                    <a:lnTo>
                      <a:pt x="53149" y="51339"/>
                    </a:lnTo>
                    <a:lnTo>
                      <a:pt x="50851" y="41207"/>
                    </a:lnTo>
                    <a:lnTo>
                      <a:pt x="45624" y="32003"/>
                    </a:lnTo>
                    <a:lnTo>
                      <a:pt x="39778" y="26765"/>
                    </a:lnTo>
                    <a:lnTo>
                      <a:pt x="33147" y="22097"/>
                    </a:lnTo>
                    <a:lnTo>
                      <a:pt x="26658" y="17430"/>
                    </a:lnTo>
                    <a:lnTo>
                      <a:pt x="21240" y="12191"/>
                    </a:lnTo>
                    <a:lnTo>
                      <a:pt x="18954" y="7619"/>
                    </a:lnTo>
                    <a:lnTo>
                      <a:pt x="21240" y="3809"/>
                    </a:lnTo>
                    <a:lnTo>
                      <a:pt x="227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3" name="Google Shape;3633;p68"/>
              <p:cNvSpPr/>
              <p:nvPr/>
            </p:nvSpPr>
            <p:spPr>
              <a:xfrm>
                <a:off x="6601205" y="2097024"/>
                <a:ext cx="13334" cy="153669"/>
              </a:xfrm>
              <a:custGeom>
                <a:rect b="b" l="l" r="r" t="t"/>
                <a:pathLst>
                  <a:path extrusionOk="0" h="153669" w="13334">
                    <a:moveTo>
                      <a:pt x="0" y="0"/>
                    </a:moveTo>
                    <a:lnTo>
                      <a:pt x="10668" y="43434"/>
                    </a:lnTo>
                    <a:lnTo>
                      <a:pt x="12918" y="87368"/>
                    </a:lnTo>
                    <a:lnTo>
                      <a:pt x="12954" y="102107"/>
                    </a:lnTo>
                    <a:lnTo>
                      <a:pt x="12954" y="114800"/>
                    </a:lnTo>
                    <a:lnTo>
                      <a:pt x="12954" y="127635"/>
                    </a:lnTo>
                    <a:lnTo>
                      <a:pt x="12954" y="140469"/>
                    </a:lnTo>
                    <a:lnTo>
                      <a:pt x="12954" y="1531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4" name="Google Shape;3634;p68"/>
              <p:cNvSpPr/>
              <p:nvPr/>
            </p:nvSpPr>
            <p:spPr>
              <a:xfrm>
                <a:off x="6580631" y="2160270"/>
                <a:ext cx="72390" cy="32385"/>
              </a:xfrm>
              <a:custGeom>
                <a:rect b="b" l="l" r="r" t="t"/>
                <a:pathLst>
                  <a:path extrusionOk="0" h="32385" w="72390">
                    <a:moveTo>
                      <a:pt x="0" y="32003"/>
                    </a:moveTo>
                    <a:lnTo>
                      <a:pt x="32003" y="9905"/>
                    </a:lnTo>
                    <a:lnTo>
                      <a:pt x="62222" y="2190"/>
                    </a:lnTo>
                    <a:lnTo>
                      <a:pt x="7238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5" name="Google Shape;3635;p68"/>
              <p:cNvSpPr/>
              <p:nvPr/>
            </p:nvSpPr>
            <p:spPr>
              <a:xfrm>
                <a:off x="6672833" y="2116740"/>
                <a:ext cx="51434" cy="111760"/>
              </a:xfrm>
              <a:custGeom>
                <a:rect b="b" l="l" r="r" t="t"/>
                <a:pathLst>
                  <a:path extrusionOk="0" h="111760" w="51434">
                    <a:moveTo>
                      <a:pt x="47244" y="7715"/>
                    </a:moveTo>
                    <a:lnTo>
                      <a:pt x="42136" y="5143"/>
                    </a:lnTo>
                    <a:lnTo>
                      <a:pt x="35528" y="2000"/>
                    </a:lnTo>
                    <a:lnTo>
                      <a:pt x="28491" y="0"/>
                    </a:lnTo>
                    <a:lnTo>
                      <a:pt x="22098" y="857"/>
                    </a:lnTo>
                    <a:lnTo>
                      <a:pt x="16490" y="5441"/>
                    </a:lnTo>
                    <a:lnTo>
                      <a:pt x="13811" y="12382"/>
                    </a:lnTo>
                    <a:lnTo>
                      <a:pt x="12989" y="20038"/>
                    </a:lnTo>
                    <a:lnTo>
                      <a:pt x="12954" y="26765"/>
                    </a:lnTo>
                    <a:lnTo>
                      <a:pt x="13263" y="36718"/>
                    </a:lnTo>
                    <a:lnTo>
                      <a:pt x="39624" y="70485"/>
                    </a:lnTo>
                    <a:lnTo>
                      <a:pt x="46696" y="76045"/>
                    </a:lnTo>
                    <a:lnTo>
                      <a:pt x="51054" y="82391"/>
                    </a:lnTo>
                    <a:lnTo>
                      <a:pt x="50256" y="88570"/>
                    </a:lnTo>
                    <a:lnTo>
                      <a:pt x="45815" y="93535"/>
                    </a:lnTo>
                    <a:lnTo>
                      <a:pt x="39802" y="97500"/>
                    </a:lnTo>
                    <a:lnTo>
                      <a:pt x="34290" y="100679"/>
                    </a:lnTo>
                    <a:lnTo>
                      <a:pt x="27943" y="104917"/>
                    </a:lnTo>
                    <a:lnTo>
                      <a:pt x="20669" y="108870"/>
                    </a:lnTo>
                    <a:lnTo>
                      <a:pt x="12965" y="111394"/>
                    </a:lnTo>
                    <a:lnTo>
                      <a:pt x="5334" y="111347"/>
                    </a:lnTo>
                    <a:lnTo>
                      <a:pt x="762" y="109061"/>
                    </a:lnTo>
                    <a:lnTo>
                      <a:pt x="0" y="106775"/>
                    </a:lnTo>
                    <a:lnTo>
                      <a:pt x="1524" y="1022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6" name="Google Shape;3636;p68"/>
              <p:cNvSpPr/>
              <p:nvPr/>
            </p:nvSpPr>
            <p:spPr>
              <a:xfrm>
                <a:off x="6743699" y="2093214"/>
                <a:ext cx="21590" cy="130810"/>
              </a:xfrm>
              <a:custGeom>
                <a:rect b="b" l="l" r="r" t="t"/>
                <a:pathLst>
                  <a:path extrusionOk="0" h="130810" w="21590">
                    <a:moveTo>
                      <a:pt x="0" y="0"/>
                    </a:moveTo>
                    <a:lnTo>
                      <a:pt x="12858" y="36325"/>
                    </a:lnTo>
                    <a:lnTo>
                      <a:pt x="14287" y="81534"/>
                    </a:lnTo>
                    <a:lnTo>
                      <a:pt x="14787" y="96702"/>
                    </a:lnTo>
                    <a:lnTo>
                      <a:pt x="16002" y="112014"/>
                    </a:lnTo>
                    <a:lnTo>
                      <a:pt x="16764" y="119634"/>
                    </a:lnTo>
                    <a:lnTo>
                      <a:pt x="17526" y="124968"/>
                    </a:lnTo>
                    <a:lnTo>
                      <a:pt x="21336" y="1303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7" name="Google Shape;3637;p68"/>
              <p:cNvSpPr/>
              <p:nvPr/>
            </p:nvSpPr>
            <p:spPr>
              <a:xfrm>
                <a:off x="6755891" y="2132838"/>
                <a:ext cx="106045" cy="73660"/>
              </a:xfrm>
              <a:custGeom>
                <a:rect b="b" l="l" r="r" t="t"/>
                <a:pathLst>
                  <a:path extrusionOk="0" h="73660" w="106045">
                    <a:moveTo>
                      <a:pt x="0" y="25146"/>
                    </a:moveTo>
                    <a:lnTo>
                      <a:pt x="10358" y="20181"/>
                    </a:lnTo>
                    <a:lnTo>
                      <a:pt x="18859" y="17430"/>
                    </a:lnTo>
                    <a:lnTo>
                      <a:pt x="27646" y="16252"/>
                    </a:lnTo>
                    <a:lnTo>
                      <a:pt x="38862" y="16002"/>
                    </a:lnTo>
                    <a:lnTo>
                      <a:pt x="46874" y="16513"/>
                    </a:lnTo>
                    <a:lnTo>
                      <a:pt x="72378" y="48982"/>
                    </a:lnTo>
                    <a:lnTo>
                      <a:pt x="73152" y="56388"/>
                    </a:lnTo>
                    <a:lnTo>
                      <a:pt x="73152" y="60960"/>
                    </a:lnTo>
                    <a:lnTo>
                      <a:pt x="74676" y="70866"/>
                    </a:lnTo>
                    <a:lnTo>
                      <a:pt x="70866" y="73152"/>
                    </a:lnTo>
                    <a:lnTo>
                      <a:pt x="70104" y="73152"/>
                    </a:lnTo>
                    <a:lnTo>
                      <a:pt x="69342" y="73152"/>
                    </a:lnTo>
                    <a:lnTo>
                      <a:pt x="67056" y="69342"/>
                    </a:lnTo>
                    <a:lnTo>
                      <a:pt x="66294" y="61722"/>
                    </a:lnTo>
                    <a:lnTo>
                      <a:pt x="76962" y="18288"/>
                    </a:lnTo>
                    <a:lnTo>
                      <a:pt x="101346" y="0"/>
                    </a:lnTo>
                    <a:lnTo>
                      <a:pt x="102870" y="0"/>
                    </a:lnTo>
                    <a:lnTo>
                      <a:pt x="104394" y="0"/>
                    </a:lnTo>
                    <a:lnTo>
                      <a:pt x="1059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8" name="Google Shape;3638;p68"/>
              <p:cNvSpPr/>
              <p:nvPr/>
            </p:nvSpPr>
            <p:spPr>
              <a:xfrm>
                <a:off x="6886955" y="2132076"/>
                <a:ext cx="77470" cy="73660"/>
              </a:xfrm>
              <a:custGeom>
                <a:rect b="b" l="l" r="r" t="t"/>
                <a:pathLst>
                  <a:path extrusionOk="0" h="73660" w="77470">
                    <a:moveTo>
                      <a:pt x="48768" y="25908"/>
                    </a:moveTo>
                    <a:lnTo>
                      <a:pt x="16764" y="0"/>
                    </a:lnTo>
                    <a:lnTo>
                      <a:pt x="14478" y="5334"/>
                    </a:lnTo>
                    <a:lnTo>
                      <a:pt x="11430" y="12954"/>
                    </a:lnTo>
                    <a:lnTo>
                      <a:pt x="6977" y="22574"/>
                    </a:lnTo>
                    <a:lnTo>
                      <a:pt x="3810" y="32194"/>
                    </a:lnTo>
                    <a:lnTo>
                      <a:pt x="1785" y="42100"/>
                    </a:lnTo>
                    <a:lnTo>
                      <a:pt x="762" y="52578"/>
                    </a:lnTo>
                    <a:lnTo>
                      <a:pt x="0" y="62484"/>
                    </a:lnTo>
                    <a:lnTo>
                      <a:pt x="0" y="71628"/>
                    </a:lnTo>
                    <a:lnTo>
                      <a:pt x="11430" y="73152"/>
                    </a:lnTo>
                    <a:lnTo>
                      <a:pt x="19419" y="72818"/>
                    </a:lnTo>
                    <a:lnTo>
                      <a:pt x="42993" y="39493"/>
                    </a:lnTo>
                    <a:lnTo>
                      <a:pt x="43434" y="32766"/>
                    </a:lnTo>
                    <a:lnTo>
                      <a:pt x="43434" y="30480"/>
                    </a:lnTo>
                    <a:lnTo>
                      <a:pt x="43434" y="28956"/>
                    </a:lnTo>
                    <a:lnTo>
                      <a:pt x="42672" y="33528"/>
                    </a:lnTo>
                    <a:lnTo>
                      <a:pt x="42672" y="39624"/>
                    </a:lnTo>
                    <a:lnTo>
                      <a:pt x="42672" y="44958"/>
                    </a:lnTo>
                    <a:lnTo>
                      <a:pt x="42672" y="54102"/>
                    </a:lnTo>
                    <a:lnTo>
                      <a:pt x="46482" y="61722"/>
                    </a:lnTo>
                    <a:lnTo>
                      <a:pt x="56388" y="64770"/>
                    </a:lnTo>
                    <a:lnTo>
                      <a:pt x="63246" y="67056"/>
                    </a:lnTo>
                    <a:lnTo>
                      <a:pt x="70104" y="65532"/>
                    </a:lnTo>
                    <a:lnTo>
                      <a:pt x="76962" y="647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39" name="Google Shape;3639;p68"/>
              <p:cNvSpPr/>
              <p:nvPr/>
            </p:nvSpPr>
            <p:spPr>
              <a:xfrm>
                <a:off x="6978395" y="2086356"/>
                <a:ext cx="73659" cy="231775"/>
              </a:xfrm>
              <a:custGeom>
                <a:rect b="b" l="l" r="r" t="t"/>
                <a:pathLst>
                  <a:path extrusionOk="0" h="231775" w="73659">
                    <a:moveTo>
                      <a:pt x="5333" y="0"/>
                    </a:moveTo>
                    <a:lnTo>
                      <a:pt x="5893" y="20121"/>
                    </a:lnTo>
                    <a:lnTo>
                      <a:pt x="6381" y="40386"/>
                    </a:lnTo>
                    <a:lnTo>
                      <a:pt x="6727" y="60650"/>
                    </a:lnTo>
                    <a:lnTo>
                      <a:pt x="6857" y="80772"/>
                    </a:lnTo>
                    <a:lnTo>
                      <a:pt x="6846" y="105346"/>
                    </a:lnTo>
                    <a:lnTo>
                      <a:pt x="6762" y="129920"/>
                    </a:lnTo>
                    <a:lnTo>
                      <a:pt x="6536" y="154495"/>
                    </a:lnTo>
                    <a:lnTo>
                      <a:pt x="6095" y="179070"/>
                    </a:lnTo>
                    <a:lnTo>
                      <a:pt x="6095" y="192214"/>
                    </a:lnTo>
                    <a:lnTo>
                      <a:pt x="6095" y="205359"/>
                    </a:lnTo>
                    <a:lnTo>
                      <a:pt x="6095" y="218503"/>
                    </a:lnTo>
                    <a:lnTo>
                      <a:pt x="6095" y="231647"/>
                    </a:lnTo>
                    <a:lnTo>
                      <a:pt x="8632" y="223027"/>
                    </a:lnTo>
                    <a:lnTo>
                      <a:pt x="9810" y="213550"/>
                    </a:lnTo>
                    <a:lnTo>
                      <a:pt x="10275" y="203787"/>
                    </a:lnTo>
                    <a:lnTo>
                      <a:pt x="10667" y="194310"/>
                    </a:lnTo>
                    <a:lnTo>
                      <a:pt x="11477" y="179462"/>
                    </a:lnTo>
                    <a:lnTo>
                      <a:pt x="14477" y="135636"/>
                    </a:lnTo>
                    <a:lnTo>
                      <a:pt x="33194" y="96381"/>
                    </a:lnTo>
                    <a:lnTo>
                      <a:pt x="53339" y="92201"/>
                    </a:lnTo>
                    <a:lnTo>
                      <a:pt x="63245" y="92201"/>
                    </a:lnTo>
                    <a:lnTo>
                      <a:pt x="70865" y="94488"/>
                    </a:lnTo>
                    <a:lnTo>
                      <a:pt x="73151" y="105155"/>
                    </a:lnTo>
                    <a:lnTo>
                      <a:pt x="73640" y="115073"/>
                    </a:lnTo>
                    <a:lnTo>
                      <a:pt x="70199" y="123348"/>
                    </a:lnTo>
                    <a:lnTo>
                      <a:pt x="32765" y="149733"/>
                    </a:lnTo>
                    <a:lnTo>
                      <a:pt x="4571" y="152400"/>
                    </a:lnTo>
                    <a:lnTo>
                      <a:pt x="2285" y="150876"/>
                    </a:lnTo>
                    <a:lnTo>
                      <a:pt x="0" y="1493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40" name="Google Shape;3640;p68"/>
            <p:cNvGrpSpPr/>
            <p:nvPr/>
          </p:nvGrpSpPr>
          <p:grpSpPr>
            <a:xfrm>
              <a:off x="7261098" y="2068042"/>
              <a:ext cx="970025" cy="244753"/>
              <a:chOff x="7261098" y="2068042"/>
              <a:chExt cx="970025" cy="244753"/>
            </a:xfrm>
          </p:grpSpPr>
          <p:sp>
            <p:nvSpPr>
              <p:cNvPr id="3641" name="Google Shape;3641;p68"/>
              <p:cNvSpPr/>
              <p:nvPr/>
            </p:nvSpPr>
            <p:spPr>
              <a:xfrm>
                <a:off x="7261098" y="2093213"/>
                <a:ext cx="68579" cy="135889"/>
              </a:xfrm>
              <a:custGeom>
                <a:rect b="b" l="l" r="r" t="t"/>
                <a:pathLst>
                  <a:path extrusionOk="0" h="135889" w="68579">
                    <a:moveTo>
                      <a:pt x="68579" y="0"/>
                    </a:moveTo>
                    <a:lnTo>
                      <a:pt x="58554" y="18299"/>
                    </a:lnTo>
                    <a:lnTo>
                      <a:pt x="48958" y="36671"/>
                    </a:lnTo>
                    <a:lnTo>
                      <a:pt x="39647" y="55185"/>
                    </a:lnTo>
                    <a:lnTo>
                      <a:pt x="30479" y="73914"/>
                    </a:lnTo>
                    <a:lnTo>
                      <a:pt x="23502" y="88082"/>
                    </a:lnTo>
                    <a:lnTo>
                      <a:pt x="16382" y="102107"/>
                    </a:lnTo>
                    <a:lnTo>
                      <a:pt x="9263" y="116133"/>
                    </a:lnTo>
                    <a:lnTo>
                      <a:pt x="2285" y="130302"/>
                    </a:lnTo>
                    <a:lnTo>
                      <a:pt x="0" y="135636"/>
                    </a:lnTo>
                    <a:lnTo>
                      <a:pt x="2285" y="127254"/>
                    </a:lnTo>
                    <a:lnTo>
                      <a:pt x="4571" y="1203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2" name="Google Shape;3642;p68"/>
              <p:cNvSpPr/>
              <p:nvPr/>
            </p:nvSpPr>
            <p:spPr>
              <a:xfrm>
                <a:off x="7309866" y="2094737"/>
                <a:ext cx="48895" cy="158114"/>
              </a:xfrm>
              <a:custGeom>
                <a:rect b="b" l="l" r="r" t="t"/>
                <a:pathLst>
                  <a:path extrusionOk="0" h="158114" w="48895">
                    <a:moveTo>
                      <a:pt x="0" y="0"/>
                    </a:moveTo>
                    <a:lnTo>
                      <a:pt x="23145" y="38469"/>
                    </a:lnTo>
                    <a:lnTo>
                      <a:pt x="38004" y="85058"/>
                    </a:lnTo>
                    <a:lnTo>
                      <a:pt x="45767" y="127623"/>
                    </a:lnTo>
                    <a:lnTo>
                      <a:pt x="48053" y="147887"/>
                    </a:lnTo>
                    <a:lnTo>
                      <a:pt x="48768" y="1577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3" name="Google Shape;3643;p68"/>
              <p:cNvSpPr/>
              <p:nvPr/>
            </p:nvSpPr>
            <p:spPr>
              <a:xfrm>
                <a:off x="7280148" y="2177033"/>
                <a:ext cx="94615" cy="21589"/>
              </a:xfrm>
              <a:custGeom>
                <a:rect b="b" l="l" r="r" t="t"/>
                <a:pathLst>
                  <a:path extrusionOk="0" h="21589" w="94615">
                    <a:moveTo>
                      <a:pt x="0" y="21336"/>
                    </a:moveTo>
                    <a:lnTo>
                      <a:pt x="14728" y="18026"/>
                    </a:lnTo>
                    <a:lnTo>
                      <a:pt x="29241" y="14859"/>
                    </a:lnTo>
                    <a:lnTo>
                      <a:pt x="43612" y="11691"/>
                    </a:lnTo>
                    <a:lnTo>
                      <a:pt x="57912" y="8382"/>
                    </a:lnTo>
                    <a:lnTo>
                      <a:pt x="67056" y="6107"/>
                    </a:lnTo>
                    <a:lnTo>
                      <a:pt x="76200" y="3905"/>
                    </a:lnTo>
                    <a:lnTo>
                      <a:pt x="85344" y="1845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4" name="Google Shape;3644;p68"/>
              <p:cNvSpPr/>
              <p:nvPr/>
            </p:nvSpPr>
            <p:spPr>
              <a:xfrm>
                <a:off x="7379970" y="2139695"/>
                <a:ext cx="52070" cy="150494"/>
              </a:xfrm>
              <a:custGeom>
                <a:rect b="b" l="l" r="r" t="t"/>
                <a:pathLst>
                  <a:path extrusionOk="0" h="150494" w="52070">
                    <a:moveTo>
                      <a:pt x="48768" y="31241"/>
                    </a:moveTo>
                    <a:lnTo>
                      <a:pt x="44755" y="25336"/>
                    </a:lnTo>
                    <a:lnTo>
                      <a:pt x="38957" y="16573"/>
                    </a:lnTo>
                    <a:lnTo>
                      <a:pt x="32158" y="8096"/>
                    </a:lnTo>
                    <a:lnTo>
                      <a:pt x="25146" y="3047"/>
                    </a:lnTo>
                    <a:lnTo>
                      <a:pt x="16002" y="0"/>
                    </a:lnTo>
                    <a:lnTo>
                      <a:pt x="11430" y="7619"/>
                    </a:lnTo>
                    <a:lnTo>
                      <a:pt x="7620" y="15239"/>
                    </a:lnTo>
                    <a:lnTo>
                      <a:pt x="4024" y="25372"/>
                    </a:lnTo>
                    <a:lnTo>
                      <a:pt x="1143" y="38004"/>
                    </a:lnTo>
                    <a:lnTo>
                      <a:pt x="547" y="50494"/>
                    </a:lnTo>
                    <a:lnTo>
                      <a:pt x="3810" y="60197"/>
                    </a:lnTo>
                    <a:lnTo>
                      <a:pt x="9263" y="64543"/>
                    </a:lnTo>
                    <a:lnTo>
                      <a:pt x="16573" y="66389"/>
                    </a:lnTo>
                    <a:lnTo>
                      <a:pt x="24169" y="66091"/>
                    </a:lnTo>
                    <a:lnTo>
                      <a:pt x="48768" y="34289"/>
                    </a:lnTo>
                    <a:lnTo>
                      <a:pt x="48768" y="32003"/>
                    </a:lnTo>
                    <a:lnTo>
                      <a:pt x="49530" y="32003"/>
                    </a:lnTo>
                    <a:lnTo>
                      <a:pt x="48768" y="30479"/>
                    </a:lnTo>
                    <a:lnTo>
                      <a:pt x="49006" y="39612"/>
                    </a:lnTo>
                    <a:lnTo>
                      <a:pt x="49530" y="48672"/>
                    </a:lnTo>
                    <a:lnTo>
                      <a:pt x="50053" y="57590"/>
                    </a:lnTo>
                    <a:lnTo>
                      <a:pt x="50292" y="66293"/>
                    </a:lnTo>
                    <a:lnTo>
                      <a:pt x="50911" y="84820"/>
                    </a:lnTo>
                    <a:lnTo>
                      <a:pt x="51816" y="104203"/>
                    </a:lnTo>
                    <a:lnTo>
                      <a:pt x="51577" y="123301"/>
                    </a:lnTo>
                    <a:lnTo>
                      <a:pt x="48768" y="140969"/>
                    </a:lnTo>
                    <a:lnTo>
                      <a:pt x="47244" y="149351"/>
                    </a:lnTo>
                    <a:lnTo>
                      <a:pt x="39624" y="150113"/>
                    </a:lnTo>
                    <a:lnTo>
                      <a:pt x="32004" y="150113"/>
                    </a:lnTo>
                    <a:lnTo>
                      <a:pt x="1524" y="128777"/>
                    </a:lnTo>
                    <a:lnTo>
                      <a:pt x="0" y="1257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5" name="Google Shape;3645;p68"/>
              <p:cNvSpPr/>
              <p:nvPr/>
            </p:nvSpPr>
            <p:spPr>
              <a:xfrm>
                <a:off x="7455408" y="2127503"/>
                <a:ext cx="53340" cy="154305"/>
              </a:xfrm>
              <a:custGeom>
                <a:rect b="b" l="l" r="r" t="t"/>
                <a:pathLst>
                  <a:path extrusionOk="0" h="154305" w="53340">
                    <a:moveTo>
                      <a:pt x="53340" y="43434"/>
                    </a:moveTo>
                    <a:lnTo>
                      <a:pt x="35814" y="3048"/>
                    </a:lnTo>
                    <a:lnTo>
                      <a:pt x="25146" y="0"/>
                    </a:lnTo>
                    <a:lnTo>
                      <a:pt x="18288" y="3810"/>
                    </a:lnTo>
                    <a:lnTo>
                      <a:pt x="0" y="43434"/>
                    </a:lnTo>
                    <a:lnTo>
                      <a:pt x="762" y="51054"/>
                    </a:lnTo>
                    <a:lnTo>
                      <a:pt x="11430" y="52578"/>
                    </a:lnTo>
                    <a:lnTo>
                      <a:pt x="18359" y="52792"/>
                    </a:lnTo>
                    <a:lnTo>
                      <a:pt x="24574" y="51435"/>
                    </a:lnTo>
                    <a:lnTo>
                      <a:pt x="30503" y="48934"/>
                    </a:lnTo>
                    <a:lnTo>
                      <a:pt x="36576" y="45720"/>
                    </a:lnTo>
                    <a:lnTo>
                      <a:pt x="40386" y="44196"/>
                    </a:lnTo>
                    <a:lnTo>
                      <a:pt x="42672" y="42672"/>
                    </a:lnTo>
                    <a:lnTo>
                      <a:pt x="45720" y="41910"/>
                    </a:lnTo>
                    <a:lnTo>
                      <a:pt x="48256" y="48125"/>
                    </a:lnTo>
                    <a:lnTo>
                      <a:pt x="49434" y="55054"/>
                    </a:lnTo>
                    <a:lnTo>
                      <a:pt x="49899" y="62269"/>
                    </a:lnTo>
                    <a:lnTo>
                      <a:pt x="50292" y="69342"/>
                    </a:lnTo>
                    <a:lnTo>
                      <a:pt x="50494" y="81712"/>
                    </a:lnTo>
                    <a:lnTo>
                      <a:pt x="50768" y="94583"/>
                    </a:lnTo>
                    <a:lnTo>
                      <a:pt x="45243" y="135540"/>
                    </a:lnTo>
                    <a:lnTo>
                      <a:pt x="22098" y="153924"/>
                    </a:lnTo>
                    <a:lnTo>
                      <a:pt x="19050" y="146304"/>
                    </a:lnTo>
                    <a:lnTo>
                      <a:pt x="18288" y="143256"/>
                    </a:lnTo>
                    <a:lnTo>
                      <a:pt x="18288" y="140970"/>
                    </a:lnTo>
                    <a:lnTo>
                      <a:pt x="17526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6" name="Google Shape;3646;p68"/>
              <p:cNvSpPr/>
              <p:nvPr/>
            </p:nvSpPr>
            <p:spPr>
              <a:xfrm>
                <a:off x="7536180" y="2142374"/>
                <a:ext cx="130809" cy="88264"/>
              </a:xfrm>
              <a:custGeom>
                <a:rect b="b" l="l" r="r" t="t"/>
                <a:pathLst>
                  <a:path extrusionOk="0" h="88264" w="130809">
                    <a:moveTo>
                      <a:pt x="0" y="4179"/>
                    </a:moveTo>
                    <a:lnTo>
                      <a:pt x="7905" y="2119"/>
                    </a:lnTo>
                    <a:lnTo>
                      <a:pt x="16383" y="273"/>
                    </a:lnTo>
                    <a:lnTo>
                      <a:pt x="24860" y="0"/>
                    </a:lnTo>
                    <a:lnTo>
                      <a:pt x="32766" y="2655"/>
                    </a:lnTo>
                    <a:lnTo>
                      <a:pt x="45100" y="45410"/>
                    </a:lnTo>
                    <a:lnTo>
                      <a:pt x="44386" y="56280"/>
                    </a:lnTo>
                    <a:lnTo>
                      <a:pt x="42814" y="67008"/>
                    </a:lnTo>
                    <a:lnTo>
                      <a:pt x="40386" y="78093"/>
                    </a:lnTo>
                    <a:lnTo>
                      <a:pt x="38100" y="83427"/>
                    </a:lnTo>
                    <a:lnTo>
                      <a:pt x="38862" y="84189"/>
                    </a:lnTo>
                    <a:lnTo>
                      <a:pt x="35814" y="86475"/>
                    </a:lnTo>
                    <a:lnTo>
                      <a:pt x="36945" y="77378"/>
                    </a:lnTo>
                    <a:lnTo>
                      <a:pt x="39147" y="69139"/>
                    </a:lnTo>
                    <a:lnTo>
                      <a:pt x="57531" y="33992"/>
                    </a:lnTo>
                    <a:lnTo>
                      <a:pt x="83058" y="6465"/>
                    </a:lnTo>
                    <a:lnTo>
                      <a:pt x="89154" y="9513"/>
                    </a:lnTo>
                    <a:lnTo>
                      <a:pt x="94488" y="12561"/>
                    </a:lnTo>
                    <a:lnTo>
                      <a:pt x="92964" y="27801"/>
                    </a:lnTo>
                    <a:lnTo>
                      <a:pt x="92202" y="32373"/>
                    </a:lnTo>
                    <a:lnTo>
                      <a:pt x="91499" y="43231"/>
                    </a:lnTo>
                    <a:lnTo>
                      <a:pt x="90011" y="54090"/>
                    </a:lnTo>
                    <a:lnTo>
                      <a:pt x="88665" y="64948"/>
                    </a:lnTo>
                    <a:lnTo>
                      <a:pt x="88392" y="75807"/>
                    </a:lnTo>
                    <a:lnTo>
                      <a:pt x="88392" y="85713"/>
                    </a:lnTo>
                    <a:lnTo>
                      <a:pt x="96774" y="87237"/>
                    </a:lnTo>
                    <a:lnTo>
                      <a:pt x="105156" y="87999"/>
                    </a:lnTo>
                    <a:lnTo>
                      <a:pt x="113478" y="87582"/>
                    </a:lnTo>
                    <a:lnTo>
                      <a:pt x="119729" y="85236"/>
                    </a:lnTo>
                    <a:lnTo>
                      <a:pt x="124979" y="81033"/>
                    </a:lnTo>
                    <a:lnTo>
                      <a:pt x="130302" y="750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7" name="Google Shape;3647;p68"/>
              <p:cNvSpPr/>
              <p:nvPr/>
            </p:nvSpPr>
            <p:spPr>
              <a:xfrm>
                <a:off x="7620000" y="2145029"/>
                <a:ext cx="45084" cy="23494"/>
              </a:xfrm>
              <a:custGeom>
                <a:rect b="b" l="l" r="r" t="t"/>
                <a:pathLst>
                  <a:path extrusionOk="0" h="23494" w="45084">
                    <a:moveTo>
                      <a:pt x="10668" y="22860"/>
                    </a:moveTo>
                    <a:lnTo>
                      <a:pt x="19621" y="23383"/>
                    </a:lnTo>
                    <a:lnTo>
                      <a:pt x="27432" y="23050"/>
                    </a:lnTo>
                    <a:lnTo>
                      <a:pt x="34671" y="20716"/>
                    </a:lnTo>
                    <a:lnTo>
                      <a:pt x="41910" y="15240"/>
                    </a:lnTo>
                    <a:lnTo>
                      <a:pt x="44196" y="11430"/>
                    </a:lnTo>
                    <a:lnTo>
                      <a:pt x="44958" y="10668"/>
                    </a:lnTo>
                    <a:lnTo>
                      <a:pt x="44196" y="7620"/>
                    </a:lnTo>
                    <a:lnTo>
                      <a:pt x="38100" y="2286"/>
                    </a:lnTo>
                    <a:lnTo>
                      <a:pt x="29718" y="2286"/>
                    </a:lnTo>
                    <a:lnTo>
                      <a:pt x="20574" y="762"/>
                    </a:lnTo>
                    <a:lnTo>
                      <a:pt x="13716" y="0"/>
                    </a:lnTo>
                    <a:lnTo>
                      <a:pt x="6858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48" name="Google Shape;3648;p68"/>
              <p:cNvSpPr/>
              <p:nvPr/>
            </p:nvSpPr>
            <p:spPr>
              <a:xfrm>
                <a:off x="7672578" y="2130551"/>
                <a:ext cx="85090" cy="182244"/>
              </a:xfrm>
              <a:custGeom>
                <a:rect b="b" l="l" r="r" t="t"/>
                <a:pathLst>
                  <a:path extrusionOk="0" h="182244" w="85090">
                    <a:moveTo>
                      <a:pt x="73914" y="46482"/>
                    </a:moveTo>
                    <a:lnTo>
                      <a:pt x="70794" y="38397"/>
                    </a:lnTo>
                    <a:lnTo>
                      <a:pt x="68961" y="31527"/>
                    </a:lnTo>
                    <a:lnTo>
                      <a:pt x="67698" y="24514"/>
                    </a:lnTo>
                    <a:lnTo>
                      <a:pt x="66294" y="16002"/>
                    </a:lnTo>
                    <a:lnTo>
                      <a:pt x="64770" y="11430"/>
                    </a:lnTo>
                    <a:lnTo>
                      <a:pt x="63246" y="1524"/>
                    </a:lnTo>
                    <a:lnTo>
                      <a:pt x="57150" y="0"/>
                    </a:lnTo>
                    <a:lnTo>
                      <a:pt x="50625" y="928"/>
                    </a:lnTo>
                    <a:lnTo>
                      <a:pt x="30861" y="38671"/>
                    </a:lnTo>
                    <a:lnTo>
                      <a:pt x="29622" y="50220"/>
                    </a:lnTo>
                    <a:lnTo>
                      <a:pt x="31242" y="60198"/>
                    </a:lnTo>
                    <a:lnTo>
                      <a:pt x="35730" y="66389"/>
                    </a:lnTo>
                    <a:lnTo>
                      <a:pt x="42576" y="70294"/>
                    </a:lnTo>
                    <a:lnTo>
                      <a:pt x="50422" y="72199"/>
                    </a:lnTo>
                    <a:lnTo>
                      <a:pt x="57912" y="72390"/>
                    </a:lnTo>
                    <a:lnTo>
                      <a:pt x="67818" y="71628"/>
                    </a:lnTo>
                    <a:lnTo>
                      <a:pt x="71628" y="64770"/>
                    </a:lnTo>
                    <a:lnTo>
                      <a:pt x="80010" y="60960"/>
                    </a:lnTo>
                    <a:lnTo>
                      <a:pt x="81534" y="60198"/>
                    </a:lnTo>
                    <a:lnTo>
                      <a:pt x="82296" y="59436"/>
                    </a:lnTo>
                    <a:lnTo>
                      <a:pt x="83058" y="60198"/>
                    </a:lnTo>
                    <a:lnTo>
                      <a:pt x="84260" y="67758"/>
                    </a:lnTo>
                    <a:lnTo>
                      <a:pt x="84677" y="75533"/>
                    </a:lnTo>
                    <a:lnTo>
                      <a:pt x="84665" y="83450"/>
                    </a:lnTo>
                    <a:lnTo>
                      <a:pt x="81045" y="130873"/>
                    </a:lnTo>
                    <a:lnTo>
                      <a:pt x="78486" y="144018"/>
                    </a:lnTo>
                    <a:lnTo>
                      <a:pt x="77140" y="152483"/>
                    </a:lnTo>
                    <a:lnTo>
                      <a:pt x="54864" y="182022"/>
                    </a:lnTo>
                    <a:lnTo>
                      <a:pt x="47672" y="180558"/>
                    </a:lnTo>
                    <a:lnTo>
                      <a:pt x="8262" y="148518"/>
                    </a:lnTo>
                    <a:lnTo>
                      <a:pt x="762" y="122682"/>
                    </a:lnTo>
                    <a:lnTo>
                      <a:pt x="0" y="118872"/>
                    </a:lnTo>
                    <a:lnTo>
                      <a:pt x="762" y="1112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49" name="Google Shape;3649;p6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803140" y="2068042"/>
                <a:ext cx="371621" cy="1647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0" name="Google Shape;3650;p68"/>
              <p:cNvSpPr/>
              <p:nvPr/>
            </p:nvSpPr>
            <p:spPr>
              <a:xfrm>
                <a:off x="8219694" y="2162555"/>
                <a:ext cx="11429" cy="2539"/>
              </a:xfrm>
              <a:custGeom>
                <a:rect b="b" l="l" r="r" t="t"/>
                <a:pathLst>
                  <a:path extrusionOk="0" h="2539" w="11429">
                    <a:moveTo>
                      <a:pt x="11429" y="2286"/>
                    </a:moveTo>
                    <a:lnTo>
                      <a:pt x="7619" y="1524"/>
                    </a:lnTo>
                    <a:lnTo>
                      <a:pt x="3809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651" name="Google Shape;3651;p68"/>
          <p:cNvGrpSpPr/>
          <p:nvPr/>
        </p:nvGrpSpPr>
        <p:grpSpPr>
          <a:xfrm>
            <a:off x="4172170" y="1155685"/>
            <a:ext cx="2146552" cy="489494"/>
            <a:chOff x="1698472" y="1978628"/>
            <a:chExt cx="2106321" cy="494189"/>
          </a:xfrm>
        </p:grpSpPr>
        <p:grpSp>
          <p:nvGrpSpPr>
            <p:cNvPr id="3652" name="Google Shape;3652;p68"/>
            <p:cNvGrpSpPr/>
            <p:nvPr/>
          </p:nvGrpSpPr>
          <p:grpSpPr>
            <a:xfrm>
              <a:off x="1698472" y="2058162"/>
              <a:ext cx="392741" cy="414655"/>
              <a:chOff x="1698472" y="2058162"/>
              <a:chExt cx="392741" cy="414655"/>
            </a:xfrm>
          </p:grpSpPr>
          <p:pic>
            <p:nvPicPr>
              <p:cNvPr id="3653" name="Google Shape;3653;p6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698472" y="2184247"/>
                <a:ext cx="286562" cy="189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4" name="Google Shape;3654;p68"/>
              <p:cNvSpPr/>
              <p:nvPr/>
            </p:nvSpPr>
            <p:spPr>
              <a:xfrm>
                <a:off x="2015013" y="2058162"/>
                <a:ext cx="76200" cy="414655"/>
              </a:xfrm>
              <a:custGeom>
                <a:rect b="b" l="l" r="r" t="t"/>
                <a:pathLst>
                  <a:path extrusionOk="0" h="414655" w="76200">
                    <a:moveTo>
                      <a:pt x="55340" y="6858"/>
                    </a:moveTo>
                    <a:lnTo>
                      <a:pt x="47958" y="4000"/>
                    </a:lnTo>
                    <a:lnTo>
                      <a:pt x="39147" y="1143"/>
                    </a:lnTo>
                    <a:lnTo>
                      <a:pt x="30051" y="0"/>
                    </a:lnTo>
                    <a:lnTo>
                      <a:pt x="21812" y="2286"/>
                    </a:lnTo>
                    <a:lnTo>
                      <a:pt x="2762" y="36576"/>
                    </a:lnTo>
                    <a:lnTo>
                      <a:pt x="0" y="62674"/>
                    </a:lnTo>
                    <a:lnTo>
                      <a:pt x="1583" y="75795"/>
                    </a:lnTo>
                    <a:lnTo>
                      <a:pt x="27348" y="115276"/>
                    </a:lnTo>
                    <a:lnTo>
                      <a:pt x="41862" y="128861"/>
                    </a:lnTo>
                    <a:lnTo>
                      <a:pt x="47910" y="134207"/>
                    </a:lnTo>
                    <a:lnTo>
                      <a:pt x="53101" y="140267"/>
                    </a:lnTo>
                    <a:lnTo>
                      <a:pt x="56864" y="147828"/>
                    </a:lnTo>
                    <a:lnTo>
                      <a:pt x="58507" y="156948"/>
                    </a:lnTo>
                    <a:lnTo>
                      <a:pt x="58007" y="165925"/>
                    </a:lnTo>
                    <a:lnTo>
                      <a:pt x="55792" y="174617"/>
                    </a:lnTo>
                    <a:lnTo>
                      <a:pt x="52292" y="182880"/>
                    </a:lnTo>
                    <a:lnTo>
                      <a:pt x="46922" y="191666"/>
                    </a:lnTo>
                    <a:lnTo>
                      <a:pt x="41338" y="200025"/>
                    </a:lnTo>
                    <a:lnTo>
                      <a:pt x="35897" y="208383"/>
                    </a:lnTo>
                    <a:lnTo>
                      <a:pt x="30956" y="217170"/>
                    </a:lnTo>
                    <a:lnTo>
                      <a:pt x="29432" y="221742"/>
                    </a:lnTo>
                    <a:lnTo>
                      <a:pt x="28670" y="224790"/>
                    </a:lnTo>
                    <a:lnTo>
                      <a:pt x="27908" y="228600"/>
                    </a:lnTo>
                    <a:lnTo>
                      <a:pt x="34004" y="230124"/>
                    </a:lnTo>
                    <a:lnTo>
                      <a:pt x="40100" y="230124"/>
                    </a:lnTo>
                    <a:lnTo>
                      <a:pt x="46196" y="229362"/>
                    </a:lnTo>
                    <a:lnTo>
                      <a:pt x="53054" y="229362"/>
                    </a:lnTo>
                    <a:lnTo>
                      <a:pt x="59912" y="228600"/>
                    </a:lnTo>
                    <a:lnTo>
                      <a:pt x="66008" y="228600"/>
                    </a:lnTo>
                    <a:lnTo>
                      <a:pt x="68294" y="235458"/>
                    </a:lnTo>
                    <a:lnTo>
                      <a:pt x="69056" y="245364"/>
                    </a:lnTo>
                    <a:lnTo>
                      <a:pt x="66770" y="252222"/>
                    </a:lnTo>
                    <a:lnTo>
                      <a:pt x="62722" y="264092"/>
                    </a:lnTo>
                    <a:lnTo>
                      <a:pt x="57816" y="275748"/>
                    </a:lnTo>
                    <a:lnTo>
                      <a:pt x="52625" y="287262"/>
                    </a:lnTo>
                    <a:lnTo>
                      <a:pt x="47720" y="298704"/>
                    </a:lnTo>
                    <a:lnTo>
                      <a:pt x="37052" y="343662"/>
                    </a:lnTo>
                    <a:lnTo>
                      <a:pt x="36933" y="354282"/>
                    </a:lnTo>
                    <a:lnTo>
                      <a:pt x="37814" y="364617"/>
                    </a:lnTo>
                    <a:lnTo>
                      <a:pt x="51911" y="403193"/>
                    </a:lnTo>
                    <a:lnTo>
                      <a:pt x="67532" y="414528"/>
                    </a:lnTo>
                    <a:lnTo>
                      <a:pt x="70580" y="414528"/>
                    </a:lnTo>
                    <a:lnTo>
                      <a:pt x="72866" y="414528"/>
                    </a:lnTo>
                    <a:lnTo>
                      <a:pt x="75914" y="414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55" name="Google Shape;3655;p68"/>
            <p:cNvGrpSpPr/>
            <p:nvPr/>
          </p:nvGrpSpPr>
          <p:grpSpPr>
            <a:xfrm>
              <a:off x="2170769" y="2138146"/>
              <a:ext cx="413679" cy="186740"/>
              <a:chOff x="2170769" y="2138146"/>
              <a:chExt cx="413679" cy="186740"/>
            </a:xfrm>
          </p:grpSpPr>
          <p:pic>
            <p:nvPicPr>
              <p:cNvPr id="3656" name="Google Shape;3656;p6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170769" y="2138146"/>
                <a:ext cx="177739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7" name="Google Shape;3657;p6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368270" y="2168626"/>
                <a:ext cx="93395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58" name="Google Shape;3658;p68"/>
              <p:cNvSpPr/>
              <p:nvPr/>
            </p:nvSpPr>
            <p:spPr>
              <a:xfrm>
                <a:off x="2503931" y="2247900"/>
                <a:ext cx="1905" cy="48260"/>
              </a:xfrm>
              <a:custGeom>
                <a:rect b="b" l="l" r="r" t="t"/>
                <a:pathLst>
                  <a:path extrusionOk="0" h="48260" w="1905">
                    <a:moveTo>
                      <a:pt x="0" y="0"/>
                    </a:moveTo>
                    <a:lnTo>
                      <a:pt x="1524" y="38100"/>
                    </a:lnTo>
                    <a:lnTo>
                      <a:pt x="1524" y="43434"/>
                    </a:lnTo>
                    <a:lnTo>
                      <a:pt x="1524" y="44958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59" name="Google Shape;3659;p68"/>
              <p:cNvSpPr/>
              <p:nvPr/>
            </p:nvSpPr>
            <p:spPr>
              <a:xfrm>
                <a:off x="2506979" y="2138803"/>
                <a:ext cx="77469" cy="173989"/>
              </a:xfrm>
              <a:custGeom>
                <a:rect b="b" l="l" r="r" t="t"/>
                <a:pathLst>
                  <a:path extrusionOk="0" h="173989" w="77469">
                    <a:moveTo>
                      <a:pt x="0" y="130"/>
                    </a:moveTo>
                    <a:lnTo>
                      <a:pt x="41910" y="12322"/>
                    </a:lnTo>
                    <a:lnTo>
                      <a:pt x="69877" y="50149"/>
                    </a:lnTo>
                    <a:lnTo>
                      <a:pt x="76842" y="84534"/>
                    </a:lnTo>
                    <a:lnTo>
                      <a:pt x="76581" y="104048"/>
                    </a:lnTo>
                    <a:lnTo>
                      <a:pt x="69342" y="141862"/>
                    </a:lnTo>
                    <a:lnTo>
                      <a:pt x="59269" y="166401"/>
                    </a:lnTo>
                    <a:lnTo>
                      <a:pt x="54864" y="17386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660" name="Google Shape;3660;p68"/>
            <p:cNvSpPr/>
            <p:nvPr/>
          </p:nvSpPr>
          <p:spPr>
            <a:xfrm>
              <a:off x="2702814" y="22174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1" name="Google Shape;3661;p68"/>
            <p:cNvSpPr/>
            <p:nvPr/>
          </p:nvSpPr>
          <p:spPr>
            <a:xfrm>
              <a:off x="2827020" y="2190750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8288" y="23621"/>
                  </a:lnTo>
                  <a:lnTo>
                    <a:pt x="22860" y="18287"/>
                  </a:lnTo>
                  <a:lnTo>
                    <a:pt x="22860" y="12191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2" name="Google Shape;3662;p68"/>
            <p:cNvSpPr/>
            <p:nvPr/>
          </p:nvSpPr>
          <p:spPr>
            <a:xfrm>
              <a:off x="2925317" y="2187701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663" name="Google Shape;3663;p68"/>
            <p:cNvGrpSpPr/>
            <p:nvPr/>
          </p:nvGrpSpPr>
          <p:grpSpPr>
            <a:xfrm>
              <a:off x="3149261" y="1978628"/>
              <a:ext cx="655532" cy="336550"/>
              <a:chOff x="3149261" y="1978628"/>
              <a:chExt cx="655532" cy="336550"/>
            </a:xfrm>
          </p:grpSpPr>
          <p:pic>
            <p:nvPicPr>
              <p:cNvPr id="3664" name="Google Shape;3664;p6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149261" y="2089378"/>
                <a:ext cx="360083" cy="173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5" name="Google Shape;3665;p6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31368" y="2055088"/>
                <a:ext cx="11495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6" name="Google Shape;3666;p68"/>
              <p:cNvSpPr/>
              <p:nvPr/>
            </p:nvSpPr>
            <p:spPr>
              <a:xfrm>
                <a:off x="3611118" y="1978628"/>
                <a:ext cx="193675" cy="336550"/>
              </a:xfrm>
              <a:custGeom>
                <a:rect b="b" l="l" r="r" t="t"/>
                <a:pathLst>
                  <a:path extrusionOk="0" h="336550" w="193675">
                    <a:moveTo>
                      <a:pt x="67817" y="1809"/>
                    </a:moveTo>
                    <a:lnTo>
                      <a:pt x="77378" y="369"/>
                    </a:lnTo>
                    <a:lnTo>
                      <a:pt x="86010" y="0"/>
                    </a:lnTo>
                    <a:lnTo>
                      <a:pt x="94499" y="1488"/>
                    </a:lnTo>
                    <a:lnTo>
                      <a:pt x="129563" y="29194"/>
                    </a:lnTo>
                    <a:lnTo>
                      <a:pt x="150864" y="73854"/>
                    </a:lnTo>
                    <a:lnTo>
                      <a:pt x="153804" y="100810"/>
                    </a:lnTo>
                    <a:lnTo>
                      <a:pt x="153733" y="115442"/>
                    </a:lnTo>
                    <a:lnTo>
                      <a:pt x="153376" y="130218"/>
                    </a:lnTo>
                    <a:lnTo>
                      <a:pt x="153161" y="145065"/>
                    </a:lnTo>
                    <a:lnTo>
                      <a:pt x="153161" y="152685"/>
                    </a:lnTo>
                    <a:lnTo>
                      <a:pt x="151637" y="158019"/>
                    </a:lnTo>
                    <a:lnTo>
                      <a:pt x="160781" y="158781"/>
                    </a:lnTo>
                    <a:lnTo>
                      <a:pt x="189737" y="145065"/>
                    </a:lnTo>
                    <a:lnTo>
                      <a:pt x="193547" y="142017"/>
                    </a:lnTo>
                    <a:lnTo>
                      <a:pt x="193547" y="142779"/>
                    </a:lnTo>
                    <a:lnTo>
                      <a:pt x="192785" y="143541"/>
                    </a:lnTo>
                    <a:lnTo>
                      <a:pt x="175902" y="188702"/>
                    </a:lnTo>
                    <a:lnTo>
                      <a:pt x="175069" y="201929"/>
                    </a:lnTo>
                    <a:lnTo>
                      <a:pt x="175093" y="215300"/>
                    </a:lnTo>
                    <a:lnTo>
                      <a:pt x="175259" y="228885"/>
                    </a:lnTo>
                    <a:lnTo>
                      <a:pt x="175676" y="245804"/>
                    </a:lnTo>
                    <a:lnTo>
                      <a:pt x="176307" y="263080"/>
                    </a:lnTo>
                    <a:lnTo>
                      <a:pt x="176224" y="280213"/>
                    </a:lnTo>
                    <a:lnTo>
                      <a:pt x="160996" y="321885"/>
                    </a:lnTo>
                    <a:lnTo>
                      <a:pt x="113299" y="335434"/>
                    </a:lnTo>
                    <a:lnTo>
                      <a:pt x="99821" y="335565"/>
                    </a:lnTo>
                    <a:lnTo>
                      <a:pt x="74795" y="335982"/>
                    </a:lnTo>
                    <a:lnTo>
                      <a:pt x="49910" y="336041"/>
                    </a:lnTo>
                    <a:lnTo>
                      <a:pt x="25026" y="335672"/>
                    </a:lnTo>
                    <a:lnTo>
                      <a:pt x="0" y="33480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667" name="Google Shape;3667;p68"/>
          <p:cNvGrpSpPr/>
          <p:nvPr/>
        </p:nvGrpSpPr>
        <p:grpSpPr>
          <a:xfrm>
            <a:off x="73979" y="2074556"/>
            <a:ext cx="1974314" cy="1768228"/>
            <a:chOff x="1261110" y="3247643"/>
            <a:chExt cx="2171724" cy="2671847"/>
          </a:xfrm>
        </p:grpSpPr>
        <p:sp>
          <p:nvSpPr>
            <p:cNvPr id="3668" name="Google Shape;3668;p68"/>
            <p:cNvSpPr/>
            <p:nvPr/>
          </p:nvSpPr>
          <p:spPr>
            <a:xfrm>
              <a:off x="1929383" y="3751326"/>
              <a:ext cx="1280160" cy="200660"/>
            </a:xfrm>
            <a:custGeom>
              <a:rect b="b" l="l" r="r" t="t"/>
              <a:pathLst>
                <a:path extrusionOk="0" h="200660" w="1280160">
                  <a:moveTo>
                    <a:pt x="0" y="147066"/>
                  </a:moveTo>
                  <a:lnTo>
                    <a:pt x="8477" y="155412"/>
                  </a:lnTo>
                  <a:lnTo>
                    <a:pt x="16954" y="164115"/>
                  </a:lnTo>
                  <a:lnTo>
                    <a:pt x="25717" y="172676"/>
                  </a:lnTo>
                  <a:lnTo>
                    <a:pt x="35052" y="180594"/>
                  </a:lnTo>
                  <a:lnTo>
                    <a:pt x="52304" y="191297"/>
                  </a:lnTo>
                  <a:lnTo>
                    <a:pt x="70770" y="197643"/>
                  </a:lnTo>
                  <a:lnTo>
                    <a:pt x="90237" y="200417"/>
                  </a:lnTo>
                  <a:lnTo>
                    <a:pt x="110489" y="200406"/>
                  </a:lnTo>
                  <a:lnTo>
                    <a:pt x="161448" y="189071"/>
                  </a:lnTo>
                  <a:lnTo>
                    <a:pt x="209550" y="169164"/>
                  </a:lnTo>
                  <a:lnTo>
                    <a:pt x="276987" y="136493"/>
                  </a:lnTo>
                  <a:lnTo>
                    <a:pt x="310491" y="119979"/>
                  </a:lnTo>
                  <a:lnTo>
                    <a:pt x="382774" y="89451"/>
                  </a:lnTo>
                  <a:lnTo>
                    <a:pt x="421481" y="76866"/>
                  </a:lnTo>
                  <a:lnTo>
                    <a:pt x="460902" y="66996"/>
                  </a:lnTo>
                  <a:lnTo>
                    <a:pt x="501395" y="60198"/>
                  </a:lnTo>
                  <a:lnTo>
                    <a:pt x="574643" y="57150"/>
                  </a:lnTo>
                  <a:lnTo>
                    <a:pt x="611659" y="59126"/>
                  </a:lnTo>
                  <a:lnTo>
                    <a:pt x="677465" y="68603"/>
                  </a:lnTo>
                  <a:lnTo>
                    <a:pt x="734615" y="82748"/>
                  </a:lnTo>
                  <a:lnTo>
                    <a:pt x="778073" y="95488"/>
                  </a:lnTo>
                  <a:lnTo>
                    <a:pt x="793242" y="100584"/>
                  </a:lnTo>
                  <a:lnTo>
                    <a:pt x="808410" y="105679"/>
                  </a:lnTo>
                  <a:lnTo>
                    <a:pt x="823722" y="110490"/>
                  </a:lnTo>
                  <a:lnTo>
                    <a:pt x="830580" y="112014"/>
                  </a:lnTo>
                  <a:lnTo>
                    <a:pt x="840486" y="115824"/>
                  </a:lnTo>
                  <a:lnTo>
                    <a:pt x="872490" y="92964"/>
                  </a:lnTo>
                  <a:lnTo>
                    <a:pt x="883300" y="81010"/>
                  </a:lnTo>
                  <a:lnTo>
                    <a:pt x="919734" y="48006"/>
                  </a:lnTo>
                  <a:lnTo>
                    <a:pt x="963025" y="28074"/>
                  </a:lnTo>
                  <a:lnTo>
                    <a:pt x="1016984" y="16764"/>
                  </a:lnTo>
                  <a:lnTo>
                    <a:pt x="1056132" y="14478"/>
                  </a:lnTo>
                  <a:lnTo>
                    <a:pt x="1078634" y="14358"/>
                  </a:lnTo>
                  <a:lnTo>
                    <a:pt x="1100709" y="15240"/>
                  </a:lnTo>
                  <a:lnTo>
                    <a:pt x="1122783" y="17264"/>
                  </a:lnTo>
                  <a:lnTo>
                    <a:pt x="1145286" y="20574"/>
                  </a:lnTo>
                  <a:lnTo>
                    <a:pt x="1161299" y="23264"/>
                  </a:lnTo>
                  <a:lnTo>
                    <a:pt x="1177385" y="25527"/>
                  </a:lnTo>
                  <a:lnTo>
                    <a:pt x="1193613" y="27217"/>
                  </a:lnTo>
                  <a:lnTo>
                    <a:pt x="1210056" y="28194"/>
                  </a:lnTo>
                  <a:lnTo>
                    <a:pt x="1219438" y="28384"/>
                  </a:lnTo>
                  <a:lnTo>
                    <a:pt x="1229106" y="28575"/>
                  </a:lnTo>
                  <a:lnTo>
                    <a:pt x="1238773" y="28194"/>
                  </a:lnTo>
                  <a:lnTo>
                    <a:pt x="1277874" y="7620"/>
                  </a:lnTo>
                  <a:lnTo>
                    <a:pt x="1279398" y="5334"/>
                  </a:lnTo>
                  <a:lnTo>
                    <a:pt x="128016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9" name="Google Shape;3669;p68"/>
            <p:cNvSpPr/>
            <p:nvPr/>
          </p:nvSpPr>
          <p:spPr>
            <a:xfrm>
              <a:off x="1261110" y="3554729"/>
              <a:ext cx="7619" cy="134620"/>
            </a:xfrm>
            <a:custGeom>
              <a:rect b="b" l="l" r="r" t="t"/>
              <a:pathLst>
                <a:path extrusionOk="0" h="134620" w="7619">
                  <a:moveTo>
                    <a:pt x="762" y="0"/>
                  </a:moveTo>
                  <a:lnTo>
                    <a:pt x="23" y="14632"/>
                  </a:lnTo>
                  <a:lnTo>
                    <a:pt x="0" y="29051"/>
                  </a:lnTo>
                  <a:lnTo>
                    <a:pt x="547" y="43612"/>
                  </a:lnTo>
                  <a:lnTo>
                    <a:pt x="1524" y="58674"/>
                  </a:lnTo>
                  <a:lnTo>
                    <a:pt x="2762" y="71699"/>
                  </a:lnTo>
                  <a:lnTo>
                    <a:pt x="4000" y="84582"/>
                  </a:lnTo>
                  <a:lnTo>
                    <a:pt x="4953" y="97464"/>
                  </a:lnTo>
                  <a:lnTo>
                    <a:pt x="5334" y="110489"/>
                  </a:lnTo>
                  <a:lnTo>
                    <a:pt x="6096" y="117348"/>
                  </a:lnTo>
                  <a:lnTo>
                    <a:pt x="6858" y="123444"/>
                  </a:lnTo>
                  <a:lnTo>
                    <a:pt x="6858" y="130302"/>
                  </a:lnTo>
                  <a:lnTo>
                    <a:pt x="6858" y="133350"/>
                  </a:lnTo>
                  <a:lnTo>
                    <a:pt x="7620" y="133350"/>
                  </a:lnTo>
                  <a:lnTo>
                    <a:pt x="4572" y="134112"/>
                  </a:lnTo>
                  <a:lnTo>
                    <a:pt x="4572" y="13335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70" name="Google Shape;3670;p68"/>
            <p:cNvSpPr/>
            <p:nvPr/>
          </p:nvSpPr>
          <p:spPr>
            <a:xfrm>
              <a:off x="1389888" y="3608832"/>
              <a:ext cx="135890" cy="10795"/>
            </a:xfrm>
            <a:custGeom>
              <a:rect b="b" l="l" r="r" t="t"/>
              <a:pathLst>
                <a:path extrusionOk="0" h="10795" w="135890">
                  <a:moveTo>
                    <a:pt x="0" y="0"/>
                  </a:moveTo>
                  <a:lnTo>
                    <a:pt x="11644" y="1881"/>
                  </a:lnTo>
                  <a:lnTo>
                    <a:pt x="22860" y="3047"/>
                  </a:lnTo>
                  <a:lnTo>
                    <a:pt x="34075" y="3643"/>
                  </a:lnTo>
                  <a:lnTo>
                    <a:pt x="45720" y="3809"/>
                  </a:lnTo>
                  <a:lnTo>
                    <a:pt x="68127" y="3809"/>
                  </a:lnTo>
                  <a:lnTo>
                    <a:pt x="90677" y="3809"/>
                  </a:lnTo>
                  <a:lnTo>
                    <a:pt x="113228" y="3809"/>
                  </a:lnTo>
                  <a:lnTo>
                    <a:pt x="135636" y="3809"/>
                  </a:lnTo>
                  <a:lnTo>
                    <a:pt x="134112" y="6857"/>
                  </a:lnTo>
                  <a:lnTo>
                    <a:pt x="132588" y="9905"/>
                  </a:lnTo>
                  <a:lnTo>
                    <a:pt x="128016" y="10667"/>
                  </a:lnTo>
                  <a:lnTo>
                    <a:pt x="125730" y="10667"/>
                  </a:lnTo>
                  <a:lnTo>
                    <a:pt x="123444" y="10667"/>
                  </a:lnTo>
                  <a:lnTo>
                    <a:pt x="121920" y="1066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671" name="Google Shape;3671;p68"/>
            <p:cNvGrpSpPr/>
            <p:nvPr/>
          </p:nvGrpSpPr>
          <p:grpSpPr>
            <a:xfrm>
              <a:off x="1809273" y="3435096"/>
              <a:ext cx="248381" cy="361314"/>
              <a:chOff x="1809273" y="3435096"/>
              <a:chExt cx="248381" cy="361314"/>
            </a:xfrm>
          </p:grpSpPr>
          <p:sp>
            <p:nvSpPr>
              <p:cNvPr id="3672" name="Google Shape;3672;p68"/>
              <p:cNvSpPr/>
              <p:nvPr/>
            </p:nvSpPr>
            <p:spPr>
              <a:xfrm>
                <a:off x="1898904" y="3486150"/>
                <a:ext cx="13969" cy="100329"/>
              </a:xfrm>
              <a:custGeom>
                <a:rect b="b" l="l" r="r" t="t"/>
                <a:pathLst>
                  <a:path extrusionOk="0" h="100329" w="13969">
                    <a:moveTo>
                      <a:pt x="0" y="0"/>
                    </a:moveTo>
                    <a:lnTo>
                      <a:pt x="6096" y="49530"/>
                    </a:lnTo>
                    <a:lnTo>
                      <a:pt x="8191" y="72675"/>
                    </a:lnTo>
                    <a:lnTo>
                      <a:pt x="9525" y="84141"/>
                    </a:lnTo>
                    <a:lnTo>
                      <a:pt x="11430" y="95250"/>
                    </a:lnTo>
                    <a:lnTo>
                      <a:pt x="12322" y="100214"/>
                    </a:lnTo>
                    <a:lnTo>
                      <a:pt x="12287" y="99536"/>
                    </a:lnTo>
                    <a:lnTo>
                      <a:pt x="12394" y="97285"/>
                    </a:lnTo>
                    <a:lnTo>
                      <a:pt x="13716" y="975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73" name="Google Shape;3673;p68"/>
              <p:cNvSpPr/>
              <p:nvPr/>
            </p:nvSpPr>
            <p:spPr>
              <a:xfrm>
                <a:off x="1809273" y="3435096"/>
                <a:ext cx="95885" cy="361314"/>
              </a:xfrm>
              <a:custGeom>
                <a:rect b="b" l="l" r="r" t="t"/>
                <a:pathLst>
                  <a:path extrusionOk="0" h="361314" w="95885">
                    <a:moveTo>
                      <a:pt x="25622" y="0"/>
                    </a:moveTo>
                    <a:lnTo>
                      <a:pt x="3524" y="33528"/>
                    </a:lnTo>
                    <a:lnTo>
                      <a:pt x="0" y="92582"/>
                    </a:lnTo>
                    <a:lnTo>
                      <a:pt x="1702" y="122253"/>
                    </a:lnTo>
                    <a:lnTo>
                      <a:pt x="8917" y="178593"/>
                    </a:lnTo>
                    <a:lnTo>
                      <a:pt x="19514" y="232219"/>
                    </a:lnTo>
                    <a:lnTo>
                      <a:pt x="31432" y="276439"/>
                    </a:lnTo>
                    <a:lnTo>
                      <a:pt x="54578" y="327660"/>
                    </a:lnTo>
                    <a:lnTo>
                      <a:pt x="83081" y="356163"/>
                    </a:lnTo>
                    <a:lnTo>
                      <a:pt x="95726" y="3611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74" name="Google Shape;3674;p68"/>
              <p:cNvSpPr/>
              <p:nvPr/>
            </p:nvSpPr>
            <p:spPr>
              <a:xfrm>
                <a:off x="1975104" y="3508248"/>
                <a:ext cx="82550" cy="4445"/>
              </a:xfrm>
              <a:custGeom>
                <a:rect b="b" l="l" r="r" t="t"/>
                <a:pathLst>
                  <a:path extrusionOk="0" h="4445" w="82550">
                    <a:moveTo>
                      <a:pt x="0" y="1524"/>
                    </a:moveTo>
                    <a:lnTo>
                      <a:pt x="10953" y="3048"/>
                    </a:lnTo>
                    <a:lnTo>
                      <a:pt x="21335" y="4000"/>
                    </a:lnTo>
                    <a:lnTo>
                      <a:pt x="31718" y="4095"/>
                    </a:lnTo>
                    <a:lnTo>
                      <a:pt x="42672" y="3048"/>
                    </a:lnTo>
                    <a:lnTo>
                      <a:pt x="52720" y="1928"/>
                    </a:lnTo>
                    <a:lnTo>
                      <a:pt x="62484" y="952"/>
                    </a:lnTo>
                    <a:lnTo>
                      <a:pt x="72247" y="261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75" name="Google Shape;3675;p68"/>
            <p:cNvGrpSpPr/>
            <p:nvPr/>
          </p:nvGrpSpPr>
          <p:grpSpPr>
            <a:xfrm>
              <a:off x="2120646" y="3422142"/>
              <a:ext cx="99060" cy="140715"/>
              <a:chOff x="2120646" y="3422142"/>
              <a:chExt cx="99060" cy="140715"/>
            </a:xfrm>
          </p:grpSpPr>
          <p:sp>
            <p:nvSpPr>
              <p:cNvPr id="3676" name="Google Shape;3676;p68"/>
              <p:cNvSpPr/>
              <p:nvPr/>
            </p:nvSpPr>
            <p:spPr>
              <a:xfrm>
                <a:off x="2162556" y="3422142"/>
                <a:ext cx="3810" cy="80010"/>
              </a:xfrm>
              <a:custGeom>
                <a:rect b="b" l="l" r="r" t="t"/>
                <a:pathLst>
                  <a:path extrusionOk="0" h="80010" w="3810">
                    <a:moveTo>
                      <a:pt x="0" y="0"/>
                    </a:moveTo>
                    <a:lnTo>
                      <a:pt x="559" y="10846"/>
                    </a:lnTo>
                    <a:lnTo>
                      <a:pt x="1047" y="21621"/>
                    </a:lnTo>
                    <a:lnTo>
                      <a:pt x="1393" y="32254"/>
                    </a:lnTo>
                    <a:lnTo>
                      <a:pt x="1524" y="42672"/>
                    </a:lnTo>
                    <a:lnTo>
                      <a:pt x="1654" y="50661"/>
                    </a:lnTo>
                    <a:lnTo>
                      <a:pt x="2000" y="58578"/>
                    </a:lnTo>
                    <a:lnTo>
                      <a:pt x="2488" y="66353"/>
                    </a:lnTo>
                    <a:lnTo>
                      <a:pt x="3048" y="73914"/>
                    </a:lnTo>
                    <a:lnTo>
                      <a:pt x="3810" y="77724"/>
                    </a:lnTo>
                    <a:lnTo>
                      <a:pt x="3810" y="78486"/>
                    </a:lnTo>
                    <a:lnTo>
                      <a:pt x="3810" y="800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77" name="Google Shape;3677;p68"/>
              <p:cNvSpPr/>
              <p:nvPr/>
            </p:nvSpPr>
            <p:spPr>
              <a:xfrm>
                <a:off x="2120646" y="3553968"/>
                <a:ext cx="99060" cy="8889"/>
              </a:xfrm>
              <a:custGeom>
                <a:rect b="b" l="l" r="r" t="t"/>
                <a:pathLst>
                  <a:path extrusionOk="0" h="8889" w="99060">
                    <a:moveTo>
                      <a:pt x="0" y="8382"/>
                    </a:moveTo>
                    <a:lnTo>
                      <a:pt x="45720" y="4572"/>
                    </a:lnTo>
                    <a:lnTo>
                      <a:pt x="55197" y="3000"/>
                    </a:lnTo>
                    <a:lnTo>
                      <a:pt x="64388" y="1714"/>
                    </a:lnTo>
                    <a:lnTo>
                      <a:pt x="73580" y="714"/>
                    </a:lnTo>
                    <a:lnTo>
                      <a:pt x="83058" y="0"/>
                    </a:lnTo>
                    <a:lnTo>
                      <a:pt x="89154" y="0"/>
                    </a:lnTo>
                    <a:lnTo>
                      <a:pt x="93726" y="0"/>
                    </a:lnTo>
                    <a:lnTo>
                      <a:pt x="99060" y="152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78" name="Google Shape;3678;p68"/>
            <p:cNvGrpSpPr/>
            <p:nvPr/>
          </p:nvGrpSpPr>
          <p:grpSpPr>
            <a:xfrm>
              <a:off x="2159482" y="3307842"/>
              <a:ext cx="648614" cy="413790"/>
              <a:chOff x="2159482" y="3307842"/>
              <a:chExt cx="648614" cy="413790"/>
            </a:xfrm>
          </p:grpSpPr>
          <p:pic>
            <p:nvPicPr>
              <p:cNvPr id="3679" name="Google Shape;3679;p6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159482" y="3620998"/>
                <a:ext cx="81584" cy="100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0" name="Google Shape;3680;p68"/>
              <p:cNvSpPr/>
              <p:nvPr/>
            </p:nvSpPr>
            <p:spPr>
              <a:xfrm>
                <a:off x="2289809" y="3319272"/>
                <a:ext cx="73660" cy="313689"/>
              </a:xfrm>
              <a:custGeom>
                <a:rect b="b" l="l" r="r" t="t"/>
                <a:pathLst>
                  <a:path extrusionOk="0" h="313689" w="73660">
                    <a:moveTo>
                      <a:pt x="0" y="0"/>
                    </a:moveTo>
                    <a:lnTo>
                      <a:pt x="4060" y="10108"/>
                    </a:lnTo>
                    <a:lnTo>
                      <a:pt x="8477" y="19145"/>
                    </a:lnTo>
                    <a:lnTo>
                      <a:pt x="13608" y="27753"/>
                    </a:lnTo>
                    <a:lnTo>
                      <a:pt x="19812" y="36575"/>
                    </a:lnTo>
                    <a:lnTo>
                      <a:pt x="28670" y="49303"/>
                    </a:lnTo>
                    <a:lnTo>
                      <a:pt x="51816" y="89915"/>
                    </a:lnTo>
                    <a:lnTo>
                      <a:pt x="67056" y="135635"/>
                    </a:lnTo>
                    <a:lnTo>
                      <a:pt x="73152" y="183642"/>
                    </a:lnTo>
                    <a:lnTo>
                      <a:pt x="73318" y="203513"/>
                    </a:lnTo>
                    <a:lnTo>
                      <a:pt x="72771" y="223170"/>
                    </a:lnTo>
                    <a:lnTo>
                      <a:pt x="70104" y="262128"/>
                    </a:lnTo>
                    <a:lnTo>
                      <a:pt x="66032" y="296417"/>
                    </a:lnTo>
                    <a:lnTo>
                      <a:pt x="64770" y="307848"/>
                    </a:lnTo>
                    <a:lnTo>
                      <a:pt x="64008" y="313182"/>
                    </a:lnTo>
                    <a:lnTo>
                      <a:pt x="62484" y="310896"/>
                    </a:lnTo>
                    <a:lnTo>
                      <a:pt x="59436" y="3086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1" name="Google Shape;3681;p68"/>
              <p:cNvSpPr/>
              <p:nvPr/>
            </p:nvSpPr>
            <p:spPr>
              <a:xfrm>
                <a:off x="2402788" y="3307842"/>
                <a:ext cx="71755" cy="365760"/>
              </a:xfrm>
              <a:custGeom>
                <a:rect b="b" l="l" r="r" t="t"/>
                <a:pathLst>
                  <a:path extrusionOk="0" h="365760" w="71755">
                    <a:moveTo>
                      <a:pt x="14275" y="0"/>
                    </a:moveTo>
                    <a:lnTo>
                      <a:pt x="12442" y="17597"/>
                    </a:lnTo>
                    <a:lnTo>
                      <a:pt x="10465" y="35052"/>
                    </a:lnTo>
                    <a:lnTo>
                      <a:pt x="8489" y="52506"/>
                    </a:lnTo>
                    <a:lnTo>
                      <a:pt x="4417" y="96976"/>
                    </a:lnTo>
                    <a:lnTo>
                      <a:pt x="1083" y="151006"/>
                    </a:lnTo>
                    <a:lnTo>
                      <a:pt x="559" y="178308"/>
                    </a:lnTo>
                    <a:lnTo>
                      <a:pt x="0" y="207109"/>
                    </a:lnTo>
                    <a:lnTo>
                      <a:pt x="1738" y="264997"/>
                    </a:lnTo>
                    <a:lnTo>
                      <a:pt x="10096" y="310003"/>
                    </a:lnTo>
                    <a:lnTo>
                      <a:pt x="34849" y="356616"/>
                    </a:lnTo>
                    <a:lnTo>
                      <a:pt x="58638" y="365509"/>
                    </a:lnTo>
                    <a:lnTo>
                      <a:pt x="66091" y="361950"/>
                    </a:lnTo>
                    <a:lnTo>
                      <a:pt x="67615" y="358902"/>
                    </a:lnTo>
                    <a:lnTo>
                      <a:pt x="69901" y="355854"/>
                    </a:lnTo>
                    <a:lnTo>
                      <a:pt x="71425" y="35280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2" name="Google Shape;3682;p68"/>
              <p:cNvSpPr/>
              <p:nvPr/>
            </p:nvSpPr>
            <p:spPr>
              <a:xfrm>
                <a:off x="2464307" y="3371850"/>
                <a:ext cx="22225" cy="105410"/>
              </a:xfrm>
              <a:custGeom>
                <a:rect b="b" l="l" r="r" t="t"/>
                <a:pathLst>
                  <a:path extrusionOk="0" h="105410" w="22225">
                    <a:moveTo>
                      <a:pt x="0" y="0"/>
                    </a:moveTo>
                    <a:lnTo>
                      <a:pt x="976" y="13799"/>
                    </a:lnTo>
                    <a:lnTo>
                      <a:pt x="2667" y="26955"/>
                    </a:lnTo>
                    <a:lnTo>
                      <a:pt x="4929" y="39969"/>
                    </a:lnTo>
                    <a:lnTo>
                      <a:pt x="7620" y="53340"/>
                    </a:lnTo>
                    <a:lnTo>
                      <a:pt x="9132" y="64305"/>
                    </a:lnTo>
                    <a:lnTo>
                      <a:pt x="10572" y="75342"/>
                    </a:lnTo>
                    <a:lnTo>
                      <a:pt x="12442" y="86236"/>
                    </a:lnTo>
                    <a:lnTo>
                      <a:pt x="15240" y="96774"/>
                    </a:lnTo>
                    <a:lnTo>
                      <a:pt x="17526" y="105155"/>
                    </a:lnTo>
                    <a:lnTo>
                      <a:pt x="16764" y="100584"/>
                    </a:lnTo>
                    <a:lnTo>
                      <a:pt x="22098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3" name="Google Shape;3683;p68"/>
              <p:cNvSpPr/>
              <p:nvPr/>
            </p:nvSpPr>
            <p:spPr>
              <a:xfrm>
                <a:off x="2532125" y="3395472"/>
                <a:ext cx="76200" cy="8254"/>
              </a:xfrm>
              <a:custGeom>
                <a:rect b="b" l="l" r="r" t="t"/>
                <a:pathLst>
                  <a:path extrusionOk="0" h="8254" w="76200">
                    <a:moveTo>
                      <a:pt x="0" y="6858"/>
                    </a:moveTo>
                    <a:lnTo>
                      <a:pt x="15918" y="7381"/>
                    </a:lnTo>
                    <a:lnTo>
                      <a:pt x="33051" y="8191"/>
                    </a:lnTo>
                    <a:lnTo>
                      <a:pt x="50041" y="8143"/>
                    </a:lnTo>
                    <a:lnTo>
                      <a:pt x="65532" y="6096"/>
                    </a:lnTo>
                    <a:lnTo>
                      <a:pt x="71628" y="3810"/>
                    </a:lnTo>
                    <a:lnTo>
                      <a:pt x="73152" y="3048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4" name="Google Shape;3684;p68"/>
              <p:cNvSpPr/>
              <p:nvPr/>
            </p:nvSpPr>
            <p:spPr>
              <a:xfrm>
                <a:off x="2650235" y="3340608"/>
                <a:ext cx="6985" cy="118110"/>
              </a:xfrm>
              <a:custGeom>
                <a:rect b="b" l="l" r="r" t="t"/>
                <a:pathLst>
                  <a:path extrusionOk="0" h="118110" w="6985">
                    <a:moveTo>
                      <a:pt x="0" y="0"/>
                    </a:moveTo>
                    <a:lnTo>
                      <a:pt x="702" y="9727"/>
                    </a:lnTo>
                    <a:lnTo>
                      <a:pt x="1619" y="19526"/>
                    </a:lnTo>
                    <a:lnTo>
                      <a:pt x="2678" y="29467"/>
                    </a:lnTo>
                    <a:lnTo>
                      <a:pt x="3810" y="39624"/>
                    </a:lnTo>
                    <a:lnTo>
                      <a:pt x="4702" y="51053"/>
                    </a:lnTo>
                    <a:lnTo>
                      <a:pt x="5238" y="62483"/>
                    </a:lnTo>
                    <a:lnTo>
                      <a:pt x="5631" y="73913"/>
                    </a:lnTo>
                    <a:lnTo>
                      <a:pt x="6096" y="85344"/>
                    </a:lnTo>
                    <a:lnTo>
                      <a:pt x="6536" y="93785"/>
                    </a:lnTo>
                    <a:lnTo>
                      <a:pt x="6762" y="102012"/>
                    </a:lnTo>
                    <a:lnTo>
                      <a:pt x="6846" y="110097"/>
                    </a:lnTo>
                    <a:lnTo>
                      <a:pt x="6858" y="1181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85" name="Google Shape;3685;p68"/>
              <p:cNvSpPr/>
              <p:nvPr/>
            </p:nvSpPr>
            <p:spPr>
              <a:xfrm>
                <a:off x="2618993" y="3521785"/>
                <a:ext cx="64769" cy="5079"/>
              </a:xfrm>
              <a:custGeom>
                <a:rect b="b" l="l" r="r" t="t"/>
                <a:pathLst>
                  <a:path extrusionOk="0" h="5079" w="64769">
                    <a:moveTo>
                      <a:pt x="0" y="4750"/>
                    </a:moveTo>
                    <a:lnTo>
                      <a:pt x="41790" y="1262"/>
                    </a:lnTo>
                    <a:lnTo>
                      <a:pt x="48768" y="273"/>
                    </a:lnTo>
                    <a:lnTo>
                      <a:pt x="55745" y="0"/>
                    </a:lnTo>
                    <a:lnTo>
                      <a:pt x="61722" y="940"/>
                    </a:lnTo>
                    <a:lnTo>
                      <a:pt x="64008" y="940"/>
                    </a:lnTo>
                    <a:lnTo>
                      <a:pt x="64769" y="940"/>
                    </a:lnTo>
                    <a:lnTo>
                      <a:pt x="64769" y="32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86" name="Google Shape;3686;p6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643352" y="3572992"/>
                <a:ext cx="80822" cy="96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7" name="Google Shape;3687;p68"/>
              <p:cNvSpPr/>
              <p:nvPr/>
            </p:nvSpPr>
            <p:spPr>
              <a:xfrm>
                <a:off x="2717291" y="3318510"/>
                <a:ext cx="90805" cy="327660"/>
              </a:xfrm>
              <a:custGeom>
                <a:rect b="b" l="l" r="r" t="t"/>
                <a:pathLst>
                  <a:path extrusionOk="0" h="327660" w="90805">
                    <a:moveTo>
                      <a:pt x="0" y="0"/>
                    </a:moveTo>
                    <a:lnTo>
                      <a:pt x="36111" y="20788"/>
                    </a:lnTo>
                    <a:lnTo>
                      <a:pt x="59614" y="51625"/>
                    </a:lnTo>
                    <a:lnTo>
                      <a:pt x="78736" y="92773"/>
                    </a:lnTo>
                    <a:lnTo>
                      <a:pt x="88606" y="141386"/>
                    </a:lnTo>
                    <a:lnTo>
                      <a:pt x="90487" y="168497"/>
                    </a:lnTo>
                    <a:lnTo>
                      <a:pt x="90368" y="195750"/>
                    </a:lnTo>
                    <a:lnTo>
                      <a:pt x="85284" y="244649"/>
                    </a:lnTo>
                    <a:lnTo>
                      <a:pt x="74783" y="288083"/>
                    </a:lnTo>
                    <a:lnTo>
                      <a:pt x="63246" y="320040"/>
                    </a:lnTo>
                    <a:lnTo>
                      <a:pt x="62484" y="322326"/>
                    </a:lnTo>
                    <a:lnTo>
                      <a:pt x="56388" y="3276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688" name="Google Shape;3688;p68"/>
            <p:cNvGrpSpPr/>
            <p:nvPr/>
          </p:nvGrpSpPr>
          <p:grpSpPr>
            <a:xfrm>
              <a:off x="2876537" y="3247643"/>
              <a:ext cx="503187" cy="384937"/>
              <a:chOff x="2876537" y="3247643"/>
              <a:chExt cx="503187" cy="384937"/>
            </a:xfrm>
          </p:grpSpPr>
          <p:sp>
            <p:nvSpPr>
              <p:cNvPr id="3689" name="Google Shape;3689;p68"/>
              <p:cNvSpPr/>
              <p:nvPr/>
            </p:nvSpPr>
            <p:spPr>
              <a:xfrm>
                <a:off x="2876537" y="3484625"/>
                <a:ext cx="130175" cy="48895"/>
              </a:xfrm>
              <a:custGeom>
                <a:rect b="b" l="l" r="r" t="t"/>
                <a:pathLst>
                  <a:path extrusionOk="0" h="48895" w="130175">
                    <a:moveTo>
                      <a:pt x="22860" y="30480"/>
                    </a:moveTo>
                    <a:lnTo>
                      <a:pt x="18288" y="25908"/>
                    </a:lnTo>
                    <a:lnTo>
                      <a:pt x="5334" y="25908"/>
                    </a:lnTo>
                    <a:lnTo>
                      <a:pt x="0" y="30480"/>
                    </a:lnTo>
                    <a:lnTo>
                      <a:pt x="0" y="43434"/>
                    </a:lnTo>
                    <a:lnTo>
                      <a:pt x="5334" y="48768"/>
                    </a:lnTo>
                    <a:lnTo>
                      <a:pt x="18288" y="48768"/>
                    </a:lnTo>
                    <a:lnTo>
                      <a:pt x="22860" y="43434"/>
                    </a:lnTo>
                    <a:lnTo>
                      <a:pt x="22860" y="37338"/>
                    </a:lnTo>
                    <a:lnTo>
                      <a:pt x="22860" y="30480"/>
                    </a:lnTo>
                    <a:close/>
                  </a:path>
                  <a:path extrusionOk="0" h="48895" w="130175">
                    <a:moveTo>
                      <a:pt x="71640" y="6096"/>
                    </a:moveTo>
                    <a:lnTo>
                      <a:pt x="66306" y="1524"/>
                    </a:lnTo>
                    <a:lnTo>
                      <a:pt x="54114" y="1524"/>
                    </a:lnTo>
                    <a:lnTo>
                      <a:pt x="48780" y="6096"/>
                    </a:lnTo>
                    <a:lnTo>
                      <a:pt x="48780" y="19050"/>
                    </a:lnTo>
                    <a:lnTo>
                      <a:pt x="54114" y="24384"/>
                    </a:lnTo>
                    <a:lnTo>
                      <a:pt x="66306" y="24384"/>
                    </a:lnTo>
                    <a:lnTo>
                      <a:pt x="71640" y="19050"/>
                    </a:lnTo>
                    <a:lnTo>
                      <a:pt x="71640" y="12954"/>
                    </a:lnTo>
                    <a:lnTo>
                      <a:pt x="71640" y="6096"/>
                    </a:lnTo>
                    <a:close/>
                  </a:path>
                  <a:path extrusionOk="0" h="48895" w="130175">
                    <a:moveTo>
                      <a:pt x="129552" y="5334"/>
                    </a:moveTo>
                    <a:lnTo>
                      <a:pt x="124218" y="0"/>
                    </a:lnTo>
                    <a:lnTo>
                      <a:pt x="111264" y="0"/>
                    </a:lnTo>
                    <a:lnTo>
                      <a:pt x="106692" y="5334"/>
                    </a:lnTo>
                    <a:lnTo>
                      <a:pt x="106692" y="18288"/>
                    </a:lnTo>
                    <a:lnTo>
                      <a:pt x="111264" y="22860"/>
                    </a:lnTo>
                    <a:lnTo>
                      <a:pt x="124218" y="22860"/>
                    </a:lnTo>
                    <a:lnTo>
                      <a:pt x="129552" y="18288"/>
                    </a:lnTo>
                    <a:lnTo>
                      <a:pt x="129552" y="11430"/>
                    </a:lnTo>
                    <a:lnTo>
                      <a:pt x="129552" y="5334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90" name="Google Shape;3690;p68"/>
              <p:cNvSpPr/>
              <p:nvPr/>
            </p:nvSpPr>
            <p:spPr>
              <a:xfrm>
                <a:off x="3035093" y="3320795"/>
                <a:ext cx="81280" cy="311785"/>
              </a:xfrm>
              <a:custGeom>
                <a:rect b="b" l="l" r="r" t="t"/>
                <a:pathLst>
                  <a:path extrusionOk="0" h="311785" w="81280">
                    <a:moveTo>
                      <a:pt x="9858" y="0"/>
                    </a:moveTo>
                    <a:lnTo>
                      <a:pt x="2857" y="15454"/>
                    </a:lnTo>
                    <a:lnTo>
                      <a:pt x="142" y="29908"/>
                    </a:lnTo>
                    <a:lnTo>
                      <a:pt x="0" y="45219"/>
                    </a:lnTo>
                    <a:lnTo>
                      <a:pt x="714" y="63246"/>
                    </a:lnTo>
                    <a:lnTo>
                      <a:pt x="4619" y="117729"/>
                    </a:lnTo>
                    <a:lnTo>
                      <a:pt x="13668" y="172212"/>
                    </a:lnTo>
                    <a:lnTo>
                      <a:pt x="27098" y="231648"/>
                    </a:lnTo>
                    <a:lnTo>
                      <a:pt x="47958" y="288798"/>
                    </a:lnTo>
                    <a:lnTo>
                      <a:pt x="63924" y="311407"/>
                    </a:lnTo>
                    <a:lnTo>
                      <a:pt x="71580" y="310896"/>
                    </a:lnTo>
                    <a:lnTo>
                      <a:pt x="76914" y="301752"/>
                    </a:lnTo>
                    <a:lnTo>
                      <a:pt x="79200" y="297180"/>
                    </a:lnTo>
                    <a:lnTo>
                      <a:pt x="80724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691" name="Google Shape;3691;p68"/>
              <p:cNvSpPr/>
              <p:nvPr/>
            </p:nvSpPr>
            <p:spPr>
              <a:xfrm>
                <a:off x="3094481" y="3389375"/>
                <a:ext cx="18414" cy="60325"/>
              </a:xfrm>
              <a:custGeom>
                <a:rect b="b" l="l" r="r" t="t"/>
                <a:pathLst>
                  <a:path extrusionOk="0" h="60325" w="18414">
                    <a:moveTo>
                      <a:pt x="0" y="0"/>
                    </a:moveTo>
                    <a:lnTo>
                      <a:pt x="9144" y="41148"/>
                    </a:lnTo>
                    <a:lnTo>
                      <a:pt x="11430" y="48006"/>
                    </a:lnTo>
                    <a:lnTo>
                      <a:pt x="12954" y="54864"/>
                    </a:lnTo>
                    <a:lnTo>
                      <a:pt x="18288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92" name="Google Shape;3692;p6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149320" y="3320008"/>
                <a:ext cx="126542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3" name="Google Shape;3693;p68"/>
              <p:cNvSpPr/>
              <p:nvPr/>
            </p:nvSpPr>
            <p:spPr>
              <a:xfrm>
                <a:off x="3240786" y="3477767"/>
                <a:ext cx="52704" cy="1904"/>
              </a:xfrm>
              <a:custGeom>
                <a:rect b="b" l="l" r="r" t="t"/>
                <a:pathLst>
                  <a:path extrusionOk="0" h="1904" w="52704">
                    <a:moveTo>
                      <a:pt x="0" y="762"/>
                    </a:moveTo>
                    <a:lnTo>
                      <a:pt x="10167" y="1190"/>
                    </a:lnTo>
                    <a:lnTo>
                      <a:pt x="20193" y="1333"/>
                    </a:lnTo>
                    <a:lnTo>
                      <a:pt x="30218" y="1190"/>
                    </a:lnTo>
                    <a:lnTo>
                      <a:pt x="40386" y="762"/>
                    </a:lnTo>
                    <a:lnTo>
                      <a:pt x="44196" y="0"/>
                    </a:lnTo>
                    <a:lnTo>
                      <a:pt x="48006" y="0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694" name="Google Shape;3694;p6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246856" y="3541750"/>
                <a:ext cx="64820" cy="71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5" name="Google Shape;3695;p68"/>
              <p:cNvSpPr/>
              <p:nvPr/>
            </p:nvSpPr>
            <p:spPr>
              <a:xfrm>
                <a:off x="3278124" y="3247643"/>
                <a:ext cx="101600" cy="345439"/>
              </a:xfrm>
              <a:custGeom>
                <a:rect b="b" l="l" r="r" t="t"/>
                <a:pathLst>
                  <a:path extrusionOk="0" h="345439" w="101600">
                    <a:moveTo>
                      <a:pt x="0" y="0"/>
                    </a:moveTo>
                    <a:lnTo>
                      <a:pt x="34825" y="26146"/>
                    </a:lnTo>
                    <a:lnTo>
                      <a:pt x="61150" y="62757"/>
                    </a:lnTo>
                    <a:lnTo>
                      <a:pt x="85248" y="113978"/>
                    </a:lnTo>
                    <a:lnTo>
                      <a:pt x="98321" y="164961"/>
                    </a:lnTo>
                    <a:lnTo>
                      <a:pt x="101226" y="212562"/>
                    </a:lnTo>
                    <a:lnTo>
                      <a:pt x="99822" y="236220"/>
                    </a:lnTo>
                    <a:lnTo>
                      <a:pt x="91630" y="279654"/>
                    </a:lnTo>
                    <a:lnTo>
                      <a:pt x="75438" y="320802"/>
                    </a:lnTo>
                    <a:lnTo>
                      <a:pt x="60971" y="340733"/>
                    </a:lnTo>
                    <a:lnTo>
                      <a:pt x="55626" y="3451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696" name="Google Shape;3696;p68"/>
            <p:cNvSpPr/>
            <p:nvPr/>
          </p:nvSpPr>
          <p:spPr>
            <a:xfrm>
              <a:off x="1521594" y="4332732"/>
              <a:ext cx="19684" cy="123825"/>
            </a:xfrm>
            <a:custGeom>
              <a:rect b="b" l="l" r="r" t="t"/>
              <a:pathLst>
                <a:path extrusionOk="0" h="123825" w="19684">
                  <a:moveTo>
                    <a:pt x="119" y="0"/>
                  </a:moveTo>
                  <a:lnTo>
                    <a:pt x="0" y="11394"/>
                  </a:lnTo>
                  <a:lnTo>
                    <a:pt x="1452" y="22002"/>
                  </a:lnTo>
                  <a:lnTo>
                    <a:pt x="3762" y="32468"/>
                  </a:lnTo>
                  <a:lnTo>
                    <a:pt x="6215" y="43434"/>
                  </a:lnTo>
                  <a:lnTo>
                    <a:pt x="8489" y="57709"/>
                  </a:lnTo>
                  <a:lnTo>
                    <a:pt x="10691" y="71913"/>
                  </a:lnTo>
                  <a:lnTo>
                    <a:pt x="12751" y="85975"/>
                  </a:lnTo>
                  <a:lnTo>
                    <a:pt x="14597" y="99822"/>
                  </a:lnTo>
                  <a:lnTo>
                    <a:pt x="15359" y="108204"/>
                  </a:lnTo>
                  <a:lnTo>
                    <a:pt x="16121" y="116586"/>
                  </a:lnTo>
                  <a:lnTo>
                    <a:pt x="18407" y="123444"/>
                  </a:lnTo>
                  <a:lnTo>
                    <a:pt x="19169" y="12344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97" name="Google Shape;3697;p68"/>
            <p:cNvSpPr/>
            <p:nvPr/>
          </p:nvSpPr>
          <p:spPr>
            <a:xfrm>
              <a:off x="1698498" y="4355591"/>
              <a:ext cx="87630" cy="6985"/>
            </a:xfrm>
            <a:custGeom>
              <a:rect b="b" l="l" r="r" t="t"/>
              <a:pathLst>
                <a:path extrusionOk="0" h="6985" w="87630">
                  <a:moveTo>
                    <a:pt x="0" y="0"/>
                  </a:moveTo>
                  <a:lnTo>
                    <a:pt x="10298" y="2119"/>
                  </a:lnTo>
                  <a:lnTo>
                    <a:pt x="20669" y="3809"/>
                  </a:lnTo>
                  <a:lnTo>
                    <a:pt x="31182" y="4929"/>
                  </a:lnTo>
                  <a:lnTo>
                    <a:pt x="41910" y="5333"/>
                  </a:lnTo>
                  <a:lnTo>
                    <a:pt x="51173" y="5786"/>
                  </a:lnTo>
                  <a:lnTo>
                    <a:pt x="60579" y="6095"/>
                  </a:lnTo>
                  <a:lnTo>
                    <a:pt x="69984" y="6405"/>
                  </a:lnTo>
                  <a:lnTo>
                    <a:pt x="79248" y="6857"/>
                  </a:lnTo>
                  <a:lnTo>
                    <a:pt x="83820" y="6857"/>
                  </a:lnTo>
                  <a:lnTo>
                    <a:pt x="84582" y="6857"/>
                  </a:lnTo>
                  <a:lnTo>
                    <a:pt x="87630" y="685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98" name="Google Shape;3698;p68"/>
            <p:cNvSpPr/>
            <p:nvPr/>
          </p:nvSpPr>
          <p:spPr>
            <a:xfrm>
              <a:off x="2081783" y="4315967"/>
              <a:ext cx="13335" cy="100329"/>
            </a:xfrm>
            <a:custGeom>
              <a:rect b="b" l="l" r="r" t="t"/>
              <a:pathLst>
                <a:path extrusionOk="0" h="100329" w="13335">
                  <a:moveTo>
                    <a:pt x="0" y="0"/>
                  </a:moveTo>
                  <a:lnTo>
                    <a:pt x="11" y="15311"/>
                  </a:lnTo>
                  <a:lnTo>
                    <a:pt x="95" y="30480"/>
                  </a:lnTo>
                  <a:lnTo>
                    <a:pt x="321" y="45648"/>
                  </a:lnTo>
                  <a:lnTo>
                    <a:pt x="762" y="60960"/>
                  </a:lnTo>
                  <a:lnTo>
                    <a:pt x="702" y="69187"/>
                  </a:lnTo>
                  <a:lnTo>
                    <a:pt x="857" y="77628"/>
                  </a:lnTo>
                  <a:lnTo>
                    <a:pt x="1726" y="85927"/>
                  </a:lnTo>
                  <a:lnTo>
                    <a:pt x="3810" y="93726"/>
                  </a:lnTo>
                  <a:lnTo>
                    <a:pt x="6096" y="99822"/>
                  </a:lnTo>
                  <a:lnTo>
                    <a:pt x="7620" y="99060"/>
                  </a:lnTo>
                  <a:lnTo>
                    <a:pt x="12954" y="9906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99" name="Google Shape;3699;p68"/>
            <p:cNvSpPr/>
            <p:nvPr/>
          </p:nvSpPr>
          <p:spPr>
            <a:xfrm>
              <a:off x="2195322" y="4346447"/>
              <a:ext cx="78739" cy="5079"/>
            </a:xfrm>
            <a:custGeom>
              <a:rect b="b" l="l" r="r" t="t"/>
              <a:pathLst>
                <a:path extrusionOk="0" h="5079" w="78739">
                  <a:moveTo>
                    <a:pt x="0" y="0"/>
                  </a:moveTo>
                  <a:lnTo>
                    <a:pt x="40386" y="4571"/>
                  </a:lnTo>
                  <a:lnTo>
                    <a:pt x="50089" y="4893"/>
                  </a:lnTo>
                  <a:lnTo>
                    <a:pt x="59721" y="4857"/>
                  </a:lnTo>
                  <a:lnTo>
                    <a:pt x="69211" y="4679"/>
                  </a:lnTo>
                  <a:lnTo>
                    <a:pt x="7848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00" name="Google Shape;3700;p68"/>
            <p:cNvGrpSpPr/>
            <p:nvPr/>
          </p:nvGrpSpPr>
          <p:grpSpPr>
            <a:xfrm>
              <a:off x="2353818" y="4279392"/>
              <a:ext cx="87630" cy="150586"/>
              <a:chOff x="2353818" y="4279392"/>
              <a:chExt cx="87630" cy="150586"/>
            </a:xfrm>
          </p:grpSpPr>
          <p:sp>
            <p:nvSpPr>
              <p:cNvPr id="3701" name="Google Shape;3701;p68"/>
              <p:cNvSpPr/>
              <p:nvPr/>
            </p:nvSpPr>
            <p:spPr>
              <a:xfrm>
                <a:off x="2399538" y="4279392"/>
                <a:ext cx="3810" cy="92710"/>
              </a:xfrm>
              <a:custGeom>
                <a:rect b="b" l="l" r="r" t="t"/>
                <a:pathLst>
                  <a:path extrusionOk="0" h="92710" w="3810">
                    <a:moveTo>
                      <a:pt x="0" y="0"/>
                    </a:moveTo>
                    <a:lnTo>
                      <a:pt x="3048" y="41148"/>
                    </a:lnTo>
                    <a:lnTo>
                      <a:pt x="3250" y="52244"/>
                    </a:lnTo>
                    <a:lnTo>
                      <a:pt x="3524" y="63627"/>
                    </a:lnTo>
                    <a:lnTo>
                      <a:pt x="3369" y="75009"/>
                    </a:lnTo>
                    <a:lnTo>
                      <a:pt x="2286" y="86106"/>
                    </a:lnTo>
                    <a:lnTo>
                      <a:pt x="1524" y="88392"/>
                    </a:lnTo>
                    <a:lnTo>
                      <a:pt x="762" y="89916"/>
                    </a:lnTo>
                    <a:lnTo>
                      <a:pt x="0" y="922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02" name="Google Shape;3702;p68"/>
              <p:cNvSpPr/>
              <p:nvPr/>
            </p:nvSpPr>
            <p:spPr>
              <a:xfrm>
                <a:off x="2353818" y="4417278"/>
                <a:ext cx="87630" cy="12700"/>
              </a:xfrm>
              <a:custGeom>
                <a:rect b="b" l="l" r="r" t="t"/>
                <a:pathLst>
                  <a:path extrusionOk="0" h="12700" w="87630">
                    <a:moveTo>
                      <a:pt x="0" y="4607"/>
                    </a:moveTo>
                    <a:lnTo>
                      <a:pt x="45720" y="35"/>
                    </a:lnTo>
                    <a:lnTo>
                      <a:pt x="54613" y="0"/>
                    </a:lnTo>
                    <a:lnTo>
                      <a:pt x="63150" y="321"/>
                    </a:lnTo>
                    <a:lnTo>
                      <a:pt x="71544" y="1643"/>
                    </a:lnTo>
                    <a:lnTo>
                      <a:pt x="80010" y="4607"/>
                    </a:lnTo>
                    <a:lnTo>
                      <a:pt x="84582" y="7655"/>
                    </a:lnTo>
                    <a:lnTo>
                      <a:pt x="86106" y="8417"/>
                    </a:lnTo>
                    <a:lnTo>
                      <a:pt x="87630" y="122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03" name="Google Shape;3703;p68"/>
            <p:cNvGrpSpPr/>
            <p:nvPr/>
          </p:nvGrpSpPr>
          <p:grpSpPr>
            <a:xfrm>
              <a:off x="2388082" y="4223766"/>
              <a:ext cx="165760" cy="345972"/>
              <a:chOff x="2388082" y="4223766"/>
              <a:chExt cx="165760" cy="345972"/>
            </a:xfrm>
          </p:grpSpPr>
          <p:pic>
            <p:nvPicPr>
              <p:cNvPr id="3704" name="Google Shape;3704;p6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2388082" y="4486630"/>
                <a:ext cx="80060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05" name="Google Shape;3705;p68"/>
              <p:cNvSpPr/>
              <p:nvPr/>
            </p:nvSpPr>
            <p:spPr>
              <a:xfrm>
                <a:off x="2494787" y="4223766"/>
                <a:ext cx="59055" cy="309879"/>
              </a:xfrm>
              <a:custGeom>
                <a:rect b="b" l="l" r="r" t="t"/>
                <a:pathLst>
                  <a:path extrusionOk="0" h="309879" w="59055">
                    <a:moveTo>
                      <a:pt x="0" y="0"/>
                    </a:moveTo>
                    <a:lnTo>
                      <a:pt x="30432" y="40826"/>
                    </a:lnTo>
                    <a:lnTo>
                      <a:pt x="43945" y="77652"/>
                    </a:lnTo>
                    <a:lnTo>
                      <a:pt x="52875" y="120372"/>
                    </a:lnTo>
                    <a:lnTo>
                      <a:pt x="57888" y="164961"/>
                    </a:lnTo>
                    <a:lnTo>
                      <a:pt x="58864" y="188690"/>
                    </a:lnTo>
                    <a:lnTo>
                      <a:pt x="58412" y="212562"/>
                    </a:lnTo>
                    <a:lnTo>
                      <a:pt x="56388" y="236220"/>
                    </a:lnTo>
                    <a:lnTo>
                      <a:pt x="53173" y="254936"/>
                    </a:lnTo>
                    <a:lnTo>
                      <a:pt x="48387" y="273367"/>
                    </a:lnTo>
                    <a:lnTo>
                      <a:pt x="42457" y="291512"/>
                    </a:lnTo>
                    <a:lnTo>
                      <a:pt x="35814" y="3093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06" name="Google Shape;3706;p68"/>
            <p:cNvSpPr/>
            <p:nvPr/>
          </p:nvSpPr>
          <p:spPr>
            <a:xfrm>
              <a:off x="2006834" y="4236720"/>
              <a:ext cx="160655" cy="447675"/>
            </a:xfrm>
            <a:custGeom>
              <a:rect b="b" l="l" r="r" t="t"/>
              <a:pathLst>
                <a:path extrusionOk="0" h="447675" w="160655">
                  <a:moveTo>
                    <a:pt x="49803" y="0"/>
                  </a:moveTo>
                  <a:lnTo>
                    <a:pt x="22907" y="38790"/>
                  </a:lnTo>
                  <a:lnTo>
                    <a:pt x="7358" y="88999"/>
                  </a:lnTo>
                  <a:lnTo>
                    <a:pt x="0" y="160412"/>
                  </a:lnTo>
                  <a:lnTo>
                    <a:pt x="1035" y="195834"/>
                  </a:lnTo>
                  <a:lnTo>
                    <a:pt x="11513" y="265176"/>
                  </a:lnTo>
                  <a:lnTo>
                    <a:pt x="32277" y="332232"/>
                  </a:lnTo>
                  <a:lnTo>
                    <a:pt x="55328" y="380714"/>
                  </a:lnTo>
                  <a:lnTo>
                    <a:pt x="88665" y="422909"/>
                  </a:lnTo>
                  <a:lnTo>
                    <a:pt x="121622" y="443388"/>
                  </a:lnTo>
                  <a:lnTo>
                    <a:pt x="139457" y="446805"/>
                  </a:lnTo>
                  <a:lnTo>
                    <a:pt x="160293" y="44729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707" name="Google Shape;3707;p6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572486" y="4125133"/>
              <a:ext cx="83585" cy="103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8" name="Google Shape;3708;p68"/>
            <p:cNvSpPr/>
            <p:nvPr/>
          </p:nvSpPr>
          <p:spPr>
            <a:xfrm>
              <a:off x="2100072" y="4661153"/>
              <a:ext cx="525144" cy="134620"/>
            </a:xfrm>
            <a:custGeom>
              <a:rect b="b" l="l" r="r" t="t"/>
              <a:pathLst>
                <a:path extrusionOk="0" h="134620" w="525144">
                  <a:moveTo>
                    <a:pt x="0" y="108966"/>
                  </a:moveTo>
                  <a:lnTo>
                    <a:pt x="41148" y="133350"/>
                  </a:lnTo>
                  <a:lnTo>
                    <a:pt x="54018" y="134195"/>
                  </a:lnTo>
                  <a:lnTo>
                    <a:pt x="66389" y="133254"/>
                  </a:lnTo>
                  <a:lnTo>
                    <a:pt x="103965" y="118395"/>
                  </a:lnTo>
                  <a:lnTo>
                    <a:pt x="131492" y="102584"/>
                  </a:lnTo>
                  <a:lnTo>
                    <a:pt x="145542" y="95250"/>
                  </a:lnTo>
                  <a:lnTo>
                    <a:pt x="192476" y="80140"/>
                  </a:lnTo>
                  <a:lnTo>
                    <a:pt x="222492" y="76533"/>
                  </a:lnTo>
                  <a:lnTo>
                    <a:pt x="236124" y="76771"/>
                  </a:lnTo>
                  <a:lnTo>
                    <a:pt x="272510" y="89618"/>
                  </a:lnTo>
                  <a:lnTo>
                    <a:pt x="300228" y="117348"/>
                  </a:lnTo>
                  <a:lnTo>
                    <a:pt x="304038" y="122682"/>
                  </a:lnTo>
                  <a:lnTo>
                    <a:pt x="308610" y="127254"/>
                  </a:lnTo>
                  <a:lnTo>
                    <a:pt x="309372" y="128016"/>
                  </a:lnTo>
                  <a:lnTo>
                    <a:pt x="309372" y="128778"/>
                  </a:lnTo>
                  <a:lnTo>
                    <a:pt x="310134" y="128778"/>
                  </a:lnTo>
                  <a:lnTo>
                    <a:pt x="311658" y="121920"/>
                  </a:lnTo>
                  <a:lnTo>
                    <a:pt x="312420" y="115062"/>
                  </a:lnTo>
                  <a:lnTo>
                    <a:pt x="315468" y="108966"/>
                  </a:lnTo>
                  <a:lnTo>
                    <a:pt x="342709" y="79212"/>
                  </a:lnTo>
                  <a:lnTo>
                    <a:pt x="386834" y="66496"/>
                  </a:lnTo>
                  <a:lnTo>
                    <a:pt x="432054" y="58674"/>
                  </a:lnTo>
                  <a:lnTo>
                    <a:pt x="442341" y="57411"/>
                  </a:lnTo>
                  <a:lnTo>
                    <a:pt x="452628" y="56007"/>
                  </a:lnTo>
                  <a:lnTo>
                    <a:pt x="462915" y="54602"/>
                  </a:lnTo>
                  <a:lnTo>
                    <a:pt x="473202" y="53340"/>
                  </a:lnTo>
                  <a:lnTo>
                    <a:pt x="480726" y="52149"/>
                  </a:lnTo>
                  <a:lnTo>
                    <a:pt x="516195" y="30503"/>
                  </a:lnTo>
                  <a:lnTo>
                    <a:pt x="518922" y="24384"/>
                  </a:lnTo>
                  <a:lnTo>
                    <a:pt x="521970" y="18288"/>
                  </a:lnTo>
                  <a:lnTo>
                    <a:pt x="525018" y="11430"/>
                  </a:lnTo>
                  <a:lnTo>
                    <a:pt x="521970" y="5334"/>
                  </a:lnTo>
                  <a:lnTo>
                    <a:pt x="520445" y="3810"/>
                  </a:lnTo>
                  <a:lnTo>
                    <a:pt x="518922" y="1524"/>
                  </a:lnTo>
                  <a:lnTo>
                    <a:pt x="517398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09" name="Google Shape;3709;p68"/>
            <p:cNvSpPr/>
            <p:nvPr/>
          </p:nvSpPr>
          <p:spPr>
            <a:xfrm>
              <a:off x="1924050" y="5027676"/>
              <a:ext cx="5714" cy="109220"/>
            </a:xfrm>
            <a:custGeom>
              <a:rect b="b" l="l" r="r" t="t"/>
              <a:pathLst>
                <a:path extrusionOk="0" h="109220" w="5714">
                  <a:moveTo>
                    <a:pt x="0" y="0"/>
                  </a:moveTo>
                  <a:lnTo>
                    <a:pt x="142" y="11299"/>
                  </a:lnTo>
                  <a:lnTo>
                    <a:pt x="571" y="22383"/>
                  </a:lnTo>
                  <a:lnTo>
                    <a:pt x="1285" y="33325"/>
                  </a:lnTo>
                  <a:lnTo>
                    <a:pt x="2286" y="44196"/>
                  </a:lnTo>
                  <a:lnTo>
                    <a:pt x="3083" y="56197"/>
                  </a:lnTo>
                  <a:lnTo>
                    <a:pt x="4095" y="68199"/>
                  </a:lnTo>
                  <a:lnTo>
                    <a:pt x="4964" y="80200"/>
                  </a:lnTo>
                  <a:lnTo>
                    <a:pt x="5334" y="92202"/>
                  </a:lnTo>
                  <a:lnTo>
                    <a:pt x="5334" y="101346"/>
                  </a:lnTo>
                  <a:lnTo>
                    <a:pt x="5334" y="102870"/>
                  </a:lnTo>
                  <a:lnTo>
                    <a:pt x="5334" y="10896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10" name="Google Shape;3710;p68"/>
            <p:cNvSpPr/>
            <p:nvPr/>
          </p:nvSpPr>
          <p:spPr>
            <a:xfrm>
              <a:off x="2045970" y="5058155"/>
              <a:ext cx="71119" cy="18414"/>
            </a:xfrm>
            <a:custGeom>
              <a:rect b="b" l="l" r="r" t="t"/>
              <a:pathLst>
                <a:path extrusionOk="0" h="18414" w="71119">
                  <a:moveTo>
                    <a:pt x="0" y="0"/>
                  </a:moveTo>
                  <a:lnTo>
                    <a:pt x="10394" y="4024"/>
                  </a:lnTo>
                  <a:lnTo>
                    <a:pt x="20288" y="7048"/>
                  </a:lnTo>
                  <a:lnTo>
                    <a:pt x="30325" y="9215"/>
                  </a:lnTo>
                  <a:lnTo>
                    <a:pt x="41148" y="10667"/>
                  </a:lnTo>
                  <a:lnTo>
                    <a:pt x="49006" y="11858"/>
                  </a:lnTo>
                  <a:lnTo>
                    <a:pt x="56578" y="13334"/>
                  </a:lnTo>
                  <a:lnTo>
                    <a:pt x="63865" y="15382"/>
                  </a:lnTo>
                  <a:lnTo>
                    <a:pt x="70866" y="1828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11" name="Google Shape;3711;p68"/>
            <p:cNvGrpSpPr/>
            <p:nvPr/>
          </p:nvGrpSpPr>
          <p:grpSpPr>
            <a:xfrm>
              <a:off x="2313431" y="4970525"/>
              <a:ext cx="143510" cy="164337"/>
              <a:chOff x="2313431" y="4970525"/>
              <a:chExt cx="143510" cy="164337"/>
            </a:xfrm>
          </p:grpSpPr>
          <p:sp>
            <p:nvSpPr>
              <p:cNvPr id="3712" name="Google Shape;3712;p68"/>
              <p:cNvSpPr/>
              <p:nvPr/>
            </p:nvSpPr>
            <p:spPr>
              <a:xfrm>
                <a:off x="2398013" y="4970525"/>
                <a:ext cx="5714" cy="90170"/>
              </a:xfrm>
              <a:custGeom>
                <a:rect b="b" l="l" r="r" t="t"/>
                <a:pathLst>
                  <a:path extrusionOk="0" h="90170" w="5714">
                    <a:moveTo>
                      <a:pt x="0" y="0"/>
                    </a:moveTo>
                    <a:lnTo>
                      <a:pt x="1524" y="48006"/>
                    </a:lnTo>
                    <a:lnTo>
                      <a:pt x="4286" y="67532"/>
                    </a:lnTo>
                    <a:lnTo>
                      <a:pt x="5274" y="77473"/>
                    </a:lnTo>
                    <a:lnTo>
                      <a:pt x="5334" y="87630"/>
                    </a:lnTo>
                    <a:lnTo>
                      <a:pt x="4572" y="88392"/>
                    </a:lnTo>
                    <a:lnTo>
                      <a:pt x="4572" y="89154"/>
                    </a:lnTo>
                    <a:lnTo>
                      <a:pt x="4572" y="8991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13" name="Google Shape;3713;p68"/>
              <p:cNvSpPr/>
              <p:nvPr/>
            </p:nvSpPr>
            <p:spPr>
              <a:xfrm>
                <a:off x="2313431" y="5125973"/>
                <a:ext cx="143510" cy="8889"/>
              </a:xfrm>
              <a:custGeom>
                <a:rect b="b" l="l" r="r" t="t"/>
                <a:pathLst>
                  <a:path extrusionOk="0" h="8889" w="143510">
                    <a:moveTo>
                      <a:pt x="0" y="7620"/>
                    </a:moveTo>
                    <a:lnTo>
                      <a:pt x="12001" y="8167"/>
                    </a:lnTo>
                    <a:lnTo>
                      <a:pt x="24003" y="8572"/>
                    </a:lnTo>
                    <a:lnTo>
                      <a:pt x="36004" y="8691"/>
                    </a:lnTo>
                    <a:lnTo>
                      <a:pt x="48006" y="8382"/>
                    </a:lnTo>
                    <a:lnTo>
                      <a:pt x="63888" y="6988"/>
                    </a:lnTo>
                    <a:lnTo>
                      <a:pt x="79629" y="5238"/>
                    </a:lnTo>
                    <a:lnTo>
                      <a:pt x="95369" y="3345"/>
                    </a:lnTo>
                    <a:lnTo>
                      <a:pt x="111252" y="1524"/>
                    </a:lnTo>
                    <a:lnTo>
                      <a:pt x="119253" y="964"/>
                    </a:lnTo>
                    <a:lnTo>
                      <a:pt x="127254" y="476"/>
                    </a:lnTo>
                    <a:lnTo>
                      <a:pt x="135254" y="130"/>
                    </a:lnTo>
                    <a:lnTo>
                      <a:pt x="14325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714" name="Google Shape;3714;p6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28051" y="5267680"/>
              <a:ext cx="95896" cy="1419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15" name="Google Shape;3715;p68"/>
            <p:cNvGrpSpPr/>
            <p:nvPr/>
          </p:nvGrpSpPr>
          <p:grpSpPr>
            <a:xfrm>
              <a:off x="2678525" y="4857749"/>
              <a:ext cx="211003" cy="353695"/>
              <a:chOff x="2678525" y="4857749"/>
              <a:chExt cx="211003" cy="353695"/>
            </a:xfrm>
          </p:grpSpPr>
          <p:sp>
            <p:nvSpPr>
              <p:cNvPr id="3716" name="Google Shape;3716;p68"/>
              <p:cNvSpPr/>
              <p:nvPr/>
            </p:nvSpPr>
            <p:spPr>
              <a:xfrm>
                <a:off x="2678525" y="4857749"/>
                <a:ext cx="93980" cy="353695"/>
              </a:xfrm>
              <a:custGeom>
                <a:rect b="b" l="l" r="r" t="t"/>
                <a:pathLst>
                  <a:path extrusionOk="0" h="353695" w="93980">
                    <a:moveTo>
                      <a:pt x="44862" y="0"/>
                    </a:moveTo>
                    <a:lnTo>
                      <a:pt x="28682" y="53899"/>
                    </a:lnTo>
                    <a:lnTo>
                      <a:pt x="18835" y="105084"/>
                    </a:lnTo>
                    <a:lnTo>
                      <a:pt x="8120" y="170759"/>
                    </a:lnTo>
                    <a:lnTo>
                      <a:pt x="1631" y="232731"/>
                    </a:lnTo>
                    <a:lnTo>
                      <a:pt x="0" y="263366"/>
                    </a:lnTo>
                    <a:lnTo>
                      <a:pt x="1369" y="293572"/>
                    </a:lnTo>
                    <a:lnTo>
                      <a:pt x="14692" y="335780"/>
                    </a:lnTo>
                    <a:lnTo>
                      <a:pt x="54768" y="353568"/>
                    </a:lnTo>
                    <a:lnTo>
                      <a:pt x="67591" y="349210"/>
                    </a:lnTo>
                    <a:lnTo>
                      <a:pt x="77343" y="341566"/>
                    </a:lnTo>
                    <a:lnTo>
                      <a:pt x="85522" y="331922"/>
                    </a:lnTo>
                    <a:lnTo>
                      <a:pt x="93630" y="3215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717" name="Google Shape;3717;p6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2739340" y="4935448"/>
                <a:ext cx="150188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18" name="Google Shape;3718;p68"/>
            <p:cNvGrpSpPr/>
            <p:nvPr/>
          </p:nvGrpSpPr>
          <p:grpSpPr>
            <a:xfrm>
              <a:off x="2967964" y="4835626"/>
              <a:ext cx="464870" cy="229412"/>
              <a:chOff x="2967964" y="4835626"/>
              <a:chExt cx="464870" cy="229412"/>
            </a:xfrm>
          </p:grpSpPr>
          <p:pic>
            <p:nvPicPr>
              <p:cNvPr id="3719" name="Google Shape;3719;p6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967964" y="4931638"/>
                <a:ext cx="102158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0" name="Google Shape;3720;p6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3113506" y="4835626"/>
                <a:ext cx="319328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21" name="Google Shape;3721;p6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917928" y="5752312"/>
              <a:ext cx="137591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22" name="Google Shape;3722;p68"/>
            <p:cNvGrpSpPr/>
            <p:nvPr/>
          </p:nvGrpSpPr>
          <p:grpSpPr>
            <a:xfrm>
              <a:off x="2211298" y="5694400"/>
              <a:ext cx="342163" cy="225090"/>
              <a:chOff x="2211298" y="5694400"/>
              <a:chExt cx="342163" cy="225090"/>
            </a:xfrm>
          </p:grpSpPr>
          <p:pic>
            <p:nvPicPr>
              <p:cNvPr id="3723" name="Google Shape;3723;p6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2211298" y="5694400"/>
                <a:ext cx="93014" cy="2250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4" name="Google Shape;3724;p6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2327503" y="5711926"/>
                <a:ext cx="225958" cy="19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25" name="Google Shape;3725;p68"/>
          <p:cNvGrpSpPr/>
          <p:nvPr/>
        </p:nvGrpSpPr>
        <p:grpSpPr>
          <a:xfrm>
            <a:off x="2545753" y="1768594"/>
            <a:ext cx="5704020" cy="2109464"/>
            <a:chOff x="3631691" y="2678404"/>
            <a:chExt cx="5970295" cy="2741700"/>
          </a:xfrm>
        </p:grpSpPr>
        <p:pic>
          <p:nvPicPr>
            <p:cNvPr id="3726" name="Google Shape;3726;p6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97620" y="2678404"/>
              <a:ext cx="223316" cy="2675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27" name="Google Shape;3727;p68"/>
            <p:cNvGrpSpPr/>
            <p:nvPr/>
          </p:nvGrpSpPr>
          <p:grpSpPr>
            <a:xfrm>
              <a:off x="5189981" y="3352037"/>
              <a:ext cx="36956" cy="29210"/>
              <a:chOff x="5189981" y="3352037"/>
              <a:chExt cx="36956" cy="29210"/>
            </a:xfrm>
          </p:grpSpPr>
          <p:sp>
            <p:nvSpPr>
              <p:cNvPr id="3728" name="Google Shape;3728;p68"/>
              <p:cNvSpPr/>
              <p:nvPr/>
            </p:nvSpPr>
            <p:spPr>
              <a:xfrm>
                <a:off x="5189981" y="3352037"/>
                <a:ext cx="12700" cy="29210"/>
              </a:xfrm>
              <a:custGeom>
                <a:rect b="b" l="l" r="r" t="t"/>
                <a:pathLst>
                  <a:path extrusionOk="0" h="29210" w="12700">
                    <a:moveTo>
                      <a:pt x="0" y="0"/>
                    </a:moveTo>
                    <a:lnTo>
                      <a:pt x="3071" y="6858"/>
                    </a:lnTo>
                    <a:lnTo>
                      <a:pt x="5715" y="13716"/>
                    </a:lnTo>
                    <a:lnTo>
                      <a:pt x="8358" y="20574"/>
                    </a:lnTo>
                    <a:lnTo>
                      <a:pt x="11430" y="27432"/>
                    </a:lnTo>
                    <a:lnTo>
                      <a:pt x="11430" y="28194"/>
                    </a:lnTo>
                    <a:lnTo>
                      <a:pt x="12192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29" name="Google Shape;3729;p68"/>
              <p:cNvSpPr/>
              <p:nvPr/>
            </p:nvSpPr>
            <p:spPr>
              <a:xfrm>
                <a:off x="5205983" y="3355085"/>
                <a:ext cx="20954" cy="10160"/>
              </a:xfrm>
              <a:custGeom>
                <a:rect b="b" l="l" r="r" t="t"/>
                <a:pathLst>
                  <a:path extrusionOk="0" h="10160" w="20954">
                    <a:moveTo>
                      <a:pt x="0" y="0"/>
                    </a:moveTo>
                    <a:lnTo>
                      <a:pt x="12192" y="3047"/>
                    </a:lnTo>
                    <a:lnTo>
                      <a:pt x="11430" y="2285"/>
                    </a:lnTo>
                    <a:lnTo>
                      <a:pt x="20574" y="99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30" name="Google Shape;3730;p68"/>
            <p:cNvGrpSpPr/>
            <p:nvPr/>
          </p:nvGrpSpPr>
          <p:grpSpPr>
            <a:xfrm>
              <a:off x="7799044" y="3256762"/>
              <a:ext cx="125755" cy="92989"/>
              <a:chOff x="7799044" y="3256762"/>
              <a:chExt cx="125755" cy="92989"/>
            </a:xfrm>
          </p:grpSpPr>
          <p:pic>
            <p:nvPicPr>
              <p:cNvPr id="3731" name="Google Shape;3731;p6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799044" y="3256762"/>
                <a:ext cx="64058" cy="78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2" name="Google Shape;3732;p68"/>
              <p:cNvSpPr/>
              <p:nvPr/>
            </p:nvSpPr>
            <p:spPr>
              <a:xfrm>
                <a:off x="7901940" y="33268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33" name="Google Shape;3733;p68"/>
            <p:cNvGrpSpPr/>
            <p:nvPr/>
          </p:nvGrpSpPr>
          <p:grpSpPr>
            <a:xfrm>
              <a:off x="5331713" y="3380993"/>
              <a:ext cx="693445" cy="272059"/>
              <a:chOff x="5331713" y="3380993"/>
              <a:chExt cx="693445" cy="272059"/>
            </a:xfrm>
          </p:grpSpPr>
          <p:sp>
            <p:nvSpPr>
              <p:cNvPr id="3734" name="Google Shape;3734;p68"/>
              <p:cNvSpPr/>
              <p:nvPr/>
            </p:nvSpPr>
            <p:spPr>
              <a:xfrm>
                <a:off x="5331713" y="3416807"/>
                <a:ext cx="93979" cy="142239"/>
              </a:xfrm>
              <a:custGeom>
                <a:rect b="b" l="l" r="r" t="t"/>
                <a:pathLst>
                  <a:path extrusionOk="0" h="142239" w="93979">
                    <a:moveTo>
                      <a:pt x="76962" y="11429"/>
                    </a:moveTo>
                    <a:lnTo>
                      <a:pt x="69044" y="9132"/>
                    </a:lnTo>
                    <a:lnTo>
                      <a:pt x="60483" y="6191"/>
                    </a:lnTo>
                    <a:lnTo>
                      <a:pt x="51780" y="3393"/>
                    </a:lnTo>
                    <a:lnTo>
                      <a:pt x="43434" y="1523"/>
                    </a:lnTo>
                    <a:lnTo>
                      <a:pt x="34290" y="0"/>
                    </a:lnTo>
                    <a:lnTo>
                      <a:pt x="31242" y="3809"/>
                    </a:lnTo>
                    <a:lnTo>
                      <a:pt x="28194" y="12953"/>
                    </a:lnTo>
                    <a:lnTo>
                      <a:pt x="25479" y="23883"/>
                    </a:lnTo>
                    <a:lnTo>
                      <a:pt x="24193" y="36385"/>
                    </a:lnTo>
                    <a:lnTo>
                      <a:pt x="24336" y="49172"/>
                    </a:lnTo>
                    <a:lnTo>
                      <a:pt x="46053" y="87641"/>
                    </a:lnTo>
                    <a:lnTo>
                      <a:pt x="75819" y="98297"/>
                    </a:lnTo>
                    <a:lnTo>
                      <a:pt x="85748" y="101965"/>
                    </a:lnTo>
                    <a:lnTo>
                      <a:pt x="92964" y="108203"/>
                    </a:lnTo>
                    <a:lnTo>
                      <a:pt x="93464" y="114811"/>
                    </a:lnTo>
                    <a:lnTo>
                      <a:pt x="88963" y="119919"/>
                    </a:lnTo>
                    <a:lnTo>
                      <a:pt x="52292" y="136397"/>
                    </a:lnTo>
                    <a:lnTo>
                      <a:pt x="18002" y="142220"/>
                    </a:lnTo>
                    <a:lnTo>
                      <a:pt x="10096" y="141636"/>
                    </a:lnTo>
                    <a:lnTo>
                      <a:pt x="3619" y="138624"/>
                    </a:lnTo>
                    <a:lnTo>
                      <a:pt x="0" y="131825"/>
                    </a:lnTo>
                    <a:lnTo>
                      <a:pt x="0" y="129539"/>
                    </a:lnTo>
                    <a:lnTo>
                      <a:pt x="0" y="127253"/>
                    </a:lnTo>
                    <a:lnTo>
                      <a:pt x="0" y="1249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5" name="Google Shape;3735;p68"/>
              <p:cNvSpPr/>
              <p:nvPr/>
            </p:nvSpPr>
            <p:spPr>
              <a:xfrm>
                <a:off x="5441060" y="3454907"/>
                <a:ext cx="85725" cy="99695"/>
              </a:xfrm>
              <a:custGeom>
                <a:rect b="b" l="l" r="r" t="t"/>
                <a:pathLst>
                  <a:path extrusionOk="0" h="99695" w="85725">
                    <a:moveTo>
                      <a:pt x="54483" y="25908"/>
                    </a:moveTo>
                    <a:lnTo>
                      <a:pt x="47184" y="20776"/>
                    </a:lnTo>
                    <a:lnTo>
                      <a:pt x="40100" y="15716"/>
                    </a:lnTo>
                    <a:lnTo>
                      <a:pt x="33158" y="10798"/>
                    </a:lnTo>
                    <a:lnTo>
                      <a:pt x="26289" y="6096"/>
                    </a:lnTo>
                    <a:lnTo>
                      <a:pt x="20193" y="2286"/>
                    </a:lnTo>
                    <a:lnTo>
                      <a:pt x="14097" y="0"/>
                    </a:lnTo>
                    <a:lnTo>
                      <a:pt x="10287" y="6858"/>
                    </a:lnTo>
                    <a:lnTo>
                      <a:pt x="6072" y="18895"/>
                    </a:lnTo>
                    <a:lnTo>
                      <a:pt x="3429" y="31718"/>
                    </a:lnTo>
                    <a:lnTo>
                      <a:pt x="1928" y="44684"/>
                    </a:lnTo>
                    <a:lnTo>
                      <a:pt x="1143" y="57150"/>
                    </a:lnTo>
                    <a:lnTo>
                      <a:pt x="571" y="66139"/>
                    </a:lnTo>
                    <a:lnTo>
                      <a:pt x="0" y="78200"/>
                    </a:lnTo>
                    <a:lnTo>
                      <a:pt x="1143" y="89832"/>
                    </a:lnTo>
                    <a:lnTo>
                      <a:pt x="5715" y="97536"/>
                    </a:lnTo>
                    <a:lnTo>
                      <a:pt x="13061" y="99691"/>
                    </a:lnTo>
                    <a:lnTo>
                      <a:pt x="19907" y="96488"/>
                    </a:lnTo>
                    <a:lnTo>
                      <a:pt x="41148" y="64103"/>
                    </a:lnTo>
                    <a:lnTo>
                      <a:pt x="49149" y="35052"/>
                    </a:lnTo>
                    <a:lnTo>
                      <a:pt x="49149" y="28194"/>
                    </a:lnTo>
                    <a:lnTo>
                      <a:pt x="49911" y="21336"/>
                    </a:lnTo>
                    <a:lnTo>
                      <a:pt x="52959" y="25908"/>
                    </a:lnTo>
                    <a:lnTo>
                      <a:pt x="54483" y="32766"/>
                    </a:lnTo>
                    <a:lnTo>
                      <a:pt x="56769" y="38862"/>
                    </a:lnTo>
                    <a:lnTo>
                      <a:pt x="77343" y="73152"/>
                    </a:lnTo>
                    <a:lnTo>
                      <a:pt x="79629" y="73152"/>
                    </a:lnTo>
                    <a:lnTo>
                      <a:pt x="85725" y="731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6" name="Google Shape;3736;p68"/>
              <p:cNvSpPr/>
              <p:nvPr/>
            </p:nvSpPr>
            <p:spPr>
              <a:xfrm>
                <a:off x="5542787" y="3449121"/>
                <a:ext cx="113664" cy="93979"/>
              </a:xfrm>
              <a:custGeom>
                <a:rect b="b" l="l" r="r" t="t"/>
                <a:pathLst>
                  <a:path extrusionOk="0" h="93979" w="113664">
                    <a:moveTo>
                      <a:pt x="0" y="17216"/>
                    </a:moveTo>
                    <a:lnTo>
                      <a:pt x="1476" y="28646"/>
                    </a:lnTo>
                    <a:lnTo>
                      <a:pt x="2667" y="40076"/>
                    </a:lnTo>
                    <a:lnTo>
                      <a:pt x="3857" y="51506"/>
                    </a:lnTo>
                    <a:lnTo>
                      <a:pt x="5334" y="62936"/>
                    </a:lnTo>
                    <a:lnTo>
                      <a:pt x="6858" y="69032"/>
                    </a:lnTo>
                    <a:lnTo>
                      <a:pt x="7620" y="81986"/>
                    </a:lnTo>
                    <a:lnTo>
                      <a:pt x="12954" y="86558"/>
                    </a:lnTo>
                    <a:lnTo>
                      <a:pt x="13716" y="87320"/>
                    </a:lnTo>
                    <a:lnTo>
                      <a:pt x="14478" y="87320"/>
                    </a:lnTo>
                    <a:lnTo>
                      <a:pt x="14239" y="80450"/>
                    </a:lnTo>
                    <a:lnTo>
                      <a:pt x="13716" y="73509"/>
                    </a:lnTo>
                    <a:lnTo>
                      <a:pt x="13192" y="66424"/>
                    </a:lnTo>
                    <a:lnTo>
                      <a:pt x="12954" y="59126"/>
                    </a:lnTo>
                    <a:lnTo>
                      <a:pt x="11822" y="50101"/>
                    </a:lnTo>
                    <a:lnTo>
                      <a:pt x="11334" y="40647"/>
                    </a:lnTo>
                    <a:lnTo>
                      <a:pt x="12418" y="31480"/>
                    </a:lnTo>
                    <a:lnTo>
                      <a:pt x="16002" y="23312"/>
                    </a:lnTo>
                    <a:lnTo>
                      <a:pt x="20574" y="17216"/>
                    </a:lnTo>
                    <a:lnTo>
                      <a:pt x="30480" y="14930"/>
                    </a:lnTo>
                    <a:lnTo>
                      <a:pt x="37338" y="18740"/>
                    </a:lnTo>
                    <a:lnTo>
                      <a:pt x="56388" y="53792"/>
                    </a:lnTo>
                    <a:lnTo>
                      <a:pt x="59436" y="62174"/>
                    </a:lnTo>
                    <a:lnTo>
                      <a:pt x="57150" y="69032"/>
                    </a:lnTo>
                    <a:lnTo>
                      <a:pt x="56388" y="69032"/>
                    </a:lnTo>
                    <a:lnTo>
                      <a:pt x="46410" y="42005"/>
                    </a:lnTo>
                    <a:lnTo>
                      <a:pt x="47624" y="31694"/>
                    </a:lnTo>
                    <a:lnTo>
                      <a:pt x="73735" y="0"/>
                    </a:lnTo>
                    <a:lnTo>
                      <a:pt x="81534" y="452"/>
                    </a:lnTo>
                    <a:lnTo>
                      <a:pt x="89023" y="4631"/>
                    </a:lnTo>
                    <a:lnTo>
                      <a:pt x="94583" y="11596"/>
                    </a:lnTo>
                    <a:lnTo>
                      <a:pt x="98571" y="19847"/>
                    </a:lnTo>
                    <a:lnTo>
                      <a:pt x="101346" y="27884"/>
                    </a:lnTo>
                    <a:lnTo>
                      <a:pt x="105144" y="38754"/>
                    </a:lnTo>
                    <a:lnTo>
                      <a:pt x="107727" y="49696"/>
                    </a:lnTo>
                    <a:lnTo>
                      <a:pt x="109597" y="60781"/>
                    </a:lnTo>
                    <a:lnTo>
                      <a:pt x="111252" y="72080"/>
                    </a:lnTo>
                    <a:lnTo>
                      <a:pt x="112776" y="78938"/>
                    </a:lnTo>
                    <a:lnTo>
                      <a:pt x="112776" y="86558"/>
                    </a:lnTo>
                    <a:lnTo>
                      <a:pt x="113538" y="934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7" name="Google Shape;3737;p68"/>
              <p:cNvSpPr/>
              <p:nvPr/>
            </p:nvSpPr>
            <p:spPr>
              <a:xfrm>
                <a:off x="5659373" y="3422141"/>
                <a:ext cx="74929" cy="159385"/>
              </a:xfrm>
              <a:custGeom>
                <a:rect b="b" l="l" r="r" t="t"/>
                <a:pathLst>
                  <a:path extrusionOk="0" h="159385" w="74929">
                    <a:moveTo>
                      <a:pt x="0" y="0"/>
                    </a:moveTo>
                    <a:lnTo>
                      <a:pt x="18752" y="39754"/>
                    </a:lnTo>
                    <a:lnTo>
                      <a:pt x="28479" y="86487"/>
                    </a:lnTo>
                    <a:lnTo>
                      <a:pt x="31242" y="118872"/>
                    </a:lnTo>
                    <a:lnTo>
                      <a:pt x="32182" y="127646"/>
                    </a:lnTo>
                    <a:lnTo>
                      <a:pt x="33051" y="139350"/>
                    </a:lnTo>
                    <a:lnTo>
                      <a:pt x="32635" y="150911"/>
                    </a:lnTo>
                    <a:lnTo>
                      <a:pt x="29718" y="159258"/>
                    </a:lnTo>
                    <a:lnTo>
                      <a:pt x="28956" y="159258"/>
                    </a:lnTo>
                    <a:lnTo>
                      <a:pt x="28194" y="159258"/>
                    </a:lnTo>
                    <a:lnTo>
                      <a:pt x="27432" y="159258"/>
                    </a:lnTo>
                    <a:lnTo>
                      <a:pt x="22883" y="151066"/>
                    </a:lnTo>
                    <a:lnTo>
                      <a:pt x="16513" y="107168"/>
                    </a:lnTo>
                    <a:lnTo>
                      <a:pt x="16287" y="91916"/>
                    </a:lnTo>
                    <a:lnTo>
                      <a:pt x="17633" y="76807"/>
                    </a:lnTo>
                    <a:lnTo>
                      <a:pt x="37302" y="41267"/>
                    </a:lnTo>
                    <a:lnTo>
                      <a:pt x="52411" y="37707"/>
                    </a:lnTo>
                    <a:lnTo>
                      <a:pt x="58674" y="38957"/>
                    </a:lnTo>
                    <a:lnTo>
                      <a:pt x="64365" y="42064"/>
                    </a:lnTo>
                    <a:lnTo>
                      <a:pt x="69342" y="47243"/>
                    </a:lnTo>
                    <a:lnTo>
                      <a:pt x="73116" y="54256"/>
                    </a:lnTo>
                    <a:lnTo>
                      <a:pt x="74390" y="62198"/>
                    </a:lnTo>
                    <a:lnTo>
                      <a:pt x="73521" y="70282"/>
                    </a:lnTo>
                    <a:lnTo>
                      <a:pt x="46327" y="105263"/>
                    </a:lnTo>
                    <a:lnTo>
                      <a:pt x="31242" y="113538"/>
                    </a:lnTo>
                    <a:lnTo>
                      <a:pt x="28956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8" name="Google Shape;3738;p68"/>
              <p:cNvSpPr/>
              <p:nvPr/>
            </p:nvSpPr>
            <p:spPr>
              <a:xfrm>
                <a:off x="5760719" y="3380993"/>
                <a:ext cx="19050" cy="135254"/>
              </a:xfrm>
              <a:custGeom>
                <a:rect b="b" l="l" r="r" t="t"/>
                <a:pathLst>
                  <a:path extrusionOk="0" h="135254" w="19050">
                    <a:moveTo>
                      <a:pt x="0" y="0"/>
                    </a:moveTo>
                    <a:lnTo>
                      <a:pt x="7286" y="44255"/>
                    </a:lnTo>
                    <a:lnTo>
                      <a:pt x="10668" y="89154"/>
                    </a:lnTo>
                    <a:lnTo>
                      <a:pt x="11287" y="104013"/>
                    </a:lnTo>
                    <a:lnTo>
                      <a:pt x="12192" y="118872"/>
                    </a:lnTo>
                    <a:lnTo>
                      <a:pt x="13716" y="128016"/>
                    </a:lnTo>
                    <a:lnTo>
                      <a:pt x="12954" y="130302"/>
                    </a:lnTo>
                    <a:lnTo>
                      <a:pt x="19050" y="13487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39" name="Google Shape;3739;p68"/>
              <p:cNvSpPr/>
              <p:nvPr/>
            </p:nvSpPr>
            <p:spPr>
              <a:xfrm>
                <a:off x="5816060" y="3452621"/>
                <a:ext cx="3175" cy="48260"/>
              </a:xfrm>
              <a:custGeom>
                <a:rect b="b" l="l" r="r" t="t"/>
                <a:pathLst>
                  <a:path extrusionOk="0" h="48260" w="3175">
                    <a:moveTo>
                      <a:pt x="285" y="0"/>
                    </a:moveTo>
                    <a:lnTo>
                      <a:pt x="321" y="11787"/>
                    </a:lnTo>
                    <a:lnTo>
                      <a:pt x="0" y="25146"/>
                    </a:lnTo>
                    <a:lnTo>
                      <a:pt x="392" y="37933"/>
                    </a:lnTo>
                    <a:lnTo>
                      <a:pt x="2571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0" name="Google Shape;3740;p68"/>
              <p:cNvSpPr/>
              <p:nvPr/>
            </p:nvSpPr>
            <p:spPr>
              <a:xfrm>
                <a:off x="5788913" y="339470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741" name="Google Shape;3741;p6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857825" y="3410686"/>
                <a:ext cx="167333" cy="2423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42" name="Google Shape;3742;p68"/>
            <p:cNvGrpSpPr/>
            <p:nvPr/>
          </p:nvGrpSpPr>
          <p:grpSpPr>
            <a:xfrm>
              <a:off x="6355842" y="3384041"/>
              <a:ext cx="294132" cy="154813"/>
              <a:chOff x="6355842" y="3384041"/>
              <a:chExt cx="294132" cy="154813"/>
            </a:xfrm>
          </p:grpSpPr>
          <p:sp>
            <p:nvSpPr>
              <p:cNvPr id="3743" name="Google Shape;3743;p68"/>
              <p:cNvSpPr/>
              <p:nvPr/>
            </p:nvSpPr>
            <p:spPr>
              <a:xfrm>
                <a:off x="6355842" y="3459479"/>
                <a:ext cx="93345" cy="79375"/>
              </a:xfrm>
              <a:custGeom>
                <a:rect b="b" l="l" r="r" t="t"/>
                <a:pathLst>
                  <a:path extrusionOk="0" h="79375" w="93345">
                    <a:moveTo>
                      <a:pt x="0" y="0"/>
                    </a:moveTo>
                    <a:lnTo>
                      <a:pt x="154" y="16359"/>
                    </a:lnTo>
                    <a:lnTo>
                      <a:pt x="95" y="33147"/>
                    </a:lnTo>
                    <a:lnTo>
                      <a:pt x="750" y="49934"/>
                    </a:lnTo>
                    <a:lnTo>
                      <a:pt x="3048" y="66294"/>
                    </a:lnTo>
                    <a:lnTo>
                      <a:pt x="4572" y="73152"/>
                    </a:lnTo>
                    <a:lnTo>
                      <a:pt x="9144" y="79248"/>
                    </a:lnTo>
                    <a:lnTo>
                      <a:pt x="16764" y="73152"/>
                    </a:lnTo>
                    <a:lnTo>
                      <a:pt x="22145" y="66532"/>
                    </a:lnTo>
                    <a:lnTo>
                      <a:pt x="26098" y="57911"/>
                    </a:lnTo>
                    <a:lnTo>
                      <a:pt x="29194" y="48720"/>
                    </a:lnTo>
                    <a:lnTo>
                      <a:pt x="32004" y="40386"/>
                    </a:lnTo>
                    <a:lnTo>
                      <a:pt x="33837" y="35492"/>
                    </a:lnTo>
                    <a:lnTo>
                      <a:pt x="36957" y="28098"/>
                    </a:lnTo>
                    <a:lnTo>
                      <a:pt x="41219" y="22276"/>
                    </a:lnTo>
                    <a:lnTo>
                      <a:pt x="46482" y="22097"/>
                    </a:lnTo>
                    <a:lnTo>
                      <a:pt x="52625" y="29217"/>
                    </a:lnTo>
                    <a:lnTo>
                      <a:pt x="56769" y="39623"/>
                    </a:lnTo>
                    <a:lnTo>
                      <a:pt x="59769" y="50601"/>
                    </a:lnTo>
                    <a:lnTo>
                      <a:pt x="62484" y="59435"/>
                    </a:lnTo>
                    <a:lnTo>
                      <a:pt x="64805" y="66055"/>
                    </a:lnTo>
                    <a:lnTo>
                      <a:pt x="68484" y="72961"/>
                    </a:lnTo>
                    <a:lnTo>
                      <a:pt x="73735" y="77866"/>
                    </a:lnTo>
                    <a:lnTo>
                      <a:pt x="80772" y="78485"/>
                    </a:lnTo>
                    <a:lnTo>
                      <a:pt x="86748" y="74223"/>
                    </a:lnTo>
                    <a:lnTo>
                      <a:pt x="90297" y="67246"/>
                    </a:lnTo>
                    <a:lnTo>
                      <a:pt x="92130" y="59412"/>
                    </a:lnTo>
                    <a:lnTo>
                      <a:pt x="92964" y="52577"/>
                    </a:lnTo>
                    <a:lnTo>
                      <a:pt x="93118" y="44374"/>
                    </a:lnTo>
                    <a:lnTo>
                      <a:pt x="92487" y="36671"/>
                    </a:lnTo>
                    <a:lnTo>
                      <a:pt x="91142" y="29110"/>
                    </a:lnTo>
                    <a:lnTo>
                      <a:pt x="89154" y="21335"/>
                    </a:lnTo>
                    <a:lnTo>
                      <a:pt x="88392" y="16001"/>
                    </a:lnTo>
                    <a:lnTo>
                      <a:pt x="86106" y="9143"/>
                    </a:lnTo>
                    <a:lnTo>
                      <a:pt x="89154" y="4571"/>
                    </a:lnTo>
                    <a:lnTo>
                      <a:pt x="89916" y="3809"/>
                    </a:lnTo>
                    <a:lnTo>
                      <a:pt x="90678" y="3047"/>
                    </a:lnTo>
                    <a:lnTo>
                      <a:pt x="92202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4" name="Google Shape;3744;p68"/>
              <p:cNvSpPr/>
              <p:nvPr/>
            </p:nvSpPr>
            <p:spPr>
              <a:xfrm>
                <a:off x="6478524" y="3457193"/>
                <a:ext cx="12700" cy="55879"/>
              </a:xfrm>
              <a:custGeom>
                <a:rect b="b" l="l" r="r" t="t"/>
                <a:pathLst>
                  <a:path extrusionOk="0" h="55879" w="12700">
                    <a:moveTo>
                      <a:pt x="0" y="0"/>
                    </a:moveTo>
                    <a:lnTo>
                      <a:pt x="12192" y="41148"/>
                    </a:lnTo>
                    <a:lnTo>
                      <a:pt x="12192" y="48006"/>
                    </a:lnTo>
                    <a:lnTo>
                      <a:pt x="10668" y="556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5" name="Google Shape;3745;p68"/>
              <p:cNvSpPr/>
              <p:nvPr/>
            </p:nvSpPr>
            <p:spPr>
              <a:xfrm>
                <a:off x="6463284" y="338404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6" name="Google Shape;3746;p68"/>
              <p:cNvSpPr/>
              <p:nvPr/>
            </p:nvSpPr>
            <p:spPr>
              <a:xfrm>
                <a:off x="6550914" y="3407663"/>
                <a:ext cx="1904" cy="93345"/>
              </a:xfrm>
              <a:custGeom>
                <a:rect b="b" l="l" r="r" t="t"/>
                <a:pathLst>
                  <a:path extrusionOk="0" h="93345" w="1904">
                    <a:moveTo>
                      <a:pt x="0" y="0"/>
                    </a:moveTo>
                    <a:lnTo>
                      <a:pt x="559" y="10858"/>
                    </a:lnTo>
                    <a:lnTo>
                      <a:pt x="1047" y="21717"/>
                    </a:lnTo>
                    <a:lnTo>
                      <a:pt x="1393" y="32575"/>
                    </a:lnTo>
                    <a:lnTo>
                      <a:pt x="1524" y="43434"/>
                    </a:lnTo>
                    <a:lnTo>
                      <a:pt x="1512" y="55887"/>
                    </a:lnTo>
                    <a:lnTo>
                      <a:pt x="1428" y="68199"/>
                    </a:lnTo>
                    <a:lnTo>
                      <a:pt x="1202" y="80510"/>
                    </a:lnTo>
                    <a:lnTo>
                      <a:pt x="762" y="929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47" name="Google Shape;3747;p68"/>
              <p:cNvSpPr/>
              <p:nvPr/>
            </p:nvSpPr>
            <p:spPr>
              <a:xfrm>
                <a:off x="6528054" y="3439822"/>
                <a:ext cx="121920" cy="71754"/>
              </a:xfrm>
              <a:custGeom>
                <a:rect b="b" l="l" r="r" t="t"/>
                <a:pathLst>
                  <a:path extrusionOk="0" h="71754" w="121920">
                    <a:moveTo>
                      <a:pt x="0" y="25753"/>
                    </a:moveTo>
                    <a:lnTo>
                      <a:pt x="34194" y="130"/>
                    </a:lnTo>
                    <a:lnTo>
                      <a:pt x="43136" y="0"/>
                    </a:lnTo>
                    <a:lnTo>
                      <a:pt x="50291" y="1369"/>
                    </a:lnTo>
                    <a:lnTo>
                      <a:pt x="67032" y="38754"/>
                    </a:lnTo>
                    <a:lnTo>
                      <a:pt x="67056" y="48994"/>
                    </a:lnTo>
                    <a:lnTo>
                      <a:pt x="66508" y="59233"/>
                    </a:lnTo>
                    <a:lnTo>
                      <a:pt x="65532" y="69187"/>
                    </a:lnTo>
                    <a:lnTo>
                      <a:pt x="65532" y="69949"/>
                    </a:lnTo>
                    <a:lnTo>
                      <a:pt x="65532" y="70711"/>
                    </a:lnTo>
                    <a:lnTo>
                      <a:pt x="65532" y="71473"/>
                    </a:lnTo>
                    <a:lnTo>
                      <a:pt x="65532" y="62329"/>
                    </a:lnTo>
                    <a:lnTo>
                      <a:pt x="67056" y="56233"/>
                    </a:lnTo>
                    <a:lnTo>
                      <a:pt x="89916" y="17371"/>
                    </a:lnTo>
                    <a:lnTo>
                      <a:pt x="107442" y="11275"/>
                    </a:lnTo>
                    <a:lnTo>
                      <a:pt x="112776" y="15847"/>
                    </a:lnTo>
                    <a:lnTo>
                      <a:pt x="117943" y="22312"/>
                    </a:lnTo>
                    <a:lnTo>
                      <a:pt x="120396" y="29848"/>
                    </a:lnTo>
                    <a:lnTo>
                      <a:pt x="121134" y="37814"/>
                    </a:lnTo>
                    <a:lnTo>
                      <a:pt x="121157" y="45565"/>
                    </a:lnTo>
                    <a:lnTo>
                      <a:pt x="121920" y="56233"/>
                    </a:lnTo>
                    <a:lnTo>
                      <a:pt x="119634" y="59281"/>
                    </a:lnTo>
                    <a:lnTo>
                      <a:pt x="114300" y="684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748" name="Google Shape;3748;p68"/>
            <p:cNvGrpSpPr/>
            <p:nvPr/>
          </p:nvGrpSpPr>
          <p:grpSpPr>
            <a:xfrm>
              <a:off x="6922769" y="3332987"/>
              <a:ext cx="912113" cy="235584"/>
              <a:chOff x="6922769" y="3332987"/>
              <a:chExt cx="912113" cy="235584"/>
            </a:xfrm>
          </p:grpSpPr>
          <p:sp>
            <p:nvSpPr>
              <p:cNvPr id="3749" name="Google Shape;3749;p68"/>
              <p:cNvSpPr/>
              <p:nvPr/>
            </p:nvSpPr>
            <p:spPr>
              <a:xfrm>
                <a:off x="6922769" y="3404615"/>
                <a:ext cx="71120" cy="79375"/>
              </a:xfrm>
              <a:custGeom>
                <a:rect b="b" l="l" r="r" t="t"/>
                <a:pathLst>
                  <a:path extrusionOk="0" h="79375" w="71120">
                    <a:moveTo>
                      <a:pt x="0" y="24384"/>
                    </a:moveTo>
                    <a:lnTo>
                      <a:pt x="19050" y="61722"/>
                    </a:lnTo>
                    <a:lnTo>
                      <a:pt x="19812" y="67056"/>
                    </a:lnTo>
                    <a:lnTo>
                      <a:pt x="19812" y="73152"/>
                    </a:lnTo>
                    <a:lnTo>
                      <a:pt x="20574" y="79248"/>
                    </a:lnTo>
                    <a:lnTo>
                      <a:pt x="19812" y="70866"/>
                    </a:lnTo>
                    <a:lnTo>
                      <a:pt x="19812" y="63246"/>
                    </a:lnTo>
                    <a:lnTo>
                      <a:pt x="19812" y="55626"/>
                    </a:lnTo>
                    <a:lnTo>
                      <a:pt x="29718" y="12954"/>
                    </a:lnTo>
                    <a:lnTo>
                      <a:pt x="53340" y="762"/>
                    </a:lnTo>
                    <a:lnTo>
                      <a:pt x="58674" y="0"/>
                    </a:lnTo>
                    <a:lnTo>
                      <a:pt x="64769" y="762"/>
                    </a:lnTo>
                    <a:lnTo>
                      <a:pt x="70866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0" name="Google Shape;3750;p68"/>
              <p:cNvSpPr/>
              <p:nvPr/>
            </p:nvSpPr>
            <p:spPr>
              <a:xfrm>
                <a:off x="7014055" y="3409187"/>
                <a:ext cx="33020" cy="83820"/>
              </a:xfrm>
              <a:custGeom>
                <a:rect b="b" l="l" r="r" t="t"/>
                <a:pathLst>
                  <a:path extrusionOk="0" h="83820" w="33020">
                    <a:moveTo>
                      <a:pt x="13108" y="0"/>
                    </a:moveTo>
                    <a:lnTo>
                      <a:pt x="154" y="40386"/>
                    </a:lnTo>
                    <a:lnTo>
                      <a:pt x="0" y="49303"/>
                    </a:lnTo>
                    <a:lnTo>
                      <a:pt x="59" y="58578"/>
                    </a:lnTo>
                    <a:lnTo>
                      <a:pt x="1119" y="67710"/>
                    </a:lnTo>
                    <a:lnTo>
                      <a:pt x="3964" y="76200"/>
                    </a:lnTo>
                    <a:lnTo>
                      <a:pt x="8393" y="81093"/>
                    </a:lnTo>
                    <a:lnTo>
                      <a:pt x="14251" y="83343"/>
                    </a:lnTo>
                    <a:lnTo>
                      <a:pt x="20681" y="83165"/>
                    </a:lnTo>
                    <a:lnTo>
                      <a:pt x="26824" y="80772"/>
                    </a:lnTo>
                    <a:lnTo>
                      <a:pt x="28348" y="78486"/>
                    </a:lnTo>
                    <a:lnTo>
                      <a:pt x="30634" y="76200"/>
                    </a:lnTo>
                    <a:lnTo>
                      <a:pt x="3292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1" name="Google Shape;3751;p68"/>
              <p:cNvSpPr/>
              <p:nvPr/>
            </p:nvSpPr>
            <p:spPr>
              <a:xfrm>
                <a:off x="7016495" y="3402270"/>
                <a:ext cx="43815" cy="27304"/>
              </a:xfrm>
              <a:custGeom>
                <a:rect b="b" l="l" r="r" t="t"/>
                <a:pathLst>
                  <a:path extrusionOk="0" h="27304" w="43815">
                    <a:moveTo>
                      <a:pt x="0" y="18347"/>
                    </a:moveTo>
                    <a:lnTo>
                      <a:pt x="9644" y="24336"/>
                    </a:lnTo>
                    <a:lnTo>
                      <a:pt x="17145" y="26824"/>
                    </a:lnTo>
                    <a:lnTo>
                      <a:pt x="24645" y="24884"/>
                    </a:lnTo>
                    <a:lnTo>
                      <a:pt x="34290" y="17585"/>
                    </a:lnTo>
                    <a:lnTo>
                      <a:pt x="38862" y="13775"/>
                    </a:lnTo>
                    <a:lnTo>
                      <a:pt x="43434" y="6917"/>
                    </a:lnTo>
                    <a:lnTo>
                      <a:pt x="36576" y="3107"/>
                    </a:lnTo>
                    <a:lnTo>
                      <a:pt x="30491" y="1023"/>
                    </a:lnTo>
                    <a:lnTo>
                      <a:pt x="23907" y="154"/>
                    </a:lnTo>
                    <a:lnTo>
                      <a:pt x="17180" y="0"/>
                    </a:lnTo>
                    <a:lnTo>
                      <a:pt x="10667" y="59"/>
                    </a:lnTo>
                    <a:lnTo>
                      <a:pt x="6857" y="59"/>
                    </a:lnTo>
                    <a:lnTo>
                      <a:pt x="4571" y="5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2" name="Google Shape;3752;p68"/>
              <p:cNvSpPr/>
              <p:nvPr/>
            </p:nvSpPr>
            <p:spPr>
              <a:xfrm>
                <a:off x="7101673" y="3359657"/>
                <a:ext cx="5715" cy="208914"/>
              </a:xfrm>
              <a:custGeom>
                <a:rect b="b" l="l" r="r" t="t"/>
                <a:pathLst>
                  <a:path extrusionOk="0" h="208914" w="5715">
                    <a:moveTo>
                      <a:pt x="2452" y="0"/>
                    </a:moveTo>
                    <a:lnTo>
                      <a:pt x="2893" y="21133"/>
                    </a:lnTo>
                    <a:lnTo>
                      <a:pt x="3119" y="42195"/>
                    </a:lnTo>
                    <a:lnTo>
                      <a:pt x="3202" y="63115"/>
                    </a:lnTo>
                    <a:lnTo>
                      <a:pt x="3214" y="83820"/>
                    </a:lnTo>
                    <a:lnTo>
                      <a:pt x="2047" y="113811"/>
                    </a:lnTo>
                    <a:lnTo>
                      <a:pt x="166" y="145446"/>
                    </a:lnTo>
                    <a:lnTo>
                      <a:pt x="0" y="176938"/>
                    </a:lnTo>
                    <a:lnTo>
                      <a:pt x="3976" y="206502"/>
                    </a:lnTo>
                    <a:lnTo>
                      <a:pt x="4738" y="207264"/>
                    </a:lnTo>
                    <a:lnTo>
                      <a:pt x="4738" y="208026"/>
                    </a:lnTo>
                    <a:lnTo>
                      <a:pt x="5500" y="2087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3" name="Google Shape;3753;p68"/>
              <p:cNvSpPr/>
              <p:nvPr/>
            </p:nvSpPr>
            <p:spPr>
              <a:xfrm>
                <a:off x="7110221" y="3412807"/>
                <a:ext cx="49529" cy="66039"/>
              </a:xfrm>
              <a:custGeom>
                <a:rect b="b" l="l" r="r" t="t"/>
                <a:pathLst>
                  <a:path extrusionOk="0" h="66039" w="49529">
                    <a:moveTo>
                      <a:pt x="0" y="15430"/>
                    </a:moveTo>
                    <a:lnTo>
                      <a:pt x="3143" y="6191"/>
                    </a:lnTo>
                    <a:lnTo>
                      <a:pt x="6857" y="1523"/>
                    </a:lnTo>
                    <a:lnTo>
                      <a:pt x="12858" y="0"/>
                    </a:lnTo>
                    <a:lnTo>
                      <a:pt x="22859" y="190"/>
                    </a:lnTo>
                    <a:lnTo>
                      <a:pt x="49351" y="31968"/>
                    </a:lnTo>
                    <a:lnTo>
                      <a:pt x="47910" y="41624"/>
                    </a:lnTo>
                    <a:lnTo>
                      <a:pt x="44041" y="50565"/>
                    </a:lnTo>
                    <a:lnTo>
                      <a:pt x="38100" y="58864"/>
                    </a:lnTo>
                    <a:lnTo>
                      <a:pt x="33528" y="63436"/>
                    </a:lnTo>
                    <a:lnTo>
                      <a:pt x="32766" y="64960"/>
                    </a:lnTo>
                    <a:lnTo>
                      <a:pt x="28194" y="65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4" name="Google Shape;3754;p68"/>
              <p:cNvSpPr/>
              <p:nvPr/>
            </p:nvSpPr>
            <p:spPr>
              <a:xfrm>
                <a:off x="7197851" y="3336797"/>
                <a:ext cx="5079" cy="139700"/>
              </a:xfrm>
              <a:custGeom>
                <a:rect b="b" l="l" r="r" t="t"/>
                <a:pathLst>
                  <a:path extrusionOk="0" h="139700" w="5079">
                    <a:moveTo>
                      <a:pt x="0" y="0"/>
                    </a:moveTo>
                    <a:lnTo>
                      <a:pt x="1250" y="13132"/>
                    </a:lnTo>
                    <a:lnTo>
                      <a:pt x="2571" y="26193"/>
                    </a:lnTo>
                    <a:lnTo>
                      <a:pt x="3750" y="39112"/>
                    </a:lnTo>
                    <a:lnTo>
                      <a:pt x="4572" y="51816"/>
                    </a:lnTo>
                    <a:lnTo>
                      <a:pt x="4679" y="66222"/>
                    </a:lnTo>
                    <a:lnTo>
                      <a:pt x="4857" y="80772"/>
                    </a:lnTo>
                    <a:lnTo>
                      <a:pt x="4893" y="95321"/>
                    </a:lnTo>
                    <a:lnTo>
                      <a:pt x="4572" y="109728"/>
                    </a:lnTo>
                    <a:lnTo>
                      <a:pt x="4572" y="117157"/>
                    </a:lnTo>
                    <a:lnTo>
                      <a:pt x="4572" y="124586"/>
                    </a:lnTo>
                    <a:lnTo>
                      <a:pt x="4572" y="132016"/>
                    </a:lnTo>
                    <a:lnTo>
                      <a:pt x="4572" y="1394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5" name="Google Shape;3755;p68"/>
              <p:cNvSpPr/>
              <p:nvPr/>
            </p:nvSpPr>
            <p:spPr>
              <a:xfrm>
                <a:off x="7232903" y="3387089"/>
                <a:ext cx="70484" cy="86995"/>
              </a:xfrm>
              <a:custGeom>
                <a:rect b="b" l="l" r="r" t="t"/>
                <a:pathLst>
                  <a:path extrusionOk="0" h="86995" w="70484">
                    <a:moveTo>
                      <a:pt x="47244" y="36575"/>
                    </a:moveTo>
                    <a:lnTo>
                      <a:pt x="44065" y="28694"/>
                    </a:lnTo>
                    <a:lnTo>
                      <a:pt x="41243" y="20954"/>
                    </a:lnTo>
                    <a:lnTo>
                      <a:pt x="38564" y="13215"/>
                    </a:lnTo>
                    <a:lnTo>
                      <a:pt x="35814" y="5333"/>
                    </a:lnTo>
                    <a:lnTo>
                      <a:pt x="34290" y="2285"/>
                    </a:lnTo>
                    <a:lnTo>
                      <a:pt x="34290" y="1523"/>
                    </a:lnTo>
                    <a:lnTo>
                      <a:pt x="32766" y="0"/>
                    </a:lnTo>
                    <a:lnTo>
                      <a:pt x="27027" y="4929"/>
                    </a:lnTo>
                    <a:lnTo>
                      <a:pt x="22288" y="12001"/>
                    </a:lnTo>
                    <a:lnTo>
                      <a:pt x="18407" y="19931"/>
                    </a:lnTo>
                    <a:lnTo>
                      <a:pt x="15240" y="27431"/>
                    </a:lnTo>
                    <a:lnTo>
                      <a:pt x="9644" y="39576"/>
                    </a:lnTo>
                    <a:lnTo>
                      <a:pt x="4762" y="52006"/>
                    </a:lnTo>
                    <a:lnTo>
                      <a:pt x="1309" y="64722"/>
                    </a:lnTo>
                    <a:lnTo>
                      <a:pt x="0" y="77723"/>
                    </a:lnTo>
                    <a:lnTo>
                      <a:pt x="1821" y="84343"/>
                    </a:lnTo>
                    <a:lnTo>
                      <a:pt x="7143" y="86677"/>
                    </a:lnTo>
                    <a:lnTo>
                      <a:pt x="14037" y="85867"/>
                    </a:lnTo>
                    <a:lnTo>
                      <a:pt x="43434" y="53339"/>
                    </a:lnTo>
                    <a:lnTo>
                      <a:pt x="46482" y="46481"/>
                    </a:lnTo>
                    <a:lnTo>
                      <a:pt x="47244" y="38099"/>
                    </a:lnTo>
                    <a:lnTo>
                      <a:pt x="48768" y="30479"/>
                    </a:lnTo>
                    <a:lnTo>
                      <a:pt x="48768" y="35051"/>
                    </a:lnTo>
                    <a:lnTo>
                      <a:pt x="48768" y="38099"/>
                    </a:lnTo>
                    <a:lnTo>
                      <a:pt x="48768" y="43433"/>
                    </a:lnTo>
                    <a:lnTo>
                      <a:pt x="49851" y="51315"/>
                    </a:lnTo>
                    <a:lnTo>
                      <a:pt x="51149" y="59626"/>
                    </a:lnTo>
                    <a:lnTo>
                      <a:pt x="53161" y="67651"/>
                    </a:lnTo>
                    <a:lnTo>
                      <a:pt x="56388" y="74675"/>
                    </a:lnTo>
                    <a:lnTo>
                      <a:pt x="60960" y="81533"/>
                    </a:lnTo>
                    <a:lnTo>
                      <a:pt x="64008" y="81533"/>
                    </a:lnTo>
                    <a:lnTo>
                      <a:pt x="70104" y="822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6" name="Google Shape;3756;p68"/>
              <p:cNvSpPr/>
              <p:nvPr/>
            </p:nvSpPr>
            <p:spPr>
              <a:xfrm>
                <a:off x="7323200" y="3382517"/>
                <a:ext cx="123190" cy="80010"/>
              </a:xfrm>
              <a:custGeom>
                <a:rect b="b" l="l" r="r" t="t"/>
                <a:pathLst>
                  <a:path extrusionOk="0" h="80010" w="123190">
                    <a:moveTo>
                      <a:pt x="27813" y="0"/>
                    </a:moveTo>
                    <a:lnTo>
                      <a:pt x="3810" y="31182"/>
                    </a:lnTo>
                    <a:lnTo>
                      <a:pt x="0" y="56507"/>
                    </a:lnTo>
                    <a:lnTo>
                      <a:pt x="1905" y="65722"/>
                    </a:lnTo>
                    <a:lnTo>
                      <a:pt x="7239" y="72937"/>
                    </a:lnTo>
                    <a:lnTo>
                      <a:pt x="17145" y="77724"/>
                    </a:lnTo>
                    <a:lnTo>
                      <a:pt x="29587" y="79521"/>
                    </a:lnTo>
                    <a:lnTo>
                      <a:pt x="42386" y="78390"/>
                    </a:lnTo>
                    <a:lnTo>
                      <a:pt x="84677" y="55911"/>
                    </a:lnTo>
                    <a:lnTo>
                      <a:pt x="98440" y="16442"/>
                    </a:lnTo>
                    <a:lnTo>
                      <a:pt x="61341" y="39052"/>
                    </a:lnTo>
                    <a:lnTo>
                      <a:pt x="82760" y="72913"/>
                    </a:lnTo>
                    <a:lnTo>
                      <a:pt x="114966" y="71449"/>
                    </a:lnTo>
                    <a:lnTo>
                      <a:pt x="123063" y="693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7" name="Google Shape;3757;p68"/>
              <p:cNvSpPr/>
              <p:nvPr/>
            </p:nvSpPr>
            <p:spPr>
              <a:xfrm>
                <a:off x="7463599" y="3393185"/>
                <a:ext cx="261620" cy="67945"/>
              </a:xfrm>
              <a:custGeom>
                <a:rect b="b" l="l" r="r" t="t"/>
                <a:pathLst>
                  <a:path extrusionOk="0" h="67945" w="261620">
                    <a:moveTo>
                      <a:pt x="4000" y="28956"/>
                    </a:moveTo>
                    <a:lnTo>
                      <a:pt x="1428" y="38481"/>
                    </a:lnTo>
                    <a:lnTo>
                      <a:pt x="0" y="46291"/>
                    </a:lnTo>
                    <a:lnTo>
                      <a:pt x="571" y="53816"/>
                    </a:lnTo>
                    <a:lnTo>
                      <a:pt x="4000" y="62484"/>
                    </a:lnTo>
                    <a:lnTo>
                      <a:pt x="7048" y="67818"/>
                    </a:lnTo>
                    <a:lnTo>
                      <a:pt x="9334" y="67056"/>
                    </a:lnTo>
                    <a:lnTo>
                      <a:pt x="14668" y="67818"/>
                    </a:lnTo>
                    <a:lnTo>
                      <a:pt x="16954" y="61722"/>
                    </a:lnTo>
                    <a:lnTo>
                      <a:pt x="16192" y="55626"/>
                    </a:lnTo>
                    <a:lnTo>
                      <a:pt x="16954" y="48768"/>
                    </a:lnTo>
                    <a:lnTo>
                      <a:pt x="32956" y="16002"/>
                    </a:lnTo>
                    <a:lnTo>
                      <a:pt x="36004" y="19812"/>
                    </a:lnTo>
                    <a:lnTo>
                      <a:pt x="40576" y="25908"/>
                    </a:lnTo>
                    <a:lnTo>
                      <a:pt x="42862" y="35052"/>
                    </a:lnTo>
                    <a:lnTo>
                      <a:pt x="45148" y="41910"/>
                    </a:lnTo>
                    <a:lnTo>
                      <a:pt x="45910" y="46482"/>
                    </a:lnTo>
                    <a:lnTo>
                      <a:pt x="47434" y="49530"/>
                    </a:lnTo>
                    <a:lnTo>
                      <a:pt x="48958" y="51816"/>
                    </a:lnTo>
                    <a:lnTo>
                      <a:pt x="53530" y="48768"/>
                    </a:lnTo>
                    <a:lnTo>
                      <a:pt x="53530" y="46482"/>
                    </a:lnTo>
                    <a:lnTo>
                      <a:pt x="55816" y="41148"/>
                    </a:lnTo>
                    <a:lnTo>
                      <a:pt x="59626" y="33528"/>
                    </a:lnTo>
                    <a:lnTo>
                      <a:pt x="63436" y="25908"/>
                    </a:lnTo>
                    <a:lnTo>
                      <a:pt x="68008" y="19050"/>
                    </a:lnTo>
                    <a:lnTo>
                      <a:pt x="70294" y="16002"/>
                    </a:lnTo>
                    <a:lnTo>
                      <a:pt x="77152" y="10668"/>
                    </a:lnTo>
                    <a:lnTo>
                      <a:pt x="80962" y="15240"/>
                    </a:lnTo>
                    <a:lnTo>
                      <a:pt x="86165" y="22824"/>
                    </a:lnTo>
                    <a:lnTo>
                      <a:pt x="90011" y="31337"/>
                    </a:lnTo>
                    <a:lnTo>
                      <a:pt x="93714" y="39993"/>
                    </a:lnTo>
                    <a:lnTo>
                      <a:pt x="98488" y="48006"/>
                    </a:lnTo>
                    <a:lnTo>
                      <a:pt x="104048" y="53578"/>
                    </a:lnTo>
                    <a:lnTo>
                      <a:pt x="110394" y="57721"/>
                    </a:lnTo>
                    <a:lnTo>
                      <a:pt x="117455" y="60436"/>
                    </a:lnTo>
                    <a:lnTo>
                      <a:pt x="125158" y="61722"/>
                    </a:lnTo>
                    <a:lnTo>
                      <a:pt x="133885" y="61662"/>
                    </a:lnTo>
                    <a:lnTo>
                      <a:pt x="163353" y="36290"/>
                    </a:lnTo>
                    <a:lnTo>
                      <a:pt x="152590" y="1524"/>
                    </a:lnTo>
                    <a:lnTo>
                      <a:pt x="146006" y="2440"/>
                    </a:lnTo>
                    <a:lnTo>
                      <a:pt x="148780" y="42672"/>
                    </a:lnTo>
                    <a:lnTo>
                      <a:pt x="196024" y="42672"/>
                    </a:lnTo>
                    <a:lnTo>
                      <a:pt x="211264" y="24384"/>
                    </a:lnTo>
                    <a:lnTo>
                      <a:pt x="212026" y="19812"/>
                    </a:lnTo>
                    <a:lnTo>
                      <a:pt x="212026" y="11430"/>
                    </a:lnTo>
                    <a:lnTo>
                      <a:pt x="207454" y="8382"/>
                    </a:lnTo>
                    <a:lnTo>
                      <a:pt x="206692" y="8382"/>
                    </a:lnTo>
                    <a:lnTo>
                      <a:pt x="205930" y="8382"/>
                    </a:lnTo>
                    <a:lnTo>
                      <a:pt x="204406" y="12192"/>
                    </a:lnTo>
                    <a:lnTo>
                      <a:pt x="202882" y="17526"/>
                    </a:lnTo>
                    <a:lnTo>
                      <a:pt x="202882" y="22860"/>
                    </a:lnTo>
                    <a:lnTo>
                      <a:pt x="202882" y="29718"/>
                    </a:lnTo>
                    <a:lnTo>
                      <a:pt x="200596" y="40386"/>
                    </a:lnTo>
                    <a:lnTo>
                      <a:pt x="203644" y="46482"/>
                    </a:lnTo>
                    <a:lnTo>
                      <a:pt x="205930" y="50292"/>
                    </a:lnTo>
                    <a:lnTo>
                      <a:pt x="207454" y="49530"/>
                    </a:lnTo>
                    <a:lnTo>
                      <a:pt x="210502" y="50292"/>
                    </a:lnTo>
                    <a:lnTo>
                      <a:pt x="211407" y="43564"/>
                    </a:lnTo>
                    <a:lnTo>
                      <a:pt x="212026" y="37052"/>
                    </a:lnTo>
                    <a:lnTo>
                      <a:pt x="212645" y="30682"/>
                    </a:lnTo>
                    <a:lnTo>
                      <a:pt x="213550" y="24384"/>
                    </a:lnTo>
                    <a:lnTo>
                      <a:pt x="215836" y="16764"/>
                    </a:lnTo>
                    <a:lnTo>
                      <a:pt x="219646" y="7620"/>
                    </a:lnTo>
                    <a:lnTo>
                      <a:pt x="226504" y="3810"/>
                    </a:lnTo>
                    <a:lnTo>
                      <a:pt x="231838" y="0"/>
                    </a:lnTo>
                    <a:lnTo>
                      <a:pt x="235648" y="3048"/>
                    </a:lnTo>
                    <a:lnTo>
                      <a:pt x="238696" y="8382"/>
                    </a:lnTo>
                    <a:lnTo>
                      <a:pt x="241744" y="15240"/>
                    </a:lnTo>
                    <a:lnTo>
                      <a:pt x="242506" y="22860"/>
                    </a:lnTo>
                    <a:lnTo>
                      <a:pt x="244792" y="30480"/>
                    </a:lnTo>
                    <a:lnTo>
                      <a:pt x="246316" y="35052"/>
                    </a:lnTo>
                    <a:lnTo>
                      <a:pt x="247840" y="38100"/>
                    </a:lnTo>
                    <a:lnTo>
                      <a:pt x="252412" y="38862"/>
                    </a:lnTo>
                    <a:lnTo>
                      <a:pt x="256984" y="38862"/>
                    </a:lnTo>
                    <a:lnTo>
                      <a:pt x="258508" y="38862"/>
                    </a:lnTo>
                    <a:lnTo>
                      <a:pt x="261556" y="373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8" name="Google Shape;3758;p68"/>
              <p:cNvSpPr/>
              <p:nvPr/>
            </p:nvSpPr>
            <p:spPr>
              <a:xfrm>
                <a:off x="7740395" y="3332987"/>
                <a:ext cx="12700" cy="110489"/>
              </a:xfrm>
              <a:custGeom>
                <a:rect b="b" l="l" r="r" t="t"/>
                <a:pathLst>
                  <a:path extrusionOk="0" h="110489" w="12700">
                    <a:moveTo>
                      <a:pt x="12192" y="0"/>
                    </a:moveTo>
                    <a:lnTo>
                      <a:pt x="8763" y="41898"/>
                    </a:lnTo>
                    <a:lnTo>
                      <a:pt x="5155" y="65222"/>
                    </a:lnTo>
                    <a:lnTo>
                      <a:pt x="3524" y="74676"/>
                    </a:lnTo>
                    <a:lnTo>
                      <a:pt x="2035" y="84129"/>
                    </a:lnTo>
                    <a:lnTo>
                      <a:pt x="762" y="93726"/>
                    </a:lnTo>
                    <a:lnTo>
                      <a:pt x="0" y="97536"/>
                    </a:lnTo>
                    <a:lnTo>
                      <a:pt x="1524" y="107442"/>
                    </a:lnTo>
                    <a:lnTo>
                      <a:pt x="0" y="110489"/>
                    </a:lnTo>
                    <a:lnTo>
                      <a:pt x="0" y="109728"/>
                    </a:lnTo>
                    <a:lnTo>
                      <a:pt x="0" y="108204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59" name="Google Shape;3759;p68"/>
              <p:cNvSpPr/>
              <p:nvPr/>
            </p:nvSpPr>
            <p:spPr>
              <a:xfrm>
                <a:off x="7724394" y="3379469"/>
                <a:ext cx="40640" cy="6985"/>
              </a:xfrm>
              <a:custGeom>
                <a:rect b="b" l="l" r="r" t="t"/>
                <a:pathLst>
                  <a:path extrusionOk="0" h="6985" w="40640">
                    <a:moveTo>
                      <a:pt x="0" y="6858"/>
                    </a:moveTo>
                    <a:lnTo>
                      <a:pt x="10382" y="2893"/>
                    </a:lnTo>
                    <a:lnTo>
                      <a:pt x="19621" y="857"/>
                    </a:lnTo>
                    <a:lnTo>
                      <a:pt x="29146" y="107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60" name="Google Shape;3760;p68"/>
              <p:cNvSpPr/>
              <p:nvPr/>
            </p:nvSpPr>
            <p:spPr>
              <a:xfrm>
                <a:off x="7812023" y="338251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61" name="Google Shape;3761;p68"/>
            <p:cNvSpPr/>
            <p:nvPr/>
          </p:nvSpPr>
          <p:spPr>
            <a:xfrm>
              <a:off x="3846576" y="4118383"/>
              <a:ext cx="116204" cy="20320"/>
            </a:xfrm>
            <a:custGeom>
              <a:rect b="b" l="l" r="r" t="t"/>
              <a:pathLst>
                <a:path extrusionOk="0" h="20320" w="116204">
                  <a:moveTo>
                    <a:pt x="0" y="6322"/>
                  </a:moveTo>
                  <a:lnTo>
                    <a:pt x="11060" y="9655"/>
                  </a:lnTo>
                  <a:lnTo>
                    <a:pt x="21050" y="11846"/>
                  </a:lnTo>
                  <a:lnTo>
                    <a:pt x="31182" y="13180"/>
                  </a:lnTo>
                  <a:lnTo>
                    <a:pt x="42672" y="13942"/>
                  </a:lnTo>
                  <a:lnTo>
                    <a:pt x="54875" y="13287"/>
                  </a:lnTo>
                  <a:lnTo>
                    <a:pt x="66579" y="11560"/>
                  </a:lnTo>
                  <a:lnTo>
                    <a:pt x="78140" y="9120"/>
                  </a:lnTo>
                  <a:lnTo>
                    <a:pt x="89916" y="6322"/>
                  </a:lnTo>
                  <a:lnTo>
                    <a:pt x="95142" y="4405"/>
                  </a:lnTo>
                  <a:lnTo>
                    <a:pt x="102584" y="1845"/>
                  </a:lnTo>
                  <a:lnTo>
                    <a:pt x="110168" y="0"/>
                  </a:lnTo>
                  <a:lnTo>
                    <a:pt x="115823" y="226"/>
                  </a:lnTo>
                  <a:lnTo>
                    <a:pt x="115823" y="988"/>
                  </a:lnTo>
                  <a:lnTo>
                    <a:pt x="115823" y="1750"/>
                  </a:lnTo>
                  <a:lnTo>
                    <a:pt x="113395" y="8465"/>
                  </a:lnTo>
                  <a:lnTo>
                    <a:pt x="109537" y="13180"/>
                  </a:lnTo>
                  <a:lnTo>
                    <a:pt x="104251" y="16752"/>
                  </a:lnTo>
                  <a:lnTo>
                    <a:pt x="97536" y="200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62" name="Google Shape;3762;p68"/>
            <p:cNvGrpSpPr/>
            <p:nvPr/>
          </p:nvGrpSpPr>
          <p:grpSpPr>
            <a:xfrm>
              <a:off x="5947410" y="4452366"/>
              <a:ext cx="124333" cy="174117"/>
              <a:chOff x="5947410" y="4452366"/>
              <a:chExt cx="124333" cy="174117"/>
            </a:xfrm>
          </p:grpSpPr>
          <p:sp>
            <p:nvSpPr>
              <p:cNvPr id="3763" name="Google Shape;3763;p68"/>
              <p:cNvSpPr/>
              <p:nvPr/>
            </p:nvSpPr>
            <p:spPr>
              <a:xfrm>
                <a:off x="5947410" y="4452366"/>
                <a:ext cx="83820" cy="158114"/>
              </a:xfrm>
              <a:custGeom>
                <a:rect b="b" l="l" r="r" t="t"/>
                <a:pathLst>
                  <a:path extrusionOk="0" h="158114" w="83820">
                    <a:moveTo>
                      <a:pt x="0" y="87629"/>
                    </a:moveTo>
                    <a:lnTo>
                      <a:pt x="35897" y="63412"/>
                    </a:lnTo>
                    <a:lnTo>
                      <a:pt x="62579" y="33242"/>
                    </a:lnTo>
                    <a:lnTo>
                      <a:pt x="67817" y="9143"/>
                    </a:lnTo>
                    <a:lnTo>
                      <a:pt x="66293" y="1523"/>
                    </a:lnTo>
                    <a:lnTo>
                      <a:pt x="52577" y="0"/>
                    </a:lnTo>
                    <a:lnTo>
                      <a:pt x="46481" y="3047"/>
                    </a:lnTo>
                    <a:lnTo>
                      <a:pt x="25145" y="46481"/>
                    </a:lnTo>
                    <a:lnTo>
                      <a:pt x="23002" y="95773"/>
                    </a:lnTo>
                    <a:lnTo>
                      <a:pt x="23622" y="112013"/>
                    </a:lnTo>
                    <a:lnTo>
                      <a:pt x="23872" y="122289"/>
                    </a:lnTo>
                    <a:lnTo>
                      <a:pt x="24479" y="132492"/>
                    </a:lnTo>
                    <a:lnTo>
                      <a:pt x="25229" y="142553"/>
                    </a:lnTo>
                    <a:lnTo>
                      <a:pt x="25908" y="152399"/>
                    </a:lnTo>
                    <a:lnTo>
                      <a:pt x="25908" y="157733"/>
                    </a:lnTo>
                    <a:lnTo>
                      <a:pt x="25908" y="150113"/>
                    </a:lnTo>
                    <a:lnTo>
                      <a:pt x="25908" y="144779"/>
                    </a:lnTo>
                    <a:lnTo>
                      <a:pt x="26503" y="133409"/>
                    </a:lnTo>
                    <a:lnTo>
                      <a:pt x="40671" y="96309"/>
                    </a:lnTo>
                    <a:lnTo>
                      <a:pt x="58674" y="87629"/>
                    </a:lnTo>
                    <a:lnTo>
                      <a:pt x="66294" y="88391"/>
                    </a:lnTo>
                    <a:lnTo>
                      <a:pt x="81545" y="124622"/>
                    </a:lnTo>
                    <a:lnTo>
                      <a:pt x="82296" y="131825"/>
                    </a:lnTo>
                    <a:lnTo>
                      <a:pt x="83058" y="138683"/>
                    </a:lnTo>
                    <a:lnTo>
                      <a:pt x="83058" y="140207"/>
                    </a:lnTo>
                    <a:lnTo>
                      <a:pt x="83820" y="14401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64" name="Google Shape;3764;p68"/>
              <p:cNvSpPr/>
              <p:nvPr/>
            </p:nvSpPr>
            <p:spPr>
              <a:xfrm>
                <a:off x="6068568" y="4571238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0" y="0"/>
                    </a:moveTo>
                    <a:lnTo>
                      <a:pt x="11" y="8453"/>
                    </a:lnTo>
                    <a:lnTo>
                      <a:pt x="95" y="16763"/>
                    </a:lnTo>
                    <a:lnTo>
                      <a:pt x="321" y="25074"/>
                    </a:lnTo>
                    <a:lnTo>
                      <a:pt x="762" y="33527"/>
                    </a:lnTo>
                    <a:lnTo>
                      <a:pt x="762" y="41147"/>
                    </a:lnTo>
                    <a:lnTo>
                      <a:pt x="1524" y="47243"/>
                    </a:lnTo>
                    <a:lnTo>
                      <a:pt x="3048" y="548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65" name="Google Shape;3765;p68"/>
            <p:cNvSpPr/>
            <p:nvPr/>
          </p:nvSpPr>
          <p:spPr>
            <a:xfrm>
              <a:off x="6146291" y="4575440"/>
              <a:ext cx="24129" cy="60325"/>
            </a:xfrm>
            <a:custGeom>
              <a:rect b="b" l="l" r="r" t="t"/>
              <a:pathLst>
                <a:path extrusionOk="0" h="60325" w="24129">
                  <a:moveTo>
                    <a:pt x="0" y="1131"/>
                  </a:moveTo>
                  <a:lnTo>
                    <a:pt x="8512" y="0"/>
                  </a:lnTo>
                  <a:lnTo>
                    <a:pt x="15525" y="83"/>
                  </a:lnTo>
                  <a:lnTo>
                    <a:pt x="20681" y="3167"/>
                  </a:lnTo>
                  <a:lnTo>
                    <a:pt x="23622" y="11037"/>
                  </a:lnTo>
                  <a:lnTo>
                    <a:pt x="23931" y="20157"/>
                  </a:lnTo>
                  <a:lnTo>
                    <a:pt x="22669" y="29134"/>
                  </a:lnTo>
                  <a:lnTo>
                    <a:pt x="19978" y="37826"/>
                  </a:lnTo>
                  <a:lnTo>
                    <a:pt x="16002" y="46089"/>
                  </a:lnTo>
                  <a:lnTo>
                    <a:pt x="12954" y="51423"/>
                  </a:lnTo>
                  <a:lnTo>
                    <a:pt x="9144" y="56757"/>
                  </a:lnTo>
                  <a:lnTo>
                    <a:pt x="3810" y="5980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66" name="Google Shape;3766;p68"/>
            <p:cNvSpPr/>
            <p:nvPr/>
          </p:nvSpPr>
          <p:spPr>
            <a:xfrm>
              <a:off x="6785609" y="4594097"/>
              <a:ext cx="24765" cy="59689"/>
            </a:xfrm>
            <a:custGeom>
              <a:rect b="b" l="l" r="r" t="t"/>
              <a:pathLst>
                <a:path extrusionOk="0" h="59689" w="24765">
                  <a:moveTo>
                    <a:pt x="24383" y="0"/>
                  </a:moveTo>
                  <a:lnTo>
                    <a:pt x="20907" y="12430"/>
                  </a:lnTo>
                  <a:lnTo>
                    <a:pt x="17144" y="24574"/>
                  </a:lnTo>
                  <a:lnTo>
                    <a:pt x="12811" y="36433"/>
                  </a:lnTo>
                  <a:lnTo>
                    <a:pt x="7619" y="48006"/>
                  </a:lnTo>
                  <a:lnTo>
                    <a:pt x="4571" y="54864"/>
                  </a:lnTo>
                  <a:lnTo>
                    <a:pt x="3809" y="56388"/>
                  </a:lnTo>
                  <a:lnTo>
                    <a:pt x="0" y="5943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67" name="Google Shape;3767;p68"/>
            <p:cNvGrpSpPr/>
            <p:nvPr/>
          </p:nvGrpSpPr>
          <p:grpSpPr>
            <a:xfrm>
              <a:off x="6919696" y="4411954"/>
              <a:ext cx="192836" cy="199885"/>
              <a:chOff x="6919696" y="4411954"/>
              <a:chExt cx="192836" cy="199885"/>
            </a:xfrm>
          </p:grpSpPr>
          <p:pic>
            <p:nvPicPr>
              <p:cNvPr id="3768" name="Google Shape;3768;p6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19696" y="4411954"/>
                <a:ext cx="86918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9" name="Google Shape;3769;p6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037615" y="4525492"/>
                <a:ext cx="74917" cy="86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70" name="Google Shape;3770;p68"/>
            <p:cNvSpPr/>
            <p:nvPr/>
          </p:nvSpPr>
          <p:spPr>
            <a:xfrm>
              <a:off x="6325361" y="454228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1" name="Google Shape;3771;p68"/>
            <p:cNvSpPr/>
            <p:nvPr/>
          </p:nvSpPr>
          <p:spPr>
            <a:xfrm>
              <a:off x="6435852" y="454304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2" name="Google Shape;3772;p68"/>
            <p:cNvSpPr/>
            <p:nvPr/>
          </p:nvSpPr>
          <p:spPr>
            <a:xfrm>
              <a:off x="6523481" y="4531614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3" name="Google Shape;3773;p68"/>
            <p:cNvSpPr/>
            <p:nvPr/>
          </p:nvSpPr>
          <p:spPr>
            <a:xfrm>
              <a:off x="4098035" y="5263134"/>
              <a:ext cx="92710" cy="13335"/>
            </a:xfrm>
            <a:custGeom>
              <a:rect b="b" l="l" r="r" t="t"/>
              <a:pathLst>
                <a:path extrusionOk="0" h="13335" w="92710">
                  <a:moveTo>
                    <a:pt x="0" y="0"/>
                  </a:moveTo>
                  <a:lnTo>
                    <a:pt x="37933" y="6857"/>
                  </a:lnTo>
                  <a:lnTo>
                    <a:pt x="60650" y="9203"/>
                  </a:lnTo>
                  <a:lnTo>
                    <a:pt x="70104" y="10382"/>
                  </a:lnTo>
                  <a:lnTo>
                    <a:pt x="79557" y="11703"/>
                  </a:lnTo>
                  <a:lnTo>
                    <a:pt x="89154" y="12953"/>
                  </a:lnTo>
                  <a:lnTo>
                    <a:pt x="89916" y="12953"/>
                  </a:lnTo>
                  <a:lnTo>
                    <a:pt x="91440" y="12953"/>
                  </a:lnTo>
                  <a:lnTo>
                    <a:pt x="92202" y="1295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74" name="Google Shape;3774;p68"/>
            <p:cNvSpPr/>
            <p:nvPr/>
          </p:nvSpPr>
          <p:spPr>
            <a:xfrm>
              <a:off x="5369814" y="3598164"/>
              <a:ext cx="2393950" cy="142239"/>
            </a:xfrm>
            <a:custGeom>
              <a:rect b="b" l="l" r="r" t="t"/>
              <a:pathLst>
                <a:path extrusionOk="0" h="142239" w="2393950">
                  <a:moveTo>
                    <a:pt x="0" y="130302"/>
                  </a:moveTo>
                  <a:lnTo>
                    <a:pt x="40767" y="137731"/>
                  </a:lnTo>
                  <a:lnTo>
                    <a:pt x="81534" y="141732"/>
                  </a:lnTo>
                  <a:lnTo>
                    <a:pt x="145922" y="142208"/>
                  </a:lnTo>
                  <a:lnTo>
                    <a:pt x="178188" y="141839"/>
                  </a:lnTo>
                  <a:lnTo>
                    <a:pt x="210311" y="140970"/>
                  </a:lnTo>
                  <a:lnTo>
                    <a:pt x="263804" y="138293"/>
                  </a:lnTo>
                  <a:lnTo>
                    <a:pt x="317296" y="135105"/>
                  </a:lnTo>
                  <a:lnTo>
                    <a:pt x="370789" y="131807"/>
                  </a:lnTo>
                  <a:lnTo>
                    <a:pt x="424281" y="128802"/>
                  </a:lnTo>
                  <a:lnTo>
                    <a:pt x="477773" y="126492"/>
                  </a:lnTo>
                  <a:lnTo>
                    <a:pt x="526232" y="125170"/>
                  </a:lnTo>
                  <a:lnTo>
                    <a:pt x="574548" y="124491"/>
                  </a:lnTo>
                  <a:lnTo>
                    <a:pt x="622863" y="124241"/>
                  </a:lnTo>
                  <a:lnTo>
                    <a:pt x="671322" y="124206"/>
                  </a:lnTo>
                  <a:lnTo>
                    <a:pt x="722637" y="124729"/>
                  </a:lnTo>
                  <a:lnTo>
                    <a:pt x="773811" y="124968"/>
                  </a:lnTo>
                  <a:lnTo>
                    <a:pt x="824984" y="124634"/>
                  </a:lnTo>
                  <a:lnTo>
                    <a:pt x="876300" y="123444"/>
                  </a:lnTo>
                  <a:lnTo>
                    <a:pt x="923103" y="122008"/>
                  </a:lnTo>
                  <a:lnTo>
                    <a:pt x="969800" y="120085"/>
                  </a:lnTo>
                  <a:lnTo>
                    <a:pt x="1016412" y="117824"/>
                  </a:lnTo>
                  <a:lnTo>
                    <a:pt x="1062961" y="115372"/>
                  </a:lnTo>
                  <a:lnTo>
                    <a:pt x="1109468" y="112878"/>
                  </a:lnTo>
                  <a:lnTo>
                    <a:pt x="1155954" y="110490"/>
                  </a:lnTo>
                  <a:lnTo>
                    <a:pt x="1211189" y="107819"/>
                  </a:lnTo>
                  <a:lnTo>
                    <a:pt x="1266279" y="105223"/>
                  </a:lnTo>
                  <a:lnTo>
                    <a:pt x="1321259" y="102589"/>
                  </a:lnTo>
                  <a:lnTo>
                    <a:pt x="1376165" y="99809"/>
                  </a:lnTo>
                  <a:lnTo>
                    <a:pt x="1431036" y="96774"/>
                  </a:lnTo>
                  <a:lnTo>
                    <a:pt x="1483071" y="93573"/>
                  </a:lnTo>
                  <a:lnTo>
                    <a:pt x="1534960" y="90373"/>
                  </a:lnTo>
                  <a:lnTo>
                    <a:pt x="1586740" y="87172"/>
                  </a:lnTo>
                  <a:lnTo>
                    <a:pt x="1638446" y="83972"/>
                  </a:lnTo>
                  <a:lnTo>
                    <a:pt x="1690116" y="80772"/>
                  </a:lnTo>
                  <a:lnTo>
                    <a:pt x="1738562" y="77783"/>
                  </a:lnTo>
                  <a:lnTo>
                    <a:pt x="1786794" y="74580"/>
                  </a:lnTo>
                  <a:lnTo>
                    <a:pt x="1834884" y="71235"/>
                  </a:lnTo>
                  <a:lnTo>
                    <a:pt x="1882902" y="67818"/>
                  </a:lnTo>
                  <a:lnTo>
                    <a:pt x="1938337" y="63257"/>
                  </a:lnTo>
                  <a:lnTo>
                    <a:pt x="1993773" y="58769"/>
                  </a:lnTo>
                  <a:lnTo>
                    <a:pt x="2049208" y="54423"/>
                  </a:lnTo>
                  <a:lnTo>
                    <a:pt x="2104644" y="50292"/>
                  </a:lnTo>
                  <a:lnTo>
                    <a:pt x="2141100" y="47672"/>
                  </a:lnTo>
                  <a:lnTo>
                    <a:pt x="2177415" y="45339"/>
                  </a:lnTo>
                  <a:lnTo>
                    <a:pt x="2213729" y="43005"/>
                  </a:lnTo>
                  <a:lnTo>
                    <a:pt x="2274189" y="38076"/>
                  </a:lnTo>
                  <a:lnTo>
                    <a:pt x="2322195" y="32885"/>
                  </a:lnTo>
                  <a:lnTo>
                    <a:pt x="2367819" y="26003"/>
                  </a:lnTo>
                  <a:lnTo>
                    <a:pt x="2391156" y="19050"/>
                  </a:lnTo>
                  <a:lnTo>
                    <a:pt x="2391918" y="19050"/>
                  </a:lnTo>
                  <a:lnTo>
                    <a:pt x="2393442" y="17526"/>
                  </a:lnTo>
                  <a:lnTo>
                    <a:pt x="2387346" y="12192"/>
                  </a:lnTo>
                  <a:lnTo>
                    <a:pt x="2379726" y="9906"/>
                  </a:lnTo>
                  <a:lnTo>
                    <a:pt x="2370582" y="6858"/>
                  </a:lnTo>
                  <a:lnTo>
                    <a:pt x="2364486" y="4572"/>
                  </a:lnTo>
                  <a:lnTo>
                    <a:pt x="2358390" y="2286"/>
                  </a:lnTo>
                  <a:lnTo>
                    <a:pt x="235229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775" name="Google Shape;3775;p68"/>
            <p:cNvGrpSpPr/>
            <p:nvPr/>
          </p:nvGrpSpPr>
          <p:grpSpPr>
            <a:xfrm>
              <a:off x="5080990" y="5144236"/>
              <a:ext cx="781101" cy="273583"/>
              <a:chOff x="5080990" y="5144236"/>
              <a:chExt cx="781101" cy="273583"/>
            </a:xfrm>
          </p:grpSpPr>
          <p:pic>
            <p:nvPicPr>
              <p:cNvPr id="3776" name="Google Shape;3776;p6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080990" y="5144236"/>
                <a:ext cx="225602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77" name="Google Shape;3777;p68"/>
              <p:cNvSpPr/>
              <p:nvPr/>
            </p:nvSpPr>
            <p:spPr>
              <a:xfrm>
                <a:off x="5322570" y="5231130"/>
                <a:ext cx="277495" cy="186689"/>
              </a:xfrm>
              <a:custGeom>
                <a:rect b="b" l="l" r="r" t="t"/>
                <a:pathLst>
                  <a:path extrusionOk="0" h="186689" w="277495">
                    <a:moveTo>
                      <a:pt x="27432" y="27431"/>
                    </a:moveTo>
                    <a:lnTo>
                      <a:pt x="26670" y="17525"/>
                    </a:lnTo>
                    <a:lnTo>
                      <a:pt x="26670" y="11429"/>
                    </a:lnTo>
                    <a:lnTo>
                      <a:pt x="18288" y="5333"/>
                    </a:lnTo>
                    <a:lnTo>
                      <a:pt x="15240" y="2285"/>
                    </a:lnTo>
                    <a:lnTo>
                      <a:pt x="8382" y="0"/>
                    </a:lnTo>
                    <a:lnTo>
                      <a:pt x="6096" y="5333"/>
                    </a:lnTo>
                    <a:lnTo>
                      <a:pt x="3012" y="12811"/>
                    </a:lnTo>
                    <a:lnTo>
                      <a:pt x="1428" y="21145"/>
                    </a:lnTo>
                    <a:lnTo>
                      <a:pt x="845" y="29765"/>
                    </a:lnTo>
                    <a:lnTo>
                      <a:pt x="762" y="38099"/>
                    </a:lnTo>
                    <a:lnTo>
                      <a:pt x="762" y="45719"/>
                    </a:lnTo>
                    <a:lnTo>
                      <a:pt x="0" y="52577"/>
                    </a:lnTo>
                    <a:lnTo>
                      <a:pt x="9144" y="53339"/>
                    </a:lnTo>
                    <a:lnTo>
                      <a:pt x="13716" y="54101"/>
                    </a:lnTo>
                    <a:lnTo>
                      <a:pt x="17526" y="47243"/>
                    </a:lnTo>
                    <a:lnTo>
                      <a:pt x="19812" y="43433"/>
                    </a:lnTo>
                    <a:lnTo>
                      <a:pt x="22860" y="38099"/>
                    </a:lnTo>
                    <a:lnTo>
                      <a:pt x="20574" y="41147"/>
                    </a:lnTo>
                    <a:lnTo>
                      <a:pt x="22860" y="38861"/>
                    </a:lnTo>
                    <a:lnTo>
                      <a:pt x="24455" y="48565"/>
                    </a:lnTo>
                    <a:lnTo>
                      <a:pt x="25908" y="58197"/>
                    </a:lnTo>
                    <a:lnTo>
                      <a:pt x="27360" y="67687"/>
                    </a:lnTo>
                    <a:lnTo>
                      <a:pt x="28956" y="76961"/>
                    </a:lnTo>
                    <a:lnTo>
                      <a:pt x="31111" y="93987"/>
                    </a:lnTo>
                    <a:lnTo>
                      <a:pt x="33051" y="110870"/>
                    </a:lnTo>
                    <a:lnTo>
                      <a:pt x="34849" y="127754"/>
                    </a:lnTo>
                    <a:lnTo>
                      <a:pt x="36576" y="144779"/>
                    </a:lnTo>
                    <a:lnTo>
                      <a:pt x="37540" y="154114"/>
                    </a:lnTo>
                    <a:lnTo>
                      <a:pt x="38576" y="165734"/>
                    </a:lnTo>
                    <a:lnTo>
                      <a:pt x="38611" y="177355"/>
                    </a:lnTo>
                    <a:lnTo>
                      <a:pt x="36576" y="186689"/>
                    </a:lnTo>
                    <a:lnTo>
                      <a:pt x="35814" y="186689"/>
                    </a:lnTo>
                    <a:lnTo>
                      <a:pt x="34290" y="186689"/>
                    </a:lnTo>
                    <a:lnTo>
                      <a:pt x="33528" y="186689"/>
                    </a:lnTo>
                    <a:lnTo>
                      <a:pt x="29503" y="179689"/>
                    </a:lnTo>
                    <a:lnTo>
                      <a:pt x="26479" y="172402"/>
                    </a:lnTo>
                    <a:lnTo>
                      <a:pt x="24312" y="164830"/>
                    </a:lnTo>
                    <a:lnTo>
                      <a:pt x="22860" y="156971"/>
                    </a:lnTo>
                    <a:lnTo>
                      <a:pt x="22181" y="145113"/>
                    </a:lnTo>
                    <a:lnTo>
                      <a:pt x="22574" y="133540"/>
                    </a:lnTo>
                    <a:lnTo>
                      <a:pt x="38862" y="86677"/>
                    </a:lnTo>
                    <a:lnTo>
                      <a:pt x="52578" y="63245"/>
                    </a:lnTo>
                    <a:lnTo>
                      <a:pt x="58578" y="52375"/>
                    </a:lnTo>
                    <a:lnTo>
                      <a:pt x="75438" y="12953"/>
                    </a:lnTo>
                    <a:lnTo>
                      <a:pt x="76200" y="2285"/>
                    </a:lnTo>
                    <a:lnTo>
                      <a:pt x="72390" y="6095"/>
                    </a:lnTo>
                    <a:lnTo>
                      <a:pt x="106299" y="29146"/>
                    </a:lnTo>
                    <a:lnTo>
                      <a:pt x="114038" y="25336"/>
                    </a:lnTo>
                    <a:lnTo>
                      <a:pt x="121920" y="22097"/>
                    </a:lnTo>
                    <a:lnTo>
                      <a:pt x="126492" y="19811"/>
                    </a:lnTo>
                    <a:lnTo>
                      <a:pt x="129540" y="20573"/>
                    </a:lnTo>
                    <a:lnTo>
                      <a:pt x="134112" y="20573"/>
                    </a:lnTo>
                    <a:lnTo>
                      <a:pt x="135862" y="27682"/>
                    </a:lnTo>
                    <a:lnTo>
                      <a:pt x="136683" y="35147"/>
                    </a:lnTo>
                    <a:lnTo>
                      <a:pt x="136790" y="42755"/>
                    </a:lnTo>
                    <a:lnTo>
                      <a:pt x="136398" y="50291"/>
                    </a:lnTo>
                    <a:lnTo>
                      <a:pt x="134504" y="59697"/>
                    </a:lnTo>
                    <a:lnTo>
                      <a:pt x="132111" y="70103"/>
                    </a:lnTo>
                    <a:lnTo>
                      <a:pt x="130718" y="80510"/>
                    </a:lnTo>
                    <a:lnTo>
                      <a:pt x="131826" y="89915"/>
                    </a:lnTo>
                    <a:lnTo>
                      <a:pt x="135457" y="93309"/>
                    </a:lnTo>
                    <a:lnTo>
                      <a:pt x="141446" y="92487"/>
                    </a:lnTo>
                    <a:lnTo>
                      <a:pt x="176819" y="61912"/>
                    </a:lnTo>
                    <a:lnTo>
                      <a:pt x="196929" y="24931"/>
                    </a:lnTo>
                    <a:lnTo>
                      <a:pt x="198882" y="15239"/>
                    </a:lnTo>
                    <a:lnTo>
                      <a:pt x="198882" y="10667"/>
                    </a:lnTo>
                    <a:lnTo>
                      <a:pt x="198882" y="9143"/>
                    </a:lnTo>
                    <a:lnTo>
                      <a:pt x="165354" y="35432"/>
                    </a:lnTo>
                    <a:lnTo>
                      <a:pt x="162306" y="54863"/>
                    </a:lnTo>
                    <a:lnTo>
                      <a:pt x="163353" y="63031"/>
                    </a:lnTo>
                    <a:lnTo>
                      <a:pt x="202501" y="78866"/>
                    </a:lnTo>
                    <a:lnTo>
                      <a:pt x="212859" y="77176"/>
                    </a:lnTo>
                    <a:lnTo>
                      <a:pt x="253150" y="54733"/>
                    </a:lnTo>
                    <a:lnTo>
                      <a:pt x="277368" y="16763"/>
                    </a:lnTo>
                    <a:lnTo>
                      <a:pt x="277368" y="7619"/>
                    </a:lnTo>
                    <a:lnTo>
                      <a:pt x="275082" y="5333"/>
                    </a:lnTo>
                    <a:lnTo>
                      <a:pt x="265938" y="5333"/>
                    </a:lnTo>
                    <a:lnTo>
                      <a:pt x="241077" y="37052"/>
                    </a:lnTo>
                    <a:lnTo>
                      <a:pt x="257556" y="55625"/>
                    </a:lnTo>
                    <a:lnTo>
                      <a:pt x="263652" y="54101"/>
                    </a:lnTo>
                    <a:lnTo>
                      <a:pt x="268986" y="48767"/>
                    </a:lnTo>
                    <a:lnTo>
                      <a:pt x="274320" y="45719"/>
                    </a:lnTo>
                    <a:lnTo>
                      <a:pt x="277368" y="50291"/>
                    </a:lnTo>
                    <a:lnTo>
                      <a:pt x="277368" y="54863"/>
                    </a:lnTo>
                    <a:lnTo>
                      <a:pt x="277368" y="63245"/>
                    </a:lnTo>
                    <a:lnTo>
                      <a:pt x="277094" y="77414"/>
                    </a:lnTo>
                    <a:lnTo>
                      <a:pt x="276320" y="91439"/>
                    </a:lnTo>
                    <a:lnTo>
                      <a:pt x="275117" y="105465"/>
                    </a:lnTo>
                    <a:lnTo>
                      <a:pt x="273558" y="119633"/>
                    </a:lnTo>
                    <a:lnTo>
                      <a:pt x="272367" y="130718"/>
                    </a:lnTo>
                    <a:lnTo>
                      <a:pt x="264414" y="168401"/>
                    </a:lnTo>
                    <a:lnTo>
                      <a:pt x="259080" y="175259"/>
                    </a:lnTo>
                    <a:lnTo>
                      <a:pt x="252984" y="171449"/>
                    </a:lnTo>
                    <a:lnTo>
                      <a:pt x="245364" y="166877"/>
                    </a:lnTo>
                    <a:lnTo>
                      <a:pt x="244602" y="155447"/>
                    </a:lnTo>
                    <a:lnTo>
                      <a:pt x="243840" y="147827"/>
                    </a:lnTo>
                    <a:lnTo>
                      <a:pt x="244066" y="139410"/>
                    </a:lnTo>
                    <a:lnTo>
                      <a:pt x="245649" y="131921"/>
                    </a:lnTo>
                    <a:lnTo>
                      <a:pt x="248233" y="124575"/>
                    </a:lnTo>
                    <a:lnTo>
                      <a:pt x="251460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778" name="Google Shape;3778;p6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623582" y="5180050"/>
                <a:ext cx="238509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79" name="Google Shape;3779;p68"/>
            <p:cNvGrpSpPr/>
            <p:nvPr/>
          </p:nvGrpSpPr>
          <p:grpSpPr>
            <a:xfrm>
              <a:off x="6281902" y="5108422"/>
              <a:ext cx="124485" cy="213894"/>
              <a:chOff x="6281902" y="5108422"/>
              <a:chExt cx="124485" cy="213894"/>
            </a:xfrm>
          </p:grpSpPr>
          <p:pic>
            <p:nvPicPr>
              <p:cNvPr id="3780" name="Google Shape;3780;p68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281902" y="5108422"/>
                <a:ext cx="8463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1" name="Google Shape;3781;p68"/>
              <p:cNvSpPr/>
              <p:nvPr/>
            </p:nvSpPr>
            <p:spPr>
              <a:xfrm>
                <a:off x="6403848" y="5252466"/>
                <a:ext cx="2539" cy="69850"/>
              </a:xfrm>
              <a:custGeom>
                <a:rect b="b" l="l" r="r" t="t"/>
                <a:pathLst>
                  <a:path extrusionOk="0" h="69850" w="2539">
                    <a:moveTo>
                      <a:pt x="0" y="0"/>
                    </a:moveTo>
                    <a:lnTo>
                      <a:pt x="1524" y="40386"/>
                    </a:lnTo>
                    <a:lnTo>
                      <a:pt x="1535" y="47374"/>
                    </a:lnTo>
                    <a:lnTo>
                      <a:pt x="1619" y="54578"/>
                    </a:lnTo>
                    <a:lnTo>
                      <a:pt x="1845" y="61924"/>
                    </a:lnTo>
                    <a:lnTo>
                      <a:pt x="2286" y="693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82" name="Google Shape;3782;p68"/>
            <p:cNvSpPr/>
            <p:nvPr/>
          </p:nvSpPr>
          <p:spPr>
            <a:xfrm>
              <a:off x="6481571" y="5260085"/>
              <a:ext cx="17145" cy="46989"/>
            </a:xfrm>
            <a:custGeom>
              <a:rect b="b" l="l" r="r" t="t"/>
              <a:pathLst>
                <a:path extrusionOk="0" h="46989" w="17145">
                  <a:moveTo>
                    <a:pt x="0" y="761"/>
                  </a:moveTo>
                  <a:lnTo>
                    <a:pt x="11430" y="761"/>
                  </a:lnTo>
                  <a:lnTo>
                    <a:pt x="15240" y="0"/>
                  </a:lnTo>
                  <a:lnTo>
                    <a:pt x="16764" y="12953"/>
                  </a:lnTo>
                  <a:lnTo>
                    <a:pt x="5334" y="44957"/>
                  </a:lnTo>
                  <a:lnTo>
                    <a:pt x="3048" y="4648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83" name="Google Shape;3783;p68"/>
            <p:cNvSpPr/>
            <p:nvPr/>
          </p:nvSpPr>
          <p:spPr>
            <a:xfrm>
              <a:off x="6656831" y="52075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84" name="Google Shape;3784;p68"/>
            <p:cNvSpPr/>
            <p:nvPr/>
          </p:nvSpPr>
          <p:spPr>
            <a:xfrm>
              <a:off x="6759702" y="5204459"/>
              <a:ext cx="76200" cy="26035"/>
            </a:xfrm>
            <a:custGeom>
              <a:rect b="b" l="l" r="r" t="t"/>
              <a:pathLst>
                <a:path extrusionOk="0" h="26035" w="76200">
                  <a:moveTo>
                    <a:pt x="22860" y="5334"/>
                  </a:move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close/>
                </a:path>
                <a:path extrusionOk="0" h="26035" w="76200">
                  <a:moveTo>
                    <a:pt x="76200" y="8382"/>
                  </a:moveTo>
                  <a:lnTo>
                    <a:pt x="70866" y="3048"/>
                  </a:lnTo>
                  <a:lnTo>
                    <a:pt x="57912" y="3048"/>
                  </a:lnTo>
                  <a:lnTo>
                    <a:pt x="52578" y="8382"/>
                  </a:lnTo>
                  <a:lnTo>
                    <a:pt x="52578" y="20574"/>
                  </a:lnTo>
                  <a:lnTo>
                    <a:pt x="57912" y="25908"/>
                  </a:lnTo>
                  <a:lnTo>
                    <a:pt x="70866" y="25908"/>
                  </a:lnTo>
                  <a:lnTo>
                    <a:pt x="76200" y="20574"/>
                  </a:lnTo>
                  <a:lnTo>
                    <a:pt x="76200" y="14478"/>
                  </a:lnTo>
                  <a:lnTo>
                    <a:pt x="76200" y="838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785" name="Google Shape;3785;p68"/>
            <p:cNvSpPr/>
            <p:nvPr/>
          </p:nvSpPr>
          <p:spPr>
            <a:xfrm>
              <a:off x="7043928" y="5221985"/>
              <a:ext cx="29209" cy="63500"/>
            </a:xfrm>
            <a:custGeom>
              <a:rect b="b" l="l" r="r" t="t"/>
              <a:pathLst>
                <a:path extrusionOk="0" h="63500" w="29209">
                  <a:moveTo>
                    <a:pt x="25907" y="0"/>
                  </a:moveTo>
                  <a:lnTo>
                    <a:pt x="28313" y="12918"/>
                  </a:lnTo>
                  <a:lnTo>
                    <a:pt x="29146" y="23336"/>
                  </a:lnTo>
                  <a:lnTo>
                    <a:pt x="27408" y="33325"/>
                  </a:lnTo>
                  <a:lnTo>
                    <a:pt x="22097" y="44957"/>
                  </a:lnTo>
                  <a:lnTo>
                    <a:pt x="17680" y="51780"/>
                  </a:lnTo>
                  <a:lnTo>
                    <a:pt x="13049" y="57245"/>
                  </a:lnTo>
                  <a:lnTo>
                    <a:pt x="7417" y="61138"/>
                  </a:lnTo>
                  <a:lnTo>
                    <a:pt x="0" y="6324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786" name="Google Shape;3786;p6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129246" y="5058892"/>
              <a:ext cx="205790" cy="1954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7" name="Google Shape;3787;p68"/>
            <p:cNvGrpSpPr/>
            <p:nvPr/>
          </p:nvGrpSpPr>
          <p:grpSpPr>
            <a:xfrm>
              <a:off x="7609306" y="5024628"/>
              <a:ext cx="461822" cy="257985"/>
              <a:chOff x="7609306" y="5024628"/>
              <a:chExt cx="461822" cy="257985"/>
            </a:xfrm>
          </p:grpSpPr>
          <p:pic>
            <p:nvPicPr>
              <p:cNvPr id="3788" name="Google Shape;3788;p6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609306" y="5024628"/>
                <a:ext cx="206552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9" name="Google Shape;3789;p6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850098" y="5040842"/>
                <a:ext cx="221030" cy="2417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0" name="Google Shape;3790;p68"/>
            <p:cNvGrpSpPr/>
            <p:nvPr/>
          </p:nvGrpSpPr>
          <p:grpSpPr>
            <a:xfrm>
              <a:off x="8330946" y="4974335"/>
              <a:ext cx="688085" cy="271271"/>
              <a:chOff x="8330946" y="4974335"/>
              <a:chExt cx="688085" cy="271271"/>
            </a:xfrm>
          </p:grpSpPr>
          <p:sp>
            <p:nvSpPr>
              <p:cNvPr id="3791" name="Google Shape;3791;p68"/>
              <p:cNvSpPr/>
              <p:nvPr/>
            </p:nvSpPr>
            <p:spPr>
              <a:xfrm>
                <a:off x="8330946" y="5057131"/>
                <a:ext cx="148590" cy="95250"/>
              </a:xfrm>
              <a:custGeom>
                <a:rect b="b" l="l" r="r" t="t"/>
                <a:pathLst>
                  <a:path extrusionOk="0" h="95250" w="148590">
                    <a:moveTo>
                      <a:pt x="0" y="34551"/>
                    </a:moveTo>
                    <a:lnTo>
                      <a:pt x="12192" y="81795"/>
                    </a:lnTo>
                    <a:lnTo>
                      <a:pt x="14478" y="87129"/>
                    </a:lnTo>
                    <a:lnTo>
                      <a:pt x="16002" y="91701"/>
                    </a:lnTo>
                    <a:lnTo>
                      <a:pt x="19050" y="94749"/>
                    </a:lnTo>
                    <a:lnTo>
                      <a:pt x="19812" y="94749"/>
                    </a:lnTo>
                    <a:lnTo>
                      <a:pt x="20574" y="87129"/>
                    </a:lnTo>
                    <a:lnTo>
                      <a:pt x="20574" y="77985"/>
                    </a:lnTo>
                    <a:lnTo>
                      <a:pt x="21336" y="70365"/>
                    </a:lnTo>
                    <a:lnTo>
                      <a:pt x="21645" y="59757"/>
                    </a:lnTo>
                    <a:lnTo>
                      <a:pt x="34480" y="18835"/>
                    </a:lnTo>
                    <a:lnTo>
                      <a:pt x="71628" y="45219"/>
                    </a:lnTo>
                    <a:lnTo>
                      <a:pt x="91440" y="10929"/>
                    </a:lnTo>
                    <a:lnTo>
                      <a:pt x="122086" y="0"/>
                    </a:lnTo>
                    <a:lnTo>
                      <a:pt x="132588" y="2547"/>
                    </a:lnTo>
                    <a:lnTo>
                      <a:pt x="148006" y="42421"/>
                    </a:lnTo>
                    <a:lnTo>
                      <a:pt x="147542" y="52363"/>
                    </a:lnTo>
                    <a:lnTo>
                      <a:pt x="146649" y="62162"/>
                    </a:lnTo>
                    <a:lnTo>
                      <a:pt x="145542" y="71889"/>
                    </a:lnTo>
                    <a:lnTo>
                      <a:pt x="145542" y="76461"/>
                    </a:lnTo>
                    <a:lnTo>
                      <a:pt x="145542" y="77223"/>
                    </a:lnTo>
                    <a:lnTo>
                      <a:pt x="145542" y="7950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2" name="Google Shape;3792;p68"/>
              <p:cNvSpPr/>
              <p:nvPr/>
            </p:nvSpPr>
            <p:spPr>
              <a:xfrm>
                <a:off x="8501634" y="5039867"/>
                <a:ext cx="217170" cy="205739"/>
              </a:xfrm>
              <a:custGeom>
                <a:rect b="b" l="l" r="r" t="t"/>
                <a:pathLst>
                  <a:path extrusionOk="0" h="205739" w="217170">
                    <a:moveTo>
                      <a:pt x="37338" y="21335"/>
                    </a:moveTo>
                    <a:lnTo>
                      <a:pt x="38862" y="9905"/>
                    </a:lnTo>
                    <a:lnTo>
                      <a:pt x="38862" y="8381"/>
                    </a:lnTo>
                    <a:lnTo>
                      <a:pt x="38862" y="0"/>
                    </a:lnTo>
                    <a:lnTo>
                      <a:pt x="9548" y="34147"/>
                    </a:lnTo>
                    <a:lnTo>
                      <a:pt x="0" y="76199"/>
                    </a:lnTo>
                    <a:lnTo>
                      <a:pt x="10668" y="76961"/>
                    </a:lnTo>
                    <a:lnTo>
                      <a:pt x="41910" y="52577"/>
                    </a:lnTo>
                    <a:lnTo>
                      <a:pt x="45720" y="36575"/>
                    </a:lnTo>
                    <a:lnTo>
                      <a:pt x="45720" y="28193"/>
                    </a:lnTo>
                    <a:lnTo>
                      <a:pt x="45720" y="27431"/>
                    </a:lnTo>
                    <a:lnTo>
                      <a:pt x="45720" y="26669"/>
                    </a:lnTo>
                    <a:lnTo>
                      <a:pt x="45720" y="25907"/>
                    </a:lnTo>
                    <a:lnTo>
                      <a:pt x="43434" y="34289"/>
                    </a:lnTo>
                    <a:lnTo>
                      <a:pt x="42672" y="41147"/>
                    </a:lnTo>
                    <a:lnTo>
                      <a:pt x="42672" y="50291"/>
                    </a:lnTo>
                    <a:lnTo>
                      <a:pt x="43481" y="58638"/>
                    </a:lnTo>
                    <a:lnTo>
                      <a:pt x="46291" y="64484"/>
                    </a:lnTo>
                    <a:lnTo>
                      <a:pt x="51673" y="68187"/>
                    </a:lnTo>
                    <a:lnTo>
                      <a:pt x="60198" y="70103"/>
                    </a:lnTo>
                    <a:lnTo>
                      <a:pt x="70973" y="69651"/>
                    </a:lnTo>
                    <a:lnTo>
                      <a:pt x="105025" y="48267"/>
                    </a:lnTo>
                    <a:lnTo>
                      <a:pt x="118872" y="16001"/>
                    </a:lnTo>
                    <a:lnTo>
                      <a:pt x="118872" y="8381"/>
                    </a:lnTo>
                    <a:lnTo>
                      <a:pt x="117348" y="1523"/>
                    </a:lnTo>
                    <a:lnTo>
                      <a:pt x="108966" y="6857"/>
                    </a:lnTo>
                    <a:lnTo>
                      <a:pt x="109728" y="12191"/>
                    </a:lnTo>
                    <a:lnTo>
                      <a:pt x="108204" y="24383"/>
                    </a:lnTo>
                    <a:lnTo>
                      <a:pt x="106882" y="43695"/>
                    </a:lnTo>
                    <a:lnTo>
                      <a:pt x="106203" y="62864"/>
                    </a:lnTo>
                    <a:lnTo>
                      <a:pt x="105953" y="82034"/>
                    </a:lnTo>
                    <a:lnTo>
                      <a:pt x="105918" y="101345"/>
                    </a:lnTo>
                    <a:lnTo>
                      <a:pt x="106120" y="124777"/>
                    </a:lnTo>
                    <a:lnTo>
                      <a:pt x="105822" y="148780"/>
                    </a:lnTo>
                    <a:lnTo>
                      <a:pt x="103667" y="172497"/>
                    </a:lnTo>
                    <a:lnTo>
                      <a:pt x="98298" y="195071"/>
                    </a:lnTo>
                    <a:lnTo>
                      <a:pt x="94488" y="204977"/>
                    </a:lnTo>
                    <a:lnTo>
                      <a:pt x="87630" y="205739"/>
                    </a:lnTo>
                    <a:lnTo>
                      <a:pt x="80010" y="199643"/>
                    </a:lnTo>
                    <a:lnTo>
                      <a:pt x="49684" y="158067"/>
                    </a:lnTo>
                    <a:lnTo>
                      <a:pt x="40576" y="123443"/>
                    </a:lnTo>
                    <a:lnTo>
                      <a:pt x="43648" y="114847"/>
                    </a:lnTo>
                    <a:lnTo>
                      <a:pt x="50292" y="106679"/>
                    </a:lnTo>
                    <a:lnTo>
                      <a:pt x="61567" y="98178"/>
                    </a:lnTo>
                    <a:lnTo>
                      <a:pt x="74199" y="90677"/>
                    </a:lnTo>
                    <a:lnTo>
                      <a:pt x="87260" y="83748"/>
                    </a:lnTo>
                    <a:lnTo>
                      <a:pt x="99822" y="76961"/>
                    </a:lnTo>
                    <a:lnTo>
                      <a:pt x="111692" y="70092"/>
                    </a:lnTo>
                    <a:lnTo>
                      <a:pt x="123348" y="63150"/>
                    </a:lnTo>
                    <a:lnTo>
                      <a:pt x="134862" y="56066"/>
                    </a:lnTo>
                    <a:lnTo>
                      <a:pt x="146304" y="48767"/>
                    </a:lnTo>
                    <a:lnTo>
                      <a:pt x="152400" y="44957"/>
                    </a:lnTo>
                    <a:lnTo>
                      <a:pt x="157734" y="41147"/>
                    </a:lnTo>
                    <a:lnTo>
                      <a:pt x="163830" y="38099"/>
                    </a:lnTo>
                    <a:lnTo>
                      <a:pt x="164592" y="38099"/>
                    </a:lnTo>
                    <a:lnTo>
                      <a:pt x="164592" y="46481"/>
                    </a:lnTo>
                    <a:lnTo>
                      <a:pt x="162306" y="53339"/>
                    </a:lnTo>
                    <a:lnTo>
                      <a:pt x="160782" y="61721"/>
                    </a:lnTo>
                    <a:lnTo>
                      <a:pt x="159377" y="68770"/>
                    </a:lnTo>
                    <a:lnTo>
                      <a:pt x="158115" y="78104"/>
                    </a:lnTo>
                    <a:lnTo>
                      <a:pt x="157995" y="87439"/>
                    </a:lnTo>
                    <a:lnTo>
                      <a:pt x="160020" y="94487"/>
                    </a:lnTo>
                    <a:lnTo>
                      <a:pt x="165937" y="98571"/>
                    </a:lnTo>
                    <a:lnTo>
                      <a:pt x="174212" y="99155"/>
                    </a:lnTo>
                    <a:lnTo>
                      <a:pt x="182629" y="97595"/>
                    </a:lnTo>
                    <a:lnTo>
                      <a:pt x="212443" y="73818"/>
                    </a:lnTo>
                    <a:lnTo>
                      <a:pt x="216824" y="54066"/>
                    </a:lnTo>
                    <a:lnTo>
                      <a:pt x="214026" y="45624"/>
                    </a:lnTo>
                    <a:lnTo>
                      <a:pt x="183499" y="19776"/>
                    </a:lnTo>
                    <a:lnTo>
                      <a:pt x="176784" y="18287"/>
                    </a:lnTo>
                    <a:lnTo>
                      <a:pt x="176022" y="18287"/>
                    </a:lnTo>
                    <a:lnTo>
                      <a:pt x="175260" y="18287"/>
                    </a:lnTo>
                    <a:lnTo>
                      <a:pt x="174498" y="182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3" name="Google Shape;3793;p68"/>
              <p:cNvSpPr/>
              <p:nvPr/>
            </p:nvSpPr>
            <p:spPr>
              <a:xfrm>
                <a:off x="8728710" y="5052059"/>
                <a:ext cx="97154" cy="71754"/>
              </a:xfrm>
              <a:custGeom>
                <a:rect b="b" l="l" r="r" t="t"/>
                <a:pathLst>
                  <a:path extrusionOk="0" h="71754" w="97154">
                    <a:moveTo>
                      <a:pt x="0" y="11430"/>
                    </a:moveTo>
                    <a:lnTo>
                      <a:pt x="7893" y="8667"/>
                    </a:lnTo>
                    <a:lnTo>
                      <a:pt x="15716" y="6477"/>
                    </a:lnTo>
                    <a:lnTo>
                      <a:pt x="23681" y="5429"/>
                    </a:lnTo>
                    <a:lnTo>
                      <a:pt x="32004" y="6096"/>
                    </a:lnTo>
                    <a:lnTo>
                      <a:pt x="44469" y="48791"/>
                    </a:lnTo>
                    <a:lnTo>
                      <a:pt x="29718" y="71628"/>
                    </a:lnTo>
                    <a:lnTo>
                      <a:pt x="27432" y="67818"/>
                    </a:lnTo>
                    <a:lnTo>
                      <a:pt x="47184" y="22645"/>
                    </a:lnTo>
                    <a:lnTo>
                      <a:pt x="58674" y="8382"/>
                    </a:lnTo>
                    <a:lnTo>
                      <a:pt x="63246" y="1524"/>
                    </a:lnTo>
                    <a:lnTo>
                      <a:pt x="69342" y="762"/>
                    </a:lnTo>
                    <a:lnTo>
                      <a:pt x="73914" y="0"/>
                    </a:lnTo>
                    <a:lnTo>
                      <a:pt x="75438" y="4572"/>
                    </a:lnTo>
                    <a:lnTo>
                      <a:pt x="76200" y="9144"/>
                    </a:lnTo>
                    <a:lnTo>
                      <a:pt x="76962" y="16121"/>
                    </a:lnTo>
                    <a:lnTo>
                      <a:pt x="77152" y="23241"/>
                    </a:lnTo>
                    <a:lnTo>
                      <a:pt x="77057" y="30360"/>
                    </a:lnTo>
                    <a:lnTo>
                      <a:pt x="76962" y="37338"/>
                    </a:lnTo>
                    <a:lnTo>
                      <a:pt x="76962" y="44958"/>
                    </a:lnTo>
                    <a:lnTo>
                      <a:pt x="76200" y="53340"/>
                    </a:lnTo>
                    <a:lnTo>
                      <a:pt x="80010" y="60198"/>
                    </a:lnTo>
                    <a:lnTo>
                      <a:pt x="84582" y="67056"/>
                    </a:lnTo>
                    <a:lnTo>
                      <a:pt x="92964" y="59436"/>
                    </a:lnTo>
                    <a:lnTo>
                      <a:pt x="96774" y="571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4" name="Google Shape;3794;p68"/>
              <p:cNvSpPr/>
              <p:nvPr/>
            </p:nvSpPr>
            <p:spPr>
              <a:xfrm>
                <a:off x="8791194" y="497433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5" name="Google Shape;3795;p68"/>
              <p:cNvSpPr/>
              <p:nvPr/>
            </p:nvSpPr>
            <p:spPr>
              <a:xfrm>
                <a:off x="8872728" y="4996433"/>
                <a:ext cx="10159" cy="118110"/>
              </a:xfrm>
              <a:custGeom>
                <a:rect b="b" l="l" r="r" t="t"/>
                <a:pathLst>
                  <a:path extrusionOk="0" h="118110" w="10159">
                    <a:moveTo>
                      <a:pt x="8381" y="0"/>
                    </a:moveTo>
                    <a:lnTo>
                      <a:pt x="9263" y="10287"/>
                    </a:lnTo>
                    <a:lnTo>
                      <a:pt x="9715" y="20574"/>
                    </a:lnTo>
                    <a:lnTo>
                      <a:pt x="9882" y="30861"/>
                    </a:lnTo>
                    <a:lnTo>
                      <a:pt x="9905" y="41148"/>
                    </a:lnTo>
                    <a:lnTo>
                      <a:pt x="9274" y="52327"/>
                    </a:lnTo>
                    <a:lnTo>
                      <a:pt x="7715" y="63150"/>
                    </a:lnTo>
                    <a:lnTo>
                      <a:pt x="5726" y="73830"/>
                    </a:lnTo>
                    <a:lnTo>
                      <a:pt x="3809" y="84582"/>
                    </a:lnTo>
                    <a:lnTo>
                      <a:pt x="2571" y="93035"/>
                    </a:lnTo>
                    <a:lnTo>
                      <a:pt x="1333" y="101346"/>
                    </a:lnTo>
                    <a:lnTo>
                      <a:pt x="380" y="109656"/>
                    </a:lnTo>
                    <a:lnTo>
                      <a:pt x="0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6" name="Google Shape;3796;p68"/>
              <p:cNvSpPr/>
              <p:nvPr/>
            </p:nvSpPr>
            <p:spPr>
              <a:xfrm>
                <a:off x="8867394" y="5050535"/>
                <a:ext cx="98425" cy="146685"/>
              </a:xfrm>
              <a:custGeom>
                <a:rect b="b" l="l" r="r" t="t"/>
                <a:pathLst>
                  <a:path extrusionOk="0" h="146685" w="98425">
                    <a:moveTo>
                      <a:pt x="0" y="6095"/>
                    </a:moveTo>
                    <a:lnTo>
                      <a:pt x="8822" y="4845"/>
                    </a:lnTo>
                    <a:lnTo>
                      <a:pt x="18002" y="3524"/>
                    </a:lnTo>
                    <a:lnTo>
                      <a:pt x="27324" y="2345"/>
                    </a:lnTo>
                    <a:lnTo>
                      <a:pt x="36576" y="1523"/>
                    </a:lnTo>
                    <a:lnTo>
                      <a:pt x="42672" y="761"/>
                    </a:lnTo>
                    <a:lnTo>
                      <a:pt x="47244" y="0"/>
                    </a:lnTo>
                    <a:lnTo>
                      <a:pt x="49530" y="6095"/>
                    </a:lnTo>
                    <a:lnTo>
                      <a:pt x="51816" y="13715"/>
                    </a:lnTo>
                    <a:lnTo>
                      <a:pt x="51816" y="21335"/>
                    </a:lnTo>
                    <a:lnTo>
                      <a:pt x="53340" y="28955"/>
                    </a:lnTo>
                    <a:lnTo>
                      <a:pt x="54864" y="35051"/>
                    </a:lnTo>
                    <a:lnTo>
                      <a:pt x="57912" y="38861"/>
                    </a:lnTo>
                    <a:lnTo>
                      <a:pt x="64008" y="38099"/>
                    </a:lnTo>
                    <a:lnTo>
                      <a:pt x="72390" y="37337"/>
                    </a:lnTo>
                    <a:lnTo>
                      <a:pt x="78486" y="28955"/>
                    </a:lnTo>
                    <a:lnTo>
                      <a:pt x="83058" y="22859"/>
                    </a:lnTo>
                    <a:lnTo>
                      <a:pt x="88392" y="16763"/>
                    </a:lnTo>
                    <a:lnTo>
                      <a:pt x="92202" y="10667"/>
                    </a:lnTo>
                    <a:lnTo>
                      <a:pt x="96774" y="3047"/>
                    </a:lnTo>
                    <a:lnTo>
                      <a:pt x="96774" y="2285"/>
                    </a:lnTo>
                    <a:lnTo>
                      <a:pt x="97536" y="2285"/>
                    </a:lnTo>
                    <a:lnTo>
                      <a:pt x="98298" y="1523"/>
                    </a:lnTo>
                    <a:lnTo>
                      <a:pt x="98047" y="11120"/>
                    </a:lnTo>
                    <a:lnTo>
                      <a:pt x="97440" y="20573"/>
                    </a:lnTo>
                    <a:lnTo>
                      <a:pt x="96690" y="30027"/>
                    </a:lnTo>
                    <a:lnTo>
                      <a:pt x="96012" y="39623"/>
                    </a:lnTo>
                    <a:lnTo>
                      <a:pt x="91940" y="86236"/>
                    </a:lnTo>
                    <a:lnTo>
                      <a:pt x="82200" y="123443"/>
                    </a:lnTo>
                    <a:lnTo>
                      <a:pt x="47053" y="146494"/>
                    </a:lnTo>
                    <a:lnTo>
                      <a:pt x="36099" y="144827"/>
                    </a:lnTo>
                    <a:lnTo>
                      <a:pt x="27432" y="139445"/>
                    </a:lnTo>
                    <a:lnTo>
                      <a:pt x="24514" y="133469"/>
                    </a:lnTo>
                    <a:lnTo>
                      <a:pt x="24098" y="127063"/>
                    </a:lnTo>
                    <a:lnTo>
                      <a:pt x="24967" y="120372"/>
                    </a:lnTo>
                    <a:lnTo>
                      <a:pt x="25908" y="1135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797" name="Google Shape;3797;p68"/>
              <p:cNvSpPr/>
              <p:nvPr/>
            </p:nvSpPr>
            <p:spPr>
              <a:xfrm>
                <a:off x="8996172" y="508939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798" name="Google Shape;3798;p68"/>
            <p:cNvSpPr/>
            <p:nvPr/>
          </p:nvSpPr>
          <p:spPr>
            <a:xfrm>
              <a:off x="3631691" y="2958703"/>
              <a:ext cx="90170" cy="7619"/>
            </a:xfrm>
            <a:custGeom>
              <a:rect b="b" l="l" r="r" t="t"/>
              <a:pathLst>
                <a:path extrusionOk="0" h="7619" w="90170">
                  <a:moveTo>
                    <a:pt x="0" y="904"/>
                  </a:moveTo>
                  <a:lnTo>
                    <a:pt x="9596" y="2464"/>
                  </a:lnTo>
                  <a:lnTo>
                    <a:pt x="19050" y="3667"/>
                  </a:lnTo>
                  <a:lnTo>
                    <a:pt x="28503" y="4441"/>
                  </a:lnTo>
                  <a:lnTo>
                    <a:pt x="38100" y="4714"/>
                  </a:lnTo>
                  <a:lnTo>
                    <a:pt x="55304" y="3333"/>
                  </a:lnTo>
                  <a:lnTo>
                    <a:pt x="75152" y="523"/>
                  </a:lnTo>
                  <a:lnTo>
                    <a:pt x="89427" y="0"/>
                  </a:lnTo>
                  <a:lnTo>
                    <a:pt x="89916" y="5476"/>
                  </a:lnTo>
                  <a:lnTo>
                    <a:pt x="89154" y="7000"/>
                  </a:lnTo>
                  <a:lnTo>
                    <a:pt x="89154" y="5476"/>
                  </a:lnTo>
                  <a:lnTo>
                    <a:pt x="86868" y="623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799" name="Google Shape;3799;p6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793716" y="4029990"/>
              <a:ext cx="330127" cy="1884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00" name="Google Shape;3800;p68"/>
            <p:cNvGrpSpPr/>
            <p:nvPr/>
          </p:nvGrpSpPr>
          <p:grpSpPr>
            <a:xfrm>
              <a:off x="5466562" y="4083211"/>
              <a:ext cx="397053" cy="132959"/>
              <a:chOff x="5466562" y="4083211"/>
              <a:chExt cx="397053" cy="132959"/>
            </a:xfrm>
          </p:grpSpPr>
          <p:pic>
            <p:nvPicPr>
              <p:cNvPr id="3801" name="Google Shape;3801;p6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466562" y="4094962"/>
                <a:ext cx="108254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2" name="Google Shape;3802;p6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594102" y="4083211"/>
                <a:ext cx="269513" cy="132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3" name="Google Shape;3803;p68"/>
            <p:cNvGrpSpPr/>
            <p:nvPr/>
          </p:nvGrpSpPr>
          <p:grpSpPr>
            <a:xfrm>
              <a:off x="6073150" y="4009618"/>
              <a:ext cx="726200" cy="211124"/>
              <a:chOff x="6073150" y="4009618"/>
              <a:chExt cx="726200" cy="211124"/>
            </a:xfrm>
          </p:grpSpPr>
          <p:pic>
            <p:nvPicPr>
              <p:cNvPr id="3804" name="Google Shape;3804;p6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073150" y="4047718"/>
                <a:ext cx="371109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5" name="Google Shape;3805;p68"/>
              <p:cNvSpPr/>
              <p:nvPr/>
            </p:nvSpPr>
            <p:spPr>
              <a:xfrm>
                <a:off x="6487667" y="4117085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3309" y="8322"/>
                    </a:lnTo>
                    <a:lnTo>
                      <a:pt x="5334" y="15716"/>
                    </a:lnTo>
                    <a:lnTo>
                      <a:pt x="6215" y="23252"/>
                    </a:lnTo>
                    <a:lnTo>
                      <a:pt x="6096" y="32004"/>
                    </a:lnTo>
                    <a:lnTo>
                      <a:pt x="6096" y="40386"/>
                    </a:lnTo>
                    <a:lnTo>
                      <a:pt x="4572" y="48006"/>
                    </a:lnTo>
                    <a:lnTo>
                      <a:pt x="4572" y="563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06" name="Google Shape;3806;p68"/>
              <p:cNvSpPr/>
              <p:nvPr/>
            </p:nvSpPr>
            <p:spPr>
              <a:xfrm>
                <a:off x="6481571" y="4086605"/>
                <a:ext cx="8889" cy="22860"/>
              </a:xfrm>
              <a:custGeom>
                <a:rect b="b" l="l" r="r" t="t"/>
                <a:pathLst>
                  <a:path extrusionOk="0" h="22860" w="8889">
                    <a:moveTo>
                      <a:pt x="8382" y="22860"/>
                    </a:moveTo>
                    <a:lnTo>
                      <a:pt x="7620" y="21336"/>
                    </a:lnTo>
                    <a:lnTo>
                      <a:pt x="0" y="6858"/>
                    </a:lnTo>
                    <a:lnTo>
                      <a:pt x="1524" y="762"/>
                    </a:lnTo>
                    <a:lnTo>
                      <a:pt x="2286" y="762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807" name="Google Shape;3807;p68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539458" y="4009618"/>
                <a:ext cx="90728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8" name="Google Shape;3808;p68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656806" y="4054576"/>
                <a:ext cx="142544" cy="125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9" name="Google Shape;3809;p68"/>
            <p:cNvGrpSpPr/>
            <p:nvPr/>
          </p:nvGrpSpPr>
          <p:grpSpPr>
            <a:xfrm>
              <a:off x="7074217" y="4040860"/>
              <a:ext cx="173845" cy="102920"/>
              <a:chOff x="7074217" y="4040860"/>
              <a:chExt cx="173845" cy="102920"/>
            </a:xfrm>
          </p:grpSpPr>
          <p:sp>
            <p:nvSpPr>
              <p:cNvPr id="3810" name="Google Shape;3810;p68"/>
              <p:cNvSpPr/>
              <p:nvPr/>
            </p:nvSpPr>
            <p:spPr>
              <a:xfrm>
                <a:off x="7074217" y="4065270"/>
                <a:ext cx="33654" cy="78104"/>
              </a:xfrm>
              <a:custGeom>
                <a:rect b="b" l="l" r="r" t="t"/>
                <a:pathLst>
                  <a:path extrusionOk="0" h="78104" w="33654">
                    <a:moveTo>
                      <a:pt x="13144" y="5334"/>
                    </a:moveTo>
                    <a:lnTo>
                      <a:pt x="8131" y="17014"/>
                    </a:lnTo>
                    <a:lnTo>
                      <a:pt x="4476" y="28479"/>
                    </a:lnTo>
                    <a:lnTo>
                      <a:pt x="2107" y="40374"/>
                    </a:lnTo>
                    <a:lnTo>
                      <a:pt x="952" y="53340"/>
                    </a:lnTo>
                    <a:lnTo>
                      <a:pt x="190" y="60043"/>
                    </a:lnTo>
                    <a:lnTo>
                      <a:pt x="0" y="67532"/>
                    </a:lnTo>
                    <a:lnTo>
                      <a:pt x="1809" y="74021"/>
                    </a:lnTo>
                    <a:lnTo>
                      <a:pt x="7048" y="77724"/>
                    </a:lnTo>
                    <a:lnTo>
                      <a:pt x="14573" y="75949"/>
                    </a:lnTo>
                    <a:lnTo>
                      <a:pt x="33623" y="32861"/>
                    </a:lnTo>
                    <a:lnTo>
                      <a:pt x="33325" y="22371"/>
                    </a:lnTo>
                    <a:lnTo>
                      <a:pt x="30670" y="12954"/>
                    </a:lnTo>
                    <a:lnTo>
                      <a:pt x="27622" y="5334"/>
                    </a:lnTo>
                    <a:lnTo>
                      <a:pt x="21526" y="2286"/>
                    </a:lnTo>
                    <a:lnTo>
                      <a:pt x="14668" y="0"/>
                    </a:lnTo>
                    <a:lnTo>
                      <a:pt x="139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811" name="Google Shape;3811;p68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7151773" y="4040860"/>
                <a:ext cx="9628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12" name="Google Shape;3812;p68"/>
            <p:cNvGrpSpPr/>
            <p:nvPr/>
          </p:nvGrpSpPr>
          <p:grpSpPr>
            <a:xfrm>
              <a:off x="7585684" y="3962755"/>
              <a:ext cx="162899" cy="158927"/>
              <a:chOff x="7585684" y="3962755"/>
              <a:chExt cx="162899" cy="158927"/>
            </a:xfrm>
          </p:grpSpPr>
          <p:pic>
            <p:nvPicPr>
              <p:cNvPr id="3813" name="Google Shape;3813;p6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585684" y="3962755"/>
                <a:ext cx="117041" cy="158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4" name="Google Shape;3814;p68"/>
              <p:cNvSpPr/>
              <p:nvPr/>
            </p:nvSpPr>
            <p:spPr>
              <a:xfrm>
                <a:off x="7739693" y="4023360"/>
                <a:ext cx="8890" cy="93345"/>
              </a:xfrm>
              <a:custGeom>
                <a:rect b="b" l="l" r="r" t="t"/>
                <a:pathLst>
                  <a:path extrusionOk="0" h="93345" w="8890">
                    <a:moveTo>
                      <a:pt x="8322" y="0"/>
                    </a:moveTo>
                    <a:lnTo>
                      <a:pt x="3750" y="48006"/>
                    </a:lnTo>
                    <a:lnTo>
                      <a:pt x="2119" y="57459"/>
                    </a:lnTo>
                    <a:lnTo>
                      <a:pt x="416" y="69342"/>
                    </a:lnTo>
                    <a:lnTo>
                      <a:pt x="0" y="81224"/>
                    </a:lnTo>
                    <a:lnTo>
                      <a:pt x="2226" y="90678"/>
                    </a:lnTo>
                    <a:lnTo>
                      <a:pt x="2988" y="91440"/>
                    </a:lnTo>
                    <a:lnTo>
                      <a:pt x="3750" y="92202"/>
                    </a:lnTo>
                    <a:lnTo>
                      <a:pt x="5274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815" name="Google Shape;3815;p68"/>
            <p:cNvSpPr/>
            <p:nvPr/>
          </p:nvSpPr>
          <p:spPr>
            <a:xfrm>
              <a:off x="7838693" y="4080509"/>
              <a:ext cx="35559" cy="66039"/>
            </a:xfrm>
            <a:custGeom>
              <a:rect b="b" l="l" r="r" t="t"/>
              <a:pathLst>
                <a:path extrusionOk="0" h="66039" w="35559">
                  <a:moveTo>
                    <a:pt x="12192" y="0"/>
                  </a:moveTo>
                  <a:lnTo>
                    <a:pt x="19728" y="523"/>
                  </a:lnTo>
                  <a:lnTo>
                    <a:pt x="26765" y="1904"/>
                  </a:lnTo>
                  <a:lnTo>
                    <a:pt x="32230" y="5572"/>
                  </a:lnTo>
                  <a:lnTo>
                    <a:pt x="35052" y="12953"/>
                  </a:lnTo>
                  <a:lnTo>
                    <a:pt x="34801" y="23479"/>
                  </a:lnTo>
                  <a:lnTo>
                    <a:pt x="12954" y="55626"/>
                  </a:lnTo>
                  <a:lnTo>
                    <a:pt x="7620" y="60960"/>
                  </a:lnTo>
                  <a:lnTo>
                    <a:pt x="0" y="6553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6" name="Google Shape;3816;p68"/>
            <p:cNvSpPr/>
            <p:nvPr/>
          </p:nvSpPr>
          <p:spPr>
            <a:xfrm>
              <a:off x="7991856" y="4034790"/>
              <a:ext cx="12700" cy="1270"/>
            </a:xfrm>
            <a:custGeom>
              <a:rect b="b" l="l" r="r" t="t"/>
              <a:pathLst>
                <a:path extrusionOk="0" h="1270" w="12700">
                  <a:moveTo>
                    <a:pt x="0" y="762"/>
                  </a:moveTo>
                  <a:lnTo>
                    <a:pt x="3810" y="0"/>
                  </a:lnTo>
                  <a:lnTo>
                    <a:pt x="8382" y="0"/>
                  </a:lnTo>
                  <a:lnTo>
                    <a:pt x="1219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7" name="Google Shape;3817;p68"/>
            <p:cNvSpPr/>
            <p:nvPr/>
          </p:nvSpPr>
          <p:spPr>
            <a:xfrm>
              <a:off x="8090154" y="402564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8" name="Google Shape;3818;p68"/>
            <p:cNvSpPr/>
            <p:nvPr/>
          </p:nvSpPr>
          <p:spPr>
            <a:xfrm>
              <a:off x="8224266" y="400507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19" name="Google Shape;3819;p68"/>
            <p:cNvSpPr/>
            <p:nvPr/>
          </p:nvSpPr>
          <p:spPr>
            <a:xfrm>
              <a:off x="8364473" y="4000500"/>
              <a:ext cx="29209" cy="60960"/>
            </a:xfrm>
            <a:custGeom>
              <a:rect b="b" l="l" r="r" t="t"/>
              <a:pathLst>
                <a:path extrusionOk="0" h="60960" w="29209">
                  <a:moveTo>
                    <a:pt x="19811" y="0"/>
                  </a:moveTo>
                  <a:lnTo>
                    <a:pt x="26765" y="11656"/>
                  </a:lnTo>
                  <a:lnTo>
                    <a:pt x="29146" y="20097"/>
                  </a:lnTo>
                  <a:lnTo>
                    <a:pt x="26669" y="28396"/>
                  </a:lnTo>
                  <a:lnTo>
                    <a:pt x="19049" y="39624"/>
                  </a:lnTo>
                  <a:lnTo>
                    <a:pt x="14358" y="45208"/>
                  </a:lnTo>
                  <a:lnTo>
                    <a:pt x="9524" y="50577"/>
                  </a:lnTo>
                  <a:lnTo>
                    <a:pt x="4691" y="55804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820" name="Google Shape;3820;p6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461984" y="3889984"/>
              <a:ext cx="221792" cy="142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1" name="Google Shape;3821;p6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989288" y="3858742"/>
              <a:ext cx="144926" cy="127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2" name="Google Shape;3822;p6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324568" y="3784828"/>
              <a:ext cx="277418" cy="198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3" name="Google Shape;3823;p68"/>
            <p:cNvSpPr/>
            <p:nvPr/>
          </p:nvSpPr>
          <p:spPr>
            <a:xfrm>
              <a:off x="8400288" y="5404865"/>
              <a:ext cx="497840" cy="15239"/>
            </a:xfrm>
            <a:custGeom>
              <a:rect b="b" l="l" r="r" t="t"/>
              <a:pathLst>
                <a:path extrusionOk="0" h="15239" w="497840">
                  <a:moveTo>
                    <a:pt x="0" y="13716"/>
                  </a:moveTo>
                  <a:lnTo>
                    <a:pt x="16918" y="11084"/>
                  </a:lnTo>
                  <a:lnTo>
                    <a:pt x="33623" y="9810"/>
                  </a:lnTo>
                  <a:lnTo>
                    <a:pt x="50470" y="9536"/>
                  </a:lnTo>
                  <a:lnTo>
                    <a:pt x="67818" y="9906"/>
                  </a:lnTo>
                  <a:lnTo>
                    <a:pt x="95940" y="10703"/>
                  </a:lnTo>
                  <a:lnTo>
                    <a:pt x="124205" y="11715"/>
                  </a:lnTo>
                  <a:lnTo>
                    <a:pt x="152471" y="12584"/>
                  </a:lnTo>
                  <a:lnTo>
                    <a:pt x="180594" y="12954"/>
                  </a:lnTo>
                  <a:lnTo>
                    <a:pt x="224028" y="12763"/>
                  </a:lnTo>
                  <a:lnTo>
                    <a:pt x="267462" y="12001"/>
                  </a:lnTo>
                  <a:lnTo>
                    <a:pt x="310895" y="10382"/>
                  </a:lnTo>
                  <a:lnTo>
                    <a:pt x="354330" y="7620"/>
                  </a:lnTo>
                  <a:lnTo>
                    <a:pt x="381202" y="5679"/>
                  </a:lnTo>
                  <a:lnTo>
                    <a:pt x="408146" y="3524"/>
                  </a:lnTo>
                  <a:lnTo>
                    <a:pt x="435232" y="1512"/>
                  </a:lnTo>
                  <a:lnTo>
                    <a:pt x="462534" y="0"/>
                  </a:lnTo>
                  <a:lnTo>
                    <a:pt x="471225" y="0"/>
                  </a:lnTo>
                  <a:lnTo>
                    <a:pt x="480060" y="0"/>
                  </a:lnTo>
                  <a:lnTo>
                    <a:pt x="488894" y="0"/>
                  </a:lnTo>
                  <a:lnTo>
                    <a:pt x="497586" y="0"/>
                  </a:lnTo>
                  <a:lnTo>
                    <a:pt x="493014" y="6096"/>
                  </a:lnTo>
                  <a:lnTo>
                    <a:pt x="488442" y="11430"/>
                  </a:lnTo>
                  <a:lnTo>
                    <a:pt x="479298" y="13716"/>
                  </a:lnTo>
                  <a:lnTo>
                    <a:pt x="476250" y="14478"/>
                  </a:lnTo>
                  <a:lnTo>
                    <a:pt x="473202" y="14478"/>
                  </a:lnTo>
                  <a:lnTo>
                    <a:pt x="470154" y="1524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824" name="Google Shape;3824;p6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247172" y="2916910"/>
              <a:ext cx="460489" cy="169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5" name="Google Shape;3825;p68"/>
            <p:cNvGrpSpPr/>
            <p:nvPr/>
          </p:nvGrpSpPr>
          <p:grpSpPr>
            <a:xfrm>
              <a:off x="4983349" y="2891790"/>
              <a:ext cx="596396" cy="156210"/>
              <a:chOff x="4983349" y="2891790"/>
              <a:chExt cx="596396" cy="156210"/>
            </a:xfrm>
          </p:grpSpPr>
          <p:sp>
            <p:nvSpPr>
              <p:cNvPr id="3826" name="Google Shape;3826;p68"/>
              <p:cNvSpPr/>
              <p:nvPr/>
            </p:nvSpPr>
            <p:spPr>
              <a:xfrm>
                <a:off x="4983349" y="2891790"/>
                <a:ext cx="165100" cy="156210"/>
              </a:xfrm>
              <a:custGeom>
                <a:rect b="b" l="l" r="r" t="t"/>
                <a:pathLst>
                  <a:path extrusionOk="0" h="156210" w="165100">
                    <a:moveTo>
                      <a:pt x="38230" y="0"/>
                    </a:moveTo>
                    <a:lnTo>
                      <a:pt x="46267" y="50149"/>
                    </a:lnTo>
                    <a:lnTo>
                      <a:pt x="47696" y="83498"/>
                    </a:lnTo>
                    <a:lnTo>
                      <a:pt x="47660" y="99726"/>
                    </a:lnTo>
                    <a:lnTo>
                      <a:pt x="47482" y="115812"/>
                    </a:lnTo>
                    <a:lnTo>
                      <a:pt x="47374" y="131826"/>
                    </a:lnTo>
                    <a:lnTo>
                      <a:pt x="48136" y="140208"/>
                    </a:lnTo>
                    <a:lnTo>
                      <a:pt x="47374" y="147828"/>
                    </a:lnTo>
                    <a:lnTo>
                      <a:pt x="46612" y="155448"/>
                    </a:lnTo>
                    <a:lnTo>
                      <a:pt x="45088" y="149352"/>
                    </a:lnTo>
                    <a:lnTo>
                      <a:pt x="43564" y="141732"/>
                    </a:lnTo>
                    <a:lnTo>
                      <a:pt x="41278" y="134874"/>
                    </a:lnTo>
                    <a:lnTo>
                      <a:pt x="26800" y="90678"/>
                    </a:lnTo>
                    <a:lnTo>
                      <a:pt x="0" y="119550"/>
                    </a:lnTo>
                    <a:lnTo>
                      <a:pt x="1369" y="130206"/>
                    </a:lnTo>
                    <a:lnTo>
                      <a:pt x="5167" y="140148"/>
                    </a:lnTo>
                    <a:lnTo>
                      <a:pt x="12322" y="148590"/>
                    </a:lnTo>
                    <a:lnTo>
                      <a:pt x="21776" y="153376"/>
                    </a:lnTo>
                    <a:lnTo>
                      <a:pt x="33087" y="155448"/>
                    </a:lnTo>
                    <a:lnTo>
                      <a:pt x="44684" y="155233"/>
                    </a:lnTo>
                    <a:lnTo>
                      <a:pt x="91213" y="133766"/>
                    </a:lnTo>
                    <a:lnTo>
                      <a:pt x="118240" y="101345"/>
                    </a:lnTo>
                    <a:lnTo>
                      <a:pt x="119002" y="64769"/>
                    </a:lnTo>
                    <a:lnTo>
                      <a:pt x="106048" y="69341"/>
                    </a:lnTo>
                    <a:lnTo>
                      <a:pt x="84879" y="102405"/>
                    </a:lnTo>
                    <a:lnTo>
                      <a:pt x="90808" y="141732"/>
                    </a:lnTo>
                    <a:lnTo>
                      <a:pt x="123205" y="118407"/>
                    </a:lnTo>
                    <a:lnTo>
                      <a:pt x="135766" y="82295"/>
                    </a:lnTo>
                    <a:lnTo>
                      <a:pt x="138052" y="68579"/>
                    </a:lnTo>
                    <a:lnTo>
                      <a:pt x="140338" y="73151"/>
                    </a:lnTo>
                    <a:lnTo>
                      <a:pt x="141100" y="80771"/>
                    </a:lnTo>
                    <a:lnTo>
                      <a:pt x="141100" y="87629"/>
                    </a:lnTo>
                    <a:lnTo>
                      <a:pt x="142077" y="102143"/>
                    </a:lnTo>
                    <a:lnTo>
                      <a:pt x="143196" y="116871"/>
                    </a:lnTo>
                    <a:lnTo>
                      <a:pt x="145172" y="131456"/>
                    </a:lnTo>
                    <a:lnTo>
                      <a:pt x="148720" y="145542"/>
                    </a:lnTo>
                    <a:lnTo>
                      <a:pt x="151768" y="156210"/>
                    </a:lnTo>
                    <a:lnTo>
                      <a:pt x="156340" y="156210"/>
                    </a:lnTo>
                    <a:lnTo>
                      <a:pt x="164722" y="1531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27" name="Google Shape;3827;p68"/>
              <p:cNvSpPr/>
              <p:nvPr/>
            </p:nvSpPr>
            <p:spPr>
              <a:xfrm>
                <a:off x="5156358" y="2925318"/>
                <a:ext cx="19685" cy="120014"/>
              </a:xfrm>
              <a:custGeom>
                <a:rect b="b" l="l" r="r" t="t"/>
                <a:pathLst>
                  <a:path extrusionOk="0" h="120014" w="19685">
                    <a:moveTo>
                      <a:pt x="857" y="0"/>
                    </a:moveTo>
                    <a:lnTo>
                      <a:pt x="321" y="14847"/>
                    </a:lnTo>
                    <a:lnTo>
                      <a:pt x="0" y="29622"/>
                    </a:lnTo>
                    <a:lnTo>
                      <a:pt x="107" y="44255"/>
                    </a:lnTo>
                    <a:lnTo>
                      <a:pt x="4571" y="85153"/>
                    </a:lnTo>
                    <a:lnTo>
                      <a:pt x="15335" y="116586"/>
                    </a:lnTo>
                    <a:lnTo>
                      <a:pt x="15335" y="118110"/>
                    </a:lnTo>
                    <a:lnTo>
                      <a:pt x="19145" y="1196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28" name="Google Shape;3828;p68"/>
              <p:cNvSpPr/>
              <p:nvPr/>
            </p:nvSpPr>
            <p:spPr>
              <a:xfrm>
                <a:off x="5159502" y="2970276"/>
                <a:ext cx="59054" cy="20319"/>
              </a:xfrm>
              <a:custGeom>
                <a:rect b="b" l="l" r="r" t="t"/>
                <a:pathLst>
                  <a:path extrusionOk="0" h="20319" w="59054">
                    <a:moveTo>
                      <a:pt x="0" y="19812"/>
                    </a:moveTo>
                    <a:lnTo>
                      <a:pt x="47243" y="3048"/>
                    </a:lnTo>
                    <a:lnTo>
                      <a:pt x="51053" y="2286"/>
                    </a:lnTo>
                    <a:lnTo>
                      <a:pt x="54864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29" name="Google Shape;3829;p68"/>
              <p:cNvSpPr/>
              <p:nvPr/>
            </p:nvSpPr>
            <p:spPr>
              <a:xfrm>
                <a:off x="5230368" y="2960370"/>
                <a:ext cx="80010" cy="82550"/>
              </a:xfrm>
              <a:custGeom>
                <a:rect b="b" l="l" r="r" t="t"/>
                <a:pathLst>
                  <a:path extrusionOk="0" h="82550" w="80010">
                    <a:moveTo>
                      <a:pt x="45720" y="43434"/>
                    </a:moveTo>
                    <a:lnTo>
                      <a:pt x="41636" y="35671"/>
                    </a:lnTo>
                    <a:lnTo>
                      <a:pt x="38195" y="28194"/>
                    </a:lnTo>
                    <a:lnTo>
                      <a:pt x="34897" y="20716"/>
                    </a:lnTo>
                    <a:lnTo>
                      <a:pt x="31242" y="12954"/>
                    </a:lnTo>
                    <a:lnTo>
                      <a:pt x="29718" y="8382"/>
                    </a:lnTo>
                    <a:lnTo>
                      <a:pt x="26670" y="1524"/>
                    </a:lnTo>
                    <a:lnTo>
                      <a:pt x="21336" y="0"/>
                    </a:lnTo>
                    <a:lnTo>
                      <a:pt x="16085" y="1714"/>
                    </a:lnTo>
                    <a:lnTo>
                      <a:pt x="11906" y="8001"/>
                    </a:lnTo>
                    <a:lnTo>
                      <a:pt x="9013" y="15430"/>
                    </a:lnTo>
                    <a:lnTo>
                      <a:pt x="7620" y="20574"/>
                    </a:lnTo>
                    <a:lnTo>
                      <a:pt x="4179" y="32468"/>
                    </a:lnTo>
                    <a:lnTo>
                      <a:pt x="1809" y="44291"/>
                    </a:lnTo>
                    <a:lnTo>
                      <a:pt x="440" y="56257"/>
                    </a:lnTo>
                    <a:lnTo>
                      <a:pt x="0" y="68580"/>
                    </a:lnTo>
                    <a:lnTo>
                      <a:pt x="440" y="74771"/>
                    </a:lnTo>
                    <a:lnTo>
                      <a:pt x="2952" y="79819"/>
                    </a:lnTo>
                    <a:lnTo>
                      <a:pt x="7608" y="82296"/>
                    </a:lnTo>
                    <a:lnTo>
                      <a:pt x="14478" y="80772"/>
                    </a:lnTo>
                    <a:lnTo>
                      <a:pt x="38100" y="50292"/>
                    </a:lnTo>
                    <a:lnTo>
                      <a:pt x="45720" y="23622"/>
                    </a:lnTo>
                    <a:lnTo>
                      <a:pt x="45720" y="22098"/>
                    </a:lnTo>
                    <a:lnTo>
                      <a:pt x="45720" y="21336"/>
                    </a:lnTo>
                    <a:lnTo>
                      <a:pt x="45720" y="20574"/>
                    </a:lnTo>
                    <a:lnTo>
                      <a:pt x="45720" y="23622"/>
                    </a:lnTo>
                    <a:lnTo>
                      <a:pt x="47244" y="32766"/>
                    </a:lnTo>
                    <a:lnTo>
                      <a:pt x="71628" y="60198"/>
                    </a:lnTo>
                    <a:lnTo>
                      <a:pt x="74676" y="60198"/>
                    </a:lnTo>
                    <a:lnTo>
                      <a:pt x="76962" y="60198"/>
                    </a:lnTo>
                    <a:lnTo>
                      <a:pt x="80010" y="601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0" name="Google Shape;3830;p68"/>
              <p:cNvSpPr/>
              <p:nvPr/>
            </p:nvSpPr>
            <p:spPr>
              <a:xfrm>
                <a:off x="5322570" y="2937724"/>
                <a:ext cx="45085" cy="98425"/>
              </a:xfrm>
              <a:custGeom>
                <a:rect b="b" l="l" r="r" t="t"/>
                <a:pathLst>
                  <a:path extrusionOk="0" h="98425" w="45085">
                    <a:moveTo>
                      <a:pt x="35051" y="13501"/>
                    </a:moveTo>
                    <a:lnTo>
                      <a:pt x="28384" y="7381"/>
                    </a:lnTo>
                    <a:lnTo>
                      <a:pt x="21145" y="1690"/>
                    </a:lnTo>
                    <a:lnTo>
                      <a:pt x="13620" y="0"/>
                    </a:lnTo>
                    <a:lnTo>
                      <a:pt x="6095" y="5881"/>
                    </a:lnTo>
                    <a:lnTo>
                      <a:pt x="2726" y="12561"/>
                    </a:lnTo>
                    <a:lnTo>
                      <a:pt x="857" y="20454"/>
                    </a:lnTo>
                    <a:lnTo>
                      <a:pt x="845" y="28491"/>
                    </a:lnTo>
                    <a:lnTo>
                      <a:pt x="3047" y="35599"/>
                    </a:lnTo>
                    <a:lnTo>
                      <a:pt x="10608" y="44731"/>
                    </a:lnTo>
                    <a:lnTo>
                      <a:pt x="20669" y="51506"/>
                    </a:lnTo>
                    <a:lnTo>
                      <a:pt x="31444" y="57566"/>
                    </a:lnTo>
                    <a:lnTo>
                      <a:pt x="41147" y="64555"/>
                    </a:lnTo>
                    <a:lnTo>
                      <a:pt x="44731" y="69794"/>
                    </a:lnTo>
                    <a:lnTo>
                      <a:pt x="44672" y="75033"/>
                    </a:lnTo>
                    <a:lnTo>
                      <a:pt x="41898" y="79986"/>
                    </a:lnTo>
                    <a:lnTo>
                      <a:pt x="7619" y="97321"/>
                    </a:lnTo>
                    <a:lnTo>
                      <a:pt x="0" y="98083"/>
                    </a:lnTo>
                    <a:lnTo>
                      <a:pt x="2285" y="92749"/>
                    </a:lnTo>
                    <a:lnTo>
                      <a:pt x="2285" y="874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1" name="Google Shape;3831;p68"/>
              <p:cNvSpPr/>
              <p:nvPr/>
            </p:nvSpPr>
            <p:spPr>
              <a:xfrm>
                <a:off x="5396103" y="2958084"/>
                <a:ext cx="41910" cy="84455"/>
              </a:xfrm>
              <a:custGeom>
                <a:rect b="b" l="l" r="r" t="t"/>
                <a:pathLst>
                  <a:path extrusionOk="0" h="84455" w="41910">
                    <a:moveTo>
                      <a:pt x="380" y="0"/>
                    </a:moveTo>
                    <a:lnTo>
                      <a:pt x="1250" y="11751"/>
                    </a:lnTo>
                    <a:lnTo>
                      <a:pt x="1619" y="23145"/>
                    </a:lnTo>
                    <a:lnTo>
                      <a:pt x="1559" y="34397"/>
                    </a:lnTo>
                    <a:lnTo>
                      <a:pt x="1142" y="45720"/>
                    </a:lnTo>
                    <a:lnTo>
                      <a:pt x="642" y="54066"/>
                    </a:lnTo>
                    <a:lnTo>
                      <a:pt x="0" y="63341"/>
                    </a:lnTo>
                    <a:lnTo>
                      <a:pt x="500" y="72187"/>
                    </a:lnTo>
                    <a:lnTo>
                      <a:pt x="3428" y="79248"/>
                    </a:lnTo>
                    <a:lnTo>
                      <a:pt x="9453" y="83641"/>
                    </a:lnTo>
                    <a:lnTo>
                      <a:pt x="17335" y="84105"/>
                    </a:lnTo>
                    <a:lnTo>
                      <a:pt x="25503" y="82141"/>
                    </a:lnTo>
                    <a:lnTo>
                      <a:pt x="32384" y="79247"/>
                    </a:lnTo>
                    <a:lnTo>
                      <a:pt x="35432" y="76961"/>
                    </a:lnTo>
                    <a:lnTo>
                      <a:pt x="38480" y="73913"/>
                    </a:lnTo>
                    <a:lnTo>
                      <a:pt x="41528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2" name="Google Shape;3832;p68"/>
              <p:cNvSpPr/>
              <p:nvPr/>
            </p:nvSpPr>
            <p:spPr>
              <a:xfrm>
                <a:off x="5416296" y="2951988"/>
                <a:ext cx="41275" cy="40005"/>
              </a:xfrm>
              <a:custGeom>
                <a:rect b="b" l="l" r="r" t="t"/>
                <a:pathLst>
                  <a:path extrusionOk="0" h="40005" w="41275">
                    <a:moveTo>
                      <a:pt x="3048" y="39624"/>
                    </a:moveTo>
                    <a:lnTo>
                      <a:pt x="41148" y="16002"/>
                    </a:lnTo>
                    <a:lnTo>
                      <a:pt x="37338" y="10668"/>
                    </a:lnTo>
                    <a:lnTo>
                      <a:pt x="4572" y="1524"/>
                    </a:lnTo>
                    <a:lnTo>
                      <a:pt x="0" y="1524"/>
                    </a:lnTo>
                    <a:lnTo>
                      <a:pt x="1524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3" name="Google Shape;3833;p68"/>
              <p:cNvSpPr/>
              <p:nvPr/>
            </p:nvSpPr>
            <p:spPr>
              <a:xfrm>
                <a:off x="5497068" y="2911602"/>
                <a:ext cx="3810" cy="127635"/>
              </a:xfrm>
              <a:custGeom>
                <a:rect b="b" l="l" r="r" t="t"/>
                <a:pathLst>
                  <a:path extrusionOk="0" h="127635" w="3810">
                    <a:moveTo>
                      <a:pt x="0" y="0"/>
                    </a:moveTo>
                    <a:lnTo>
                      <a:pt x="1119" y="10167"/>
                    </a:lnTo>
                    <a:lnTo>
                      <a:pt x="2095" y="20193"/>
                    </a:lnTo>
                    <a:lnTo>
                      <a:pt x="2786" y="30218"/>
                    </a:lnTo>
                    <a:lnTo>
                      <a:pt x="3048" y="40386"/>
                    </a:lnTo>
                    <a:lnTo>
                      <a:pt x="3476" y="56388"/>
                    </a:lnTo>
                    <a:lnTo>
                      <a:pt x="3619" y="72390"/>
                    </a:lnTo>
                    <a:lnTo>
                      <a:pt x="3476" y="88392"/>
                    </a:lnTo>
                    <a:lnTo>
                      <a:pt x="3048" y="104394"/>
                    </a:lnTo>
                    <a:lnTo>
                      <a:pt x="3048" y="112014"/>
                    </a:lnTo>
                    <a:lnTo>
                      <a:pt x="3048" y="119634"/>
                    </a:lnTo>
                    <a:lnTo>
                      <a:pt x="3048" y="1272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4" name="Google Shape;3834;p68"/>
              <p:cNvSpPr/>
              <p:nvPr/>
            </p:nvSpPr>
            <p:spPr>
              <a:xfrm>
                <a:off x="5505450" y="2956560"/>
                <a:ext cx="74295" cy="80010"/>
              </a:xfrm>
              <a:custGeom>
                <a:rect b="b" l="l" r="r" t="t"/>
                <a:pathLst>
                  <a:path extrusionOk="0" h="80010" w="74295">
                    <a:moveTo>
                      <a:pt x="0" y="32003"/>
                    </a:moveTo>
                    <a:lnTo>
                      <a:pt x="22859" y="3809"/>
                    </a:lnTo>
                    <a:lnTo>
                      <a:pt x="25907" y="1523"/>
                    </a:lnTo>
                    <a:lnTo>
                      <a:pt x="32003" y="0"/>
                    </a:lnTo>
                    <a:lnTo>
                      <a:pt x="32765" y="0"/>
                    </a:lnTo>
                    <a:lnTo>
                      <a:pt x="33527" y="6857"/>
                    </a:lnTo>
                    <a:lnTo>
                      <a:pt x="32765" y="14477"/>
                    </a:lnTo>
                    <a:lnTo>
                      <a:pt x="53340" y="50291"/>
                    </a:lnTo>
                    <a:lnTo>
                      <a:pt x="70866" y="54863"/>
                    </a:lnTo>
                    <a:lnTo>
                      <a:pt x="73914" y="58673"/>
                    </a:lnTo>
                    <a:lnTo>
                      <a:pt x="73914" y="59435"/>
                    </a:lnTo>
                    <a:lnTo>
                      <a:pt x="73914" y="60197"/>
                    </a:lnTo>
                    <a:lnTo>
                      <a:pt x="73914" y="60959"/>
                    </a:lnTo>
                    <a:lnTo>
                      <a:pt x="65984" y="65246"/>
                    </a:lnTo>
                    <a:lnTo>
                      <a:pt x="57340" y="68960"/>
                    </a:lnTo>
                    <a:lnTo>
                      <a:pt x="48410" y="72104"/>
                    </a:lnTo>
                    <a:lnTo>
                      <a:pt x="39624" y="74675"/>
                    </a:lnTo>
                    <a:lnTo>
                      <a:pt x="29491" y="77700"/>
                    </a:lnTo>
                    <a:lnTo>
                      <a:pt x="20288" y="79438"/>
                    </a:lnTo>
                    <a:lnTo>
                      <a:pt x="11227" y="79176"/>
                    </a:lnTo>
                    <a:lnTo>
                      <a:pt x="1524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835" name="Google Shape;3835;p68"/>
            <p:cNvGrpSpPr/>
            <p:nvPr/>
          </p:nvGrpSpPr>
          <p:grpSpPr>
            <a:xfrm>
              <a:off x="5974816" y="2870523"/>
              <a:ext cx="231927" cy="194748"/>
              <a:chOff x="5974816" y="2870523"/>
              <a:chExt cx="231927" cy="194748"/>
            </a:xfrm>
          </p:grpSpPr>
          <p:pic>
            <p:nvPicPr>
              <p:cNvPr id="3836" name="Google Shape;3836;p68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5974816" y="2870523"/>
                <a:ext cx="108588" cy="1500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7" name="Google Shape;3837;p68"/>
              <p:cNvSpPr/>
              <p:nvPr/>
            </p:nvSpPr>
            <p:spPr>
              <a:xfrm>
                <a:off x="6115609" y="2958845"/>
                <a:ext cx="4445" cy="77469"/>
              </a:xfrm>
              <a:custGeom>
                <a:rect b="b" l="l" r="r" t="t"/>
                <a:pathLst>
                  <a:path extrusionOk="0" h="77469" w="4445">
                    <a:moveTo>
                      <a:pt x="964" y="0"/>
                    </a:moveTo>
                    <a:lnTo>
                      <a:pt x="642" y="15109"/>
                    </a:lnTo>
                    <a:lnTo>
                      <a:pt x="107" y="30575"/>
                    </a:lnTo>
                    <a:lnTo>
                      <a:pt x="0" y="46184"/>
                    </a:lnTo>
                    <a:lnTo>
                      <a:pt x="964" y="61722"/>
                    </a:lnTo>
                    <a:lnTo>
                      <a:pt x="1726" y="67056"/>
                    </a:lnTo>
                    <a:lnTo>
                      <a:pt x="3250" y="71628"/>
                    </a:lnTo>
                    <a:lnTo>
                      <a:pt x="4012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38" name="Google Shape;3838;p68"/>
              <p:cNvSpPr/>
              <p:nvPr/>
            </p:nvSpPr>
            <p:spPr>
              <a:xfrm>
                <a:off x="6169914" y="3003041"/>
                <a:ext cx="36829" cy="62230"/>
              </a:xfrm>
              <a:custGeom>
                <a:rect b="b" l="l" r="r" t="t"/>
                <a:pathLst>
                  <a:path extrusionOk="0" h="62230" w="36829">
                    <a:moveTo>
                      <a:pt x="24384" y="0"/>
                    </a:moveTo>
                    <a:lnTo>
                      <a:pt x="31694" y="6000"/>
                    </a:lnTo>
                    <a:lnTo>
                      <a:pt x="36004" y="11429"/>
                    </a:lnTo>
                    <a:lnTo>
                      <a:pt x="36599" y="18002"/>
                    </a:lnTo>
                    <a:lnTo>
                      <a:pt x="32766" y="27432"/>
                    </a:lnTo>
                    <a:lnTo>
                      <a:pt x="5334" y="60198"/>
                    </a:lnTo>
                    <a:lnTo>
                      <a:pt x="1524" y="61722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839" name="Google Shape;3839;p68"/>
            <p:cNvSpPr/>
            <p:nvPr/>
          </p:nvSpPr>
          <p:spPr>
            <a:xfrm>
              <a:off x="6368796" y="2947416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40" name="Google Shape;3840;p68"/>
            <p:cNvSpPr/>
            <p:nvPr/>
          </p:nvSpPr>
          <p:spPr>
            <a:xfrm>
              <a:off x="6477761" y="295046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841" name="Google Shape;3841;p68"/>
            <p:cNvSpPr/>
            <p:nvPr/>
          </p:nvSpPr>
          <p:spPr>
            <a:xfrm>
              <a:off x="6614159" y="293522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3842" name="Google Shape;3842;p6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870166" y="2833090"/>
              <a:ext cx="290372" cy="2716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43" name="Google Shape;3843;p68"/>
            <p:cNvGrpSpPr/>
            <p:nvPr/>
          </p:nvGrpSpPr>
          <p:grpSpPr>
            <a:xfrm>
              <a:off x="7464526" y="2773654"/>
              <a:ext cx="397814" cy="155498"/>
              <a:chOff x="7464526" y="2773654"/>
              <a:chExt cx="397814" cy="155498"/>
            </a:xfrm>
          </p:grpSpPr>
          <p:pic>
            <p:nvPicPr>
              <p:cNvPr id="3844" name="Google Shape;3844;p68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464526" y="2773654"/>
                <a:ext cx="218554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5" name="Google Shape;3845;p68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711414" y="2807158"/>
                <a:ext cx="150926" cy="1098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46" name="Google Shape;3846;p68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018500" y="2734030"/>
              <a:ext cx="131079" cy="160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7" name="Google Shape;3847;p68"/>
          <p:cNvSpPr txBox="1"/>
          <p:nvPr/>
        </p:nvSpPr>
        <p:spPr>
          <a:xfrm>
            <a:off x="60038" y="1403150"/>
            <a:ext cx="1986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Chance that a point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appears in 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dataset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2" name="Google Shape;3852;p69"/>
          <p:cNvGrpSpPr/>
          <p:nvPr/>
        </p:nvGrpSpPr>
        <p:grpSpPr>
          <a:xfrm>
            <a:off x="2308155" y="554670"/>
            <a:ext cx="5471835" cy="621397"/>
            <a:chOff x="5228081" y="2063470"/>
            <a:chExt cx="4374668" cy="633755"/>
          </a:xfrm>
        </p:grpSpPr>
        <p:grpSp>
          <p:nvGrpSpPr>
            <p:cNvPr id="3853" name="Google Shape;3853;p69"/>
            <p:cNvGrpSpPr/>
            <p:nvPr/>
          </p:nvGrpSpPr>
          <p:grpSpPr>
            <a:xfrm>
              <a:off x="5228081" y="2110359"/>
              <a:ext cx="685356" cy="164719"/>
              <a:chOff x="5228081" y="2110359"/>
              <a:chExt cx="685356" cy="164719"/>
            </a:xfrm>
          </p:grpSpPr>
          <p:sp>
            <p:nvSpPr>
              <p:cNvPr id="3854" name="Google Shape;3854;p69"/>
              <p:cNvSpPr/>
              <p:nvPr/>
            </p:nvSpPr>
            <p:spPr>
              <a:xfrm>
                <a:off x="5235701" y="2129028"/>
                <a:ext cx="2539" cy="146050"/>
              </a:xfrm>
              <a:custGeom>
                <a:rect b="b" l="l" r="r" t="t"/>
                <a:pathLst>
                  <a:path extrusionOk="0" h="146050" w="2539">
                    <a:moveTo>
                      <a:pt x="2286" y="0"/>
                    </a:moveTo>
                    <a:lnTo>
                      <a:pt x="964" y="15311"/>
                    </a:lnTo>
                    <a:lnTo>
                      <a:pt x="285" y="30480"/>
                    </a:lnTo>
                    <a:lnTo>
                      <a:pt x="35" y="45648"/>
                    </a:lnTo>
                    <a:lnTo>
                      <a:pt x="0" y="60960"/>
                    </a:lnTo>
                    <a:lnTo>
                      <a:pt x="119" y="76831"/>
                    </a:lnTo>
                    <a:lnTo>
                      <a:pt x="381" y="92487"/>
                    </a:lnTo>
                    <a:lnTo>
                      <a:pt x="642" y="108001"/>
                    </a:lnTo>
                    <a:lnTo>
                      <a:pt x="762" y="123444"/>
                    </a:lnTo>
                    <a:lnTo>
                      <a:pt x="762" y="127254"/>
                    </a:lnTo>
                    <a:lnTo>
                      <a:pt x="762" y="144780"/>
                    </a:lnTo>
                    <a:lnTo>
                      <a:pt x="762" y="1455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5" name="Google Shape;3855;p69"/>
              <p:cNvSpPr/>
              <p:nvPr/>
            </p:nvSpPr>
            <p:spPr>
              <a:xfrm>
                <a:off x="5228081" y="2110359"/>
                <a:ext cx="92710" cy="13335"/>
              </a:xfrm>
              <a:custGeom>
                <a:rect b="b" l="l" r="r" t="t"/>
                <a:pathLst>
                  <a:path extrusionOk="0" h="13335" w="92710">
                    <a:moveTo>
                      <a:pt x="0" y="3428"/>
                    </a:moveTo>
                    <a:lnTo>
                      <a:pt x="11429" y="1988"/>
                    </a:lnTo>
                    <a:lnTo>
                      <a:pt x="22859" y="1047"/>
                    </a:lnTo>
                    <a:lnTo>
                      <a:pt x="34290" y="535"/>
                    </a:lnTo>
                    <a:lnTo>
                      <a:pt x="45720" y="380"/>
                    </a:lnTo>
                    <a:lnTo>
                      <a:pt x="55780" y="119"/>
                    </a:lnTo>
                    <a:lnTo>
                      <a:pt x="66198" y="0"/>
                    </a:lnTo>
                    <a:lnTo>
                      <a:pt x="76473" y="1023"/>
                    </a:lnTo>
                    <a:lnTo>
                      <a:pt x="86106" y="4190"/>
                    </a:lnTo>
                    <a:lnTo>
                      <a:pt x="89916" y="8000"/>
                    </a:lnTo>
                    <a:lnTo>
                      <a:pt x="91440" y="8762"/>
                    </a:lnTo>
                    <a:lnTo>
                      <a:pt x="92202" y="133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6" name="Google Shape;3856;p69"/>
              <p:cNvSpPr/>
              <p:nvPr/>
            </p:nvSpPr>
            <p:spPr>
              <a:xfrm>
                <a:off x="5246369" y="2181606"/>
                <a:ext cx="90170" cy="17144"/>
              </a:xfrm>
              <a:custGeom>
                <a:rect b="b" l="l" r="r" t="t"/>
                <a:pathLst>
                  <a:path extrusionOk="0" h="17144" w="90170">
                    <a:moveTo>
                      <a:pt x="0" y="16001"/>
                    </a:moveTo>
                    <a:lnTo>
                      <a:pt x="13120" y="16883"/>
                    </a:lnTo>
                    <a:lnTo>
                      <a:pt x="25527" y="16192"/>
                    </a:lnTo>
                    <a:lnTo>
                      <a:pt x="37933" y="14073"/>
                    </a:lnTo>
                    <a:lnTo>
                      <a:pt x="51053" y="10667"/>
                    </a:lnTo>
                    <a:lnTo>
                      <a:pt x="60769" y="8251"/>
                    </a:lnTo>
                    <a:lnTo>
                      <a:pt x="70485" y="5619"/>
                    </a:lnTo>
                    <a:lnTo>
                      <a:pt x="80200" y="2845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7" name="Google Shape;3857;p69"/>
              <p:cNvSpPr/>
              <p:nvPr/>
            </p:nvSpPr>
            <p:spPr>
              <a:xfrm>
                <a:off x="5356859" y="2160270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0" y="0"/>
                    </a:moveTo>
                    <a:lnTo>
                      <a:pt x="261" y="11632"/>
                    </a:lnTo>
                    <a:lnTo>
                      <a:pt x="952" y="22764"/>
                    </a:lnTo>
                    <a:lnTo>
                      <a:pt x="1928" y="33754"/>
                    </a:lnTo>
                    <a:lnTo>
                      <a:pt x="3048" y="44958"/>
                    </a:lnTo>
                    <a:lnTo>
                      <a:pt x="3940" y="54673"/>
                    </a:lnTo>
                    <a:lnTo>
                      <a:pt x="4476" y="64388"/>
                    </a:lnTo>
                    <a:lnTo>
                      <a:pt x="4869" y="74104"/>
                    </a:lnTo>
                    <a:lnTo>
                      <a:pt x="5334" y="83820"/>
                    </a:lnTo>
                    <a:lnTo>
                      <a:pt x="16002" y="113538"/>
                    </a:lnTo>
                    <a:lnTo>
                      <a:pt x="25908" y="112776"/>
                    </a:lnTo>
                    <a:lnTo>
                      <a:pt x="31242" y="112014"/>
                    </a:lnTo>
                    <a:lnTo>
                      <a:pt x="38778" y="111037"/>
                    </a:lnTo>
                    <a:lnTo>
                      <a:pt x="70866" y="99059"/>
                    </a:lnTo>
                    <a:lnTo>
                      <a:pt x="75438" y="944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8" name="Google Shape;3858;p69"/>
              <p:cNvSpPr/>
              <p:nvPr/>
            </p:nvSpPr>
            <p:spPr>
              <a:xfrm>
                <a:off x="5375909" y="2184654"/>
                <a:ext cx="37464" cy="28575"/>
              </a:xfrm>
              <a:custGeom>
                <a:rect b="b" l="l" r="r" t="t"/>
                <a:pathLst>
                  <a:path extrusionOk="0" h="28575" w="37464">
                    <a:moveTo>
                      <a:pt x="0" y="28194"/>
                    </a:moveTo>
                    <a:lnTo>
                      <a:pt x="8358" y="23002"/>
                    </a:lnTo>
                    <a:lnTo>
                      <a:pt x="17716" y="17526"/>
                    </a:lnTo>
                    <a:lnTo>
                      <a:pt x="26789" y="11477"/>
                    </a:lnTo>
                    <a:lnTo>
                      <a:pt x="34290" y="4572"/>
                    </a:lnTo>
                    <a:lnTo>
                      <a:pt x="35051" y="3048"/>
                    </a:lnTo>
                    <a:lnTo>
                      <a:pt x="36575" y="1524"/>
                    </a:lnTo>
                    <a:lnTo>
                      <a:pt x="3733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59" name="Google Shape;3859;p69"/>
              <p:cNvSpPr/>
              <p:nvPr/>
            </p:nvSpPr>
            <p:spPr>
              <a:xfrm>
                <a:off x="5356859" y="2122170"/>
                <a:ext cx="72389" cy="22860"/>
              </a:xfrm>
              <a:custGeom>
                <a:rect b="b" l="l" r="r" t="t"/>
                <a:pathLst>
                  <a:path extrusionOk="0" h="22860" w="72389">
                    <a:moveTo>
                      <a:pt x="0" y="22860"/>
                    </a:moveTo>
                    <a:lnTo>
                      <a:pt x="48006" y="1524"/>
                    </a:lnTo>
                    <a:lnTo>
                      <a:pt x="60198" y="762"/>
                    </a:lnTo>
                    <a:lnTo>
                      <a:pt x="64008" y="762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0" name="Google Shape;3860;p69"/>
              <p:cNvSpPr/>
              <p:nvPr/>
            </p:nvSpPr>
            <p:spPr>
              <a:xfrm>
                <a:off x="5454395" y="2146554"/>
                <a:ext cx="39370" cy="121285"/>
              </a:xfrm>
              <a:custGeom>
                <a:rect b="b" l="l" r="r" t="t"/>
                <a:pathLst>
                  <a:path extrusionOk="0" h="121285" w="39370">
                    <a:moveTo>
                      <a:pt x="38862" y="0"/>
                    </a:moveTo>
                    <a:lnTo>
                      <a:pt x="24395" y="36325"/>
                    </a:lnTo>
                    <a:lnTo>
                      <a:pt x="8131" y="84343"/>
                    </a:lnTo>
                    <a:lnTo>
                      <a:pt x="1524" y="112776"/>
                    </a:lnTo>
                    <a:lnTo>
                      <a:pt x="0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1" name="Google Shape;3861;p69"/>
              <p:cNvSpPr/>
              <p:nvPr/>
            </p:nvSpPr>
            <p:spPr>
              <a:xfrm>
                <a:off x="5477255" y="2139696"/>
                <a:ext cx="45720" cy="125730"/>
              </a:xfrm>
              <a:custGeom>
                <a:rect b="b" l="l" r="r" t="t"/>
                <a:pathLst>
                  <a:path extrusionOk="0" h="125730" w="45720">
                    <a:moveTo>
                      <a:pt x="0" y="0"/>
                    </a:moveTo>
                    <a:lnTo>
                      <a:pt x="18288" y="37528"/>
                    </a:lnTo>
                    <a:lnTo>
                      <a:pt x="34290" y="76199"/>
                    </a:lnTo>
                    <a:lnTo>
                      <a:pt x="45720" y="120396"/>
                    </a:lnTo>
                    <a:lnTo>
                      <a:pt x="45720" y="121920"/>
                    </a:lnTo>
                    <a:lnTo>
                      <a:pt x="45720" y="124205"/>
                    </a:lnTo>
                    <a:lnTo>
                      <a:pt x="45720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2" name="Google Shape;3862;p69"/>
              <p:cNvSpPr/>
              <p:nvPr/>
            </p:nvSpPr>
            <p:spPr>
              <a:xfrm>
                <a:off x="5478017" y="2207514"/>
                <a:ext cx="68579" cy="20319"/>
              </a:xfrm>
              <a:custGeom>
                <a:rect b="b" l="l" r="r" t="t"/>
                <a:pathLst>
                  <a:path extrusionOk="0" h="20319" w="68579">
                    <a:moveTo>
                      <a:pt x="0" y="19812"/>
                    </a:moveTo>
                    <a:lnTo>
                      <a:pt x="44958" y="9906"/>
                    </a:lnTo>
                    <a:lnTo>
                      <a:pt x="63388" y="2940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3" name="Google Shape;3863;p69"/>
              <p:cNvSpPr/>
              <p:nvPr/>
            </p:nvSpPr>
            <p:spPr>
              <a:xfrm>
                <a:off x="5551169" y="2140458"/>
                <a:ext cx="48260" cy="121285"/>
              </a:xfrm>
              <a:custGeom>
                <a:rect b="b" l="l" r="r" t="t"/>
                <a:pathLst>
                  <a:path extrusionOk="0" h="121285" w="48260">
                    <a:moveTo>
                      <a:pt x="0" y="12191"/>
                    </a:moveTo>
                    <a:lnTo>
                      <a:pt x="9263" y="10572"/>
                    </a:lnTo>
                    <a:lnTo>
                      <a:pt x="18669" y="8953"/>
                    </a:lnTo>
                    <a:lnTo>
                      <a:pt x="28074" y="7048"/>
                    </a:lnTo>
                    <a:lnTo>
                      <a:pt x="37338" y="4571"/>
                    </a:lnTo>
                    <a:lnTo>
                      <a:pt x="43434" y="2285"/>
                    </a:lnTo>
                    <a:lnTo>
                      <a:pt x="48006" y="2285"/>
                    </a:lnTo>
                    <a:lnTo>
                      <a:pt x="30003" y="49910"/>
                    </a:lnTo>
                    <a:lnTo>
                      <a:pt x="29991" y="66174"/>
                    </a:lnTo>
                    <a:lnTo>
                      <a:pt x="30480" y="82295"/>
                    </a:lnTo>
                    <a:lnTo>
                      <a:pt x="39624" y="120395"/>
                    </a:lnTo>
                    <a:lnTo>
                      <a:pt x="40386" y="1211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4" name="Google Shape;3864;p69"/>
              <p:cNvSpPr/>
              <p:nvPr/>
            </p:nvSpPr>
            <p:spPr>
              <a:xfrm>
                <a:off x="5634989" y="2151888"/>
                <a:ext cx="66675" cy="102235"/>
              </a:xfrm>
              <a:custGeom>
                <a:rect b="b" l="l" r="r" t="t"/>
                <a:pathLst>
                  <a:path extrusionOk="0" h="102235" w="66675">
                    <a:moveTo>
                      <a:pt x="0" y="16001"/>
                    </a:moveTo>
                    <a:lnTo>
                      <a:pt x="4572" y="55625"/>
                    </a:lnTo>
                    <a:lnTo>
                      <a:pt x="20574" y="92201"/>
                    </a:lnTo>
                    <a:lnTo>
                      <a:pt x="38683" y="101738"/>
                    </a:lnTo>
                    <a:lnTo>
                      <a:pt x="44958" y="100583"/>
                    </a:lnTo>
                    <a:lnTo>
                      <a:pt x="65734" y="63174"/>
                    </a:lnTo>
                    <a:lnTo>
                      <a:pt x="66389" y="52196"/>
                    </a:lnTo>
                    <a:lnTo>
                      <a:pt x="66043" y="41219"/>
                    </a:lnTo>
                    <a:lnTo>
                      <a:pt x="49530" y="2285"/>
                    </a:lnTo>
                    <a:lnTo>
                      <a:pt x="49530" y="1523"/>
                    </a:lnTo>
                    <a:lnTo>
                      <a:pt x="48768" y="761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5" name="Google Shape;3865;p69"/>
              <p:cNvSpPr/>
              <p:nvPr/>
            </p:nvSpPr>
            <p:spPr>
              <a:xfrm>
                <a:off x="5747003" y="2151126"/>
                <a:ext cx="3175" cy="100330"/>
              </a:xfrm>
              <a:custGeom>
                <a:rect b="b" l="l" r="r" t="t"/>
                <a:pathLst>
                  <a:path extrusionOk="0" h="100330" w="3175">
                    <a:moveTo>
                      <a:pt x="1524" y="0"/>
                    </a:moveTo>
                    <a:lnTo>
                      <a:pt x="2083" y="10167"/>
                    </a:lnTo>
                    <a:lnTo>
                      <a:pt x="2571" y="20193"/>
                    </a:lnTo>
                    <a:lnTo>
                      <a:pt x="2917" y="30218"/>
                    </a:lnTo>
                    <a:lnTo>
                      <a:pt x="3048" y="40386"/>
                    </a:lnTo>
                    <a:lnTo>
                      <a:pt x="3024" y="52839"/>
                    </a:lnTo>
                    <a:lnTo>
                      <a:pt x="2857" y="65150"/>
                    </a:lnTo>
                    <a:lnTo>
                      <a:pt x="2405" y="77462"/>
                    </a:lnTo>
                    <a:lnTo>
                      <a:pt x="1524" y="89916"/>
                    </a:lnTo>
                    <a:lnTo>
                      <a:pt x="762" y="95250"/>
                    </a:lnTo>
                    <a:lnTo>
                      <a:pt x="762" y="96774"/>
                    </a:lnTo>
                    <a:lnTo>
                      <a:pt x="0" y="998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6" name="Google Shape;3866;p69"/>
              <p:cNvSpPr/>
              <p:nvPr/>
            </p:nvSpPr>
            <p:spPr>
              <a:xfrm>
                <a:off x="5738621" y="2136648"/>
                <a:ext cx="86995" cy="101600"/>
              </a:xfrm>
              <a:custGeom>
                <a:rect b="b" l="l" r="r" t="t"/>
                <a:pathLst>
                  <a:path extrusionOk="0" h="101600" w="86995">
                    <a:moveTo>
                      <a:pt x="0" y="12191"/>
                    </a:moveTo>
                    <a:lnTo>
                      <a:pt x="12620" y="5464"/>
                    </a:lnTo>
                    <a:lnTo>
                      <a:pt x="22669" y="1809"/>
                    </a:lnTo>
                    <a:lnTo>
                      <a:pt x="33004" y="297"/>
                    </a:lnTo>
                    <a:lnTo>
                      <a:pt x="46482" y="0"/>
                    </a:lnTo>
                    <a:lnTo>
                      <a:pt x="54352" y="547"/>
                    </a:lnTo>
                    <a:lnTo>
                      <a:pt x="61436" y="2666"/>
                    </a:lnTo>
                    <a:lnTo>
                      <a:pt x="66948" y="7072"/>
                    </a:lnTo>
                    <a:lnTo>
                      <a:pt x="70104" y="14477"/>
                    </a:lnTo>
                    <a:lnTo>
                      <a:pt x="70175" y="24086"/>
                    </a:lnTo>
                    <a:lnTo>
                      <a:pt x="66675" y="32480"/>
                    </a:lnTo>
                    <a:lnTo>
                      <a:pt x="33635" y="62126"/>
                    </a:lnTo>
                    <a:lnTo>
                      <a:pt x="26670" y="67055"/>
                    </a:lnTo>
                    <a:lnTo>
                      <a:pt x="24384" y="69341"/>
                    </a:lnTo>
                    <a:lnTo>
                      <a:pt x="24384" y="73151"/>
                    </a:lnTo>
                    <a:lnTo>
                      <a:pt x="27432" y="75437"/>
                    </a:lnTo>
                    <a:lnTo>
                      <a:pt x="34290" y="80771"/>
                    </a:lnTo>
                    <a:lnTo>
                      <a:pt x="42672" y="82295"/>
                    </a:lnTo>
                    <a:lnTo>
                      <a:pt x="50292" y="85343"/>
                    </a:lnTo>
                    <a:lnTo>
                      <a:pt x="58054" y="88558"/>
                    </a:lnTo>
                    <a:lnTo>
                      <a:pt x="65532" y="92201"/>
                    </a:lnTo>
                    <a:lnTo>
                      <a:pt x="73009" y="95845"/>
                    </a:lnTo>
                    <a:lnTo>
                      <a:pt x="80772" y="99059"/>
                    </a:lnTo>
                    <a:lnTo>
                      <a:pt x="82296" y="99821"/>
                    </a:lnTo>
                    <a:lnTo>
                      <a:pt x="84582" y="100583"/>
                    </a:lnTo>
                    <a:lnTo>
                      <a:pt x="86868" y="1013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7" name="Google Shape;3867;p69"/>
              <p:cNvSpPr/>
              <p:nvPr/>
            </p:nvSpPr>
            <p:spPr>
              <a:xfrm>
                <a:off x="5858827" y="2148078"/>
                <a:ext cx="54610" cy="98425"/>
              </a:xfrm>
              <a:custGeom>
                <a:rect b="b" l="l" r="r" t="t"/>
                <a:pathLst>
                  <a:path extrusionOk="0" h="98425" w="54610">
                    <a:moveTo>
                      <a:pt x="190" y="0"/>
                    </a:moveTo>
                    <a:lnTo>
                      <a:pt x="0" y="9727"/>
                    </a:lnTo>
                    <a:lnTo>
                      <a:pt x="380" y="19526"/>
                    </a:lnTo>
                    <a:lnTo>
                      <a:pt x="1047" y="29467"/>
                    </a:lnTo>
                    <a:lnTo>
                      <a:pt x="1714" y="39624"/>
                    </a:lnTo>
                    <a:lnTo>
                      <a:pt x="2512" y="48434"/>
                    </a:lnTo>
                    <a:lnTo>
                      <a:pt x="2952" y="57530"/>
                    </a:lnTo>
                    <a:lnTo>
                      <a:pt x="3536" y="66627"/>
                    </a:lnTo>
                    <a:lnTo>
                      <a:pt x="4762" y="75438"/>
                    </a:lnTo>
                    <a:lnTo>
                      <a:pt x="5524" y="82296"/>
                    </a:lnTo>
                    <a:lnTo>
                      <a:pt x="7048" y="89916"/>
                    </a:lnTo>
                    <a:lnTo>
                      <a:pt x="12382" y="93726"/>
                    </a:lnTo>
                    <a:lnTo>
                      <a:pt x="18478" y="97536"/>
                    </a:lnTo>
                    <a:lnTo>
                      <a:pt x="24574" y="97536"/>
                    </a:lnTo>
                    <a:lnTo>
                      <a:pt x="30670" y="98298"/>
                    </a:lnTo>
                    <a:lnTo>
                      <a:pt x="38290" y="98297"/>
                    </a:lnTo>
                    <a:lnTo>
                      <a:pt x="43624" y="98297"/>
                    </a:lnTo>
                    <a:lnTo>
                      <a:pt x="49720" y="94488"/>
                    </a:lnTo>
                    <a:lnTo>
                      <a:pt x="54292" y="92201"/>
                    </a:lnTo>
                    <a:lnTo>
                      <a:pt x="53530" y="90677"/>
                    </a:lnTo>
                    <a:lnTo>
                      <a:pt x="53530" y="861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8" name="Google Shape;3868;p69"/>
              <p:cNvSpPr/>
              <p:nvPr/>
            </p:nvSpPr>
            <p:spPr>
              <a:xfrm>
                <a:off x="5887211" y="2189226"/>
                <a:ext cx="16510" cy="12700"/>
              </a:xfrm>
              <a:custGeom>
                <a:rect b="b" l="l" r="r" t="t"/>
                <a:pathLst>
                  <a:path extrusionOk="0" h="12700" w="16510">
                    <a:moveTo>
                      <a:pt x="0" y="12191"/>
                    </a:moveTo>
                    <a:lnTo>
                      <a:pt x="9143" y="6857"/>
                    </a:lnTo>
                    <a:lnTo>
                      <a:pt x="11429" y="7619"/>
                    </a:lnTo>
                    <a:lnTo>
                      <a:pt x="1600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69" name="Google Shape;3869;p69"/>
              <p:cNvSpPr/>
              <p:nvPr/>
            </p:nvSpPr>
            <p:spPr>
              <a:xfrm>
                <a:off x="5858255" y="2138172"/>
                <a:ext cx="43179" cy="22225"/>
              </a:xfrm>
              <a:custGeom>
                <a:rect b="b" l="l" r="r" t="t"/>
                <a:pathLst>
                  <a:path extrusionOk="0" h="22225" w="43179">
                    <a:moveTo>
                      <a:pt x="0" y="22098"/>
                    </a:moveTo>
                    <a:lnTo>
                      <a:pt x="7989" y="16585"/>
                    </a:lnTo>
                    <a:lnTo>
                      <a:pt x="15335" y="12287"/>
                    </a:lnTo>
                    <a:lnTo>
                      <a:pt x="22824" y="8703"/>
                    </a:lnTo>
                    <a:lnTo>
                      <a:pt x="31241" y="5334"/>
                    </a:lnTo>
                    <a:lnTo>
                      <a:pt x="37337" y="2286"/>
                    </a:lnTo>
                    <a:lnTo>
                      <a:pt x="38861" y="2286"/>
                    </a:lnTo>
                    <a:lnTo>
                      <a:pt x="4267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870" name="Google Shape;3870;p69"/>
            <p:cNvGrpSpPr/>
            <p:nvPr/>
          </p:nvGrpSpPr>
          <p:grpSpPr>
            <a:xfrm>
              <a:off x="6144767" y="2063470"/>
              <a:ext cx="683587" cy="162077"/>
              <a:chOff x="6144767" y="2063470"/>
              <a:chExt cx="683587" cy="162077"/>
            </a:xfrm>
          </p:grpSpPr>
          <p:sp>
            <p:nvSpPr>
              <p:cNvPr id="3871" name="Google Shape;3871;p69"/>
              <p:cNvSpPr/>
              <p:nvPr/>
            </p:nvSpPr>
            <p:spPr>
              <a:xfrm>
                <a:off x="6148577" y="2117597"/>
                <a:ext cx="6985" cy="107950"/>
              </a:xfrm>
              <a:custGeom>
                <a:rect b="b" l="l" r="r" t="t"/>
                <a:pathLst>
                  <a:path extrusionOk="0" h="107950" w="6985">
                    <a:moveTo>
                      <a:pt x="4572" y="0"/>
                    </a:moveTo>
                    <a:lnTo>
                      <a:pt x="5667" y="14644"/>
                    </a:lnTo>
                    <a:lnTo>
                      <a:pt x="6477" y="29718"/>
                    </a:lnTo>
                    <a:lnTo>
                      <a:pt x="6715" y="44791"/>
                    </a:lnTo>
                    <a:lnTo>
                      <a:pt x="6096" y="59436"/>
                    </a:lnTo>
                    <a:lnTo>
                      <a:pt x="4607" y="71437"/>
                    </a:lnTo>
                    <a:lnTo>
                      <a:pt x="2762" y="83439"/>
                    </a:lnTo>
                    <a:lnTo>
                      <a:pt x="1059" y="95440"/>
                    </a:lnTo>
                    <a:lnTo>
                      <a:pt x="0" y="1074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2" name="Google Shape;3872;p69"/>
              <p:cNvSpPr/>
              <p:nvPr/>
            </p:nvSpPr>
            <p:spPr>
              <a:xfrm>
                <a:off x="6144767" y="2090927"/>
                <a:ext cx="76835" cy="130810"/>
              </a:xfrm>
              <a:custGeom>
                <a:rect b="b" l="l" r="r" t="t"/>
                <a:pathLst>
                  <a:path extrusionOk="0" h="130810" w="76835">
                    <a:moveTo>
                      <a:pt x="0" y="13715"/>
                    </a:moveTo>
                    <a:lnTo>
                      <a:pt x="2309" y="5262"/>
                    </a:lnTo>
                    <a:lnTo>
                      <a:pt x="4762" y="1523"/>
                    </a:lnTo>
                    <a:lnTo>
                      <a:pt x="9215" y="642"/>
                    </a:lnTo>
                    <a:lnTo>
                      <a:pt x="17525" y="761"/>
                    </a:lnTo>
                    <a:lnTo>
                      <a:pt x="26670" y="0"/>
                    </a:lnTo>
                    <a:lnTo>
                      <a:pt x="35052" y="761"/>
                    </a:lnTo>
                    <a:lnTo>
                      <a:pt x="38862" y="9905"/>
                    </a:lnTo>
                    <a:lnTo>
                      <a:pt x="40588" y="18002"/>
                    </a:lnTo>
                    <a:lnTo>
                      <a:pt x="39528" y="26098"/>
                    </a:lnTo>
                    <a:lnTo>
                      <a:pt x="36611" y="33908"/>
                    </a:lnTo>
                    <a:lnTo>
                      <a:pt x="32766" y="41147"/>
                    </a:lnTo>
                    <a:lnTo>
                      <a:pt x="28527" y="47327"/>
                    </a:lnTo>
                    <a:lnTo>
                      <a:pt x="23431" y="53435"/>
                    </a:lnTo>
                    <a:lnTo>
                      <a:pt x="18621" y="59686"/>
                    </a:lnTo>
                    <a:lnTo>
                      <a:pt x="15240" y="66293"/>
                    </a:lnTo>
                    <a:lnTo>
                      <a:pt x="15240" y="67817"/>
                    </a:lnTo>
                    <a:lnTo>
                      <a:pt x="15240" y="68579"/>
                    </a:lnTo>
                    <a:lnTo>
                      <a:pt x="15240" y="69341"/>
                    </a:lnTo>
                    <a:lnTo>
                      <a:pt x="22669" y="70484"/>
                    </a:lnTo>
                    <a:lnTo>
                      <a:pt x="30099" y="71627"/>
                    </a:lnTo>
                    <a:lnTo>
                      <a:pt x="37528" y="72770"/>
                    </a:lnTo>
                    <a:lnTo>
                      <a:pt x="44958" y="73913"/>
                    </a:lnTo>
                    <a:lnTo>
                      <a:pt x="76723" y="87641"/>
                    </a:lnTo>
                    <a:lnTo>
                      <a:pt x="75819" y="93059"/>
                    </a:lnTo>
                    <a:lnTo>
                      <a:pt x="37719" y="120860"/>
                    </a:lnTo>
                    <a:lnTo>
                      <a:pt x="9906" y="130301"/>
                    </a:lnTo>
                    <a:lnTo>
                      <a:pt x="8382" y="1196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3" name="Google Shape;3873;p69"/>
              <p:cNvSpPr/>
              <p:nvPr/>
            </p:nvSpPr>
            <p:spPr>
              <a:xfrm>
                <a:off x="6246113" y="2090165"/>
                <a:ext cx="36195" cy="114300"/>
              </a:xfrm>
              <a:custGeom>
                <a:rect b="b" l="l" r="r" t="t"/>
                <a:pathLst>
                  <a:path extrusionOk="0" h="114300" w="36195">
                    <a:moveTo>
                      <a:pt x="35813" y="0"/>
                    </a:moveTo>
                    <a:lnTo>
                      <a:pt x="33099" y="12525"/>
                    </a:lnTo>
                    <a:lnTo>
                      <a:pt x="29527" y="24193"/>
                    </a:lnTo>
                    <a:lnTo>
                      <a:pt x="25098" y="35575"/>
                    </a:lnTo>
                    <a:lnTo>
                      <a:pt x="19811" y="47244"/>
                    </a:lnTo>
                    <a:lnTo>
                      <a:pt x="14382" y="60960"/>
                    </a:lnTo>
                    <a:lnTo>
                      <a:pt x="9524" y="74675"/>
                    </a:lnTo>
                    <a:lnTo>
                      <a:pt x="5238" y="88391"/>
                    </a:lnTo>
                    <a:lnTo>
                      <a:pt x="1523" y="102107"/>
                    </a:lnTo>
                    <a:lnTo>
                      <a:pt x="0" y="108966"/>
                    </a:lnTo>
                    <a:lnTo>
                      <a:pt x="0" y="110489"/>
                    </a:lnTo>
                    <a:lnTo>
                      <a:pt x="0" y="1143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4" name="Google Shape;3874;p69"/>
              <p:cNvSpPr/>
              <p:nvPr/>
            </p:nvSpPr>
            <p:spPr>
              <a:xfrm>
                <a:off x="6271259" y="2101595"/>
                <a:ext cx="36195" cy="118110"/>
              </a:xfrm>
              <a:custGeom>
                <a:rect b="b" l="l" r="r" t="t"/>
                <a:pathLst>
                  <a:path extrusionOk="0" h="118110" w="36195">
                    <a:moveTo>
                      <a:pt x="0" y="0"/>
                    </a:moveTo>
                    <a:lnTo>
                      <a:pt x="23622" y="40386"/>
                    </a:lnTo>
                    <a:lnTo>
                      <a:pt x="35194" y="83248"/>
                    </a:lnTo>
                    <a:lnTo>
                      <a:pt x="35814" y="108966"/>
                    </a:lnTo>
                    <a:lnTo>
                      <a:pt x="35814" y="112014"/>
                    </a:lnTo>
                    <a:lnTo>
                      <a:pt x="32004" y="1181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5" name="Google Shape;3875;p69"/>
              <p:cNvSpPr/>
              <p:nvPr/>
            </p:nvSpPr>
            <p:spPr>
              <a:xfrm>
                <a:off x="6264401" y="2157983"/>
                <a:ext cx="44450" cy="22225"/>
              </a:xfrm>
              <a:custGeom>
                <a:rect b="b" l="l" r="r" t="t"/>
                <a:pathLst>
                  <a:path extrusionOk="0" h="22225" w="44450">
                    <a:moveTo>
                      <a:pt x="0" y="22098"/>
                    </a:moveTo>
                    <a:lnTo>
                      <a:pt x="10977" y="16502"/>
                    </a:lnTo>
                    <a:lnTo>
                      <a:pt x="22097" y="11049"/>
                    </a:lnTo>
                    <a:lnTo>
                      <a:pt x="33218" y="5595"/>
                    </a:lnTo>
                    <a:lnTo>
                      <a:pt x="44195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6" name="Google Shape;3876;p69"/>
              <p:cNvSpPr/>
              <p:nvPr/>
            </p:nvSpPr>
            <p:spPr>
              <a:xfrm>
                <a:off x="6344042" y="2096845"/>
                <a:ext cx="90804" cy="122555"/>
              </a:xfrm>
              <a:custGeom>
                <a:rect b="b" l="l" r="r" t="t"/>
                <a:pathLst>
                  <a:path extrusionOk="0" h="122555" w="90804">
                    <a:moveTo>
                      <a:pt x="33135" y="2464"/>
                    </a:moveTo>
                    <a:lnTo>
                      <a:pt x="21967" y="0"/>
                    </a:lnTo>
                    <a:lnTo>
                      <a:pt x="14656" y="464"/>
                    </a:lnTo>
                    <a:lnTo>
                      <a:pt x="9346" y="5357"/>
                    </a:lnTo>
                    <a:lnTo>
                      <a:pt x="4179" y="16180"/>
                    </a:lnTo>
                    <a:lnTo>
                      <a:pt x="1452" y="26491"/>
                    </a:lnTo>
                    <a:lnTo>
                      <a:pt x="83" y="37516"/>
                    </a:lnTo>
                    <a:lnTo>
                      <a:pt x="0" y="48541"/>
                    </a:lnTo>
                    <a:lnTo>
                      <a:pt x="1131" y="58852"/>
                    </a:lnTo>
                    <a:lnTo>
                      <a:pt x="23229" y="93904"/>
                    </a:lnTo>
                    <a:lnTo>
                      <a:pt x="39802" y="97905"/>
                    </a:lnTo>
                    <a:lnTo>
                      <a:pt x="47875" y="95833"/>
                    </a:lnTo>
                    <a:lnTo>
                      <a:pt x="68187" y="64186"/>
                    </a:lnTo>
                    <a:lnTo>
                      <a:pt x="68187" y="51994"/>
                    </a:lnTo>
                    <a:lnTo>
                      <a:pt x="61329" y="53518"/>
                    </a:lnTo>
                    <a:lnTo>
                      <a:pt x="56757" y="45136"/>
                    </a:lnTo>
                    <a:lnTo>
                      <a:pt x="55233" y="42850"/>
                    </a:lnTo>
                    <a:lnTo>
                      <a:pt x="56757" y="45136"/>
                    </a:lnTo>
                    <a:lnTo>
                      <a:pt x="62091" y="45136"/>
                    </a:lnTo>
                    <a:lnTo>
                      <a:pt x="68949" y="45136"/>
                    </a:lnTo>
                    <a:lnTo>
                      <a:pt x="75807" y="44374"/>
                    </a:lnTo>
                    <a:lnTo>
                      <a:pt x="82665" y="47422"/>
                    </a:lnTo>
                    <a:lnTo>
                      <a:pt x="90285" y="50470"/>
                    </a:lnTo>
                    <a:lnTo>
                      <a:pt x="88761" y="58090"/>
                    </a:lnTo>
                    <a:lnTo>
                      <a:pt x="88761" y="64948"/>
                    </a:lnTo>
                    <a:lnTo>
                      <a:pt x="85463" y="105382"/>
                    </a:lnTo>
                    <a:lnTo>
                      <a:pt x="85236" y="111430"/>
                    </a:lnTo>
                    <a:lnTo>
                      <a:pt x="86582" y="116907"/>
                    </a:lnTo>
                    <a:lnTo>
                      <a:pt x="90285" y="1220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7" name="Google Shape;3877;p69"/>
              <p:cNvSpPr/>
              <p:nvPr/>
            </p:nvSpPr>
            <p:spPr>
              <a:xfrm>
                <a:off x="6461950" y="2106167"/>
                <a:ext cx="87629" cy="87630"/>
              </a:xfrm>
              <a:custGeom>
                <a:rect b="b" l="l" r="r" t="t"/>
                <a:pathLst>
                  <a:path extrusionOk="0" h="87630" w="87629">
                    <a:moveTo>
                      <a:pt x="29527" y="0"/>
                    </a:moveTo>
                    <a:lnTo>
                      <a:pt x="0" y="32004"/>
                    </a:lnTo>
                    <a:lnTo>
                      <a:pt x="190" y="40957"/>
                    </a:lnTo>
                    <a:lnTo>
                      <a:pt x="31051" y="67818"/>
                    </a:lnTo>
                    <a:lnTo>
                      <a:pt x="38111" y="68234"/>
                    </a:lnTo>
                    <a:lnTo>
                      <a:pt x="45815" y="67722"/>
                    </a:lnTo>
                    <a:lnTo>
                      <a:pt x="52804" y="65353"/>
                    </a:lnTo>
                    <a:lnTo>
                      <a:pt x="57721" y="60198"/>
                    </a:lnTo>
                    <a:lnTo>
                      <a:pt x="61531" y="54101"/>
                    </a:lnTo>
                    <a:lnTo>
                      <a:pt x="58483" y="46481"/>
                    </a:lnTo>
                    <a:lnTo>
                      <a:pt x="53911" y="42671"/>
                    </a:lnTo>
                    <a:lnTo>
                      <a:pt x="50863" y="39623"/>
                    </a:lnTo>
                    <a:lnTo>
                      <a:pt x="46291" y="35813"/>
                    </a:lnTo>
                    <a:lnTo>
                      <a:pt x="41719" y="34290"/>
                    </a:lnTo>
                    <a:lnTo>
                      <a:pt x="40957" y="34290"/>
                    </a:lnTo>
                    <a:lnTo>
                      <a:pt x="48577" y="34290"/>
                    </a:lnTo>
                    <a:lnTo>
                      <a:pt x="54673" y="35051"/>
                    </a:lnTo>
                    <a:lnTo>
                      <a:pt x="62293" y="37337"/>
                    </a:lnTo>
                    <a:lnTo>
                      <a:pt x="70675" y="40386"/>
                    </a:lnTo>
                    <a:lnTo>
                      <a:pt x="78295" y="42671"/>
                    </a:lnTo>
                    <a:lnTo>
                      <a:pt x="83629" y="50291"/>
                    </a:lnTo>
                    <a:lnTo>
                      <a:pt x="86677" y="55625"/>
                    </a:lnTo>
                    <a:lnTo>
                      <a:pt x="87439" y="66293"/>
                    </a:lnTo>
                    <a:lnTo>
                      <a:pt x="85153" y="72389"/>
                    </a:lnTo>
                    <a:lnTo>
                      <a:pt x="83629" y="77723"/>
                    </a:lnTo>
                    <a:lnTo>
                      <a:pt x="81343" y="82296"/>
                    </a:lnTo>
                    <a:lnTo>
                      <a:pt x="79819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8" name="Google Shape;3878;p69"/>
              <p:cNvSpPr/>
              <p:nvPr/>
            </p:nvSpPr>
            <p:spPr>
              <a:xfrm>
                <a:off x="6585906" y="2128265"/>
                <a:ext cx="9525" cy="66675"/>
              </a:xfrm>
              <a:custGeom>
                <a:rect b="b" l="l" r="r" t="t"/>
                <a:pathLst>
                  <a:path extrusionOk="0" h="66675" w="9525">
                    <a:moveTo>
                      <a:pt x="9203" y="0"/>
                    </a:moveTo>
                    <a:lnTo>
                      <a:pt x="7500" y="8572"/>
                    </a:lnTo>
                    <a:lnTo>
                      <a:pt x="5869" y="17145"/>
                    </a:lnTo>
                    <a:lnTo>
                      <a:pt x="4381" y="25717"/>
                    </a:lnTo>
                    <a:lnTo>
                      <a:pt x="3107" y="34290"/>
                    </a:lnTo>
                    <a:lnTo>
                      <a:pt x="1690" y="40516"/>
                    </a:lnTo>
                    <a:lnTo>
                      <a:pt x="345" y="48672"/>
                    </a:lnTo>
                    <a:lnTo>
                      <a:pt x="0" y="56685"/>
                    </a:lnTo>
                    <a:lnTo>
                      <a:pt x="1583" y="62484"/>
                    </a:lnTo>
                    <a:lnTo>
                      <a:pt x="1583" y="65532"/>
                    </a:lnTo>
                    <a:lnTo>
                      <a:pt x="2345" y="66294"/>
                    </a:lnTo>
                    <a:lnTo>
                      <a:pt x="5393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79" name="Google Shape;3879;p69"/>
              <p:cNvSpPr/>
              <p:nvPr/>
            </p:nvSpPr>
            <p:spPr>
              <a:xfrm>
                <a:off x="6616445" y="2132837"/>
                <a:ext cx="10795" cy="64769"/>
              </a:xfrm>
              <a:custGeom>
                <a:rect b="b" l="l" r="r" t="t"/>
                <a:pathLst>
                  <a:path extrusionOk="0" h="64769" w="10795">
                    <a:moveTo>
                      <a:pt x="10668" y="0"/>
                    </a:moveTo>
                    <a:lnTo>
                      <a:pt x="7524" y="10501"/>
                    </a:lnTo>
                    <a:lnTo>
                      <a:pt x="4953" y="20574"/>
                    </a:lnTo>
                    <a:lnTo>
                      <a:pt x="2952" y="30646"/>
                    </a:lnTo>
                    <a:lnTo>
                      <a:pt x="1524" y="41148"/>
                    </a:lnTo>
                    <a:lnTo>
                      <a:pt x="0" y="49530"/>
                    </a:lnTo>
                    <a:lnTo>
                      <a:pt x="0" y="57150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80" name="Google Shape;3880;p69"/>
              <p:cNvSpPr/>
              <p:nvPr/>
            </p:nvSpPr>
            <p:spPr>
              <a:xfrm>
                <a:off x="6633971" y="2108453"/>
                <a:ext cx="52704" cy="67944"/>
              </a:xfrm>
              <a:custGeom>
                <a:rect b="b" l="l" r="r" t="t"/>
                <a:pathLst>
                  <a:path extrusionOk="0" h="67944" w="52704">
                    <a:moveTo>
                      <a:pt x="0" y="28956"/>
                    </a:moveTo>
                    <a:lnTo>
                      <a:pt x="32004" y="58674"/>
                    </a:lnTo>
                    <a:lnTo>
                      <a:pt x="35814" y="65532"/>
                    </a:lnTo>
                    <a:lnTo>
                      <a:pt x="42672" y="67056"/>
                    </a:lnTo>
                    <a:lnTo>
                      <a:pt x="48768" y="67818"/>
                    </a:lnTo>
                    <a:lnTo>
                      <a:pt x="51054" y="60960"/>
                    </a:lnTo>
                    <a:lnTo>
                      <a:pt x="51816" y="56388"/>
                    </a:lnTo>
                    <a:lnTo>
                      <a:pt x="52327" y="46684"/>
                    </a:lnTo>
                    <a:lnTo>
                      <a:pt x="51911" y="37052"/>
                    </a:lnTo>
                    <a:lnTo>
                      <a:pt x="51065" y="27562"/>
                    </a:lnTo>
                    <a:lnTo>
                      <a:pt x="50292" y="18288"/>
                    </a:lnTo>
                    <a:lnTo>
                      <a:pt x="49529" y="11430"/>
                    </a:lnTo>
                    <a:lnTo>
                      <a:pt x="50291" y="6096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881" name="Google Shape;3881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18052" y="2063470"/>
                <a:ext cx="110302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82" name="Google Shape;3882;p69"/>
            <p:cNvSpPr/>
            <p:nvPr/>
          </p:nvSpPr>
          <p:spPr>
            <a:xfrm>
              <a:off x="5233415" y="2375154"/>
              <a:ext cx="1601470" cy="27939"/>
            </a:xfrm>
            <a:custGeom>
              <a:rect b="b" l="l" r="r" t="t"/>
              <a:pathLst>
                <a:path extrusionOk="0" h="27939" w="1601470">
                  <a:moveTo>
                    <a:pt x="0" y="0"/>
                  </a:moveTo>
                  <a:lnTo>
                    <a:pt x="38576" y="5619"/>
                  </a:lnTo>
                  <a:lnTo>
                    <a:pt x="77724" y="8381"/>
                  </a:lnTo>
                  <a:lnTo>
                    <a:pt x="120467" y="10632"/>
                  </a:lnTo>
                  <a:lnTo>
                    <a:pt x="163068" y="12668"/>
                  </a:lnTo>
                  <a:lnTo>
                    <a:pt x="205668" y="14275"/>
                  </a:lnTo>
                  <a:lnTo>
                    <a:pt x="248411" y="15239"/>
                  </a:lnTo>
                  <a:lnTo>
                    <a:pt x="293560" y="16001"/>
                  </a:lnTo>
                  <a:lnTo>
                    <a:pt x="338709" y="16192"/>
                  </a:lnTo>
                  <a:lnTo>
                    <a:pt x="383857" y="16097"/>
                  </a:lnTo>
                  <a:lnTo>
                    <a:pt x="429006" y="16001"/>
                  </a:lnTo>
                  <a:lnTo>
                    <a:pt x="480571" y="16013"/>
                  </a:lnTo>
                  <a:lnTo>
                    <a:pt x="532352" y="16097"/>
                  </a:lnTo>
                  <a:lnTo>
                    <a:pt x="584275" y="16323"/>
                  </a:lnTo>
                  <a:lnTo>
                    <a:pt x="636270" y="16763"/>
                  </a:lnTo>
                  <a:lnTo>
                    <a:pt x="691134" y="17966"/>
                  </a:lnTo>
                  <a:lnTo>
                    <a:pt x="745998" y="20097"/>
                  </a:lnTo>
                  <a:lnTo>
                    <a:pt x="800862" y="22657"/>
                  </a:lnTo>
                  <a:lnTo>
                    <a:pt x="855726" y="25145"/>
                  </a:lnTo>
                  <a:lnTo>
                    <a:pt x="902354" y="26688"/>
                  </a:lnTo>
                  <a:lnTo>
                    <a:pt x="948946" y="27608"/>
                  </a:lnTo>
                  <a:lnTo>
                    <a:pt x="995464" y="27834"/>
                  </a:lnTo>
                  <a:lnTo>
                    <a:pt x="1041873" y="27291"/>
                  </a:lnTo>
                  <a:lnTo>
                    <a:pt x="1088136" y="25907"/>
                  </a:lnTo>
                  <a:lnTo>
                    <a:pt x="1140770" y="23717"/>
                  </a:lnTo>
                  <a:lnTo>
                    <a:pt x="1193489" y="21081"/>
                  </a:lnTo>
                  <a:lnTo>
                    <a:pt x="1246251" y="18192"/>
                  </a:lnTo>
                  <a:lnTo>
                    <a:pt x="1299012" y="15239"/>
                  </a:lnTo>
                  <a:lnTo>
                    <a:pt x="1351731" y="12414"/>
                  </a:lnTo>
                  <a:lnTo>
                    <a:pt x="1404366" y="9905"/>
                  </a:lnTo>
                  <a:lnTo>
                    <a:pt x="1438536" y="8203"/>
                  </a:lnTo>
                  <a:lnTo>
                    <a:pt x="1472564" y="6572"/>
                  </a:lnTo>
                  <a:lnTo>
                    <a:pt x="1540764" y="3809"/>
                  </a:lnTo>
                  <a:lnTo>
                    <a:pt x="1585983" y="3059"/>
                  </a:lnTo>
                  <a:lnTo>
                    <a:pt x="1600962" y="3047"/>
                  </a:lnTo>
                  <a:lnTo>
                    <a:pt x="1589639" y="4488"/>
                  </a:lnTo>
                  <a:lnTo>
                    <a:pt x="1578387" y="5429"/>
                  </a:lnTo>
                  <a:lnTo>
                    <a:pt x="1566993" y="5941"/>
                  </a:lnTo>
                  <a:lnTo>
                    <a:pt x="1555242" y="609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883" name="Google Shape;3883;p69"/>
            <p:cNvGrpSpPr/>
            <p:nvPr/>
          </p:nvGrpSpPr>
          <p:grpSpPr>
            <a:xfrm>
              <a:off x="7185660" y="2276856"/>
              <a:ext cx="123443" cy="78739"/>
              <a:chOff x="7185660" y="2276856"/>
              <a:chExt cx="123443" cy="78739"/>
            </a:xfrm>
          </p:grpSpPr>
          <p:sp>
            <p:nvSpPr>
              <p:cNvPr id="3884" name="Google Shape;3884;p69"/>
              <p:cNvSpPr/>
              <p:nvPr/>
            </p:nvSpPr>
            <p:spPr>
              <a:xfrm>
                <a:off x="7185660" y="2295144"/>
                <a:ext cx="78740" cy="3175"/>
              </a:xfrm>
              <a:custGeom>
                <a:rect b="b" l="l" r="r" t="t"/>
                <a:pathLst>
                  <a:path extrusionOk="0" h="3175" w="78740">
                    <a:moveTo>
                      <a:pt x="0" y="0"/>
                    </a:moveTo>
                    <a:lnTo>
                      <a:pt x="46362" y="2297"/>
                    </a:lnTo>
                    <a:lnTo>
                      <a:pt x="55244" y="2381"/>
                    </a:lnTo>
                    <a:lnTo>
                      <a:pt x="64127" y="2607"/>
                    </a:lnTo>
                    <a:lnTo>
                      <a:pt x="73152" y="3047"/>
                    </a:lnTo>
                    <a:lnTo>
                      <a:pt x="76200" y="3047"/>
                    </a:lnTo>
                    <a:lnTo>
                      <a:pt x="76962" y="3047"/>
                    </a:lnTo>
                    <a:lnTo>
                      <a:pt x="78486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85" name="Google Shape;3885;p69"/>
              <p:cNvSpPr/>
              <p:nvPr/>
            </p:nvSpPr>
            <p:spPr>
              <a:xfrm>
                <a:off x="7248144" y="2276856"/>
                <a:ext cx="60959" cy="78739"/>
              </a:xfrm>
              <a:custGeom>
                <a:rect b="b" l="l" r="r" t="t"/>
                <a:pathLst>
                  <a:path extrusionOk="0" h="78739" w="60959">
                    <a:moveTo>
                      <a:pt x="22859" y="0"/>
                    </a:moveTo>
                    <a:lnTo>
                      <a:pt x="30301" y="2655"/>
                    </a:lnTo>
                    <a:lnTo>
                      <a:pt x="38385" y="5238"/>
                    </a:lnTo>
                    <a:lnTo>
                      <a:pt x="46327" y="8251"/>
                    </a:lnTo>
                    <a:lnTo>
                      <a:pt x="53339" y="12191"/>
                    </a:lnTo>
                    <a:lnTo>
                      <a:pt x="58721" y="17514"/>
                    </a:lnTo>
                    <a:lnTo>
                      <a:pt x="60388" y="23907"/>
                    </a:lnTo>
                    <a:lnTo>
                      <a:pt x="58912" y="30730"/>
                    </a:lnTo>
                    <a:lnTo>
                      <a:pt x="21752" y="66377"/>
                    </a:lnTo>
                    <a:lnTo>
                      <a:pt x="6095" y="75438"/>
                    </a:lnTo>
                    <a:lnTo>
                      <a:pt x="3047" y="76962"/>
                    </a:lnTo>
                    <a:lnTo>
                      <a:pt x="0" y="784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3886" name="Google Shape;3886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2354" y="2173198"/>
              <a:ext cx="291896" cy="275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7" name="Google Shape;3887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72602" y="2148814"/>
              <a:ext cx="214934" cy="1536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88" name="Google Shape;3888;p69"/>
            <p:cNvGrpSpPr/>
            <p:nvPr/>
          </p:nvGrpSpPr>
          <p:grpSpPr>
            <a:xfrm>
              <a:off x="8484108" y="2137409"/>
              <a:ext cx="610362" cy="144391"/>
              <a:chOff x="8484108" y="2137409"/>
              <a:chExt cx="610362" cy="144391"/>
            </a:xfrm>
          </p:grpSpPr>
          <p:sp>
            <p:nvSpPr>
              <p:cNvPr id="3889" name="Google Shape;3889;p69"/>
              <p:cNvSpPr/>
              <p:nvPr/>
            </p:nvSpPr>
            <p:spPr>
              <a:xfrm>
                <a:off x="8502396" y="2140195"/>
                <a:ext cx="35559" cy="141605"/>
              </a:xfrm>
              <a:custGeom>
                <a:rect b="b" l="l" r="r" t="t"/>
                <a:pathLst>
                  <a:path extrusionOk="0" h="141605" w="35559">
                    <a:moveTo>
                      <a:pt x="4572" y="141231"/>
                    </a:moveTo>
                    <a:lnTo>
                      <a:pt x="2809" y="127873"/>
                    </a:lnTo>
                    <a:lnTo>
                      <a:pt x="1905" y="114942"/>
                    </a:lnTo>
                    <a:lnTo>
                      <a:pt x="1571" y="102012"/>
                    </a:lnTo>
                    <a:lnTo>
                      <a:pt x="1524" y="88653"/>
                    </a:lnTo>
                    <a:lnTo>
                      <a:pt x="1404" y="73223"/>
                    </a:lnTo>
                    <a:lnTo>
                      <a:pt x="1143" y="57792"/>
                    </a:lnTo>
                    <a:lnTo>
                      <a:pt x="881" y="42362"/>
                    </a:lnTo>
                    <a:lnTo>
                      <a:pt x="762" y="26931"/>
                    </a:lnTo>
                    <a:lnTo>
                      <a:pt x="381" y="21050"/>
                    </a:lnTo>
                    <a:lnTo>
                      <a:pt x="0" y="12453"/>
                    </a:lnTo>
                    <a:lnTo>
                      <a:pt x="762" y="4429"/>
                    </a:lnTo>
                    <a:lnTo>
                      <a:pt x="3810" y="261"/>
                    </a:lnTo>
                    <a:lnTo>
                      <a:pt x="9477" y="0"/>
                    </a:lnTo>
                    <a:lnTo>
                      <a:pt x="14859" y="2738"/>
                    </a:lnTo>
                    <a:lnTo>
                      <a:pt x="19669" y="6905"/>
                    </a:lnTo>
                    <a:lnTo>
                      <a:pt x="23622" y="10929"/>
                    </a:lnTo>
                    <a:lnTo>
                      <a:pt x="28956" y="15501"/>
                    </a:lnTo>
                    <a:lnTo>
                      <a:pt x="32004" y="19311"/>
                    </a:lnTo>
                    <a:lnTo>
                      <a:pt x="35052" y="261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0" name="Google Shape;3890;p69"/>
              <p:cNvSpPr/>
              <p:nvPr/>
            </p:nvSpPr>
            <p:spPr>
              <a:xfrm>
                <a:off x="8484108" y="2201417"/>
                <a:ext cx="135254" cy="73660"/>
              </a:xfrm>
              <a:custGeom>
                <a:rect b="b" l="l" r="r" t="t"/>
                <a:pathLst>
                  <a:path extrusionOk="0" h="73660" w="135254">
                    <a:moveTo>
                      <a:pt x="0" y="22098"/>
                    </a:moveTo>
                    <a:lnTo>
                      <a:pt x="12215" y="20181"/>
                    </a:lnTo>
                    <a:lnTo>
                      <a:pt x="24002" y="17049"/>
                    </a:lnTo>
                    <a:lnTo>
                      <a:pt x="35790" y="13204"/>
                    </a:lnTo>
                    <a:lnTo>
                      <a:pt x="48006" y="9144"/>
                    </a:lnTo>
                    <a:lnTo>
                      <a:pt x="59328" y="5786"/>
                    </a:lnTo>
                    <a:lnTo>
                      <a:pt x="70580" y="2857"/>
                    </a:lnTo>
                    <a:lnTo>
                      <a:pt x="81974" y="785"/>
                    </a:lnTo>
                    <a:lnTo>
                      <a:pt x="93726" y="0"/>
                    </a:lnTo>
                    <a:lnTo>
                      <a:pt x="94488" y="8382"/>
                    </a:lnTo>
                    <a:lnTo>
                      <a:pt x="93726" y="12192"/>
                    </a:lnTo>
                    <a:lnTo>
                      <a:pt x="90678" y="21336"/>
                    </a:lnTo>
                    <a:lnTo>
                      <a:pt x="86796" y="31122"/>
                    </a:lnTo>
                    <a:lnTo>
                      <a:pt x="83058" y="42481"/>
                    </a:lnTo>
                    <a:lnTo>
                      <a:pt x="81033" y="54125"/>
                    </a:lnTo>
                    <a:lnTo>
                      <a:pt x="82296" y="64770"/>
                    </a:lnTo>
                    <a:lnTo>
                      <a:pt x="86439" y="70032"/>
                    </a:lnTo>
                    <a:lnTo>
                      <a:pt x="93154" y="72580"/>
                    </a:lnTo>
                    <a:lnTo>
                      <a:pt x="100726" y="73128"/>
                    </a:lnTo>
                    <a:lnTo>
                      <a:pt x="107442" y="72390"/>
                    </a:lnTo>
                    <a:lnTo>
                      <a:pt x="116014" y="69853"/>
                    </a:lnTo>
                    <a:lnTo>
                      <a:pt x="122872" y="65817"/>
                    </a:lnTo>
                    <a:lnTo>
                      <a:pt x="128873" y="60495"/>
                    </a:lnTo>
                    <a:lnTo>
                      <a:pt x="134874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1" name="Google Shape;3891;p69"/>
              <p:cNvSpPr/>
              <p:nvPr/>
            </p:nvSpPr>
            <p:spPr>
              <a:xfrm>
                <a:off x="8558784" y="2182820"/>
                <a:ext cx="62229" cy="46989"/>
              </a:xfrm>
              <a:custGeom>
                <a:rect b="b" l="l" r="r" t="t"/>
                <a:pathLst>
                  <a:path extrusionOk="0" h="46989" w="62229">
                    <a:moveTo>
                      <a:pt x="0" y="40695"/>
                    </a:moveTo>
                    <a:lnTo>
                      <a:pt x="13692" y="45839"/>
                    </a:lnTo>
                    <a:lnTo>
                      <a:pt x="23812" y="46410"/>
                    </a:lnTo>
                    <a:lnTo>
                      <a:pt x="33647" y="42410"/>
                    </a:lnTo>
                    <a:lnTo>
                      <a:pt x="46482" y="33837"/>
                    </a:lnTo>
                    <a:lnTo>
                      <a:pt x="52387" y="29039"/>
                    </a:lnTo>
                    <a:lnTo>
                      <a:pt x="58293" y="22883"/>
                    </a:lnTo>
                    <a:lnTo>
                      <a:pt x="61912" y="15728"/>
                    </a:lnTo>
                    <a:lnTo>
                      <a:pt x="60959" y="7929"/>
                    </a:lnTo>
                    <a:lnTo>
                      <a:pt x="55566" y="3095"/>
                    </a:lnTo>
                    <a:lnTo>
                      <a:pt x="47529" y="690"/>
                    </a:lnTo>
                    <a:lnTo>
                      <a:pt x="38778" y="0"/>
                    </a:lnTo>
                    <a:lnTo>
                      <a:pt x="31241" y="309"/>
                    </a:lnTo>
                    <a:lnTo>
                      <a:pt x="28194" y="338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2" name="Google Shape;3892;p69"/>
              <p:cNvSpPr/>
              <p:nvPr/>
            </p:nvSpPr>
            <p:spPr>
              <a:xfrm>
                <a:off x="8641258" y="2187701"/>
                <a:ext cx="83820" cy="91439"/>
              </a:xfrm>
              <a:custGeom>
                <a:rect b="b" l="l" r="r" t="t"/>
                <a:pathLst>
                  <a:path extrusionOk="0" h="91439" w="83820">
                    <a:moveTo>
                      <a:pt x="58495" y="21336"/>
                    </a:moveTo>
                    <a:lnTo>
                      <a:pt x="56376" y="13073"/>
                    </a:lnTo>
                    <a:lnTo>
                      <a:pt x="53542" y="6667"/>
                    </a:lnTo>
                    <a:lnTo>
                      <a:pt x="48422" y="2262"/>
                    </a:lnTo>
                    <a:lnTo>
                      <a:pt x="39445" y="0"/>
                    </a:lnTo>
                    <a:lnTo>
                      <a:pt x="29896" y="369"/>
                    </a:lnTo>
                    <a:lnTo>
                      <a:pt x="1631" y="37528"/>
                    </a:lnTo>
                    <a:lnTo>
                      <a:pt x="0" y="49339"/>
                    </a:lnTo>
                    <a:lnTo>
                      <a:pt x="2869" y="59436"/>
                    </a:lnTo>
                    <a:lnTo>
                      <a:pt x="9382" y="64234"/>
                    </a:lnTo>
                    <a:lnTo>
                      <a:pt x="18395" y="66389"/>
                    </a:lnTo>
                    <a:lnTo>
                      <a:pt x="27836" y="66401"/>
                    </a:lnTo>
                    <a:lnTo>
                      <a:pt x="35635" y="64770"/>
                    </a:lnTo>
                    <a:lnTo>
                      <a:pt x="61543" y="41148"/>
                    </a:lnTo>
                    <a:lnTo>
                      <a:pt x="62305" y="40386"/>
                    </a:lnTo>
                    <a:lnTo>
                      <a:pt x="62305" y="38862"/>
                    </a:lnTo>
                    <a:lnTo>
                      <a:pt x="62305" y="45720"/>
                    </a:lnTo>
                    <a:lnTo>
                      <a:pt x="60781" y="52578"/>
                    </a:lnTo>
                    <a:lnTo>
                      <a:pt x="60781" y="60198"/>
                    </a:lnTo>
                    <a:lnTo>
                      <a:pt x="60662" y="66817"/>
                    </a:lnTo>
                    <a:lnTo>
                      <a:pt x="60971" y="73723"/>
                    </a:lnTo>
                    <a:lnTo>
                      <a:pt x="62710" y="80343"/>
                    </a:lnTo>
                    <a:lnTo>
                      <a:pt x="66877" y="86106"/>
                    </a:lnTo>
                    <a:lnTo>
                      <a:pt x="71449" y="91440"/>
                    </a:lnTo>
                    <a:lnTo>
                      <a:pt x="77545" y="89154"/>
                    </a:lnTo>
                    <a:lnTo>
                      <a:pt x="83641" y="891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3" name="Google Shape;3893;p69"/>
              <p:cNvSpPr/>
              <p:nvPr/>
            </p:nvSpPr>
            <p:spPr>
              <a:xfrm>
                <a:off x="8754618" y="2137409"/>
                <a:ext cx="8890" cy="125730"/>
              </a:xfrm>
              <a:custGeom>
                <a:rect b="b" l="l" r="r" t="t"/>
                <a:pathLst>
                  <a:path extrusionOk="0" h="125730" w="8890">
                    <a:moveTo>
                      <a:pt x="1524" y="0"/>
                    </a:moveTo>
                    <a:lnTo>
                      <a:pt x="964" y="14739"/>
                    </a:lnTo>
                    <a:lnTo>
                      <a:pt x="476" y="29337"/>
                    </a:lnTo>
                    <a:lnTo>
                      <a:pt x="130" y="43934"/>
                    </a:lnTo>
                    <a:lnTo>
                      <a:pt x="0" y="58674"/>
                    </a:lnTo>
                    <a:lnTo>
                      <a:pt x="166" y="71806"/>
                    </a:lnTo>
                    <a:lnTo>
                      <a:pt x="762" y="84867"/>
                    </a:lnTo>
                    <a:lnTo>
                      <a:pt x="1928" y="97786"/>
                    </a:lnTo>
                    <a:lnTo>
                      <a:pt x="3810" y="110489"/>
                    </a:lnTo>
                    <a:lnTo>
                      <a:pt x="5334" y="115823"/>
                    </a:lnTo>
                    <a:lnTo>
                      <a:pt x="6858" y="121157"/>
                    </a:lnTo>
                    <a:lnTo>
                      <a:pt x="8382" y="1257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4" name="Google Shape;3894;p69"/>
              <p:cNvSpPr/>
              <p:nvPr/>
            </p:nvSpPr>
            <p:spPr>
              <a:xfrm>
                <a:off x="8748807" y="2191511"/>
                <a:ext cx="127000" cy="55244"/>
              </a:xfrm>
              <a:custGeom>
                <a:rect b="b" l="l" r="r" t="t"/>
                <a:pathLst>
                  <a:path extrusionOk="0" h="55244" w="127000">
                    <a:moveTo>
                      <a:pt x="5048" y="50291"/>
                    </a:moveTo>
                    <a:lnTo>
                      <a:pt x="1774" y="41648"/>
                    </a:lnTo>
                    <a:lnTo>
                      <a:pt x="0" y="35432"/>
                    </a:lnTo>
                    <a:lnTo>
                      <a:pt x="1512" y="30360"/>
                    </a:lnTo>
                    <a:lnTo>
                      <a:pt x="43148" y="8381"/>
                    </a:lnTo>
                    <a:lnTo>
                      <a:pt x="49244" y="5333"/>
                    </a:lnTo>
                    <a:lnTo>
                      <a:pt x="55340" y="2285"/>
                    </a:lnTo>
                    <a:lnTo>
                      <a:pt x="61436" y="761"/>
                    </a:lnTo>
                    <a:lnTo>
                      <a:pt x="62960" y="8381"/>
                    </a:lnTo>
                    <a:lnTo>
                      <a:pt x="62960" y="14477"/>
                    </a:lnTo>
                    <a:lnTo>
                      <a:pt x="61436" y="22097"/>
                    </a:lnTo>
                    <a:lnTo>
                      <a:pt x="60448" y="28884"/>
                    </a:lnTo>
                    <a:lnTo>
                      <a:pt x="59245" y="36956"/>
                    </a:lnTo>
                    <a:lnTo>
                      <a:pt x="58757" y="45029"/>
                    </a:lnTo>
                    <a:lnTo>
                      <a:pt x="59912" y="51815"/>
                    </a:lnTo>
                    <a:lnTo>
                      <a:pt x="64115" y="55114"/>
                    </a:lnTo>
                    <a:lnTo>
                      <a:pt x="70675" y="54768"/>
                    </a:lnTo>
                    <a:lnTo>
                      <a:pt x="98774" y="19049"/>
                    </a:lnTo>
                    <a:lnTo>
                      <a:pt x="100298" y="12953"/>
                    </a:lnTo>
                    <a:lnTo>
                      <a:pt x="100298" y="6857"/>
                    </a:lnTo>
                    <a:lnTo>
                      <a:pt x="100298" y="0"/>
                    </a:lnTo>
                    <a:lnTo>
                      <a:pt x="100298" y="6857"/>
                    </a:lnTo>
                    <a:lnTo>
                      <a:pt x="100298" y="12953"/>
                    </a:lnTo>
                    <a:lnTo>
                      <a:pt x="103346" y="19049"/>
                    </a:lnTo>
                    <a:lnTo>
                      <a:pt x="123158" y="41147"/>
                    </a:lnTo>
                    <a:lnTo>
                      <a:pt x="124682" y="41909"/>
                    </a:lnTo>
                    <a:lnTo>
                      <a:pt x="12696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5" name="Google Shape;3895;p69"/>
              <p:cNvSpPr/>
              <p:nvPr/>
            </p:nvSpPr>
            <p:spPr>
              <a:xfrm>
                <a:off x="8893302" y="2179319"/>
                <a:ext cx="113665" cy="71119"/>
              </a:xfrm>
              <a:custGeom>
                <a:rect b="b" l="l" r="r" t="t"/>
                <a:pathLst>
                  <a:path extrusionOk="0" h="71119" w="113665">
                    <a:moveTo>
                      <a:pt x="0" y="20574"/>
                    </a:moveTo>
                    <a:lnTo>
                      <a:pt x="0" y="12192"/>
                    </a:lnTo>
                    <a:lnTo>
                      <a:pt x="0" y="11430"/>
                    </a:lnTo>
                    <a:lnTo>
                      <a:pt x="0" y="6096"/>
                    </a:lnTo>
                    <a:lnTo>
                      <a:pt x="32004" y="29718"/>
                    </a:lnTo>
                    <a:lnTo>
                      <a:pt x="12954" y="60960"/>
                    </a:lnTo>
                    <a:lnTo>
                      <a:pt x="13084" y="54042"/>
                    </a:lnTo>
                    <a:lnTo>
                      <a:pt x="35242" y="20002"/>
                    </a:lnTo>
                    <a:lnTo>
                      <a:pt x="73914" y="0"/>
                    </a:lnTo>
                    <a:lnTo>
                      <a:pt x="73449" y="9429"/>
                    </a:lnTo>
                    <a:lnTo>
                      <a:pt x="71342" y="17716"/>
                    </a:lnTo>
                    <a:lnTo>
                      <a:pt x="68234" y="25717"/>
                    </a:lnTo>
                    <a:lnTo>
                      <a:pt x="64769" y="34290"/>
                    </a:lnTo>
                    <a:lnTo>
                      <a:pt x="62114" y="41314"/>
                    </a:lnTo>
                    <a:lnTo>
                      <a:pt x="59531" y="49911"/>
                    </a:lnTo>
                    <a:lnTo>
                      <a:pt x="58233" y="58507"/>
                    </a:lnTo>
                    <a:lnTo>
                      <a:pt x="59436" y="65532"/>
                    </a:lnTo>
                    <a:lnTo>
                      <a:pt x="64829" y="69865"/>
                    </a:lnTo>
                    <a:lnTo>
                      <a:pt x="73437" y="71056"/>
                    </a:lnTo>
                    <a:lnTo>
                      <a:pt x="82474" y="70246"/>
                    </a:lnTo>
                    <a:lnTo>
                      <a:pt x="89154" y="68580"/>
                    </a:lnTo>
                    <a:lnTo>
                      <a:pt x="96393" y="65186"/>
                    </a:lnTo>
                    <a:lnTo>
                      <a:pt x="102489" y="60864"/>
                    </a:lnTo>
                    <a:lnTo>
                      <a:pt x="108013" y="55828"/>
                    </a:lnTo>
                    <a:lnTo>
                      <a:pt x="113538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6" name="Google Shape;3896;p69"/>
              <p:cNvSpPr/>
              <p:nvPr/>
            </p:nvSpPr>
            <p:spPr>
              <a:xfrm>
                <a:off x="8971026" y="2157983"/>
                <a:ext cx="49529" cy="50800"/>
              </a:xfrm>
              <a:custGeom>
                <a:rect b="b" l="l" r="r" t="t"/>
                <a:pathLst>
                  <a:path extrusionOk="0" h="50800" w="49529">
                    <a:moveTo>
                      <a:pt x="0" y="43434"/>
                    </a:moveTo>
                    <a:lnTo>
                      <a:pt x="12096" y="48339"/>
                    </a:lnTo>
                    <a:lnTo>
                      <a:pt x="21336" y="50673"/>
                    </a:lnTo>
                    <a:lnTo>
                      <a:pt x="30003" y="49006"/>
                    </a:lnTo>
                    <a:lnTo>
                      <a:pt x="40386" y="41910"/>
                    </a:lnTo>
                    <a:lnTo>
                      <a:pt x="44577" y="36706"/>
                    </a:lnTo>
                    <a:lnTo>
                      <a:pt x="47624" y="30575"/>
                    </a:lnTo>
                    <a:lnTo>
                      <a:pt x="48958" y="24014"/>
                    </a:lnTo>
                    <a:lnTo>
                      <a:pt x="48006" y="17526"/>
                    </a:lnTo>
                    <a:lnTo>
                      <a:pt x="18287" y="0"/>
                    </a:lnTo>
                    <a:lnTo>
                      <a:pt x="12953" y="762"/>
                    </a:lnTo>
                    <a:lnTo>
                      <a:pt x="12191" y="8382"/>
                    </a:lnTo>
                    <a:lnTo>
                      <a:pt x="12191" y="9906"/>
                    </a:lnTo>
                    <a:lnTo>
                      <a:pt x="12191" y="11430"/>
                    </a:lnTo>
                    <a:lnTo>
                      <a:pt x="12191" y="1295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897" name="Google Shape;3897;p69"/>
              <p:cNvSpPr/>
              <p:nvPr/>
            </p:nvSpPr>
            <p:spPr>
              <a:xfrm>
                <a:off x="8999220" y="2161758"/>
                <a:ext cx="95250" cy="84455"/>
              </a:xfrm>
              <a:custGeom>
                <a:rect b="b" l="l" r="r" t="t"/>
                <a:pathLst>
                  <a:path extrusionOk="0" h="84455" w="95250">
                    <a:moveTo>
                      <a:pt x="78485" y="11465"/>
                    </a:moveTo>
                    <a:lnTo>
                      <a:pt x="72556" y="7262"/>
                    </a:lnTo>
                    <a:lnTo>
                      <a:pt x="64769" y="2416"/>
                    </a:lnTo>
                    <a:lnTo>
                      <a:pt x="56411" y="0"/>
                    </a:lnTo>
                    <a:lnTo>
                      <a:pt x="48767" y="3083"/>
                    </a:lnTo>
                    <a:lnTo>
                      <a:pt x="46029" y="9167"/>
                    </a:lnTo>
                    <a:lnTo>
                      <a:pt x="46291" y="16323"/>
                    </a:lnTo>
                    <a:lnTo>
                      <a:pt x="80641" y="51815"/>
                    </a:lnTo>
                    <a:lnTo>
                      <a:pt x="90677" y="58709"/>
                    </a:lnTo>
                    <a:lnTo>
                      <a:pt x="93725" y="62519"/>
                    </a:lnTo>
                    <a:lnTo>
                      <a:pt x="95249" y="63281"/>
                    </a:lnTo>
                    <a:lnTo>
                      <a:pt x="94487" y="66329"/>
                    </a:lnTo>
                    <a:lnTo>
                      <a:pt x="57149" y="80045"/>
                    </a:lnTo>
                    <a:lnTo>
                      <a:pt x="17073" y="84439"/>
                    </a:lnTo>
                    <a:lnTo>
                      <a:pt x="5333" y="81569"/>
                    </a:lnTo>
                    <a:lnTo>
                      <a:pt x="3809" y="79283"/>
                    </a:lnTo>
                    <a:lnTo>
                      <a:pt x="2285" y="76997"/>
                    </a:lnTo>
                    <a:lnTo>
                      <a:pt x="0" y="754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898" name="Google Shape;3898;p69"/>
            <p:cNvGrpSpPr/>
            <p:nvPr/>
          </p:nvGrpSpPr>
          <p:grpSpPr>
            <a:xfrm>
              <a:off x="9276588" y="2071877"/>
              <a:ext cx="142042" cy="128041"/>
              <a:chOff x="9276588" y="2071877"/>
              <a:chExt cx="142042" cy="128041"/>
            </a:xfrm>
          </p:grpSpPr>
          <p:sp>
            <p:nvSpPr>
              <p:cNvPr id="3899" name="Google Shape;3899;p69"/>
              <p:cNvSpPr/>
              <p:nvPr/>
            </p:nvSpPr>
            <p:spPr>
              <a:xfrm>
                <a:off x="9296400" y="2141219"/>
                <a:ext cx="13334" cy="53339"/>
              </a:xfrm>
              <a:custGeom>
                <a:rect b="b" l="l" r="r" t="t"/>
                <a:pathLst>
                  <a:path extrusionOk="0" h="53339" w="13334">
                    <a:moveTo>
                      <a:pt x="12953" y="0"/>
                    </a:moveTo>
                    <a:lnTo>
                      <a:pt x="8703" y="9477"/>
                    </a:lnTo>
                    <a:lnTo>
                      <a:pt x="5238" y="18097"/>
                    </a:lnTo>
                    <a:lnTo>
                      <a:pt x="2774" y="27003"/>
                    </a:lnTo>
                    <a:lnTo>
                      <a:pt x="1523" y="37338"/>
                    </a:lnTo>
                    <a:lnTo>
                      <a:pt x="1523" y="40386"/>
                    </a:lnTo>
                    <a:lnTo>
                      <a:pt x="0" y="50292"/>
                    </a:lnTo>
                    <a:lnTo>
                      <a:pt x="2285" y="53340"/>
                    </a:lnTo>
                    <a:lnTo>
                      <a:pt x="3047" y="53340"/>
                    </a:lnTo>
                    <a:lnTo>
                      <a:pt x="3809" y="53340"/>
                    </a:lnTo>
                    <a:lnTo>
                      <a:pt x="4571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0" name="Google Shape;3900;p69"/>
              <p:cNvSpPr/>
              <p:nvPr/>
            </p:nvSpPr>
            <p:spPr>
              <a:xfrm>
                <a:off x="9276588" y="2071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901" name="Google Shape;3901;p6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43166" y="2114524"/>
                <a:ext cx="75464" cy="853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02" name="Google Shape;3902;p69"/>
            <p:cNvGrpSpPr/>
            <p:nvPr/>
          </p:nvGrpSpPr>
          <p:grpSpPr>
            <a:xfrm>
              <a:off x="7844789" y="2529840"/>
              <a:ext cx="537336" cy="167385"/>
              <a:chOff x="7844789" y="2529840"/>
              <a:chExt cx="537336" cy="167385"/>
            </a:xfrm>
          </p:grpSpPr>
          <p:sp>
            <p:nvSpPr>
              <p:cNvPr id="3903" name="Google Shape;3903;p69"/>
              <p:cNvSpPr/>
              <p:nvPr/>
            </p:nvSpPr>
            <p:spPr>
              <a:xfrm>
                <a:off x="7844789" y="2593086"/>
                <a:ext cx="90804" cy="104139"/>
              </a:xfrm>
              <a:custGeom>
                <a:rect b="b" l="l" r="r" t="t"/>
                <a:pathLst>
                  <a:path extrusionOk="0" h="104139" w="90804">
                    <a:moveTo>
                      <a:pt x="54864" y="36575"/>
                    </a:moveTo>
                    <a:lnTo>
                      <a:pt x="22098" y="6095"/>
                    </a:lnTo>
                    <a:lnTo>
                      <a:pt x="7620" y="0"/>
                    </a:lnTo>
                    <a:lnTo>
                      <a:pt x="4095" y="8822"/>
                    </a:lnTo>
                    <a:lnTo>
                      <a:pt x="2286" y="18002"/>
                    </a:lnTo>
                    <a:lnTo>
                      <a:pt x="1619" y="27324"/>
                    </a:lnTo>
                    <a:lnTo>
                      <a:pt x="1524" y="36575"/>
                    </a:lnTo>
                    <a:lnTo>
                      <a:pt x="690" y="50291"/>
                    </a:lnTo>
                    <a:lnTo>
                      <a:pt x="0" y="64579"/>
                    </a:lnTo>
                    <a:lnTo>
                      <a:pt x="452" y="78581"/>
                    </a:lnTo>
                    <a:lnTo>
                      <a:pt x="3048" y="91439"/>
                    </a:lnTo>
                    <a:lnTo>
                      <a:pt x="6167" y="97071"/>
                    </a:lnTo>
                    <a:lnTo>
                      <a:pt x="11430" y="101631"/>
                    </a:lnTo>
                    <a:lnTo>
                      <a:pt x="17835" y="103762"/>
                    </a:lnTo>
                    <a:lnTo>
                      <a:pt x="24384" y="102107"/>
                    </a:lnTo>
                    <a:lnTo>
                      <a:pt x="39624" y="65531"/>
                    </a:lnTo>
                    <a:lnTo>
                      <a:pt x="41338" y="45719"/>
                    </a:lnTo>
                    <a:lnTo>
                      <a:pt x="42410" y="35742"/>
                    </a:lnTo>
                    <a:lnTo>
                      <a:pt x="44196" y="25907"/>
                    </a:lnTo>
                    <a:lnTo>
                      <a:pt x="44196" y="25145"/>
                    </a:lnTo>
                    <a:lnTo>
                      <a:pt x="44958" y="23621"/>
                    </a:lnTo>
                    <a:lnTo>
                      <a:pt x="44958" y="22859"/>
                    </a:lnTo>
                    <a:lnTo>
                      <a:pt x="51816" y="25907"/>
                    </a:lnTo>
                    <a:lnTo>
                      <a:pt x="51054" y="27431"/>
                    </a:lnTo>
                    <a:lnTo>
                      <a:pt x="54864" y="35813"/>
                    </a:lnTo>
                    <a:lnTo>
                      <a:pt x="76200" y="77723"/>
                    </a:lnTo>
                    <a:lnTo>
                      <a:pt x="81534" y="80009"/>
                    </a:lnTo>
                    <a:lnTo>
                      <a:pt x="90678" y="807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4" name="Google Shape;3904;p69"/>
              <p:cNvSpPr/>
              <p:nvPr/>
            </p:nvSpPr>
            <p:spPr>
              <a:xfrm>
                <a:off x="7934705" y="2551176"/>
                <a:ext cx="88900" cy="117475"/>
              </a:xfrm>
              <a:custGeom>
                <a:rect b="b" l="l" r="r" t="t"/>
                <a:pathLst>
                  <a:path extrusionOk="0" h="117475" w="88900">
                    <a:moveTo>
                      <a:pt x="31242" y="0"/>
                    </a:moveTo>
                    <a:lnTo>
                      <a:pt x="40243" y="41255"/>
                    </a:lnTo>
                    <a:lnTo>
                      <a:pt x="43088" y="68318"/>
                    </a:lnTo>
                    <a:lnTo>
                      <a:pt x="44481" y="81153"/>
                    </a:lnTo>
                    <a:lnTo>
                      <a:pt x="46303" y="93987"/>
                    </a:lnTo>
                    <a:lnTo>
                      <a:pt x="48768" y="106680"/>
                    </a:lnTo>
                    <a:lnTo>
                      <a:pt x="50292" y="113538"/>
                    </a:lnTo>
                    <a:lnTo>
                      <a:pt x="49530" y="115062"/>
                    </a:lnTo>
                    <a:lnTo>
                      <a:pt x="51911" y="68961"/>
                    </a:lnTo>
                    <a:lnTo>
                      <a:pt x="26765" y="53089"/>
                    </a:lnTo>
                    <a:lnTo>
                      <a:pt x="18288" y="53625"/>
                    </a:lnTo>
                    <a:lnTo>
                      <a:pt x="10953" y="57447"/>
                    </a:lnTo>
                    <a:lnTo>
                      <a:pt x="5334" y="64769"/>
                    </a:lnTo>
                    <a:lnTo>
                      <a:pt x="1881" y="73628"/>
                    </a:lnTo>
                    <a:lnTo>
                      <a:pt x="0" y="84201"/>
                    </a:lnTo>
                    <a:lnTo>
                      <a:pt x="404" y="94773"/>
                    </a:lnTo>
                    <a:lnTo>
                      <a:pt x="3810" y="103632"/>
                    </a:lnTo>
                    <a:lnTo>
                      <a:pt x="11751" y="111335"/>
                    </a:lnTo>
                    <a:lnTo>
                      <a:pt x="22764" y="115538"/>
                    </a:lnTo>
                    <a:lnTo>
                      <a:pt x="34778" y="117026"/>
                    </a:lnTo>
                    <a:lnTo>
                      <a:pt x="45720" y="116586"/>
                    </a:lnTo>
                    <a:lnTo>
                      <a:pt x="57852" y="113121"/>
                    </a:lnTo>
                    <a:lnTo>
                      <a:pt x="68484" y="107727"/>
                    </a:lnTo>
                    <a:lnTo>
                      <a:pt x="78402" y="101048"/>
                    </a:lnTo>
                    <a:lnTo>
                      <a:pt x="88392" y="937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5" name="Google Shape;3905;p69"/>
              <p:cNvSpPr/>
              <p:nvPr/>
            </p:nvSpPr>
            <p:spPr>
              <a:xfrm>
                <a:off x="8007095" y="2537460"/>
                <a:ext cx="121284" cy="136525"/>
              </a:xfrm>
              <a:custGeom>
                <a:rect b="b" l="l" r="r" t="t"/>
                <a:pathLst>
                  <a:path extrusionOk="0" h="136525" w="121284">
                    <a:moveTo>
                      <a:pt x="47244" y="30479"/>
                    </a:moveTo>
                    <a:lnTo>
                      <a:pt x="47315" y="22609"/>
                    </a:lnTo>
                    <a:lnTo>
                      <a:pt x="47244" y="14954"/>
                    </a:lnTo>
                    <a:lnTo>
                      <a:pt x="46601" y="7441"/>
                    </a:lnTo>
                    <a:lnTo>
                      <a:pt x="44958" y="0"/>
                    </a:lnTo>
                    <a:lnTo>
                      <a:pt x="44981" y="13596"/>
                    </a:lnTo>
                    <a:lnTo>
                      <a:pt x="45148" y="27050"/>
                    </a:lnTo>
                    <a:lnTo>
                      <a:pt x="45600" y="40505"/>
                    </a:lnTo>
                    <a:lnTo>
                      <a:pt x="46482" y="54101"/>
                    </a:lnTo>
                    <a:lnTo>
                      <a:pt x="47398" y="72973"/>
                    </a:lnTo>
                    <a:lnTo>
                      <a:pt x="48672" y="92487"/>
                    </a:lnTo>
                    <a:lnTo>
                      <a:pt x="51518" y="111859"/>
                    </a:lnTo>
                    <a:lnTo>
                      <a:pt x="57150" y="130301"/>
                    </a:lnTo>
                    <a:lnTo>
                      <a:pt x="59436" y="136397"/>
                    </a:lnTo>
                    <a:lnTo>
                      <a:pt x="58674" y="132587"/>
                    </a:lnTo>
                    <a:lnTo>
                      <a:pt x="62484" y="134873"/>
                    </a:lnTo>
                    <a:lnTo>
                      <a:pt x="47136" y="96083"/>
                    </a:lnTo>
                    <a:lnTo>
                      <a:pt x="5334" y="94297"/>
                    </a:lnTo>
                    <a:lnTo>
                      <a:pt x="0" y="109727"/>
                    </a:lnTo>
                    <a:lnTo>
                      <a:pt x="785" y="118955"/>
                    </a:lnTo>
                    <a:lnTo>
                      <a:pt x="38457" y="131385"/>
                    </a:lnTo>
                    <a:lnTo>
                      <a:pt x="81534" y="117347"/>
                    </a:lnTo>
                    <a:lnTo>
                      <a:pt x="112014" y="83057"/>
                    </a:lnTo>
                    <a:lnTo>
                      <a:pt x="115824" y="67055"/>
                    </a:lnTo>
                    <a:lnTo>
                      <a:pt x="113538" y="64007"/>
                    </a:lnTo>
                    <a:lnTo>
                      <a:pt x="112776" y="64007"/>
                    </a:lnTo>
                    <a:lnTo>
                      <a:pt x="112014" y="64007"/>
                    </a:lnTo>
                    <a:lnTo>
                      <a:pt x="109763" y="72128"/>
                    </a:lnTo>
                    <a:lnTo>
                      <a:pt x="107727" y="80390"/>
                    </a:lnTo>
                    <a:lnTo>
                      <a:pt x="106120" y="88653"/>
                    </a:lnTo>
                    <a:lnTo>
                      <a:pt x="105156" y="96773"/>
                    </a:lnTo>
                    <a:lnTo>
                      <a:pt x="104334" y="103917"/>
                    </a:lnTo>
                    <a:lnTo>
                      <a:pt x="103727" y="113347"/>
                    </a:lnTo>
                    <a:lnTo>
                      <a:pt x="104405" y="122491"/>
                    </a:lnTo>
                    <a:lnTo>
                      <a:pt x="107442" y="128777"/>
                    </a:lnTo>
                    <a:lnTo>
                      <a:pt x="112776" y="133349"/>
                    </a:lnTo>
                    <a:lnTo>
                      <a:pt x="118110" y="125729"/>
                    </a:lnTo>
                    <a:lnTo>
                      <a:pt x="121158" y="1234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6" name="Google Shape;3906;p69"/>
              <p:cNvSpPr/>
              <p:nvPr/>
            </p:nvSpPr>
            <p:spPr>
              <a:xfrm>
                <a:off x="8132063" y="2529840"/>
                <a:ext cx="50165" cy="108585"/>
              </a:xfrm>
              <a:custGeom>
                <a:rect b="b" l="l" r="r" t="t"/>
                <a:pathLst>
                  <a:path extrusionOk="0" h="108585" w="50165">
                    <a:moveTo>
                      <a:pt x="0" y="0"/>
                    </a:moveTo>
                    <a:lnTo>
                      <a:pt x="8786" y="2095"/>
                    </a:lnTo>
                    <a:lnTo>
                      <a:pt x="17716" y="4190"/>
                    </a:lnTo>
                    <a:lnTo>
                      <a:pt x="26360" y="6857"/>
                    </a:lnTo>
                    <a:lnTo>
                      <a:pt x="49291" y="47672"/>
                    </a:lnTo>
                    <a:lnTo>
                      <a:pt x="49720" y="59054"/>
                    </a:lnTo>
                    <a:lnTo>
                      <a:pt x="49291" y="70437"/>
                    </a:lnTo>
                    <a:lnTo>
                      <a:pt x="48006" y="81533"/>
                    </a:lnTo>
                    <a:lnTo>
                      <a:pt x="46863" y="88272"/>
                    </a:lnTo>
                    <a:lnTo>
                      <a:pt x="45720" y="94868"/>
                    </a:lnTo>
                    <a:lnTo>
                      <a:pt x="44577" y="101465"/>
                    </a:lnTo>
                    <a:lnTo>
                      <a:pt x="43434" y="1082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7" name="Google Shape;3907;p69"/>
              <p:cNvSpPr/>
              <p:nvPr/>
            </p:nvSpPr>
            <p:spPr>
              <a:xfrm>
                <a:off x="8161781" y="2595372"/>
                <a:ext cx="45084" cy="43180"/>
              </a:xfrm>
              <a:custGeom>
                <a:rect b="b" l="l" r="r" t="t"/>
                <a:pathLst>
                  <a:path extrusionOk="0" h="43180" w="45084">
                    <a:moveTo>
                      <a:pt x="0" y="15239"/>
                    </a:moveTo>
                    <a:lnTo>
                      <a:pt x="8667" y="11072"/>
                    </a:lnTo>
                    <a:lnTo>
                      <a:pt x="16764" y="7619"/>
                    </a:lnTo>
                    <a:lnTo>
                      <a:pt x="24860" y="4738"/>
                    </a:lnTo>
                    <a:lnTo>
                      <a:pt x="33528" y="2285"/>
                    </a:lnTo>
                    <a:lnTo>
                      <a:pt x="35814" y="1523"/>
                    </a:lnTo>
                    <a:lnTo>
                      <a:pt x="38100" y="761"/>
                    </a:lnTo>
                    <a:lnTo>
                      <a:pt x="40386" y="0"/>
                    </a:lnTo>
                    <a:lnTo>
                      <a:pt x="40505" y="6417"/>
                    </a:lnTo>
                    <a:lnTo>
                      <a:pt x="40767" y="13049"/>
                    </a:lnTo>
                    <a:lnTo>
                      <a:pt x="41028" y="19823"/>
                    </a:lnTo>
                    <a:lnTo>
                      <a:pt x="41148" y="26669"/>
                    </a:lnTo>
                    <a:lnTo>
                      <a:pt x="41148" y="33527"/>
                    </a:lnTo>
                    <a:lnTo>
                      <a:pt x="41910" y="38099"/>
                    </a:lnTo>
                    <a:lnTo>
                      <a:pt x="44958" y="426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8" name="Google Shape;3908;p69"/>
              <p:cNvSpPr/>
              <p:nvPr/>
            </p:nvSpPr>
            <p:spPr>
              <a:xfrm>
                <a:off x="8203691" y="2542032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09" name="Google Shape;3909;p69"/>
              <p:cNvSpPr/>
              <p:nvPr/>
            </p:nvSpPr>
            <p:spPr>
              <a:xfrm>
                <a:off x="8246863" y="2580132"/>
                <a:ext cx="31115" cy="59689"/>
              </a:xfrm>
              <a:custGeom>
                <a:rect b="b" l="l" r="r" t="t"/>
                <a:pathLst>
                  <a:path extrusionOk="0" h="59689" w="31115">
                    <a:moveTo>
                      <a:pt x="4071" y="22860"/>
                    </a:moveTo>
                    <a:lnTo>
                      <a:pt x="2333" y="29039"/>
                    </a:lnTo>
                    <a:lnTo>
                      <a:pt x="452" y="38576"/>
                    </a:lnTo>
                    <a:lnTo>
                      <a:pt x="0" y="48256"/>
                    </a:lnTo>
                    <a:lnTo>
                      <a:pt x="2547" y="54864"/>
                    </a:lnTo>
                    <a:lnTo>
                      <a:pt x="7119" y="59436"/>
                    </a:lnTo>
                    <a:lnTo>
                      <a:pt x="18549" y="56388"/>
                    </a:lnTo>
                    <a:lnTo>
                      <a:pt x="30741" y="26670"/>
                    </a:lnTo>
                    <a:lnTo>
                      <a:pt x="28884" y="20014"/>
                    </a:lnTo>
                    <a:lnTo>
                      <a:pt x="25026" y="14573"/>
                    </a:lnTo>
                    <a:lnTo>
                      <a:pt x="20026" y="9846"/>
                    </a:lnTo>
                    <a:lnTo>
                      <a:pt x="14739" y="5334"/>
                    </a:lnTo>
                    <a:lnTo>
                      <a:pt x="13215" y="3810"/>
                    </a:lnTo>
                    <a:lnTo>
                      <a:pt x="10167" y="762"/>
                    </a:lnTo>
                    <a:lnTo>
                      <a:pt x="864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10" name="Google Shape;3910;p69"/>
              <p:cNvSpPr/>
              <p:nvPr/>
            </p:nvSpPr>
            <p:spPr>
              <a:xfrm>
                <a:off x="8317991" y="2563368"/>
                <a:ext cx="64134" cy="63500"/>
              </a:xfrm>
              <a:custGeom>
                <a:rect b="b" l="l" r="r" t="t"/>
                <a:pathLst>
                  <a:path extrusionOk="0" h="63500" w="64134">
                    <a:moveTo>
                      <a:pt x="6857" y="16001"/>
                    </a:moveTo>
                    <a:lnTo>
                      <a:pt x="7155" y="24741"/>
                    </a:lnTo>
                    <a:lnTo>
                      <a:pt x="6953" y="32194"/>
                    </a:lnTo>
                    <a:lnTo>
                      <a:pt x="6322" y="39362"/>
                    </a:lnTo>
                    <a:lnTo>
                      <a:pt x="5333" y="47243"/>
                    </a:lnTo>
                    <a:lnTo>
                      <a:pt x="3809" y="52577"/>
                    </a:lnTo>
                    <a:lnTo>
                      <a:pt x="3809" y="57911"/>
                    </a:lnTo>
                    <a:lnTo>
                      <a:pt x="2285" y="63245"/>
                    </a:lnTo>
                    <a:lnTo>
                      <a:pt x="0" y="58673"/>
                    </a:lnTo>
                    <a:lnTo>
                      <a:pt x="761" y="54101"/>
                    </a:lnTo>
                    <a:lnTo>
                      <a:pt x="761" y="48005"/>
                    </a:lnTo>
                    <a:lnTo>
                      <a:pt x="21490" y="9429"/>
                    </a:lnTo>
                    <a:lnTo>
                      <a:pt x="62483" y="0"/>
                    </a:lnTo>
                    <a:lnTo>
                      <a:pt x="64007" y="9143"/>
                    </a:lnTo>
                    <a:lnTo>
                      <a:pt x="64031" y="18442"/>
                    </a:lnTo>
                    <a:lnTo>
                      <a:pt x="61340" y="26955"/>
                    </a:lnTo>
                    <a:lnTo>
                      <a:pt x="56935" y="34754"/>
                    </a:lnTo>
                    <a:lnTo>
                      <a:pt x="51815" y="41909"/>
                    </a:lnTo>
                    <a:lnTo>
                      <a:pt x="45719" y="48767"/>
                    </a:lnTo>
                    <a:lnTo>
                      <a:pt x="43433" y="51053"/>
                    </a:lnTo>
                    <a:lnTo>
                      <a:pt x="38099" y="5410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11" name="Google Shape;3911;p69"/>
            <p:cNvGrpSpPr/>
            <p:nvPr/>
          </p:nvGrpSpPr>
          <p:grpSpPr>
            <a:xfrm>
              <a:off x="8545067" y="2505456"/>
              <a:ext cx="96520" cy="108966"/>
              <a:chOff x="8545067" y="2505456"/>
              <a:chExt cx="96520" cy="108966"/>
            </a:xfrm>
          </p:grpSpPr>
          <p:sp>
            <p:nvSpPr>
              <p:cNvPr id="3912" name="Google Shape;3912;p69"/>
              <p:cNvSpPr/>
              <p:nvPr/>
            </p:nvSpPr>
            <p:spPr>
              <a:xfrm>
                <a:off x="8547925" y="2505456"/>
                <a:ext cx="4445" cy="95250"/>
              </a:xfrm>
              <a:custGeom>
                <a:rect b="b" l="l" r="r" t="t"/>
                <a:pathLst>
                  <a:path extrusionOk="0" h="95250" w="4445">
                    <a:moveTo>
                      <a:pt x="190" y="0"/>
                    </a:moveTo>
                    <a:lnTo>
                      <a:pt x="95" y="17145"/>
                    </a:lnTo>
                    <a:lnTo>
                      <a:pt x="0" y="34290"/>
                    </a:lnTo>
                    <a:lnTo>
                      <a:pt x="190" y="51435"/>
                    </a:lnTo>
                    <a:lnTo>
                      <a:pt x="952" y="68580"/>
                    </a:lnTo>
                    <a:lnTo>
                      <a:pt x="1643" y="75318"/>
                    </a:lnTo>
                    <a:lnTo>
                      <a:pt x="2476" y="81915"/>
                    </a:lnTo>
                    <a:lnTo>
                      <a:pt x="3309" y="88511"/>
                    </a:lnTo>
                    <a:lnTo>
                      <a:pt x="4000" y="95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13" name="Google Shape;3913;p69"/>
              <p:cNvSpPr/>
              <p:nvPr/>
            </p:nvSpPr>
            <p:spPr>
              <a:xfrm>
                <a:off x="8545067" y="2545842"/>
                <a:ext cx="96520" cy="68580"/>
              </a:xfrm>
              <a:custGeom>
                <a:rect b="b" l="l" r="r" t="t"/>
                <a:pathLst>
                  <a:path extrusionOk="0" h="68580" w="96520">
                    <a:moveTo>
                      <a:pt x="0" y="12953"/>
                    </a:moveTo>
                    <a:lnTo>
                      <a:pt x="42088" y="2059"/>
                    </a:lnTo>
                    <a:lnTo>
                      <a:pt x="49053" y="2190"/>
                    </a:lnTo>
                    <a:lnTo>
                      <a:pt x="55304" y="3893"/>
                    </a:lnTo>
                    <a:lnTo>
                      <a:pt x="60198" y="8381"/>
                    </a:lnTo>
                    <a:lnTo>
                      <a:pt x="63031" y="15763"/>
                    </a:lnTo>
                    <a:lnTo>
                      <a:pt x="64008" y="24574"/>
                    </a:lnTo>
                    <a:lnTo>
                      <a:pt x="63841" y="33670"/>
                    </a:lnTo>
                    <a:lnTo>
                      <a:pt x="63246" y="41909"/>
                    </a:lnTo>
                    <a:lnTo>
                      <a:pt x="63007" y="48648"/>
                    </a:lnTo>
                    <a:lnTo>
                      <a:pt x="62484" y="55244"/>
                    </a:lnTo>
                    <a:lnTo>
                      <a:pt x="61960" y="61841"/>
                    </a:lnTo>
                    <a:lnTo>
                      <a:pt x="61722" y="68579"/>
                    </a:lnTo>
                    <a:lnTo>
                      <a:pt x="93154" y="39623"/>
                    </a:lnTo>
                    <a:lnTo>
                      <a:pt x="96131" y="29598"/>
                    </a:lnTo>
                    <a:lnTo>
                      <a:pt x="95250" y="20573"/>
                    </a:lnTo>
                    <a:lnTo>
                      <a:pt x="58674" y="5333"/>
                    </a:lnTo>
                    <a:lnTo>
                      <a:pt x="48768" y="4571"/>
                    </a:lnTo>
                    <a:lnTo>
                      <a:pt x="48006" y="6857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14" name="Google Shape;3914;p69"/>
            <p:cNvGrpSpPr/>
            <p:nvPr/>
          </p:nvGrpSpPr>
          <p:grpSpPr>
            <a:xfrm>
              <a:off x="8792692" y="2385034"/>
              <a:ext cx="810057" cy="260654"/>
              <a:chOff x="8792692" y="2385034"/>
              <a:chExt cx="810057" cy="260654"/>
            </a:xfrm>
          </p:grpSpPr>
          <p:pic>
            <p:nvPicPr>
              <p:cNvPr id="3915" name="Google Shape;3915;p6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92692" y="2465044"/>
                <a:ext cx="318566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6" name="Google Shape;3916;p6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151690" y="2385034"/>
                <a:ext cx="451059" cy="2606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17" name="Google Shape;3917;p69"/>
          <p:cNvGrpSpPr/>
          <p:nvPr/>
        </p:nvGrpSpPr>
        <p:grpSpPr>
          <a:xfrm>
            <a:off x="761862" y="2720167"/>
            <a:ext cx="7965854" cy="1263340"/>
            <a:chOff x="1961388" y="4110418"/>
            <a:chExt cx="7217409" cy="1247990"/>
          </a:xfrm>
        </p:grpSpPr>
        <p:sp>
          <p:nvSpPr>
            <p:cNvPr id="3918" name="Google Shape;3918;p69"/>
            <p:cNvSpPr/>
            <p:nvPr/>
          </p:nvSpPr>
          <p:spPr>
            <a:xfrm>
              <a:off x="1961388" y="4110418"/>
              <a:ext cx="7217409" cy="179070"/>
            </a:xfrm>
            <a:custGeom>
              <a:rect b="b" l="l" r="r" t="t"/>
              <a:pathLst>
                <a:path extrusionOk="0" h="179070" w="7217409">
                  <a:moveTo>
                    <a:pt x="0" y="177355"/>
                  </a:moveTo>
                  <a:lnTo>
                    <a:pt x="17847" y="178236"/>
                  </a:lnTo>
                  <a:lnTo>
                    <a:pt x="35909" y="178689"/>
                  </a:lnTo>
                  <a:lnTo>
                    <a:pt x="54113" y="178855"/>
                  </a:lnTo>
                  <a:lnTo>
                    <a:pt x="72390" y="178879"/>
                  </a:lnTo>
                  <a:lnTo>
                    <a:pt x="106120" y="178450"/>
                  </a:lnTo>
                  <a:lnTo>
                    <a:pt x="173866" y="175021"/>
                  </a:lnTo>
                  <a:lnTo>
                    <a:pt x="255912" y="167759"/>
                  </a:lnTo>
                  <a:lnTo>
                    <a:pt x="303656" y="163068"/>
                  </a:lnTo>
                  <a:lnTo>
                    <a:pt x="351401" y="158091"/>
                  </a:lnTo>
                  <a:lnTo>
                    <a:pt x="399288" y="152971"/>
                  </a:lnTo>
                  <a:lnTo>
                    <a:pt x="448003" y="147711"/>
                  </a:lnTo>
                  <a:lnTo>
                    <a:pt x="496654" y="142642"/>
                  </a:lnTo>
                  <a:lnTo>
                    <a:pt x="545306" y="137826"/>
                  </a:lnTo>
                  <a:lnTo>
                    <a:pt x="594021" y="133328"/>
                  </a:lnTo>
                  <a:lnTo>
                    <a:pt x="642863" y="129211"/>
                  </a:lnTo>
                  <a:lnTo>
                    <a:pt x="691896" y="125539"/>
                  </a:lnTo>
                  <a:lnTo>
                    <a:pt x="738966" y="122162"/>
                  </a:lnTo>
                  <a:lnTo>
                    <a:pt x="786117" y="119145"/>
                  </a:lnTo>
                  <a:lnTo>
                    <a:pt x="833334" y="116382"/>
                  </a:lnTo>
                  <a:lnTo>
                    <a:pt x="880605" y="113765"/>
                  </a:lnTo>
                  <a:lnTo>
                    <a:pt x="927916" y="111188"/>
                  </a:lnTo>
                  <a:lnTo>
                    <a:pt x="975253" y="108544"/>
                  </a:lnTo>
                  <a:lnTo>
                    <a:pt x="1022604" y="105727"/>
                  </a:lnTo>
                  <a:lnTo>
                    <a:pt x="1071431" y="103004"/>
                  </a:lnTo>
                  <a:lnTo>
                    <a:pt x="1120365" y="100195"/>
                  </a:lnTo>
                  <a:lnTo>
                    <a:pt x="1169384" y="97345"/>
                  </a:lnTo>
                  <a:lnTo>
                    <a:pt x="1218466" y="94495"/>
                  </a:lnTo>
                  <a:lnTo>
                    <a:pt x="1267590" y="91686"/>
                  </a:lnTo>
                  <a:lnTo>
                    <a:pt x="1316736" y="88963"/>
                  </a:lnTo>
                  <a:lnTo>
                    <a:pt x="1368552" y="86737"/>
                  </a:lnTo>
                  <a:lnTo>
                    <a:pt x="1420368" y="84617"/>
                  </a:lnTo>
                  <a:lnTo>
                    <a:pt x="1472184" y="82581"/>
                  </a:lnTo>
                  <a:lnTo>
                    <a:pt x="1524000" y="80609"/>
                  </a:lnTo>
                  <a:lnTo>
                    <a:pt x="1575816" y="78680"/>
                  </a:lnTo>
                  <a:lnTo>
                    <a:pt x="1627632" y="76771"/>
                  </a:lnTo>
                  <a:lnTo>
                    <a:pt x="1676116" y="74921"/>
                  </a:lnTo>
                  <a:lnTo>
                    <a:pt x="1724637" y="73034"/>
                  </a:lnTo>
                  <a:lnTo>
                    <a:pt x="1773186" y="71120"/>
                  </a:lnTo>
                  <a:lnTo>
                    <a:pt x="1821753" y="69188"/>
                  </a:lnTo>
                  <a:lnTo>
                    <a:pt x="1870329" y="67246"/>
                  </a:lnTo>
                  <a:lnTo>
                    <a:pt x="1918904" y="65304"/>
                  </a:lnTo>
                  <a:lnTo>
                    <a:pt x="1967471" y="63372"/>
                  </a:lnTo>
                  <a:lnTo>
                    <a:pt x="2016020" y="61458"/>
                  </a:lnTo>
                  <a:lnTo>
                    <a:pt x="2064541" y="59571"/>
                  </a:lnTo>
                  <a:lnTo>
                    <a:pt x="2113026" y="57721"/>
                  </a:lnTo>
                  <a:lnTo>
                    <a:pt x="2161685" y="55719"/>
                  </a:lnTo>
                  <a:lnTo>
                    <a:pt x="2210344" y="53651"/>
                  </a:lnTo>
                  <a:lnTo>
                    <a:pt x="2259003" y="51543"/>
                  </a:lnTo>
                  <a:lnTo>
                    <a:pt x="2307662" y="49421"/>
                  </a:lnTo>
                  <a:lnTo>
                    <a:pt x="2356321" y="47313"/>
                  </a:lnTo>
                  <a:lnTo>
                    <a:pt x="2404980" y="45245"/>
                  </a:lnTo>
                  <a:lnTo>
                    <a:pt x="2453640" y="43243"/>
                  </a:lnTo>
                  <a:lnTo>
                    <a:pt x="2502662" y="41267"/>
                  </a:lnTo>
                  <a:lnTo>
                    <a:pt x="2551684" y="39405"/>
                  </a:lnTo>
                  <a:lnTo>
                    <a:pt x="2600706" y="37655"/>
                  </a:lnTo>
                  <a:lnTo>
                    <a:pt x="2649728" y="36018"/>
                  </a:lnTo>
                  <a:lnTo>
                    <a:pt x="2698750" y="34494"/>
                  </a:lnTo>
                  <a:lnTo>
                    <a:pt x="2747772" y="33083"/>
                  </a:lnTo>
                  <a:lnTo>
                    <a:pt x="2796794" y="31785"/>
                  </a:lnTo>
                  <a:lnTo>
                    <a:pt x="2845816" y="30599"/>
                  </a:lnTo>
                  <a:lnTo>
                    <a:pt x="2894838" y="29527"/>
                  </a:lnTo>
                  <a:lnTo>
                    <a:pt x="2945087" y="28678"/>
                  </a:lnTo>
                  <a:lnTo>
                    <a:pt x="2995270" y="28056"/>
                  </a:lnTo>
                  <a:lnTo>
                    <a:pt x="3045414" y="27608"/>
                  </a:lnTo>
                  <a:lnTo>
                    <a:pt x="3095543" y="27279"/>
                  </a:lnTo>
                  <a:lnTo>
                    <a:pt x="3145687" y="27017"/>
                  </a:lnTo>
                  <a:lnTo>
                    <a:pt x="3195870" y="26768"/>
                  </a:lnTo>
                  <a:lnTo>
                    <a:pt x="3246120" y="26479"/>
                  </a:lnTo>
                  <a:lnTo>
                    <a:pt x="3295476" y="25999"/>
                  </a:lnTo>
                  <a:lnTo>
                    <a:pt x="3344913" y="25813"/>
                  </a:lnTo>
                  <a:lnTo>
                    <a:pt x="3394416" y="25839"/>
                  </a:lnTo>
                  <a:lnTo>
                    <a:pt x="3443973" y="25999"/>
                  </a:lnTo>
                  <a:lnTo>
                    <a:pt x="3493570" y="26212"/>
                  </a:lnTo>
                  <a:lnTo>
                    <a:pt x="3543193" y="26399"/>
                  </a:lnTo>
                  <a:lnTo>
                    <a:pt x="3592829" y="26479"/>
                  </a:lnTo>
                  <a:lnTo>
                    <a:pt x="3641852" y="26477"/>
                  </a:lnTo>
                  <a:lnTo>
                    <a:pt x="3690874" y="26462"/>
                  </a:lnTo>
                  <a:lnTo>
                    <a:pt x="3739896" y="26423"/>
                  </a:lnTo>
                  <a:lnTo>
                    <a:pt x="3788918" y="26345"/>
                  </a:lnTo>
                  <a:lnTo>
                    <a:pt x="3837940" y="26218"/>
                  </a:lnTo>
                  <a:lnTo>
                    <a:pt x="3886962" y="26027"/>
                  </a:lnTo>
                  <a:lnTo>
                    <a:pt x="3935984" y="25762"/>
                  </a:lnTo>
                  <a:lnTo>
                    <a:pt x="3985006" y="25409"/>
                  </a:lnTo>
                  <a:lnTo>
                    <a:pt x="4034028" y="24955"/>
                  </a:lnTo>
                  <a:lnTo>
                    <a:pt x="4085628" y="24582"/>
                  </a:lnTo>
                  <a:lnTo>
                    <a:pt x="4137242" y="24115"/>
                  </a:lnTo>
                  <a:lnTo>
                    <a:pt x="4188882" y="23555"/>
                  </a:lnTo>
                  <a:lnTo>
                    <a:pt x="4240563" y="22902"/>
                  </a:lnTo>
                  <a:lnTo>
                    <a:pt x="4292297" y="22156"/>
                  </a:lnTo>
                  <a:lnTo>
                    <a:pt x="4344097" y="21316"/>
                  </a:lnTo>
                  <a:lnTo>
                    <a:pt x="4395978" y="20383"/>
                  </a:lnTo>
                  <a:lnTo>
                    <a:pt x="4446596" y="19229"/>
                  </a:lnTo>
                  <a:lnTo>
                    <a:pt x="4497215" y="18059"/>
                  </a:lnTo>
                  <a:lnTo>
                    <a:pt x="4547833" y="16879"/>
                  </a:lnTo>
                  <a:lnTo>
                    <a:pt x="4598452" y="15695"/>
                  </a:lnTo>
                  <a:lnTo>
                    <a:pt x="4649070" y="14515"/>
                  </a:lnTo>
                  <a:lnTo>
                    <a:pt x="4699689" y="13345"/>
                  </a:lnTo>
                  <a:lnTo>
                    <a:pt x="4750307" y="12192"/>
                  </a:lnTo>
                  <a:lnTo>
                    <a:pt x="4800926" y="11061"/>
                  </a:lnTo>
                  <a:lnTo>
                    <a:pt x="4851545" y="9961"/>
                  </a:lnTo>
                  <a:lnTo>
                    <a:pt x="4902163" y="8897"/>
                  </a:lnTo>
                  <a:lnTo>
                    <a:pt x="4952782" y="7877"/>
                  </a:lnTo>
                  <a:lnTo>
                    <a:pt x="5003400" y="6907"/>
                  </a:lnTo>
                  <a:lnTo>
                    <a:pt x="5054019" y="5993"/>
                  </a:lnTo>
                  <a:lnTo>
                    <a:pt x="5104638" y="5143"/>
                  </a:lnTo>
                  <a:lnTo>
                    <a:pt x="5159124" y="4011"/>
                  </a:lnTo>
                  <a:lnTo>
                    <a:pt x="5213632" y="2942"/>
                  </a:lnTo>
                  <a:lnTo>
                    <a:pt x="5268182" y="2000"/>
                  </a:lnTo>
                  <a:lnTo>
                    <a:pt x="5322795" y="1248"/>
                  </a:lnTo>
                  <a:lnTo>
                    <a:pt x="5377493" y="751"/>
                  </a:lnTo>
                  <a:lnTo>
                    <a:pt x="5432298" y="571"/>
                  </a:lnTo>
                  <a:lnTo>
                    <a:pt x="5484935" y="254"/>
                  </a:lnTo>
                  <a:lnTo>
                    <a:pt x="5537679" y="63"/>
                  </a:lnTo>
                  <a:lnTo>
                    <a:pt x="5590508" y="0"/>
                  </a:lnTo>
                  <a:lnTo>
                    <a:pt x="5643400" y="63"/>
                  </a:lnTo>
                  <a:lnTo>
                    <a:pt x="5696334" y="254"/>
                  </a:lnTo>
                  <a:lnTo>
                    <a:pt x="5749290" y="571"/>
                  </a:lnTo>
                  <a:lnTo>
                    <a:pt x="5800019" y="571"/>
                  </a:lnTo>
                  <a:lnTo>
                    <a:pt x="5850833" y="571"/>
                  </a:lnTo>
                  <a:lnTo>
                    <a:pt x="5901690" y="571"/>
                  </a:lnTo>
                  <a:lnTo>
                    <a:pt x="5952546" y="571"/>
                  </a:lnTo>
                  <a:lnTo>
                    <a:pt x="6003360" y="571"/>
                  </a:lnTo>
                  <a:lnTo>
                    <a:pt x="6054090" y="571"/>
                  </a:lnTo>
                  <a:lnTo>
                    <a:pt x="6102417" y="896"/>
                  </a:lnTo>
                  <a:lnTo>
                    <a:pt x="6150638" y="1135"/>
                  </a:lnTo>
                  <a:lnTo>
                    <a:pt x="6198774" y="1333"/>
                  </a:lnTo>
                  <a:lnTo>
                    <a:pt x="6246847" y="1531"/>
                  </a:lnTo>
                  <a:lnTo>
                    <a:pt x="6294878" y="1770"/>
                  </a:lnTo>
                  <a:lnTo>
                    <a:pt x="6342888" y="2095"/>
                  </a:lnTo>
                  <a:lnTo>
                    <a:pt x="6397209" y="2272"/>
                  </a:lnTo>
                  <a:lnTo>
                    <a:pt x="6451384" y="2778"/>
                  </a:lnTo>
                  <a:lnTo>
                    <a:pt x="6505450" y="3576"/>
                  </a:lnTo>
                  <a:lnTo>
                    <a:pt x="6559442" y="4631"/>
                  </a:lnTo>
                  <a:lnTo>
                    <a:pt x="6613398" y="5905"/>
                  </a:lnTo>
                  <a:lnTo>
                    <a:pt x="6662868" y="7161"/>
                  </a:lnTo>
                  <a:lnTo>
                    <a:pt x="6712232" y="8586"/>
                  </a:lnTo>
                  <a:lnTo>
                    <a:pt x="6761511" y="10096"/>
                  </a:lnTo>
                  <a:lnTo>
                    <a:pt x="6810727" y="11606"/>
                  </a:lnTo>
                  <a:lnTo>
                    <a:pt x="6859901" y="13031"/>
                  </a:lnTo>
                  <a:lnTo>
                    <a:pt x="6909054" y="14287"/>
                  </a:lnTo>
                  <a:lnTo>
                    <a:pt x="6954654" y="14739"/>
                  </a:lnTo>
                  <a:lnTo>
                    <a:pt x="7000113" y="15049"/>
                  </a:lnTo>
                  <a:lnTo>
                    <a:pt x="7045571" y="15359"/>
                  </a:lnTo>
                  <a:lnTo>
                    <a:pt x="7091172" y="15811"/>
                  </a:lnTo>
                  <a:lnTo>
                    <a:pt x="7116889" y="15894"/>
                  </a:lnTo>
                  <a:lnTo>
                    <a:pt x="7142607" y="15906"/>
                  </a:lnTo>
                  <a:lnTo>
                    <a:pt x="7168324" y="15490"/>
                  </a:lnTo>
                  <a:lnTo>
                    <a:pt x="7194042" y="14287"/>
                  </a:lnTo>
                  <a:lnTo>
                    <a:pt x="7201661" y="13525"/>
                  </a:lnTo>
                  <a:lnTo>
                    <a:pt x="7209282" y="12001"/>
                  </a:lnTo>
                  <a:lnTo>
                    <a:pt x="7216902" y="11239"/>
                  </a:lnTo>
                  <a:lnTo>
                    <a:pt x="7210222" y="10667"/>
                  </a:lnTo>
                  <a:lnTo>
                    <a:pt x="7202328" y="10096"/>
                  </a:lnTo>
                  <a:lnTo>
                    <a:pt x="7194292" y="9524"/>
                  </a:lnTo>
                  <a:lnTo>
                    <a:pt x="7187183" y="8953"/>
                  </a:lnTo>
                  <a:lnTo>
                    <a:pt x="7179564" y="7429"/>
                  </a:lnTo>
                  <a:lnTo>
                    <a:pt x="7171182" y="5905"/>
                  </a:lnTo>
                  <a:lnTo>
                    <a:pt x="7163561" y="514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19" name="Google Shape;3919;p69"/>
            <p:cNvGrpSpPr/>
            <p:nvPr/>
          </p:nvGrpSpPr>
          <p:grpSpPr>
            <a:xfrm>
              <a:off x="4528540" y="4562068"/>
              <a:ext cx="432866" cy="208898"/>
              <a:chOff x="4528540" y="4562068"/>
              <a:chExt cx="432866" cy="208898"/>
            </a:xfrm>
          </p:grpSpPr>
          <p:pic>
            <p:nvPicPr>
              <p:cNvPr id="3920" name="Google Shape;3920;p6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528540" y="4562068"/>
                <a:ext cx="245641" cy="208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1" name="Google Shape;3921;p6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800157" y="4572736"/>
                <a:ext cx="161249" cy="1690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22" name="Google Shape;3922;p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16125" y="4535505"/>
              <a:ext cx="438843" cy="185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3" name="Google Shape;3923;p69"/>
            <p:cNvSpPr/>
            <p:nvPr/>
          </p:nvSpPr>
          <p:spPr>
            <a:xfrm>
              <a:off x="5556503" y="4613909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0"/>
                  </a:moveTo>
                  <a:lnTo>
                    <a:pt x="11203" y="1440"/>
                  </a:lnTo>
                  <a:lnTo>
                    <a:pt x="22193" y="2381"/>
                  </a:lnTo>
                  <a:lnTo>
                    <a:pt x="33325" y="2893"/>
                  </a:lnTo>
                  <a:lnTo>
                    <a:pt x="44958" y="3047"/>
                  </a:lnTo>
                  <a:lnTo>
                    <a:pt x="52387" y="2940"/>
                  </a:lnTo>
                  <a:lnTo>
                    <a:pt x="59817" y="2762"/>
                  </a:lnTo>
                  <a:lnTo>
                    <a:pt x="67246" y="2726"/>
                  </a:lnTo>
                  <a:lnTo>
                    <a:pt x="74676" y="3047"/>
                  </a:lnTo>
                  <a:lnTo>
                    <a:pt x="75438" y="304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24" name="Google Shape;3924;p69"/>
            <p:cNvGrpSpPr/>
            <p:nvPr/>
          </p:nvGrpSpPr>
          <p:grpSpPr>
            <a:xfrm>
              <a:off x="5954242" y="4504156"/>
              <a:ext cx="747858" cy="249177"/>
              <a:chOff x="5954242" y="4504156"/>
              <a:chExt cx="747858" cy="249177"/>
            </a:xfrm>
          </p:grpSpPr>
          <p:pic>
            <p:nvPicPr>
              <p:cNvPr id="3925" name="Google Shape;3925;p6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954242" y="4518634"/>
                <a:ext cx="468776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6" name="Google Shape;3926;p6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451828" y="4504156"/>
                <a:ext cx="250272" cy="249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27" name="Google Shape;3927;p69"/>
            <p:cNvGrpSpPr/>
            <p:nvPr/>
          </p:nvGrpSpPr>
          <p:grpSpPr>
            <a:xfrm>
              <a:off x="6926579" y="4555236"/>
              <a:ext cx="153289" cy="96901"/>
              <a:chOff x="6926579" y="4555236"/>
              <a:chExt cx="153289" cy="96901"/>
            </a:xfrm>
          </p:grpSpPr>
          <p:sp>
            <p:nvSpPr>
              <p:cNvPr id="3928" name="Google Shape;3928;p69"/>
              <p:cNvSpPr/>
              <p:nvPr/>
            </p:nvSpPr>
            <p:spPr>
              <a:xfrm>
                <a:off x="6926579" y="4568952"/>
                <a:ext cx="117475" cy="83185"/>
              </a:xfrm>
              <a:custGeom>
                <a:rect b="b" l="l" r="r" t="t"/>
                <a:pathLst>
                  <a:path extrusionOk="0" h="83185" w="117475">
                    <a:moveTo>
                      <a:pt x="0" y="22098"/>
                    </a:moveTo>
                    <a:lnTo>
                      <a:pt x="31718" y="45350"/>
                    </a:lnTo>
                    <a:lnTo>
                      <a:pt x="47339" y="77200"/>
                    </a:lnTo>
                    <a:lnTo>
                      <a:pt x="50292" y="83058"/>
                    </a:lnTo>
                    <a:lnTo>
                      <a:pt x="51054" y="83058"/>
                    </a:lnTo>
                    <a:lnTo>
                      <a:pt x="51816" y="83058"/>
                    </a:lnTo>
                    <a:lnTo>
                      <a:pt x="53851" y="77092"/>
                    </a:lnTo>
                    <a:lnTo>
                      <a:pt x="55530" y="70770"/>
                    </a:lnTo>
                    <a:lnTo>
                      <a:pt x="57066" y="64305"/>
                    </a:lnTo>
                    <a:lnTo>
                      <a:pt x="58674" y="57912"/>
                    </a:lnTo>
                    <a:lnTo>
                      <a:pt x="60578" y="50803"/>
                    </a:lnTo>
                    <a:lnTo>
                      <a:pt x="63055" y="42195"/>
                    </a:lnTo>
                    <a:lnTo>
                      <a:pt x="66389" y="34016"/>
                    </a:lnTo>
                    <a:lnTo>
                      <a:pt x="70866" y="28194"/>
                    </a:lnTo>
                    <a:lnTo>
                      <a:pt x="71628" y="28194"/>
                    </a:lnTo>
                    <a:lnTo>
                      <a:pt x="73152" y="28194"/>
                    </a:lnTo>
                    <a:lnTo>
                      <a:pt x="73914" y="27432"/>
                    </a:lnTo>
                    <a:lnTo>
                      <a:pt x="80010" y="32004"/>
                    </a:lnTo>
                    <a:lnTo>
                      <a:pt x="80772" y="40386"/>
                    </a:lnTo>
                    <a:lnTo>
                      <a:pt x="83820" y="48006"/>
                    </a:lnTo>
                    <a:lnTo>
                      <a:pt x="86106" y="54864"/>
                    </a:lnTo>
                    <a:lnTo>
                      <a:pt x="89154" y="60198"/>
                    </a:lnTo>
                    <a:lnTo>
                      <a:pt x="96774" y="60198"/>
                    </a:lnTo>
                    <a:lnTo>
                      <a:pt x="105918" y="60960"/>
                    </a:lnTo>
                    <a:lnTo>
                      <a:pt x="109728" y="51816"/>
                    </a:lnTo>
                    <a:lnTo>
                      <a:pt x="112776" y="44958"/>
                    </a:lnTo>
                    <a:lnTo>
                      <a:pt x="114859" y="37076"/>
                    </a:lnTo>
                    <a:lnTo>
                      <a:pt x="115728" y="29337"/>
                    </a:lnTo>
                    <a:lnTo>
                      <a:pt x="115883" y="21597"/>
                    </a:lnTo>
                    <a:lnTo>
                      <a:pt x="115823" y="13716"/>
                    </a:lnTo>
                    <a:lnTo>
                      <a:pt x="115823" y="6858"/>
                    </a:lnTo>
                    <a:lnTo>
                      <a:pt x="115823" y="4572"/>
                    </a:lnTo>
                    <a:lnTo>
                      <a:pt x="11734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29" name="Google Shape;3929;p69"/>
              <p:cNvSpPr/>
              <p:nvPr/>
            </p:nvSpPr>
            <p:spPr>
              <a:xfrm>
                <a:off x="7050023" y="4555236"/>
                <a:ext cx="29845" cy="71754"/>
              </a:xfrm>
              <a:custGeom>
                <a:rect b="b" l="l" r="r" t="t"/>
                <a:pathLst>
                  <a:path extrusionOk="0" h="71754" w="29845">
                    <a:moveTo>
                      <a:pt x="0" y="0"/>
                    </a:moveTo>
                    <a:lnTo>
                      <a:pt x="24479" y="35528"/>
                    </a:lnTo>
                    <a:lnTo>
                      <a:pt x="25086" y="44850"/>
                    </a:lnTo>
                    <a:lnTo>
                      <a:pt x="25908" y="54101"/>
                    </a:lnTo>
                    <a:lnTo>
                      <a:pt x="26670" y="60197"/>
                    </a:lnTo>
                    <a:lnTo>
                      <a:pt x="28194" y="67055"/>
                    </a:lnTo>
                    <a:lnTo>
                      <a:pt x="29718" y="7162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30" name="Google Shape;3930;p69"/>
            <p:cNvGrpSpPr/>
            <p:nvPr/>
          </p:nvGrpSpPr>
          <p:grpSpPr>
            <a:xfrm>
              <a:off x="7053834" y="4462272"/>
              <a:ext cx="154939" cy="169926"/>
              <a:chOff x="7053834" y="4462272"/>
              <a:chExt cx="154939" cy="169926"/>
            </a:xfrm>
          </p:grpSpPr>
          <p:sp>
            <p:nvSpPr>
              <p:cNvPr id="3931" name="Google Shape;3931;p69"/>
              <p:cNvSpPr/>
              <p:nvPr/>
            </p:nvSpPr>
            <p:spPr>
              <a:xfrm>
                <a:off x="7053834" y="4462272"/>
                <a:ext cx="24129" cy="8889"/>
              </a:xfrm>
              <a:custGeom>
                <a:rect b="b" l="l" r="r" t="t"/>
                <a:pathLst>
                  <a:path extrusionOk="0" h="8889" w="24129">
                    <a:moveTo>
                      <a:pt x="0" y="0"/>
                    </a:moveTo>
                    <a:lnTo>
                      <a:pt x="12192" y="5333"/>
                    </a:lnTo>
                    <a:lnTo>
                      <a:pt x="15240" y="6857"/>
                    </a:lnTo>
                    <a:lnTo>
                      <a:pt x="23622" y="838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2" name="Google Shape;3932;p69"/>
              <p:cNvSpPr/>
              <p:nvPr/>
            </p:nvSpPr>
            <p:spPr>
              <a:xfrm>
                <a:off x="7124700" y="4498848"/>
                <a:ext cx="6984" cy="123825"/>
              </a:xfrm>
              <a:custGeom>
                <a:rect b="b" l="l" r="r" t="t"/>
                <a:pathLst>
                  <a:path extrusionOk="0" h="123825" w="6984">
                    <a:moveTo>
                      <a:pt x="6857" y="0"/>
                    </a:moveTo>
                    <a:lnTo>
                      <a:pt x="1607" y="41576"/>
                    </a:lnTo>
                    <a:lnTo>
                      <a:pt x="95" y="86487"/>
                    </a:lnTo>
                    <a:lnTo>
                      <a:pt x="0" y="117348"/>
                    </a:lnTo>
                    <a:lnTo>
                      <a:pt x="0" y="119634"/>
                    </a:lnTo>
                    <a:lnTo>
                      <a:pt x="0" y="121157"/>
                    </a:lnTo>
                    <a:lnTo>
                      <a:pt x="0" y="12344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3" name="Google Shape;3933;p69"/>
              <p:cNvSpPr/>
              <p:nvPr/>
            </p:nvSpPr>
            <p:spPr>
              <a:xfrm>
                <a:off x="7112889" y="4542663"/>
                <a:ext cx="95884" cy="89535"/>
              </a:xfrm>
              <a:custGeom>
                <a:rect b="b" l="l" r="r" t="t"/>
                <a:pathLst>
                  <a:path extrusionOk="0" h="89535" w="95884">
                    <a:moveTo>
                      <a:pt x="1904" y="38481"/>
                    </a:moveTo>
                    <a:lnTo>
                      <a:pt x="809" y="29575"/>
                    </a:lnTo>
                    <a:lnTo>
                      <a:pt x="0" y="19812"/>
                    </a:lnTo>
                    <a:lnTo>
                      <a:pt x="1476" y="10620"/>
                    </a:lnTo>
                    <a:lnTo>
                      <a:pt x="7238" y="3429"/>
                    </a:lnTo>
                    <a:lnTo>
                      <a:pt x="12882" y="1143"/>
                    </a:lnTo>
                    <a:lnTo>
                      <a:pt x="19811" y="0"/>
                    </a:lnTo>
                    <a:lnTo>
                      <a:pt x="26741" y="0"/>
                    </a:lnTo>
                    <a:lnTo>
                      <a:pt x="51399" y="36433"/>
                    </a:lnTo>
                    <a:lnTo>
                      <a:pt x="51339" y="46101"/>
                    </a:lnTo>
                    <a:lnTo>
                      <a:pt x="50565" y="55768"/>
                    </a:lnTo>
                    <a:lnTo>
                      <a:pt x="49148" y="65151"/>
                    </a:lnTo>
                    <a:lnTo>
                      <a:pt x="47624" y="68961"/>
                    </a:lnTo>
                    <a:lnTo>
                      <a:pt x="47624" y="70485"/>
                    </a:lnTo>
                    <a:lnTo>
                      <a:pt x="46100" y="72771"/>
                    </a:lnTo>
                    <a:lnTo>
                      <a:pt x="45338" y="65913"/>
                    </a:lnTo>
                    <a:lnTo>
                      <a:pt x="46100" y="60579"/>
                    </a:lnTo>
                    <a:lnTo>
                      <a:pt x="68198" y="20193"/>
                    </a:lnTo>
                    <a:lnTo>
                      <a:pt x="79152" y="14859"/>
                    </a:lnTo>
                    <a:lnTo>
                      <a:pt x="84593" y="15263"/>
                    </a:lnTo>
                    <a:lnTo>
                      <a:pt x="89534" y="18668"/>
                    </a:lnTo>
                    <a:lnTo>
                      <a:pt x="93702" y="26503"/>
                    </a:lnTo>
                    <a:lnTo>
                      <a:pt x="95440" y="35623"/>
                    </a:lnTo>
                    <a:lnTo>
                      <a:pt x="95750" y="45029"/>
                    </a:lnTo>
                    <a:lnTo>
                      <a:pt x="95630" y="53720"/>
                    </a:lnTo>
                    <a:lnTo>
                      <a:pt x="94785" y="62745"/>
                    </a:lnTo>
                    <a:lnTo>
                      <a:pt x="93440" y="71628"/>
                    </a:lnTo>
                    <a:lnTo>
                      <a:pt x="91666" y="80510"/>
                    </a:lnTo>
                    <a:lnTo>
                      <a:pt x="89534" y="8953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34" name="Google Shape;3934;p69"/>
            <p:cNvGrpSpPr/>
            <p:nvPr/>
          </p:nvGrpSpPr>
          <p:grpSpPr>
            <a:xfrm>
              <a:off x="7415653" y="4440173"/>
              <a:ext cx="833377" cy="242697"/>
              <a:chOff x="7415653" y="4440173"/>
              <a:chExt cx="833377" cy="242697"/>
            </a:xfrm>
          </p:grpSpPr>
          <p:sp>
            <p:nvSpPr>
              <p:cNvPr id="3935" name="Google Shape;3935;p69"/>
              <p:cNvSpPr/>
              <p:nvPr/>
            </p:nvSpPr>
            <p:spPr>
              <a:xfrm>
                <a:off x="7415653" y="4521707"/>
                <a:ext cx="17145" cy="125729"/>
              </a:xfrm>
              <a:custGeom>
                <a:rect b="b" l="l" r="r" t="t"/>
                <a:pathLst>
                  <a:path extrusionOk="0" h="125729" w="17145">
                    <a:moveTo>
                      <a:pt x="5464" y="0"/>
                    </a:moveTo>
                    <a:lnTo>
                      <a:pt x="2595" y="13489"/>
                    </a:lnTo>
                    <a:lnTo>
                      <a:pt x="797" y="26765"/>
                    </a:lnTo>
                    <a:lnTo>
                      <a:pt x="0" y="40183"/>
                    </a:lnTo>
                    <a:lnTo>
                      <a:pt x="130" y="54102"/>
                    </a:lnTo>
                    <a:lnTo>
                      <a:pt x="4524" y="94178"/>
                    </a:lnTo>
                    <a:lnTo>
                      <a:pt x="10798" y="120396"/>
                    </a:lnTo>
                    <a:lnTo>
                      <a:pt x="16894" y="1257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6" name="Google Shape;3936;p69"/>
              <p:cNvSpPr/>
              <p:nvPr/>
            </p:nvSpPr>
            <p:spPr>
              <a:xfrm>
                <a:off x="7421272" y="4501800"/>
                <a:ext cx="98425" cy="103504"/>
              </a:xfrm>
              <a:custGeom>
                <a:rect b="b" l="l" r="r" t="t"/>
                <a:pathLst>
                  <a:path extrusionOk="0" h="103504" w="98425">
                    <a:moveTo>
                      <a:pt x="9751" y="59531"/>
                    </a:moveTo>
                    <a:lnTo>
                      <a:pt x="6405" y="49708"/>
                    </a:lnTo>
                    <a:lnTo>
                      <a:pt x="2416" y="36957"/>
                    </a:lnTo>
                    <a:lnTo>
                      <a:pt x="0" y="24062"/>
                    </a:lnTo>
                    <a:lnTo>
                      <a:pt x="1369" y="13811"/>
                    </a:lnTo>
                    <a:lnTo>
                      <a:pt x="7572" y="7834"/>
                    </a:lnTo>
                    <a:lnTo>
                      <a:pt x="16704" y="4286"/>
                    </a:lnTo>
                    <a:lnTo>
                      <a:pt x="26550" y="2452"/>
                    </a:lnTo>
                    <a:lnTo>
                      <a:pt x="34897" y="1619"/>
                    </a:lnTo>
                    <a:lnTo>
                      <a:pt x="42933" y="488"/>
                    </a:lnTo>
                    <a:lnTo>
                      <a:pt x="52327" y="0"/>
                    </a:lnTo>
                    <a:lnTo>
                      <a:pt x="61579" y="1083"/>
                    </a:lnTo>
                    <a:lnTo>
                      <a:pt x="69187" y="4667"/>
                    </a:lnTo>
                    <a:lnTo>
                      <a:pt x="72782" y="11596"/>
                    </a:lnTo>
                    <a:lnTo>
                      <a:pt x="72235" y="20669"/>
                    </a:lnTo>
                    <a:lnTo>
                      <a:pt x="52708" y="57435"/>
                    </a:lnTo>
                    <a:lnTo>
                      <a:pt x="45458" y="67103"/>
                    </a:lnTo>
                    <a:lnTo>
                      <a:pt x="38707" y="77057"/>
                    </a:lnTo>
                    <a:lnTo>
                      <a:pt x="34897" y="83153"/>
                    </a:lnTo>
                    <a:lnTo>
                      <a:pt x="30325" y="92297"/>
                    </a:lnTo>
                    <a:lnTo>
                      <a:pt x="38707" y="96107"/>
                    </a:lnTo>
                    <a:lnTo>
                      <a:pt x="46172" y="98643"/>
                    </a:lnTo>
                    <a:lnTo>
                      <a:pt x="54423" y="99822"/>
                    </a:lnTo>
                    <a:lnTo>
                      <a:pt x="62817" y="100286"/>
                    </a:lnTo>
                    <a:lnTo>
                      <a:pt x="70711" y="100679"/>
                    </a:lnTo>
                    <a:lnTo>
                      <a:pt x="77569" y="101679"/>
                    </a:lnTo>
                    <a:lnTo>
                      <a:pt x="84427" y="102393"/>
                    </a:lnTo>
                    <a:lnTo>
                      <a:pt x="91285" y="102822"/>
                    </a:lnTo>
                    <a:lnTo>
                      <a:pt x="98143" y="10296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7" name="Google Shape;3937;p69"/>
              <p:cNvSpPr/>
              <p:nvPr/>
            </p:nvSpPr>
            <p:spPr>
              <a:xfrm>
                <a:off x="7538597" y="4530089"/>
                <a:ext cx="41275" cy="70485"/>
              </a:xfrm>
              <a:custGeom>
                <a:rect b="b" l="l" r="r" t="t"/>
                <a:pathLst>
                  <a:path extrusionOk="0" h="70485" w="41275">
                    <a:moveTo>
                      <a:pt x="1393" y="0"/>
                    </a:moveTo>
                    <a:lnTo>
                      <a:pt x="738" y="11096"/>
                    </a:lnTo>
                    <a:lnTo>
                      <a:pt x="154" y="22479"/>
                    </a:lnTo>
                    <a:lnTo>
                      <a:pt x="0" y="33861"/>
                    </a:lnTo>
                    <a:lnTo>
                      <a:pt x="631" y="44958"/>
                    </a:lnTo>
                    <a:lnTo>
                      <a:pt x="2940" y="55209"/>
                    </a:lnTo>
                    <a:lnTo>
                      <a:pt x="7679" y="62960"/>
                    </a:lnTo>
                    <a:lnTo>
                      <a:pt x="14989" y="67996"/>
                    </a:lnTo>
                    <a:lnTo>
                      <a:pt x="25015" y="70104"/>
                    </a:lnTo>
                    <a:lnTo>
                      <a:pt x="33397" y="70103"/>
                    </a:lnTo>
                    <a:lnTo>
                      <a:pt x="36445" y="70103"/>
                    </a:lnTo>
                    <a:lnTo>
                      <a:pt x="41017" y="6629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8" name="Google Shape;3938;p69"/>
              <p:cNvSpPr/>
              <p:nvPr/>
            </p:nvSpPr>
            <p:spPr>
              <a:xfrm>
                <a:off x="7539228" y="4507991"/>
                <a:ext cx="43179" cy="39370"/>
              </a:xfrm>
              <a:custGeom>
                <a:rect b="b" l="l" r="r" t="t"/>
                <a:pathLst>
                  <a:path extrusionOk="0" h="39370" w="43179">
                    <a:moveTo>
                      <a:pt x="15240" y="38100"/>
                    </a:moveTo>
                    <a:lnTo>
                      <a:pt x="24765" y="39278"/>
                    </a:lnTo>
                    <a:lnTo>
                      <a:pt x="32004" y="38385"/>
                    </a:lnTo>
                    <a:lnTo>
                      <a:pt x="37528" y="33920"/>
                    </a:lnTo>
                    <a:lnTo>
                      <a:pt x="41910" y="24383"/>
                    </a:lnTo>
                    <a:lnTo>
                      <a:pt x="42683" y="17109"/>
                    </a:lnTo>
                    <a:lnTo>
                      <a:pt x="40671" y="11906"/>
                    </a:lnTo>
                    <a:lnTo>
                      <a:pt x="7750" y="7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39" name="Google Shape;3939;p69"/>
              <p:cNvSpPr/>
              <p:nvPr/>
            </p:nvSpPr>
            <p:spPr>
              <a:xfrm>
                <a:off x="7619238" y="4475225"/>
                <a:ext cx="10159" cy="207645"/>
              </a:xfrm>
              <a:custGeom>
                <a:rect b="b" l="l" r="r" t="t"/>
                <a:pathLst>
                  <a:path extrusionOk="0" h="207645" w="10159">
                    <a:moveTo>
                      <a:pt x="0" y="0"/>
                    </a:moveTo>
                    <a:lnTo>
                      <a:pt x="6215" y="46612"/>
                    </a:lnTo>
                    <a:lnTo>
                      <a:pt x="9525" y="105155"/>
                    </a:lnTo>
                    <a:lnTo>
                      <a:pt x="9548" y="126563"/>
                    </a:lnTo>
                    <a:lnTo>
                      <a:pt x="9144" y="147828"/>
                    </a:lnTo>
                    <a:lnTo>
                      <a:pt x="8215" y="162687"/>
                    </a:lnTo>
                    <a:lnTo>
                      <a:pt x="6858" y="177546"/>
                    </a:lnTo>
                    <a:lnTo>
                      <a:pt x="5500" y="192405"/>
                    </a:lnTo>
                    <a:lnTo>
                      <a:pt x="4572" y="20726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0" name="Google Shape;3940;p69"/>
              <p:cNvSpPr/>
              <p:nvPr/>
            </p:nvSpPr>
            <p:spPr>
              <a:xfrm>
                <a:off x="7622286" y="4526279"/>
                <a:ext cx="44450" cy="71754"/>
              </a:xfrm>
              <a:custGeom>
                <a:rect b="b" l="l" r="r" t="t"/>
                <a:pathLst>
                  <a:path extrusionOk="0" h="71754" w="44450">
                    <a:moveTo>
                      <a:pt x="0" y="18288"/>
                    </a:moveTo>
                    <a:lnTo>
                      <a:pt x="1893" y="8679"/>
                    </a:lnTo>
                    <a:lnTo>
                      <a:pt x="4286" y="3143"/>
                    </a:lnTo>
                    <a:lnTo>
                      <a:pt x="9108" y="607"/>
                    </a:lnTo>
                    <a:lnTo>
                      <a:pt x="18287" y="0"/>
                    </a:lnTo>
                    <a:lnTo>
                      <a:pt x="28551" y="988"/>
                    </a:lnTo>
                    <a:lnTo>
                      <a:pt x="36385" y="5048"/>
                    </a:lnTo>
                    <a:lnTo>
                      <a:pt x="41648" y="12108"/>
                    </a:lnTo>
                    <a:lnTo>
                      <a:pt x="44196" y="22098"/>
                    </a:lnTo>
                    <a:lnTo>
                      <a:pt x="43112" y="33849"/>
                    </a:lnTo>
                    <a:lnTo>
                      <a:pt x="38385" y="44100"/>
                    </a:lnTo>
                    <a:lnTo>
                      <a:pt x="31230" y="53066"/>
                    </a:lnTo>
                    <a:lnTo>
                      <a:pt x="22860" y="60960"/>
                    </a:lnTo>
                    <a:lnTo>
                      <a:pt x="16002" y="67818"/>
                    </a:lnTo>
                    <a:lnTo>
                      <a:pt x="10668" y="70104"/>
                    </a:lnTo>
                    <a:lnTo>
                      <a:pt x="2286" y="7162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1" name="Google Shape;3941;p69"/>
              <p:cNvSpPr/>
              <p:nvPr/>
            </p:nvSpPr>
            <p:spPr>
              <a:xfrm>
                <a:off x="7698486" y="4446269"/>
                <a:ext cx="8890" cy="150495"/>
              </a:xfrm>
              <a:custGeom>
                <a:rect b="b" l="l" r="r" t="t"/>
                <a:pathLst>
                  <a:path extrusionOk="0" h="150495" w="8890">
                    <a:moveTo>
                      <a:pt x="0" y="0"/>
                    </a:moveTo>
                    <a:lnTo>
                      <a:pt x="7393" y="40612"/>
                    </a:lnTo>
                    <a:lnTo>
                      <a:pt x="8560" y="70866"/>
                    </a:lnTo>
                    <a:lnTo>
                      <a:pt x="8096" y="86868"/>
                    </a:lnTo>
                    <a:lnTo>
                      <a:pt x="7203" y="102870"/>
                    </a:lnTo>
                    <a:lnTo>
                      <a:pt x="6096" y="118872"/>
                    </a:lnTo>
                    <a:lnTo>
                      <a:pt x="5572" y="127075"/>
                    </a:lnTo>
                    <a:lnTo>
                      <a:pt x="5334" y="134778"/>
                    </a:lnTo>
                    <a:lnTo>
                      <a:pt x="5667" y="142339"/>
                    </a:lnTo>
                    <a:lnTo>
                      <a:pt x="6858" y="1501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2" name="Google Shape;3942;p69"/>
              <p:cNvSpPr/>
              <p:nvPr/>
            </p:nvSpPr>
            <p:spPr>
              <a:xfrm>
                <a:off x="7741158" y="4498847"/>
                <a:ext cx="59690" cy="94614"/>
              </a:xfrm>
              <a:custGeom>
                <a:rect b="b" l="l" r="r" t="t"/>
                <a:pathLst>
                  <a:path extrusionOk="0" h="94614" w="59690">
                    <a:moveTo>
                      <a:pt x="45720" y="24384"/>
                    </a:moveTo>
                    <a:lnTo>
                      <a:pt x="42981" y="18002"/>
                    </a:lnTo>
                    <a:lnTo>
                      <a:pt x="39243" y="10477"/>
                    </a:lnTo>
                    <a:lnTo>
                      <a:pt x="34361" y="3810"/>
                    </a:lnTo>
                    <a:lnTo>
                      <a:pt x="28194" y="0"/>
                    </a:lnTo>
                    <a:lnTo>
                      <a:pt x="21693" y="571"/>
                    </a:lnTo>
                    <a:lnTo>
                      <a:pt x="2952" y="37814"/>
                    </a:lnTo>
                    <a:lnTo>
                      <a:pt x="0" y="60198"/>
                    </a:lnTo>
                    <a:lnTo>
                      <a:pt x="892" y="67389"/>
                    </a:lnTo>
                    <a:lnTo>
                      <a:pt x="3714" y="72580"/>
                    </a:lnTo>
                    <a:lnTo>
                      <a:pt x="8679" y="75199"/>
                    </a:lnTo>
                    <a:lnTo>
                      <a:pt x="16002" y="74676"/>
                    </a:lnTo>
                    <a:lnTo>
                      <a:pt x="24765" y="71163"/>
                    </a:lnTo>
                    <a:lnTo>
                      <a:pt x="31813" y="64865"/>
                    </a:lnTo>
                    <a:lnTo>
                      <a:pt x="37433" y="56995"/>
                    </a:lnTo>
                    <a:lnTo>
                      <a:pt x="41910" y="48768"/>
                    </a:lnTo>
                    <a:lnTo>
                      <a:pt x="45374" y="42469"/>
                    </a:lnTo>
                    <a:lnTo>
                      <a:pt x="47910" y="36099"/>
                    </a:lnTo>
                    <a:lnTo>
                      <a:pt x="49732" y="29587"/>
                    </a:lnTo>
                    <a:lnTo>
                      <a:pt x="51054" y="22860"/>
                    </a:lnTo>
                    <a:lnTo>
                      <a:pt x="50363" y="29158"/>
                    </a:lnTo>
                    <a:lnTo>
                      <a:pt x="49530" y="35528"/>
                    </a:lnTo>
                    <a:lnTo>
                      <a:pt x="48696" y="42040"/>
                    </a:lnTo>
                    <a:lnTo>
                      <a:pt x="48006" y="48768"/>
                    </a:lnTo>
                    <a:lnTo>
                      <a:pt x="46743" y="58162"/>
                    </a:lnTo>
                    <a:lnTo>
                      <a:pt x="45910" y="68484"/>
                    </a:lnTo>
                    <a:lnTo>
                      <a:pt x="46505" y="78664"/>
                    </a:lnTo>
                    <a:lnTo>
                      <a:pt x="49530" y="87630"/>
                    </a:lnTo>
                    <a:lnTo>
                      <a:pt x="53340" y="92202"/>
                    </a:lnTo>
                    <a:lnTo>
                      <a:pt x="54864" y="94488"/>
                    </a:lnTo>
                    <a:lnTo>
                      <a:pt x="59436" y="937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3" name="Google Shape;3943;p69"/>
              <p:cNvSpPr/>
              <p:nvPr/>
            </p:nvSpPr>
            <p:spPr>
              <a:xfrm>
                <a:off x="7839229" y="4488179"/>
                <a:ext cx="97790" cy="84454"/>
              </a:xfrm>
              <a:custGeom>
                <a:rect b="b" l="l" r="r" t="t"/>
                <a:pathLst>
                  <a:path extrusionOk="0" h="84454" w="97790">
                    <a:moveTo>
                      <a:pt x="20800" y="0"/>
                    </a:moveTo>
                    <a:lnTo>
                      <a:pt x="226" y="44958"/>
                    </a:lnTo>
                    <a:lnTo>
                      <a:pt x="0" y="55161"/>
                    </a:lnTo>
                    <a:lnTo>
                      <a:pt x="1273" y="64865"/>
                    </a:lnTo>
                    <a:lnTo>
                      <a:pt x="5262" y="73568"/>
                    </a:lnTo>
                    <a:lnTo>
                      <a:pt x="13180" y="80772"/>
                    </a:lnTo>
                    <a:lnTo>
                      <a:pt x="21967" y="83903"/>
                    </a:lnTo>
                    <a:lnTo>
                      <a:pt x="30896" y="83534"/>
                    </a:lnTo>
                    <a:lnTo>
                      <a:pt x="63436" y="51435"/>
                    </a:lnTo>
                    <a:lnTo>
                      <a:pt x="50518" y="11429"/>
                    </a:lnTo>
                    <a:lnTo>
                      <a:pt x="42588" y="54090"/>
                    </a:lnTo>
                    <a:lnTo>
                      <a:pt x="78712" y="81533"/>
                    </a:lnTo>
                    <a:lnTo>
                      <a:pt x="88618" y="81533"/>
                    </a:lnTo>
                    <a:lnTo>
                      <a:pt x="91666" y="81533"/>
                    </a:lnTo>
                    <a:lnTo>
                      <a:pt x="97762" y="807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4" name="Google Shape;3944;p69"/>
              <p:cNvSpPr/>
              <p:nvPr/>
            </p:nvSpPr>
            <p:spPr>
              <a:xfrm>
                <a:off x="7948112" y="4501133"/>
                <a:ext cx="141604" cy="64770"/>
              </a:xfrm>
              <a:custGeom>
                <a:rect b="b" l="l" r="r" t="t"/>
                <a:pathLst>
                  <a:path extrusionOk="0" h="64770" w="141604">
                    <a:moveTo>
                      <a:pt x="309" y="27432"/>
                    </a:moveTo>
                    <a:lnTo>
                      <a:pt x="0" y="35516"/>
                    </a:lnTo>
                    <a:lnTo>
                      <a:pt x="119" y="42957"/>
                    </a:lnTo>
                    <a:lnTo>
                      <a:pt x="523" y="50256"/>
                    </a:lnTo>
                    <a:lnTo>
                      <a:pt x="1071" y="57912"/>
                    </a:lnTo>
                    <a:lnTo>
                      <a:pt x="1071" y="61722"/>
                    </a:lnTo>
                    <a:lnTo>
                      <a:pt x="1071" y="62484"/>
                    </a:lnTo>
                    <a:lnTo>
                      <a:pt x="1071" y="64770"/>
                    </a:lnTo>
                    <a:lnTo>
                      <a:pt x="1071" y="59436"/>
                    </a:lnTo>
                    <a:lnTo>
                      <a:pt x="1071" y="55626"/>
                    </a:lnTo>
                    <a:lnTo>
                      <a:pt x="2595" y="50292"/>
                    </a:lnTo>
                    <a:lnTo>
                      <a:pt x="19359" y="15240"/>
                    </a:lnTo>
                    <a:lnTo>
                      <a:pt x="23931" y="14478"/>
                    </a:lnTo>
                    <a:lnTo>
                      <a:pt x="25455" y="20574"/>
                    </a:lnTo>
                    <a:lnTo>
                      <a:pt x="26217" y="27432"/>
                    </a:lnTo>
                    <a:lnTo>
                      <a:pt x="26217" y="35052"/>
                    </a:lnTo>
                    <a:lnTo>
                      <a:pt x="26217" y="38862"/>
                    </a:lnTo>
                    <a:lnTo>
                      <a:pt x="23931" y="54864"/>
                    </a:lnTo>
                    <a:lnTo>
                      <a:pt x="27741" y="57912"/>
                    </a:lnTo>
                    <a:lnTo>
                      <a:pt x="33075" y="61722"/>
                    </a:lnTo>
                    <a:lnTo>
                      <a:pt x="38409" y="55626"/>
                    </a:lnTo>
                    <a:lnTo>
                      <a:pt x="41457" y="51816"/>
                    </a:lnTo>
                    <a:lnTo>
                      <a:pt x="46922" y="45731"/>
                    </a:lnTo>
                    <a:lnTo>
                      <a:pt x="52030" y="39147"/>
                    </a:lnTo>
                    <a:lnTo>
                      <a:pt x="56995" y="32420"/>
                    </a:lnTo>
                    <a:lnTo>
                      <a:pt x="62031" y="25908"/>
                    </a:lnTo>
                    <a:lnTo>
                      <a:pt x="66603" y="19812"/>
                    </a:lnTo>
                    <a:lnTo>
                      <a:pt x="68127" y="16764"/>
                    </a:lnTo>
                    <a:lnTo>
                      <a:pt x="74223" y="14478"/>
                    </a:lnTo>
                    <a:lnTo>
                      <a:pt x="74985" y="14478"/>
                    </a:lnTo>
                    <a:lnTo>
                      <a:pt x="75747" y="14478"/>
                    </a:lnTo>
                    <a:lnTo>
                      <a:pt x="78795" y="21336"/>
                    </a:lnTo>
                    <a:lnTo>
                      <a:pt x="80319" y="28194"/>
                    </a:lnTo>
                    <a:lnTo>
                      <a:pt x="84891" y="34290"/>
                    </a:lnTo>
                    <a:lnTo>
                      <a:pt x="90820" y="39909"/>
                    </a:lnTo>
                    <a:lnTo>
                      <a:pt x="98036" y="43243"/>
                    </a:lnTo>
                    <a:lnTo>
                      <a:pt x="106108" y="44577"/>
                    </a:lnTo>
                    <a:lnTo>
                      <a:pt x="114609" y="44196"/>
                    </a:lnTo>
                    <a:lnTo>
                      <a:pt x="122229" y="43434"/>
                    </a:lnTo>
                    <a:lnTo>
                      <a:pt x="128325" y="38100"/>
                    </a:lnTo>
                    <a:lnTo>
                      <a:pt x="129849" y="29718"/>
                    </a:lnTo>
                    <a:lnTo>
                      <a:pt x="130611" y="21336"/>
                    </a:lnTo>
                    <a:lnTo>
                      <a:pt x="126039" y="14478"/>
                    </a:lnTo>
                    <a:lnTo>
                      <a:pt x="120705" y="8382"/>
                    </a:lnTo>
                    <a:lnTo>
                      <a:pt x="118419" y="4572"/>
                    </a:lnTo>
                    <a:lnTo>
                      <a:pt x="113847" y="0"/>
                    </a:lnTo>
                    <a:lnTo>
                      <a:pt x="108513" y="2286"/>
                    </a:lnTo>
                    <a:lnTo>
                      <a:pt x="103941" y="4572"/>
                    </a:lnTo>
                    <a:lnTo>
                      <a:pt x="105465" y="19050"/>
                    </a:lnTo>
                    <a:lnTo>
                      <a:pt x="105465" y="22860"/>
                    </a:lnTo>
                    <a:lnTo>
                      <a:pt x="133659" y="43434"/>
                    </a:lnTo>
                    <a:lnTo>
                      <a:pt x="135945" y="43434"/>
                    </a:lnTo>
                    <a:lnTo>
                      <a:pt x="141279" y="4343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5" name="Google Shape;3945;p69"/>
              <p:cNvSpPr/>
              <p:nvPr/>
            </p:nvSpPr>
            <p:spPr>
              <a:xfrm>
                <a:off x="8102346" y="4486655"/>
                <a:ext cx="55245" cy="56514"/>
              </a:xfrm>
              <a:custGeom>
                <a:rect b="b" l="l" r="r" t="t"/>
                <a:pathLst>
                  <a:path extrusionOk="0" h="56514" w="55245">
                    <a:moveTo>
                      <a:pt x="10668" y="20574"/>
                    </a:moveTo>
                    <a:lnTo>
                      <a:pt x="5679" y="29325"/>
                    </a:lnTo>
                    <a:lnTo>
                      <a:pt x="2190" y="36290"/>
                    </a:lnTo>
                    <a:lnTo>
                      <a:pt x="273" y="43398"/>
                    </a:lnTo>
                    <a:lnTo>
                      <a:pt x="0" y="52578"/>
                    </a:lnTo>
                    <a:lnTo>
                      <a:pt x="0" y="54864"/>
                    </a:lnTo>
                    <a:lnTo>
                      <a:pt x="0" y="56388"/>
                    </a:lnTo>
                    <a:lnTo>
                      <a:pt x="3048" y="53340"/>
                    </a:lnTo>
                    <a:lnTo>
                      <a:pt x="4572" y="49530"/>
                    </a:lnTo>
                    <a:lnTo>
                      <a:pt x="6858" y="44196"/>
                    </a:lnTo>
                    <a:lnTo>
                      <a:pt x="28956" y="3048"/>
                    </a:lnTo>
                    <a:lnTo>
                      <a:pt x="35814" y="0"/>
                    </a:lnTo>
                    <a:lnTo>
                      <a:pt x="38862" y="5334"/>
                    </a:lnTo>
                    <a:lnTo>
                      <a:pt x="43434" y="37338"/>
                    </a:lnTo>
                    <a:lnTo>
                      <a:pt x="43434" y="40386"/>
                    </a:lnTo>
                    <a:lnTo>
                      <a:pt x="44196" y="48768"/>
                    </a:lnTo>
                    <a:lnTo>
                      <a:pt x="48768" y="48768"/>
                    </a:lnTo>
                    <a:lnTo>
                      <a:pt x="51816" y="48768"/>
                    </a:lnTo>
                    <a:lnTo>
                      <a:pt x="53340" y="48768"/>
                    </a:lnTo>
                    <a:lnTo>
                      <a:pt x="54864" y="4648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6" name="Google Shape;3946;p69"/>
              <p:cNvSpPr/>
              <p:nvPr/>
            </p:nvSpPr>
            <p:spPr>
              <a:xfrm>
                <a:off x="8190738" y="4440173"/>
                <a:ext cx="16509" cy="97789"/>
              </a:xfrm>
              <a:custGeom>
                <a:rect b="b" l="l" r="r" t="t"/>
                <a:pathLst>
                  <a:path extrusionOk="0" h="97789" w="16509">
                    <a:moveTo>
                      <a:pt x="0" y="0"/>
                    </a:moveTo>
                    <a:lnTo>
                      <a:pt x="2357" y="46612"/>
                    </a:lnTo>
                    <a:lnTo>
                      <a:pt x="11239" y="77724"/>
                    </a:lnTo>
                    <a:lnTo>
                      <a:pt x="14335" y="85510"/>
                    </a:lnTo>
                    <a:lnTo>
                      <a:pt x="16002" y="93726"/>
                    </a:lnTo>
                    <a:lnTo>
                      <a:pt x="16002" y="96774"/>
                    </a:lnTo>
                    <a:lnTo>
                      <a:pt x="15240" y="97536"/>
                    </a:lnTo>
                    <a:lnTo>
                      <a:pt x="12192" y="9677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47" name="Google Shape;3947;p69"/>
              <p:cNvSpPr/>
              <p:nvPr/>
            </p:nvSpPr>
            <p:spPr>
              <a:xfrm>
                <a:off x="8170926" y="4465319"/>
                <a:ext cx="78104" cy="8889"/>
              </a:xfrm>
              <a:custGeom>
                <a:rect b="b" l="l" r="r" t="t"/>
                <a:pathLst>
                  <a:path extrusionOk="0" h="8889" w="78104">
                    <a:moveTo>
                      <a:pt x="0" y="8382"/>
                    </a:moveTo>
                    <a:lnTo>
                      <a:pt x="11310" y="7489"/>
                    </a:lnTo>
                    <a:lnTo>
                      <a:pt x="22478" y="6953"/>
                    </a:lnTo>
                    <a:lnTo>
                      <a:pt x="33647" y="6560"/>
                    </a:lnTo>
                    <a:lnTo>
                      <a:pt x="44958" y="6096"/>
                    </a:lnTo>
                    <a:lnTo>
                      <a:pt x="53292" y="5250"/>
                    </a:lnTo>
                    <a:lnTo>
                      <a:pt x="61341" y="3905"/>
                    </a:lnTo>
                    <a:lnTo>
                      <a:pt x="69389" y="2131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48" name="Google Shape;3948;p69"/>
            <p:cNvGrpSpPr/>
            <p:nvPr/>
          </p:nvGrpSpPr>
          <p:grpSpPr>
            <a:xfrm>
              <a:off x="4826412" y="5161787"/>
              <a:ext cx="940319" cy="181483"/>
              <a:chOff x="4826412" y="5161787"/>
              <a:chExt cx="940319" cy="181483"/>
            </a:xfrm>
          </p:grpSpPr>
          <p:sp>
            <p:nvSpPr>
              <p:cNvPr id="3949" name="Google Shape;3949;p69"/>
              <p:cNvSpPr/>
              <p:nvPr/>
            </p:nvSpPr>
            <p:spPr>
              <a:xfrm>
                <a:off x="4826412" y="5191505"/>
                <a:ext cx="61595" cy="147954"/>
              </a:xfrm>
              <a:custGeom>
                <a:rect b="b" l="l" r="r" t="t"/>
                <a:pathLst>
                  <a:path extrusionOk="0" h="147954" w="61595">
                    <a:moveTo>
                      <a:pt x="61055" y="0"/>
                    </a:moveTo>
                    <a:lnTo>
                      <a:pt x="27515" y="18430"/>
                    </a:lnTo>
                    <a:lnTo>
                      <a:pt x="9525" y="68008"/>
                    </a:lnTo>
                    <a:lnTo>
                      <a:pt x="1226" y="113645"/>
                    </a:lnTo>
                    <a:lnTo>
                      <a:pt x="0" y="126396"/>
                    </a:lnTo>
                    <a:lnTo>
                      <a:pt x="345" y="139005"/>
                    </a:lnTo>
                    <a:lnTo>
                      <a:pt x="3905" y="147828"/>
                    </a:lnTo>
                    <a:lnTo>
                      <a:pt x="7715" y="147828"/>
                    </a:lnTo>
                    <a:lnTo>
                      <a:pt x="9239" y="147828"/>
                    </a:lnTo>
                    <a:lnTo>
                      <a:pt x="10763" y="14401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0" name="Google Shape;3950;p69"/>
              <p:cNvSpPr/>
              <p:nvPr/>
            </p:nvSpPr>
            <p:spPr>
              <a:xfrm>
                <a:off x="4872227" y="5187695"/>
                <a:ext cx="51435" cy="155575"/>
              </a:xfrm>
              <a:custGeom>
                <a:rect b="b" l="l" r="r" t="t"/>
                <a:pathLst>
                  <a:path extrusionOk="0" h="155575" w="51435">
                    <a:moveTo>
                      <a:pt x="0" y="0"/>
                    </a:moveTo>
                    <a:lnTo>
                      <a:pt x="22074" y="41790"/>
                    </a:lnTo>
                    <a:lnTo>
                      <a:pt x="40195" y="87820"/>
                    </a:lnTo>
                    <a:lnTo>
                      <a:pt x="50375" y="129516"/>
                    </a:lnTo>
                    <a:lnTo>
                      <a:pt x="51339" y="138493"/>
                    </a:lnTo>
                    <a:lnTo>
                      <a:pt x="51018" y="147185"/>
                    </a:lnTo>
                    <a:lnTo>
                      <a:pt x="48768" y="15544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1" name="Google Shape;3951;p69"/>
              <p:cNvSpPr/>
              <p:nvPr/>
            </p:nvSpPr>
            <p:spPr>
              <a:xfrm>
                <a:off x="4831841" y="5246369"/>
                <a:ext cx="136525" cy="20320"/>
              </a:xfrm>
              <a:custGeom>
                <a:rect b="b" l="l" r="r" t="t"/>
                <a:pathLst>
                  <a:path extrusionOk="0" h="20320" w="136525">
                    <a:moveTo>
                      <a:pt x="0" y="19812"/>
                    </a:moveTo>
                    <a:lnTo>
                      <a:pt x="13156" y="18347"/>
                    </a:lnTo>
                    <a:lnTo>
                      <a:pt x="26384" y="17240"/>
                    </a:lnTo>
                    <a:lnTo>
                      <a:pt x="39754" y="16275"/>
                    </a:lnTo>
                    <a:lnTo>
                      <a:pt x="53340" y="15240"/>
                    </a:lnTo>
                    <a:lnTo>
                      <a:pt x="105417" y="7846"/>
                    </a:lnTo>
                    <a:lnTo>
                      <a:pt x="127254" y="2286"/>
                    </a:lnTo>
                    <a:lnTo>
                      <a:pt x="131826" y="1524"/>
                    </a:lnTo>
                    <a:lnTo>
                      <a:pt x="13639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2" name="Google Shape;3952;p69"/>
              <p:cNvSpPr/>
              <p:nvPr/>
            </p:nvSpPr>
            <p:spPr>
              <a:xfrm>
                <a:off x="4937664" y="5206745"/>
                <a:ext cx="120014" cy="123189"/>
              </a:xfrm>
              <a:custGeom>
                <a:rect b="b" l="l" r="r" t="t"/>
                <a:pathLst>
                  <a:path extrusionOk="0" h="123189" w="120014">
                    <a:moveTo>
                      <a:pt x="32099" y="0"/>
                    </a:moveTo>
                    <a:lnTo>
                      <a:pt x="1619" y="38862"/>
                    </a:lnTo>
                    <a:lnTo>
                      <a:pt x="0" y="68389"/>
                    </a:lnTo>
                    <a:lnTo>
                      <a:pt x="1297" y="83224"/>
                    </a:lnTo>
                    <a:lnTo>
                      <a:pt x="23419" y="119919"/>
                    </a:lnTo>
                    <a:lnTo>
                      <a:pt x="33623" y="122682"/>
                    </a:lnTo>
                    <a:lnTo>
                      <a:pt x="44041" y="122289"/>
                    </a:lnTo>
                    <a:lnTo>
                      <a:pt x="74306" y="97678"/>
                    </a:lnTo>
                    <a:lnTo>
                      <a:pt x="80045" y="80819"/>
                    </a:lnTo>
                    <a:lnTo>
                      <a:pt x="79343" y="72389"/>
                    </a:lnTo>
                    <a:lnTo>
                      <a:pt x="77057" y="62483"/>
                    </a:lnTo>
                    <a:lnTo>
                      <a:pt x="67913" y="60959"/>
                    </a:lnTo>
                    <a:lnTo>
                      <a:pt x="59531" y="60198"/>
                    </a:lnTo>
                    <a:lnTo>
                      <a:pt x="56483" y="60198"/>
                    </a:lnTo>
                    <a:lnTo>
                      <a:pt x="55721" y="60198"/>
                    </a:lnTo>
                    <a:lnTo>
                      <a:pt x="53435" y="60198"/>
                    </a:lnTo>
                    <a:lnTo>
                      <a:pt x="61817" y="60198"/>
                    </a:lnTo>
                    <a:lnTo>
                      <a:pt x="69437" y="60959"/>
                    </a:lnTo>
                    <a:lnTo>
                      <a:pt x="77819" y="59435"/>
                    </a:lnTo>
                    <a:lnTo>
                      <a:pt x="84796" y="58114"/>
                    </a:lnTo>
                    <a:lnTo>
                      <a:pt x="91916" y="56864"/>
                    </a:lnTo>
                    <a:lnTo>
                      <a:pt x="99036" y="56328"/>
                    </a:lnTo>
                    <a:lnTo>
                      <a:pt x="106013" y="57149"/>
                    </a:lnTo>
                    <a:lnTo>
                      <a:pt x="115157" y="58673"/>
                    </a:lnTo>
                    <a:lnTo>
                      <a:pt x="112871" y="69341"/>
                    </a:lnTo>
                    <a:lnTo>
                      <a:pt x="112871" y="75437"/>
                    </a:lnTo>
                    <a:lnTo>
                      <a:pt x="112621" y="83319"/>
                    </a:lnTo>
                    <a:lnTo>
                      <a:pt x="112013" y="91058"/>
                    </a:lnTo>
                    <a:lnTo>
                      <a:pt x="111263" y="98798"/>
                    </a:lnTo>
                    <a:lnTo>
                      <a:pt x="110585" y="106679"/>
                    </a:lnTo>
                    <a:lnTo>
                      <a:pt x="110585" y="115823"/>
                    </a:lnTo>
                    <a:lnTo>
                      <a:pt x="119729" y="1158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3" name="Google Shape;3953;p69"/>
              <p:cNvSpPr/>
              <p:nvPr/>
            </p:nvSpPr>
            <p:spPr>
              <a:xfrm>
                <a:off x="5071967" y="5201411"/>
                <a:ext cx="74295" cy="113664"/>
              </a:xfrm>
              <a:custGeom>
                <a:rect b="b" l="l" r="r" t="t"/>
                <a:pathLst>
                  <a:path extrusionOk="0" h="113664" w="74295">
                    <a:moveTo>
                      <a:pt x="20478" y="0"/>
                    </a:moveTo>
                    <a:lnTo>
                      <a:pt x="2190" y="44196"/>
                    </a:lnTo>
                    <a:lnTo>
                      <a:pt x="0" y="63817"/>
                    </a:lnTo>
                    <a:lnTo>
                      <a:pt x="1226" y="73342"/>
                    </a:lnTo>
                    <a:lnTo>
                      <a:pt x="5238" y="82296"/>
                    </a:lnTo>
                    <a:lnTo>
                      <a:pt x="10584" y="87475"/>
                    </a:lnTo>
                    <a:lnTo>
                      <a:pt x="17145" y="90582"/>
                    </a:lnTo>
                    <a:lnTo>
                      <a:pt x="24419" y="91832"/>
                    </a:lnTo>
                    <a:lnTo>
                      <a:pt x="31908" y="91440"/>
                    </a:lnTo>
                    <a:lnTo>
                      <a:pt x="41052" y="90678"/>
                    </a:lnTo>
                    <a:lnTo>
                      <a:pt x="47148" y="83820"/>
                    </a:lnTo>
                    <a:lnTo>
                      <a:pt x="47910" y="74676"/>
                    </a:lnTo>
                    <a:lnTo>
                      <a:pt x="49434" y="66294"/>
                    </a:lnTo>
                    <a:lnTo>
                      <a:pt x="46386" y="62484"/>
                    </a:lnTo>
                    <a:lnTo>
                      <a:pt x="41052" y="56388"/>
                    </a:lnTo>
                    <a:lnTo>
                      <a:pt x="38766" y="54102"/>
                    </a:lnTo>
                    <a:lnTo>
                      <a:pt x="36480" y="52577"/>
                    </a:lnTo>
                    <a:lnTo>
                      <a:pt x="34194" y="50292"/>
                    </a:lnTo>
                    <a:lnTo>
                      <a:pt x="42791" y="49803"/>
                    </a:lnTo>
                    <a:lnTo>
                      <a:pt x="53244" y="49244"/>
                    </a:lnTo>
                    <a:lnTo>
                      <a:pt x="63126" y="49970"/>
                    </a:lnTo>
                    <a:lnTo>
                      <a:pt x="70008" y="53339"/>
                    </a:lnTo>
                    <a:lnTo>
                      <a:pt x="73175" y="59102"/>
                    </a:lnTo>
                    <a:lnTo>
                      <a:pt x="74199" y="65722"/>
                    </a:lnTo>
                    <a:lnTo>
                      <a:pt x="74080" y="72628"/>
                    </a:lnTo>
                    <a:lnTo>
                      <a:pt x="73818" y="79247"/>
                    </a:lnTo>
                    <a:lnTo>
                      <a:pt x="73818" y="87820"/>
                    </a:lnTo>
                    <a:lnTo>
                      <a:pt x="73818" y="96392"/>
                    </a:lnTo>
                    <a:lnTo>
                      <a:pt x="73818" y="104965"/>
                    </a:lnTo>
                    <a:lnTo>
                      <a:pt x="73818" y="1135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4" name="Google Shape;3954;p69"/>
              <p:cNvSpPr/>
              <p:nvPr/>
            </p:nvSpPr>
            <p:spPr>
              <a:xfrm>
                <a:off x="5173217" y="5196839"/>
                <a:ext cx="106045" cy="112395"/>
              </a:xfrm>
              <a:custGeom>
                <a:rect b="b" l="l" r="r" t="t"/>
                <a:pathLst>
                  <a:path extrusionOk="0" h="112395" w="106045">
                    <a:moveTo>
                      <a:pt x="0" y="41148"/>
                    </a:moveTo>
                    <a:lnTo>
                      <a:pt x="1023" y="51435"/>
                    </a:lnTo>
                    <a:lnTo>
                      <a:pt x="1905" y="61722"/>
                    </a:lnTo>
                    <a:lnTo>
                      <a:pt x="2786" y="72009"/>
                    </a:lnTo>
                    <a:lnTo>
                      <a:pt x="3810" y="82296"/>
                    </a:lnTo>
                    <a:lnTo>
                      <a:pt x="14478" y="111252"/>
                    </a:lnTo>
                    <a:lnTo>
                      <a:pt x="14478" y="112014"/>
                    </a:lnTo>
                    <a:lnTo>
                      <a:pt x="16764" y="111252"/>
                    </a:lnTo>
                    <a:lnTo>
                      <a:pt x="18192" y="104477"/>
                    </a:lnTo>
                    <a:lnTo>
                      <a:pt x="19050" y="97059"/>
                    </a:lnTo>
                    <a:lnTo>
                      <a:pt x="19335" y="89499"/>
                    </a:lnTo>
                    <a:lnTo>
                      <a:pt x="19050" y="82296"/>
                    </a:lnTo>
                    <a:lnTo>
                      <a:pt x="16442" y="69842"/>
                    </a:lnTo>
                    <a:lnTo>
                      <a:pt x="13620" y="57531"/>
                    </a:lnTo>
                    <a:lnTo>
                      <a:pt x="11227" y="45219"/>
                    </a:lnTo>
                    <a:lnTo>
                      <a:pt x="9905" y="32766"/>
                    </a:lnTo>
                    <a:lnTo>
                      <a:pt x="9227" y="25884"/>
                    </a:lnTo>
                    <a:lnTo>
                      <a:pt x="9048" y="17716"/>
                    </a:lnTo>
                    <a:lnTo>
                      <a:pt x="10441" y="9834"/>
                    </a:lnTo>
                    <a:lnTo>
                      <a:pt x="14477" y="3810"/>
                    </a:lnTo>
                    <a:lnTo>
                      <a:pt x="19049" y="0"/>
                    </a:lnTo>
                    <a:lnTo>
                      <a:pt x="32003" y="0"/>
                    </a:lnTo>
                    <a:lnTo>
                      <a:pt x="56114" y="21002"/>
                    </a:lnTo>
                    <a:lnTo>
                      <a:pt x="55721" y="27813"/>
                    </a:lnTo>
                    <a:lnTo>
                      <a:pt x="54328" y="34623"/>
                    </a:lnTo>
                    <a:lnTo>
                      <a:pt x="52577" y="41148"/>
                    </a:lnTo>
                    <a:lnTo>
                      <a:pt x="50363" y="47732"/>
                    </a:lnTo>
                    <a:lnTo>
                      <a:pt x="48006" y="56102"/>
                    </a:lnTo>
                    <a:lnTo>
                      <a:pt x="73830" y="79450"/>
                    </a:lnTo>
                    <a:lnTo>
                      <a:pt x="82296" y="79248"/>
                    </a:lnTo>
                    <a:lnTo>
                      <a:pt x="94488" y="77724"/>
                    </a:lnTo>
                    <a:lnTo>
                      <a:pt x="99060" y="77724"/>
                    </a:lnTo>
                    <a:lnTo>
                      <a:pt x="105918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5" name="Google Shape;3955;p69"/>
              <p:cNvSpPr/>
              <p:nvPr/>
            </p:nvSpPr>
            <p:spPr>
              <a:xfrm>
                <a:off x="5297328" y="5194553"/>
                <a:ext cx="48895" cy="101600"/>
              </a:xfrm>
              <a:custGeom>
                <a:rect b="b" l="l" r="r" t="t"/>
                <a:pathLst>
                  <a:path extrusionOk="0" h="101600" w="48895">
                    <a:moveTo>
                      <a:pt x="2381" y="0"/>
                    </a:moveTo>
                    <a:lnTo>
                      <a:pt x="154" y="14120"/>
                    </a:lnTo>
                    <a:lnTo>
                      <a:pt x="0" y="26669"/>
                    </a:lnTo>
                    <a:lnTo>
                      <a:pt x="1416" y="39219"/>
                    </a:lnTo>
                    <a:lnTo>
                      <a:pt x="3905" y="53340"/>
                    </a:lnTo>
                    <a:lnTo>
                      <a:pt x="5965" y="62603"/>
                    </a:lnTo>
                    <a:lnTo>
                      <a:pt x="7810" y="72009"/>
                    </a:lnTo>
                    <a:lnTo>
                      <a:pt x="9798" y="81414"/>
                    </a:lnTo>
                    <a:lnTo>
                      <a:pt x="12287" y="90678"/>
                    </a:lnTo>
                    <a:lnTo>
                      <a:pt x="13811" y="96012"/>
                    </a:lnTo>
                    <a:lnTo>
                      <a:pt x="14573" y="99060"/>
                    </a:lnTo>
                    <a:lnTo>
                      <a:pt x="20669" y="99822"/>
                    </a:lnTo>
                    <a:lnTo>
                      <a:pt x="26003" y="101346"/>
                    </a:lnTo>
                    <a:lnTo>
                      <a:pt x="32099" y="93726"/>
                    </a:lnTo>
                    <a:lnTo>
                      <a:pt x="35909" y="89915"/>
                    </a:lnTo>
                    <a:lnTo>
                      <a:pt x="41243" y="84581"/>
                    </a:lnTo>
                    <a:lnTo>
                      <a:pt x="45053" y="79247"/>
                    </a:lnTo>
                    <a:lnTo>
                      <a:pt x="48863" y="723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6" name="Google Shape;3956;p69"/>
              <p:cNvSpPr/>
              <p:nvPr/>
            </p:nvSpPr>
            <p:spPr>
              <a:xfrm>
                <a:off x="5305805" y="5218937"/>
                <a:ext cx="21589" cy="31750"/>
              </a:xfrm>
              <a:custGeom>
                <a:rect b="b" l="l" r="r" t="t"/>
                <a:pathLst>
                  <a:path extrusionOk="0" h="31750" w="21589">
                    <a:moveTo>
                      <a:pt x="0" y="31242"/>
                    </a:moveTo>
                    <a:lnTo>
                      <a:pt x="4476" y="21609"/>
                    </a:lnTo>
                    <a:lnTo>
                      <a:pt x="8381" y="15906"/>
                    </a:lnTo>
                    <a:lnTo>
                      <a:pt x="12858" y="11203"/>
                    </a:lnTo>
                    <a:lnTo>
                      <a:pt x="19049" y="4572"/>
                    </a:lnTo>
                    <a:lnTo>
                      <a:pt x="19811" y="3048"/>
                    </a:lnTo>
                    <a:lnTo>
                      <a:pt x="20573" y="1524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7" name="Google Shape;3957;p69"/>
              <p:cNvSpPr/>
              <p:nvPr/>
            </p:nvSpPr>
            <p:spPr>
              <a:xfrm>
                <a:off x="5316473" y="519379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8" name="Google Shape;3958;p69"/>
              <p:cNvSpPr/>
              <p:nvPr/>
            </p:nvSpPr>
            <p:spPr>
              <a:xfrm>
                <a:off x="5369028" y="5193029"/>
                <a:ext cx="75564" cy="97789"/>
              </a:xfrm>
              <a:custGeom>
                <a:rect b="b" l="l" r="r" t="t"/>
                <a:pathLst>
                  <a:path extrusionOk="0" h="97789" w="75564">
                    <a:moveTo>
                      <a:pt x="2309" y="0"/>
                    </a:moveTo>
                    <a:lnTo>
                      <a:pt x="1631" y="10156"/>
                    </a:lnTo>
                    <a:lnTo>
                      <a:pt x="881" y="20097"/>
                    </a:lnTo>
                    <a:lnTo>
                      <a:pt x="273" y="29896"/>
                    </a:lnTo>
                    <a:lnTo>
                      <a:pt x="23" y="39624"/>
                    </a:lnTo>
                    <a:lnTo>
                      <a:pt x="0" y="50220"/>
                    </a:lnTo>
                    <a:lnTo>
                      <a:pt x="404" y="60388"/>
                    </a:lnTo>
                    <a:lnTo>
                      <a:pt x="19180" y="95976"/>
                    </a:lnTo>
                    <a:lnTo>
                      <a:pt x="26693" y="97536"/>
                    </a:lnTo>
                    <a:lnTo>
                      <a:pt x="34123" y="97000"/>
                    </a:lnTo>
                    <a:lnTo>
                      <a:pt x="51839" y="71437"/>
                    </a:lnTo>
                    <a:lnTo>
                      <a:pt x="50411" y="65603"/>
                    </a:lnTo>
                    <a:lnTo>
                      <a:pt x="47267" y="60197"/>
                    </a:lnTo>
                    <a:lnTo>
                      <a:pt x="44219" y="56387"/>
                    </a:lnTo>
                    <a:lnTo>
                      <a:pt x="39647" y="53339"/>
                    </a:lnTo>
                    <a:lnTo>
                      <a:pt x="37361" y="49529"/>
                    </a:lnTo>
                    <a:lnTo>
                      <a:pt x="37361" y="48006"/>
                    </a:lnTo>
                    <a:lnTo>
                      <a:pt x="37361" y="47243"/>
                    </a:lnTo>
                    <a:lnTo>
                      <a:pt x="42695" y="44957"/>
                    </a:lnTo>
                    <a:lnTo>
                      <a:pt x="48791" y="41909"/>
                    </a:lnTo>
                    <a:lnTo>
                      <a:pt x="54887" y="41147"/>
                    </a:lnTo>
                    <a:lnTo>
                      <a:pt x="60221" y="39623"/>
                    </a:lnTo>
                    <a:lnTo>
                      <a:pt x="65555" y="40385"/>
                    </a:lnTo>
                    <a:lnTo>
                      <a:pt x="71651" y="40385"/>
                    </a:lnTo>
                    <a:lnTo>
                      <a:pt x="73937" y="46481"/>
                    </a:lnTo>
                    <a:lnTo>
                      <a:pt x="73175" y="54101"/>
                    </a:lnTo>
                    <a:lnTo>
                      <a:pt x="73175" y="61721"/>
                    </a:lnTo>
                    <a:lnTo>
                      <a:pt x="72854" y="69056"/>
                    </a:lnTo>
                    <a:lnTo>
                      <a:pt x="72318" y="76961"/>
                    </a:lnTo>
                    <a:lnTo>
                      <a:pt x="72211" y="84867"/>
                    </a:lnTo>
                    <a:lnTo>
                      <a:pt x="73175" y="92201"/>
                    </a:lnTo>
                    <a:lnTo>
                      <a:pt x="73937" y="93725"/>
                    </a:lnTo>
                    <a:lnTo>
                      <a:pt x="74699" y="95249"/>
                    </a:lnTo>
                    <a:lnTo>
                      <a:pt x="75461" y="9677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59" name="Google Shape;3959;p69"/>
              <p:cNvSpPr/>
              <p:nvPr/>
            </p:nvSpPr>
            <p:spPr>
              <a:xfrm>
                <a:off x="5480303" y="5189981"/>
                <a:ext cx="54610" cy="102870"/>
              </a:xfrm>
              <a:custGeom>
                <a:rect b="b" l="l" r="r" t="t"/>
                <a:pathLst>
                  <a:path extrusionOk="0" h="102870" w="54610">
                    <a:moveTo>
                      <a:pt x="11429" y="3048"/>
                    </a:moveTo>
                    <a:lnTo>
                      <a:pt x="9143" y="43434"/>
                    </a:lnTo>
                    <a:lnTo>
                      <a:pt x="7524" y="67341"/>
                    </a:lnTo>
                    <a:lnTo>
                      <a:pt x="7536" y="80617"/>
                    </a:lnTo>
                    <a:lnTo>
                      <a:pt x="9905" y="90678"/>
                    </a:lnTo>
                    <a:lnTo>
                      <a:pt x="10667" y="92202"/>
                    </a:lnTo>
                    <a:lnTo>
                      <a:pt x="11429" y="92964"/>
                    </a:lnTo>
                    <a:lnTo>
                      <a:pt x="13715" y="92202"/>
                    </a:lnTo>
                    <a:lnTo>
                      <a:pt x="15799" y="85903"/>
                    </a:lnTo>
                    <a:lnTo>
                      <a:pt x="16668" y="79533"/>
                    </a:lnTo>
                    <a:lnTo>
                      <a:pt x="16823" y="73021"/>
                    </a:lnTo>
                    <a:lnTo>
                      <a:pt x="16763" y="66294"/>
                    </a:lnTo>
                    <a:lnTo>
                      <a:pt x="15847" y="54994"/>
                    </a:lnTo>
                    <a:lnTo>
                      <a:pt x="13430" y="43910"/>
                    </a:lnTo>
                    <a:lnTo>
                      <a:pt x="10013" y="32968"/>
                    </a:lnTo>
                    <a:lnTo>
                      <a:pt x="6095" y="22098"/>
                    </a:lnTo>
                    <a:lnTo>
                      <a:pt x="3809" y="14478"/>
                    </a:lnTo>
                    <a:lnTo>
                      <a:pt x="1523" y="7620"/>
                    </a:lnTo>
                    <a:lnTo>
                      <a:pt x="0" y="0"/>
                    </a:lnTo>
                    <a:lnTo>
                      <a:pt x="6095" y="3810"/>
                    </a:lnTo>
                    <a:lnTo>
                      <a:pt x="9905" y="9144"/>
                    </a:lnTo>
                    <a:lnTo>
                      <a:pt x="14477" y="15240"/>
                    </a:lnTo>
                    <a:lnTo>
                      <a:pt x="40385" y="58674"/>
                    </a:lnTo>
                    <a:lnTo>
                      <a:pt x="53339" y="96012"/>
                    </a:lnTo>
                    <a:lnTo>
                      <a:pt x="53339" y="99822"/>
                    </a:lnTo>
                    <a:lnTo>
                      <a:pt x="54101" y="100584"/>
                    </a:lnTo>
                    <a:lnTo>
                      <a:pt x="53339" y="1028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0" name="Google Shape;3960;p69"/>
              <p:cNvSpPr/>
              <p:nvPr/>
            </p:nvSpPr>
            <p:spPr>
              <a:xfrm>
                <a:off x="5506759" y="5192267"/>
                <a:ext cx="69214" cy="74295"/>
              </a:xfrm>
              <a:custGeom>
                <a:rect b="b" l="l" r="r" t="t"/>
                <a:pathLst>
                  <a:path extrusionOk="0" h="74295" w="69214">
                    <a:moveTo>
                      <a:pt x="7072" y="68580"/>
                    </a:moveTo>
                    <a:lnTo>
                      <a:pt x="3857" y="62305"/>
                    </a:lnTo>
                    <a:lnTo>
                      <a:pt x="1357" y="56673"/>
                    </a:lnTo>
                    <a:lnTo>
                      <a:pt x="0" y="50899"/>
                    </a:lnTo>
                    <a:lnTo>
                      <a:pt x="214" y="44196"/>
                    </a:lnTo>
                    <a:lnTo>
                      <a:pt x="26122" y="13716"/>
                    </a:lnTo>
                    <a:lnTo>
                      <a:pt x="45172" y="4572"/>
                    </a:lnTo>
                    <a:lnTo>
                      <a:pt x="51268" y="2286"/>
                    </a:lnTo>
                    <a:lnTo>
                      <a:pt x="54316" y="762"/>
                    </a:lnTo>
                    <a:lnTo>
                      <a:pt x="56602" y="762"/>
                    </a:lnTo>
                    <a:lnTo>
                      <a:pt x="59650" y="0"/>
                    </a:lnTo>
                    <a:lnTo>
                      <a:pt x="59650" y="7620"/>
                    </a:lnTo>
                    <a:lnTo>
                      <a:pt x="59650" y="15240"/>
                    </a:lnTo>
                    <a:lnTo>
                      <a:pt x="58888" y="22860"/>
                    </a:lnTo>
                    <a:lnTo>
                      <a:pt x="58126" y="31873"/>
                    </a:lnTo>
                    <a:lnTo>
                      <a:pt x="57935" y="40671"/>
                    </a:lnTo>
                    <a:lnTo>
                      <a:pt x="58031" y="49327"/>
                    </a:lnTo>
                    <a:lnTo>
                      <a:pt x="58126" y="57912"/>
                    </a:lnTo>
                    <a:lnTo>
                      <a:pt x="58126" y="64008"/>
                    </a:lnTo>
                    <a:lnTo>
                      <a:pt x="55840" y="73914"/>
                    </a:lnTo>
                    <a:lnTo>
                      <a:pt x="64984" y="73914"/>
                    </a:lnTo>
                    <a:lnTo>
                      <a:pt x="65746" y="73152"/>
                    </a:lnTo>
                    <a:lnTo>
                      <a:pt x="67270" y="73152"/>
                    </a:lnTo>
                    <a:lnTo>
                      <a:pt x="68794" y="7315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1" name="Google Shape;3961;p69"/>
              <p:cNvSpPr/>
              <p:nvPr/>
            </p:nvSpPr>
            <p:spPr>
              <a:xfrm>
                <a:off x="5596830" y="5194553"/>
                <a:ext cx="6350" cy="75564"/>
              </a:xfrm>
              <a:custGeom>
                <a:rect b="b" l="l" r="r" t="t"/>
                <a:pathLst>
                  <a:path extrusionOk="0" h="75564" w="6350">
                    <a:moveTo>
                      <a:pt x="3107" y="0"/>
                    </a:moveTo>
                    <a:lnTo>
                      <a:pt x="59" y="38100"/>
                    </a:lnTo>
                    <a:lnTo>
                      <a:pt x="0" y="46339"/>
                    </a:lnTo>
                    <a:lnTo>
                      <a:pt x="154" y="54863"/>
                    </a:lnTo>
                    <a:lnTo>
                      <a:pt x="1023" y="63388"/>
                    </a:lnTo>
                    <a:lnTo>
                      <a:pt x="3107" y="71628"/>
                    </a:lnTo>
                    <a:lnTo>
                      <a:pt x="3869" y="73152"/>
                    </a:lnTo>
                    <a:lnTo>
                      <a:pt x="5393" y="73914"/>
                    </a:lnTo>
                    <a:lnTo>
                      <a:pt x="6155" y="7543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2" name="Google Shape;3962;p69"/>
              <p:cNvSpPr/>
              <p:nvPr/>
            </p:nvSpPr>
            <p:spPr>
              <a:xfrm>
                <a:off x="5629560" y="5209793"/>
                <a:ext cx="43179" cy="62864"/>
              </a:xfrm>
              <a:custGeom>
                <a:rect b="b" l="l" r="r" t="t"/>
                <a:pathLst>
                  <a:path extrusionOk="0" h="62864" w="43179">
                    <a:moveTo>
                      <a:pt x="7715" y="22860"/>
                    </a:moveTo>
                    <a:lnTo>
                      <a:pt x="4381" y="30527"/>
                    </a:lnTo>
                    <a:lnTo>
                      <a:pt x="1619" y="37909"/>
                    </a:lnTo>
                    <a:lnTo>
                      <a:pt x="0" y="45577"/>
                    </a:lnTo>
                    <a:lnTo>
                      <a:pt x="95" y="54102"/>
                    </a:lnTo>
                    <a:lnTo>
                      <a:pt x="1619" y="61722"/>
                    </a:lnTo>
                    <a:lnTo>
                      <a:pt x="13049" y="62484"/>
                    </a:lnTo>
                    <a:lnTo>
                      <a:pt x="19145" y="60198"/>
                    </a:lnTo>
                    <a:lnTo>
                      <a:pt x="27443" y="55304"/>
                    </a:lnTo>
                    <a:lnTo>
                      <a:pt x="34671" y="47339"/>
                    </a:lnTo>
                    <a:lnTo>
                      <a:pt x="40040" y="37802"/>
                    </a:lnTo>
                    <a:lnTo>
                      <a:pt x="42767" y="28194"/>
                    </a:lnTo>
                    <a:lnTo>
                      <a:pt x="42695" y="20895"/>
                    </a:lnTo>
                    <a:lnTo>
                      <a:pt x="41624" y="13811"/>
                    </a:lnTo>
                    <a:lnTo>
                      <a:pt x="39981" y="6869"/>
                    </a:lnTo>
                    <a:lnTo>
                      <a:pt x="381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3" name="Google Shape;3963;p69"/>
              <p:cNvSpPr/>
              <p:nvPr/>
            </p:nvSpPr>
            <p:spPr>
              <a:xfrm>
                <a:off x="5700521" y="5197601"/>
                <a:ext cx="6985" cy="66675"/>
              </a:xfrm>
              <a:custGeom>
                <a:rect b="b" l="l" r="r" t="t"/>
                <a:pathLst>
                  <a:path extrusionOk="0" h="66675" w="6985">
                    <a:moveTo>
                      <a:pt x="3810" y="0"/>
                    </a:moveTo>
                    <a:lnTo>
                      <a:pt x="6917" y="42267"/>
                    </a:lnTo>
                    <a:lnTo>
                      <a:pt x="6762" y="51244"/>
                    </a:lnTo>
                    <a:lnTo>
                      <a:pt x="5893" y="59936"/>
                    </a:lnTo>
                    <a:lnTo>
                      <a:pt x="3810" y="64769"/>
                    </a:lnTo>
                    <a:lnTo>
                      <a:pt x="0" y="66294"/>
                    </a:lnTo>
                    <a:lnTo>
                      <a:pt x="5334" y="64769"/>
                    </a:lnTo>
                    <a:lnTo>
                      <a:pt x="762" y="6324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64" name="Google Shape;3964;p69"/>
              <p:cNvSpPr/>
              <p:nvPr/>
            </p:nvSpPr>
            <p:spPr>
              <a:xfrm>
                <a:off x="5698152" y="5161787"/>
                <a:ext cx="68579" cy="96520"/>
              </a:xfrm>
              <a:custGeom>
                <a:rect b="b" l="l" r="r" t="t"/>
                <a:pathLst>
                  <a:path extrusionOk="0" h="96520" w="68579">
                    <a:moveTo>
                      <a:pt x="1607" y="76962"/>
                    </a:moveTo>
                    <a:lnTo>
                      <a:pt x="1071" y="71854"/>
                    </a:lnTo>
                    <a:lnTo>
                      <a:pt x="178" y="61817"/>
                    </a:lnTo>
                    <a:lnTo>
                      <a:pt x="0" y="51351"/>
                    </a:lnTo>
                    <a:lnTo>
                      <a:pt x="1607" y="44958"/>
                    </a:lnTo>
                    <a:lnTo>
                      <a:pt x="6179" y="38862"/>
                    </a:lnTo>
                    <a:lnTo>
                      <a:pt x="14561" y="48006"/>
                    </a:lnTo>
                    <a:lnTo>
                      <a:pt x="16847" y="51054"/>
                    </a:lnTo>
                    <a:lnTo>
                      <a:pt x="22621" y="57602"/>
                    </a:lnTo>
                    <a:lnTo>
                      <a:pt x="27610" y="64579"/>
                    </a:lnTo>
                    <a:lnTo>
                      <a:pt x="32170" y="71842"/>
                    </a:lnTo>
                    <a:lnTo>
                      <a:pt x="36659" y="79248"/>
                    </a:lnTo>
                    <a:lnTo>
                      <a:pt x="40469" y="85344"/>
                    </a:lnTo>
                    <a:lnTo>
                      <a:pt x="43517" y="92964"/>
                    </a:lnTo>
                    <a:lnTo>
                      <a:pt x="51899" y="94488"/>
                    </a:lnTo>
                    <a:lnTo>
                      <a:pt x="60281" y="96012"/>
                    </a:lnTo>
                    <a:lnTo>
                      <a:pt x="64091" y="83820"/>
                    </a:lnTo>
                    <a:lnTo>
                      <a:pt x="65615" y="77724"/>
                    </a:lnTo>
                    <a:lnTo>
                      <a:pt x="67663" y="67532"/>
                    </a:lnTo>
                    <a:lnTo>
                      <a:pt x="68282" y="56769"/>
                    </a:lnTo>
                    <a:lnTo>
                      <a:pt x="67758" y="46005"/>
                    </a:lnTo>
                    <a:lnTo>
                      <a:pt x="66377" y="35814"/>
                    </a:lnTo>
                    <a:lnTo>
                      <a:pt x="64210" y="27932"/>
                    </a:lnTo>
                    <a:lnTo>
                      <a:pt x="61614" y="20193"/>
                    </a:lnTo>
                    <a:lnTo>
                      <a:pt x="59305" y="12453"/>
                    </a:lnTo>
                    <a:lnTo>
                      <a:pt x="57995" y="4572"/>
                    </a:lnTo>
                    <a:lnTo>
                      <a:pt x="57995" y="3048"/>
                    </a:lnTo>
                    <a:lnTo>
                      <a:pt x="57995" y="1524"/>
                    </a:lnTo>
                    <a:lnTo>
                      <a:pt x="57995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3965" name="Google Shape;3965;p69"/>
            <p:cNvSpPr/>
            <p:nvPr/>
          </p:nvSpPr>
          <p:spPr>
            <a:xfrm>
              <a:off x="5851397" y="5189982"/>
              <a:ext cx="78739" cy="11429"/>
            </a:xfrm>
            <a:custGeom>
              <a:rect b="b" l="l" r="r" t="t"/>
              <a:pathLst>
                <a:path extrusionOk="0" h="11429" w="78739">
                  <a:moveTo>
                    <a:pt x="0" y="7619"/>
                  </a:moveTo>
                  <a:lnTo>
                    <a:pt x="11525" y="9584"/>
                  </a:lnTo>
                  <a:lnTo>
                    <a:pt x="22479" y="10763"/>
                  </a:lnTo>
                  <a:lnTo>
                    <a:pt x="33432" y="10941"/>
                  </a:lnTo>
                  <a:lnTo>
                    <a:pt x="44958" y="9905"/>
                  </a:lnTo>
                  <a:lnTo>
                    <a:pt x="53840" y="8572"/>
                  </a:lnTo>
                  <a:lnTo>
                    <a:pt x="62293" y="6667"/>
                  </a:lnTo>
                  <a:lnTo>
                    <a:pt x="70461" y="3905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66" name="Google Shape;3966;p69"/>
            <p:cNvGrpSpPr/>
            <p:nvPr/>
          </p:nvGrpSpPr>
          <p:grpSpPr>
            <a:xfrm>
              <a:off x="6361912" y="5093208"/>
              <a:ext cx="666774" cy="265200"/>
              <a:chOff x="6361912" y="5093208"/>
              <a:chExt cx="666774" cy="265200"/>
            </a:xfrm>
          </p:grpSpPr>
          <p:pic>
            <p:nvPicPr>
              <p:cNvPr id="3967" name="Google Shape;3967;p6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61912" y="5135854"/>
                <a:ext cx="494588" cy="222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8" name="Google Shape;3968;p6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35901" y="5093208"/>
                <a:ext cx="192785" cy="202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69" name="Google Shape;3969;p69"/>
            <p:cNvGrpSpPr/>
            <p:nvPr/>
          </p:nvGrpSpPr>
          <p:grpSpPr>
            <a:xfrm>
              <a:off x="8527516" y="4401381"/>
              <a:ext cx="85132" cy="201860"/>
              <a:chOff x="8527516" y="4401381"/>
              <a:chExt cx="85132" cy="201860"/>
            </a:xfrm>
          </p:grpSpPr>
          <p:pic>
            <p:nvPicPr>
              <p:cNvPr id="3970" name="Google Shape;3970;p6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527516" y="4401381"/>
                <a:ext cx="85132" cy="145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1" name="Google Shape;3971;p69"/>
              <p:cNvSpPr/>
              <p:nvPr/>
            </p:nvSpPr>
            <p:spPr>
              <a:xfrm>
                <a:off x="8558784" y="458038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3972" name="Google Shape;3972;p69"/>
            <p:cNvGrpSpPr/>
            <p:nvPr/>
          </p:nvGrpSpPr>
          <p:grpSpPr>
            <a:xfrm>
              <a:off x="8413241" y="4933187"/>
              <a:ext cx="32384" cy="150495"/>
              <a:chOff x="8413241" y="4933187"/>
              <a:chExt cx="32384" cy="150495"/>
            </a:xfrm>
          </p:grpSpPr>
          <p:sp>
            <p:nvSpPr>
              <p:cNvPr id="3973" name="Google Shape;3973;p69"/>
              <p:cNvSpPr/>
              <p:nvPr/>
            </p:nvSpPr>
            <p:spPr>
              <a:xfrm>
                <a:off x="8413241" y="4933187"/>
                <a:ext cx="32384" cy="110489"/>
              </a:xfrm>
              <a:custGeom>
                <a:rect b="b" l="l" r="r" t="t"/>
                <a:pathLst>
                  <a:path extrusionOk="0" h="110489" w="32384">
                    <a:moveTo>
                      <a:pt x="0" y="16763"/>
                    </a:moveTo>
                    <a:lnTo>
                      <a:pt x="26669" y="0"/>
                    </a:lnTo>
                    <a:lnTo>
                      <a:pt x="30480" y="8381"/>
                    </a:lnTo>
                    <a:lnTo>
                      <a:pt x="31242" y="16001"/>
                    </a:lnTo>
                    <a:lnTo>
                      <a:pt x="32015" y="25586"/>
                    </a:lnTo>
                    <a:lnTo>
                      <a:pt x="31146" y="34956"/>
                    </a:lnTo>
                    <a:lnTo>
                      <a:pt x="17430" y="72294"/>
                    </a:lnTo>
                    <a:lnTo>
                      <a:pt x="6096" y="95249"/>
                    </a:lnTo>
                    <a:lnTo>
                      <a:pt x="3048" y="102107"/>
                    </a:lnTo>
                    <a:lnTo>
                      <a:pt x="4572" y="107441"/>
                    </a:lnTo>
                    <a:lnTo>
                      <a:pt x="5334" y="110489"/>
                    </a:lnTo>
                    <a:lnTo>
                      <a:pt x="10668" y="110489"/>
                    </a:lnTo>
                    <a:lnTo>
                      <a:pt x="12192" y="1104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74" name="Google Shape;3974;p69"/>
              <p:cNvSpPr/>
              <p:nvPr/>
            </p:nvSpPr>
            <p:spPr>
              <a:xfrm>
                <a:off x="8430005" y="5074157"/>
                <a:ext cx="13334" cy="9525"/>
              </a:xfrm>
              <a:custGeom>
                <a:rect b="b" l="l" r="r" t="t"/>
                <a:pathLst>
                  <a:path extrusionOk="0" h="9525" w="13334">
                    <a:moveTo>
                      <a:pt x="12953" y="9144"/>
                    </a:moveTo>
                    <a:lnTo>
                      <a:pt x="8381" y="6096"/>
                    </a:lnTo>
                    <a:lnTo>
                      <a:pt x="3809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3975" name="Google Shape;3975;p69"/>
          <p:cNvSpPr txBox="1"/>
          <p:nvPr/>
        </p:nvSpPr>
        <p:spPr>
          <a:xfrm>
            <a:off x="2532175" y="1799418"/>
            <a:ext cx="5151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Feature bagged decision trees -&gt; RANDOM FOREST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0" name="Google Shape;3980;p70"/>
          <p:cNvGrpSpPr/>
          <p:nvPr/>
        </p:nvGrpSpPr>
        <p:grpSpPr>
          <a:xfrm>
            <a:off x="2559934" y="637443"/>
            <a:ext cx="4882162" cy="1161481"/>
            <a:chOff x="4594097" y="2100643"/>
            <a:chExt cx="3443477" cy="1128967"/>
          </a:xfrm>
        </p:grpSpPr>
        <p:grpSp>
          <p:nvGrpSpPr>
            <p:cNvPr id="3981" name="Google Shape;3981;p70"/>
            <p:cNvGrpSpPr/>
            <p:nvPr/>
          </p:nvGrpSpPr>
          <p:grpSpPr>
            <a:xfrm>
              <a:off x="4714230" y="2182342"/>
              <a:ext cx="858348" cy="207981"/>
              <a:chOff x="4714230" y="2182342"/>
              <a:chExt cx="858348" cy="207981"/>
            </a:xfrm>
          </p:grpSpPr>
          <p:pic>
            <p:nvPicPr>
              <p:cNvPr id="3982" name="Google Shape;3982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14230" y="2182342"/>
                <a:ext cx="236508" cy="2079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3" name="Google Shape;3983;p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79930" y="2218156"/>
                <a:ext cx="286277" cy="1488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4" name="Google Shape;3984;p70"/>
              <p:cNvSpPr/>
              <p:nvPr/>
            </p:nvSpPr>
            <p:spPr>
              <a:xfrm>
                <a:off x="5308854" y="2260091"/>
                <a:ext cx="5079" cy="91439"/>
              </a:xfrm>
              <a:custGeom>
                <a:rect b="b" l="l" r="r" t="t"/>
                <a:pathLst>
                  <a:path extrusionOk="0" h="91439" w="5079">
                    <a:moveTo>
                      <a:pt x="762" y="0"/>
                    </a:moveTo>
                    <a:lnTo>
                      <a:pt x="773" y="11882"/>
                    </a:lnTo>
                    <a:lnTo>
                      <a:pt x="857" y="23622"/>
                    </a:lnTo>
                    <a:lnTo>
                      <a:pt x="1083" y="35361"/>
                    </a:lnTo>
                    <a:lnTo>
                      <a:pt x="1524" y="47244"/>
                    </a:lnTo>
                    <a:lnTo>
                      <a:pt x="1404" y="55947"/>
                    </a:lnTo>
                    <a:lnTo>
                      <a:pt x="1143" y="64865"/>
                    </a:lnTo>
                    <a:lnTo>
                      <a:pt x="881" y="73925"/>
                    </a:lnTo>
                    <a:lnTo>
                      <a:pt x="762" y="83058"/>
                    </a:lnTo>
                    <a:lnTo>
                      <a:pt x="762" y="91440"/>
                    </a:lnTo>
                    <a:lnTo>
                      <a:pt x="0" y="85344"/>
                    </a:lnTo>
                    <a:lnTo>
                      <a:pt x="4572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85" name="Google Shape;3985;p70"/>
              <p:cNvSpPr/>
              <p:nvPr/>
            </p:nvSpPr>
            <p:spPr>
              <a:xfrm>
                <a:off x="5344668" y="2244851"/>
                <a:ext cx="78104" cy="102235"/>
              </a:xfrm>
              <a:custGeom>
                <a:rect b="b" l="l" r="r" t="t"/>
                <a:pathLst>
                  <a:path extrusionOk="0" h="102235" w="78104">
                    <a:moveTo>
                      <a:pt x="6858" y="19812"/>
                    </a:moveTo>
                    <a:lnTo>
                      <a:pt x="5715" y="31242"/>
                    </a:lnTo>
                    <a:lnTo>
                      <a:pt x="4572" y="42672"/>
                    </a:lnTo>
                    <a:lnTo>
                      <a:pt x="3429" y="54102"/>
                    </a:lnTo>
                    <a:lnTo>
                      <a:pt x="2286" y="65532"/>
                    </a:lnTo>
                    <a:lnTo>
                      <a:pt x="1404" y="73663"/>
                    </a:lnTo>
                    <a:lnTo>
                      <a:pt x="952" y="82010"/>
                    </a:lnTo>
                    <a:lnTo>
                      <a:pt x="785" y="90499"/>
                    </a:lnTo>
                    <a:lnTo>
                      <a:pt x="762" y="99060"/>
                    </a:lnTo>
                    <a:lnTo>
                      <a:pt x="762" y="101346"/>
                    </a:lnTo>
                    <a:lnTo>
                      <a:pt x="0" y="102108"/>
                    </a:lnTo>
                    <a:lnTo>
                      <a:pt x="2286" y="102108"/>
                    </a:lnTo>
                    <a:lnTo>
                      <a:pt x="4572" y="96774"/>
                    </a:lnTo>
                    <a:lnTo>
                      <a:pt x="6858" y="87630"/>
                    </a:lnTo>
                    <a:lnTo>
                      <a:pt x="8382" y="80010"/>
                    </a:lnTo>
                    <a:lnTo>
                      <a:pt x="9084" y="68460"/>
                    </a:lnTo>
                    <a:lnTo>
                      <a:pt x="9429" y="56769"/>
                    </a:lnTo>
                    <a:lnTo>
                      <a:pt x="10203" y="45077"/>
                    </a:lnTo>
                    <a:lnTo>
                      <a:pt x="12192" y="33528"/>
                    </a:lnTo>
                    <a:lnTo>
                      <a:pt x="12192" y="32766"/>
                    </a:lnTo>
                    <a:lnTo>
                      <a:pt x="12192" y="32004"/>
                    </a:lnTo>
                    <a:lnTo>
                      <a:pt x="12954" y="31242"/>
                    </a:lnTo>
                    <a:lnTo>
                      <a:pt x="18288" y="33528"/>
                    </a:lnTo>
                    <a:lnTo>
                      <a:pt x="19812" y="35814"/>
                    </a:lnTo>
                    <a:lnTo>
                      <a:pt x="23622" y="41910"/>
                    </a:lnTo>
                    <a:lnTo>
                      <a:pt x="28967" y="50030"/>
                    </a:lnTo>
                    <a:lnTo>
                      <a:pt x="33813" y="58293"/>
                    </a:lnTo>
                    <a:lnTo>
                      <a:pt x="38516" y="66555"/>
                    </a:lnTo>
                    <a:lnTo>
                      <a:pt x="43434" y="74676"/>
                    </a:lnTo>
                    <a:lnTo>
                      <a:pt x="72390" y="94488"/>
                    </a:lnTo>
                    <a:lnTo>
                      <a:pt x="74676" y="88392"/>
                    </a:lnTo>
                    <a:lnTo>
                      <a:pt x="76200" y="80772"/>
                    </a:lnTo>
                    <a:lnTo>
                      <a:pt x="77724" y="71830"/>
                    </a:lnTo>
                    <a:lnTo>
                      <a:pt x="78105" y="62388"/>
                    </a:lnTo>
                    <a:lnTo>
                      <a:pt x="77914" y="52804"/>
                    </a:lnTo>
                    <a:lnTo>
                      <a:pt x="69342" y="12192"/>
                    </a:lnTo>
                    <a:lnTo>
                      <a:pt x="64008" y="381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3986" name="Google Shape;3986;p7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54358" y="2200630"/>
                <a:ext cx="118220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87" name="Google Shape;3987;p70"/>
            <p:cNvSpPr/>
            <p:nvPr/>
          </p:nvSpPr>
          <p:spPr>
            <a:xfrm>
              <a:off x="4594097" y="2508325"/>
              <a:ext cx="1004570" cy="19050"/>
            </a:xfrm>
            <a:custGeom>
              <a:rect b="b" l="l" r="r" t="t"/>
              <a:pathLst>
                <a:path extrusionOk="0" h="19050" w="1004570">
                  <a:moveTo>
                    <a:pt x="0" y="2464"/>
                  </a:moveTo>
                  <a:lnTo>
                    <a:pt x="15882" y="1357"/>
                  </a:lnTo>
                  <a:lnTo>
                    <a:pt x="31623" y="464"/>
                  </a:lnTo>
                  <a:lnTo>
                    <a:pt x="47363" y="0"/>
                  </a:lnTo>
                  <a:lnTo>
                    <a:pt x="63246" y="178"/>
                  </a:lnTo>
                  <a:lnTo>
                    <a:pt x="89535" y="1309"/>
                  </a:lnTo>
                  <a:lnTo>
                    <a:pt x="115824" y="2369"/>
                  </a:lnTo>
                  <a:lnTo>
                    <a:pt x="168402" y="3988"/>
                  </a:lnTo>
                  <a:lnTo>
                    <a:pt x="244220" y="5036"/>
                  </a:lnTo>
                  <a:lnTo>
                    <a:pt x="320040" y="5512"/>
                  </a:lnTo>
                  <a:lnTo>
                    <a:pt x="373630" y="5595"/>
                  </a:lnTo>
                  <a:lnTo>
                    <a:pt x="427005" y="5607"/>
                  </a:lnTo>
                  <a:lnTo>
                    <a:pt x="480238" y="5191"/>
                  </a:lnTo>
                  <a:lnTo>
                    <a:pt x="533400" y="3988"/>
                  </a:lnTo>
                  <a:lnTo>
                    <a:pt x="576834" y="2428"/>
                  </a:lnTo>
                  <a:lnTo>
                    <a:pt x="620268" y="1226"/>
                  </a:lnTo>
                  <a:lnTo>
                    <a:pt x="663702" y="452"/>
                  </a:lnTo>
                  <a:lnTo>
                    <a:pt x="707136" y="178"/>
                  </a:lnTo>
                  <a:lnTo>
                    <a:pt x="744735" y="357"/>
                  </a:lnTo>
                  <a:lnTo>
                    <a:pt x="819650" y="2428"/>
                  </a:lnTo>
                  <a:lnTo>
                    <a:pt x="887539" y="7965"/>
                  </a:lnTo>
                  <a:lnTo>
                    <a:pt x="917829" y="11608"/>
                  </a:lnTo>
                  <a:lnTo>
                    <a:pt x="948118" y="15251"/>
                  </a:lnTo>
                  <a:lnTo>
                    <a:pt x="978408" y="18466"/>
                  </a:lnTo>
                  <a:lnTo>
                    <a:pt x="984813" y="18788"/>
                  </a:lnTo>
                  <a:lnTo>
                    <a:pt x="991362" y="18752"/>
                  </a:lnTo>
                  <a:lnTo>
                    <a:pt x="997910" y="18573"/>
                  </a:lnTo>
                  <a:lnTo>
                    <a:pt x="1004316" y="18466"/>
                  </a:lnTo>
                  <a:lnTo>
                    <a:pt x="1002839" y="18097"/>
                  </a:lnTo>
                  <a:lnTo>
                    <a:pt x="994219" y="17228"/>
                  </a:lnTo>
                  <a:lnTo>
                    <a:pt x="984170" y="16216"/>
                  </a:lnTo>
                  <a:lnTo>
                    <a:pt x="978408" y="15418"/>
                  </a:lnTo>
                  <a:lnTo>
                    <a:pt x="971550" y="13132"/>
                  </a:lnTo>
                  <a:lnTo>
                    <a:pt x="964691" y="10084"/>
                  </a:lnTo>
                  <a:lnTo>
                    <a:pt x="957834" y="779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988" name="Google Shape;3988;p70"/>
            <p:cNvSpPr/>
            <p:nvPr/>
          </p:nvSpPr>
          <p:spPr>
            <a:xfrm>
              <a:off x="6090665" y="2100643"/>
              <a:ext cx="92710" cy="353060"/>
            </a:xfrm>
            <a:custGeom>
              <a:rect b="b" l="l" r="r" t="t"/>
              <a:pathLst>
                <a:path extrusionOk="0" h="353060" w="92710">
                  <a:moveTo>
                    <a:pt x="86867" y="952"/>
                  </a:moveTo>
                  <a:lnTo>
                    <a:pt x="72592" y="1273"/>
                  </a:lnTo>
                  <a:lnTo>
                    <a:pt x="58388" y="1238"/>
                  </a:lnTo>
                  <a:lnTo>
                    <a:pt x="44326" y="1059"/>
                  </a:lnTo>
                  <a:lnTo>
                    <a:pt x="30479" y="952"/>
                  </a:lnTo>
                  <a:lnTo>
                    <a:pt x="24693" y="547"/>
                  </a:lnTo>
                  <a:lnTo>
                    <a:pt x="16192" y="0"/>
                  </a:lnTo>
                  <a:lnTo>
                    <a:pt x="7977" y="309"/>
                  </a:lnTo>
                  <a:lnTo>
                    <a:pt x="3047" y="2476"/>
                  </a:lnTo>
                  <a:lnTo>
                    <a:pt x="0" y="6286"/>
                  </a:lnTo>
                  <a:lnTo>
                    <a:pt x="1523" y="15430"/>
                  </a:lnTo>
                  <a:lnTo>
                    <a:pt x="1523" y="20002"/>
                  </a:lnTo>
                  <a:lnTo>
                    <a:pt x="2714" y="35432"/>
                  </a:lnTo>
                  <a:lnTo>
                    <a:pt x="4762" y="50863"/>
                  </a:lnTo>
                  <a:lnTo>
                    <a:pt x="7096" y="66293"/>
                  </a:lnTo>
                  <a:lnTo>
                    <a:pt x="9143" y="81724"/>
                  </a:lnTo>
                  <a:lnTo>
                    <a:pt x="13715" y="132016"/>
                  </a:lnTo>
                  <a:lnTo>
                    <a:pt x="16001" y="182308"/>
                  </a:lnTo>
                  <a:lnTo>
                    <a:pt x="17811" y="238315"/>
                  </a:lnTo>
                  <a:lnTo>
                    <a:pt x="19049" y="294322"/>
                  </a:lnTo>
                  <a:lnTo>
                    <a:pt x="19502" y="306335"/>
                  </a:lnTo>
                  <a:lnTo>
                    <a:pt x="19811" y="318420"/>
                  </a:lnTo>
                  <a:lnTo>
                    <a:pt x="20121" y="330648"/>
                  </a:lnTo>
                  <a:lnTo>
                    <a:pt x="20573" y="343090"/>
                  </a:lnTo>
                  <a:lnTo>
                    <a:pt x="20573" y="346138"/>
                  </a:lnTo>
                  <a:lnTo>
                    <a:pt x="20573" y="349948"/>
                  </a:lnTo>
                  <a:lnTo>
                    <a:pt x="20573" y="352996"/>
                  </a:lnTo>
                  <a:lnTo>
                    <a:pt x="23621" y="352234"/>
                  </a:lnTo>
                  <a:lnTo>
                    <a:pt x="24383" y="352234"/>
                  </a:lnTo>
                  <a:lnTo>
                    <a:pt x="27431" y="350710"/>
                  </a:lnTo>
                  <a:lnTo>
                    <a:pt x="35051" y="346138"/>
                  </a:lnTo>
                  <a:lnTo>
                    <a:pt x="41909" y="343852"/>
                  </a:lnTo>
                  <a:lnTo>
                    <a:pt x="50291" y="343090"/>
                  </a:lnTo>
                  <a:lnTo>
                    <a:pt x="58304" y="342209"/>
                  </a:lnTo>
                  <a:lnTo>
                    <a:pt x="66389" y="341756"/>
                  </a:lnTo>
                  <a:lnTo>
                    <a:pt x="74616" y="341590"/>
                  </a:lnTo>
                  <a:lnTo>
                    <a:pt x="83057" y="341566"/>
                  </a:lnTo>
                  <a:lnTo>
                    <a:pt x="87629" y="341566"/>
                  </a:lnTo>
                  <a:lnTo>
                    <a:pt x="89153" y="341566"/>
                  </a:lnTo>
                  <a:lnTo>
                    <a:pt x="92201" y="34156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3989" name="Google Shape;3989;p70"/>
            <p:cNvGrpSpPr/>
            <p:nvPr/>
          </p:nvGrpSpPr>
          <p:grpSpPr>
            <a:xfrm>
              <a:off x="6309334" y="2167102"/>
              <a:ext cx="521258" cy="173786"/>
              <a:chOff x="6309334" y="2167102"/>
              <a:chExt cx="521258" cy="173786"/>
            </a:xfrm>
          </p:grpSpPr>
          <p:pic>
            <p:nvPicPr>
              <p:cNvPr id="3990" name="Google Shape;3990;p7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09334" y="2167102"/>
                <a:ext cx="24236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1" name="Google Shape;3991;p7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75748" y="2178532"/>
                <a:ext cx="25484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92" name="Google Shape;3992;p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941794" y="2162530"/>
              <a:ext cx="96824" cy="1737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3" name="Google Shape;3993;p70"/>
            <p:cNvGrpSpPr/>
            <p:nvPr/>
          </p:nvGrpSpPr>
          <p:grpSpPr>
            <a:xfrm>
              <a:off x="7216139" y="2109978"/>
              <a:ext cx="821435" cy="228981"/>
              <a:chOff x="7216139" y="2109978"/>
              <a:chExt cx="821435" cy="228981"/>
            </a:xfrm>
          </p:grpSpPr>
          <p:sp>
            <p:nvSpPr>
              <p:cNvPr id="3994" name="Google Shape;3994;p70"/>
              <p:cNvSpPr/>
              <p:nvPr/>
            </p:nvSpPr>
            <p:spPr>
              <a:xfrm>
                <a:off x="7216139" y="2134171"/>
                <a:ext cx="71754" cy="154305"/>
              </a:xfrm>
              <a:custGeom>
                <a:rect b="b" l="l" r="r" t="t"/>
                <a:pathLst>
                  <a:path extrusionOk="0" h="154305" w="71754">
                    <a:moveTo>
                      <a:pt x="51053" y="12382"/>
                    </a:moveTo>
                    <a:lnTo>
                      <a:pt x="45970" y="4262"/>
                    </a:lnTo>
                    <a:lnTo>
                      <a:pt x="41243" y="0"/>
                    </a:lnTo>
                    <a:lnTo>
                      <a:pt x="35516" y="595"/>
                    </a:lnTo>
                    <a:lnTo>
                      <a:pt x="9858" y="37802"/>
                    </a:lnTo>
                    <a:lnTo>
                      <a:pt x="6738" y="60269"/>
                    </a:lnTo>
                    <a:lnTo>
                      <a:pt x="8000" y="70294"/>
                    </a:lnTo>
                    <a:lnTo>
                      <a:pt x="38195" y="95345"/>
                    </a:lnTo>
                    <a:lnTo>
                      <a:pt x="47779" y="97881"/>
                    </a:lnTo>
                    <a:lnTo>
                      <a:pt x="57149" y="100774"/>
                    </a:lnTo>
                    <a:lnTo>
                      <a:pt x="62483" y="102298"/>
                    </a:lnTo>
                    <a:lnTo>
                      <a:pt x="71627" y="107632"/>
                    </a:lnTo>
                    <a:lnTo>
                      <a:pt x="67055" y="115252"/>
                    </a:lnTo>
                    <a:lnTo>
                      <a:pt x="28955" y="144208"/>
                    </a:lnTo>
                    <a:lnTo>
                      <a:pt x="5488" y="153959"/>
                    </a:lnTo>
                    <a:lnTo>
                      <a:pt x="0" y="152590"/>
                    </a:lnTo>
                    <a:lnTo>
                      <a:pt x="0" y="151066"/>
                    </a:lnTo>
                    <a:lnTo>
                      <a:pt x="0" y="148780"/>
                    </a:lnTo>
                    <a:lnTo>
                      <a:pt x="0" y="1472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5" name="Google Shape;3995;p70"/>
              <p:cNvSpPr/>
              <p:nvPr/>
            </p:nvSpPr>
            <p:spPr>
              <a:xfrm>
                <a:off x="7291446" y="2145030"/>
                <a:ext cx="158115" cy="130810"/>
              </a:xfrm>
              <a:custGeom>
                <a:rect b="b" l="l" r="r" t="t"/>
                <a:pathLst>
                  <a:path extrusionOk="0" h="130810" w="158115">
                    <a:moveTo>
                      <a:pt x="41278" y="38100"/>
                    </a:moveTo>
                    <a:lnTo>
                      <a:pt x="37468" y="35052"/>
                    </a:lnTo>
                    <a:lnTo>
                      <a:pt x="33658" y="31242"/>
                    </a:lnTo>
                    <a:lnTo>
                      <a:pt x="30610" y="28194"/>
                    </a:lnTo>
                    <a:lnTo>
                      <a:pt x="5464" y="65532"/>
                    </a:lnTo>
                    <a:lnTo>
                      <a:pt x="0" y="103893"/>
                    </a:lnTo>
                    <a:lnTo>
                      <a:pt x="3178" y="115824"/>
                    </a:lnTo>
                    <a:lnTo>
                      <a:pt x="9036" y="123551"/>
                    </a:lnTo>
                    <a:lnTo>
                      <a:pt x="16894" y="127920"/>
                    </a:lnTo>
                    <a:lnTo>
                      <a:pt x="25896" y="129861"/>
                    </a:lnTo>
                    <a:lnTo>
                      <a:pt x="35182" y="130302"/>
                    </a:lnTo>
                    <a:lnTo>
                      <a:pt x="46053" y="129385"/>
                    </a:lnTo>
                    <a:lnTo>
                      <a:pt x="79533" y="103215"/>
                    </a:lnTo>
                    <a:lnTo>
                      <a:pt x="89749" y="56626"/>
                    </a:lnTo>
                    <a:lnTo>
                      <a:pt x="88999" y="43433"/>
                    </a:lnTo>
                    <a:lnTo>
                      <a:pt x="87248" y="30241"/>
                    </a:lnTo>
                    <a:lnTo>
                      <a:pt x="84712" y="16763"/>
                    </a:lnTo>
                    <a:lnTo>
                      <a:pt x="83950" y="11429"/>
                    </a:lnTo>
                    <a:lnTo>
                      <a:pt x="82426" y="5333"/>
                    </a:lnTo>
                    <a:lnTo>
                      <a:pt x="80902" y="0"/>
                    </a:lnTo>
                    <a:lnTo>
                      <a:pt x="81164" y="8453"/>
                    </a:lnTo>
                    <a:lnTo>
                      <a:pt x="81855" y="16763"/>
                    </a:lnTo>
                    <a:lnTo>
                      <a:pt x="82831" y="25074"/>
                    </a:lnTo>
                    <a:lnTo>
                      <a:pt x="83950" y="33527"/>
                    </a:lnTo>
                    <a:lnTo>
                      <a:pt x="85534" y="47243"/>
                    </a:lnTo>
                    <a:lnTo>
                      <a:pt x="86903" y="60960"/>
                    </a:lnTo>
                    <a:lnTo>
                      <a:pt x="88130" y="74675"/>
                    </a:lnTo>
                    <a:lnTo>
                      <a:pt x="89284" y="88391"/>
                    </a:lnTo>
                    <a:lnTo>
                      <a:pt x="89963" y="95249"/>
                    </a:lnTo>
                    <a:lnTo>
                      <a:pt x="90713" y="102107"/>
                    </a:lnTo>
                    <a:lnTo>
                      <a:pt x="91320" y="108965"/>
                    </a:lnTo>
                    <a:lnTo>
                      <a:pt x="91570" y="115823"/>
                    </a:lnTo>
                    <a:lnTo>
                      <a:pt x="91785" y="104655"/>
                    </a:lnTo>
                    <a:lnTo>
                      <a:pt x="102334" y="65150"/>
                    </a:lnTo>
                    <a:lnTo>
                      <a:pt x="128527" y="47041"/>
                    </a:lnTo>
                    <a:lnTo>
                      <a:pt x="135004" y="47720"/>
                    </a:lnTo>
                    <a:lnTo>
                      <a:pt x="152530" y="86105"/>
                    </a:lnTo>
                    <a:lnTo>
                      <a:pt x="152138" y="92987"/>
                    </a:lnTo>
                    <a:lnTo>
                      <a:pt x="151673" y="101155"/>
                    </a:lnTo>
                    <a:lnTo>
                      <a:pt x="152209" y="109037"/>
                    </a:lnTo>
                    <a:lnTo>
                      <a:pt x="154816" y="115061"/>
                    </a:lnTo>
                    <a:lnTo>
                      <a:pt x="155578" y="115823"/>
                    </a:lnTo>
                    <a:lnTo>
                      <a:pt x="156340" y="116585"/>
                    </a:lnTo>
                    <a:lnTo>
                      <a:pt x="157864" y="1165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6" name="Google Shape;3996;p70"/>
              <p:cNvSpPr/>
              <p:nvPr/>
            </p:nvSpPr>
            <p:spPr>
              <a:xfrm>
                <a:off x="7466170" y="2167901"/>
                <a:ext cx="86359" cy="85089"/>
              </a:xfrm>
              <a:custGeom>
                <a:rect b="b" l="l" r="r" t="t"/>
                <a:pathLst>
                  <a:path extrusionOk="0" h="85089" w="86359">
                    <a:moveTo>
                      <a:pt x="46386" y="36564"/>
                    </a:moveTo>
                    <a:lnTo>
                      <a:pt x="47315" y="29289"/>
                    </a:lnTo>
                    <a:lnTo>
                      <a:pt x="48101" y="19514"/>
                    </a:lnTo>
                    <a:lnTo>
                      <a:pt x="47458" y="9882"/>
                    </a:lnTo>
                    <a:lnTo>
                      <a:pt x="44100" y="3036"/>
                    </a:lnTo>
                    <a:lnTo>
                      <a:pt x="38516" y="0"/>
                    </a:lnTo>
                    <a:lnTo>
                      <a:pt x="32575" y="464"/>
                    </a:lnTo>
                    <a:lnTo>
                      <a:pt x="5191" y="40505"/>
                    </a:lnTo>
                    <a:lnTo>
                      <a:pt x="0" y="68663"/>
                    </a:lnTo>
                    <a:lnTo>
                      <a:pt x="1012" y="77104"/>
                    </a:lnTo>
                    <a:lnTo>
                      <a:pt x="5238" y="83046"/>
                    </a:lnTo>
                    <a:lnTo>
                      <a:pt x="11382" y="84962"/>
                    </a:lnTo>
                    <a:lnTo>
                      <a:pt x="17811" y="83522"/>
                    </a:lnTo>
                    <a:lnTo>
                      <a:pt x="42457" y="41886"/>
                    </a:lnTo>
                    <a:lnTo>
                      <a:pt x="44862" y="29706"/>
                    </a:lnTo>
                    <a:lnTo>
                      <a:pt x="45624" y="26658"/>
                    </a:lnTo>
                    <a:lnTo>
                      <a:pt x="45624" y="24372"/>
                    </a:lnTo>
                    <a:lnTo>
                      <a:pt x="46386" y="28182"/>
                    </a:lnTo>
                    <a:lnTo>
                      <a:pt x="47148" y="35040"/>
                    </a:lnTo>
                    <a:lnTo>
                      <a:pt x="47148" y="39612"/>
                    </a:lnTo>
                    <a:lnTo>
                      <a:pt x="48232" y="48065"/>
                    </a:lnTo>
                    <a:lnTo>
                      <a:pt x="71806" y="83212"/>
                    </a:lnTo>
                    <a:lnTo>
                      <a:pt x="78390" y="82284"/>
                    </a:lnTo>
                    <a:lnTo>
                      <a:pt x="80676" y="80760"/>
                    </a:lnTo>
                    <a:lnTo>
                      <a:pt x="83724" y="79236"/>
                    </a:lnTo>
                    <a:lnTo>
                      <a:pt x="86010" y="777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7" name="Google Shape;3997;p70"/>
              <p:cNvSpPr/>
              <p:nvPr/>
            </p:nvSpPr>
            <p:spPr>
              <a:xfrm>
                <a:off x="7568945" y="2116074"/>
                <a:ext cx="6984" cy="222885"/>
              </a:xfrm>
              <a:custGeom>
                <a:rect b="b" l="l" r="r" t="t"/>
                <a:pathLst>
                  <a:path extrusionOk="0" h="222885" w="6984">
                    <a:moveTo>
                      <a:pt x="1524" y="0"/>
                    </a:moveTo>
                    <a:lnTo>
                      <a:pt x="1690" y="17597"/>
                    </a:lnTo>
                    <a:lnTo>
                      <a:pt x="2857" y="35052"/>
                    </a:lnTo>
                    <a:lnTo>
                      <a:pt x="4310" y="52506"/>
                    </a:lnTo>
                    <a:lnTo>
                      <a:pt x="5334" y="70104"/>
                    </a:lnTo>
                    <a:lnTo>
                      <a:pt x="5881" y="91487"/>
                    </a:lnTo>
                    <a:lnTo>
                      <a:pt x="6286" y="113157"/>
                    </a:lnTo>
                    <a:lnTo>
                      <a:pt x="6405" y="134826"/>
                    </a:lnTo>
                    <a:lnTo>
                      <a:pt x="6096" y="156210"/>
                    </a:lnTo>
                    <a:lnTo>
                      <a:pt x="4714" y="171188"/>
                    </a:lnTo>
                    <a:lnTo>
                      <a:pt x="3048" y="186309"/>
                    </a:lnTo>
                    <a:lnTo>
                      <a:pt x="1381" y="201429"/>
                    </a:lnTo>
                    <a:lnTo>
                      <a:pt x="0" y="216408"/>
                    </a:lnTo>
                    <a:lnTo>
                      <a:pt x="0" y="220979"/>
                    </a:lnTo>
                    <a:lnTo>
                      <a:pt x="0" y="222504"/>
                    </a:lnTo>
                    <a:lnTo>
                      <a:pt x="0" y="21640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8" name="Google Shape;3998;p70"/>
              <p:cNvSpPr/>
              <p:nvPr/>
            </p:nvSpPr>
            <p:spPr>
              <a:xfrm>
                <a:off x="7563611" y="2173093"/>
                <a:ext cx="70484" cy="75564"/>
              </a:xfrm>
              <a:custGeom>
                <a:rect b="b" l="l" r="r" t="t"/>
                <a:pathLst>
                  <a:path extrusionOk="0" h="75564" w="70484">
                    <a:moveTo>
                      <a:pt x="0" y="35944"/>
                    </a:moveTo>
                    <a:lnTo>
                      <a:pt x="26146" y="2500"/>
                    </a:lnTo>
                    <a:lnTo>
                      <a:pt x="45386" y="0"/>
                    </a:lnTo>
                    <a:lnTo>
                      <a:pt x="54863" y="892"/>
                    </a:lnTo>
                    <a:lnTo>
                      <a:pt x="62495" y="3821"/>
                    </a:lnTo>
                    <a:lnTo>
                      <a:pt x="67341" y="8893"/>
                    </a:lnTo>
                    <a:lnTo>
                      <a:pt x="69758" y="15680"/>
                    </a:lnTo>
                    <a:lnTo>
                      <a:pt x="70104" y="23752"/>
                    </a:lnTo>
                    <a:lnTo>
                      <a:pt x="67353" y="34504"/>
                    </a:lnTo>
                    <a:lnTo>
                      <a:pt x="39576" y="64841"/>
                    </a:lnTo>
                    <a:lnTo>
                      <a:pt x="23098" y="75009"/>
                    </a:lnTo>
                    <a:lnTo>
                      <a:pt x="16002" y="74806"/>
                    </a:lnTo>
                    <a:lnTo>
                      <a:pt x="16002" y="73282"/>
                    </a:lnTo>
                    <a:lnTo>
                      <a:pt x="15240" y="71758"/>
                    </a:lnTo>
                    <a:lnTo>
                      <a:pt x="14478" y="702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999" name="Google Shape;3999;p70"/>
              <p:cNvSpPr/>
              <p:nvPr/>
            </p:nvSpPr>
            <p:spPr>
              <a:xfrm>
                <a:off x="7670291" y="2109978"/>
                <a:ext cx="73659" cy="188594"/>
              </a:xfrm>
              <a:custGeom>
                <a:rect b="b" l="l" r="r" t="t"/>
                <a:pathLst>
                  <a:path extrusionOk="0" h="188594" w="73659">
                    <a:moveTo>
                      <a:pt x="0" y="0"/>
                    </a:moveTo>
                    <a:lnTo>
                      <a:pt x="8786" y="43934"/>
                    </a:lnTo>
                    <a:lnTo>
                      <a:pt x="10632" y="75949"/>
                    </a:lnTo>
                    <a:lnTo>
                      <a:pt x="10572" y="93440"/>
                    </a:lnTo>
                    <a:lnTo>
                      <a:pt x="9798" y="111073"/>
                    </a:lnTo>
                    <a:lnTo>
                      <a:pt x="8382" y="128778"/>
                    </a:lnTo>
                    <a:lnTo>
                      <a:pt x="6893" y="143637"/>
                    </a:lnTo>
                    <a:lnTo>
                      <a:pt x="5048" y="158496"/>
                    </a:lnTo>
                    <a:lnTo>
                      <a:pt x="3345" y="173355"/>
                    </a:lnTo>
                    <a:lnTo>
                      <a:pt x="2286" y="188214"/>
                    </a:lnTo>
                    <a:lnTo>
                      <a:pt x="2416" y="184487"/>
                    </a:lnTo>
                    <a:lnTo>
                      <a:pt x="2762" y="176688"/>
                    </a:lnTo>
                    <a:lnTo>
                      <a:pt x="3250" y="168175"/>
                    </a:lnTo>
                    <a:lnTo>
                      <a:pt x="3810" y="162306"/>
                    </a:lnTo>
                    <a:lnTo>
                      <a:pt x="4417" y="148030"/>
                    </a:lnTo>
                    <a:lnTo>
                      <a:pt x="8382" y="105918"/>
                    </a:lnTo>
                    <a:lnTo>
                      <a:pt x="35218" y="71604"/>
                    </a:lnTo>
                    <a:lnTo>
                      <a:pt x="51649" y="69746"/>
                    </a:lnTo>
                    <a:lnTo>
                      <a:pt x="59436" y="70103"/>
                    </a:lnTo>
                    <a:lnTo>
                      <a:pt x="67818" y="70865"/>
                    </a:lnTo>
                    <a:lnTo>
                      <a:pt x="73152" y="74675"/>
                    </a:lnTo>
                    <a:lnTo>
                      <a:pt x="73152" y="82296"/>
                    </a:lnTo>
                    <a:lnTo>
                      <a:pt x="43434" y="108966"/>
                    </a:lnTo>
                    <a:lnTo>
                      <a:pt x="32004" y="11048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0" name="Google Shape;4000;p70"/>
              <p:cNvSpPr/>
              <p:nvPr/>
            </p:nvSpPr>
            <p:spPr>
              <a:xfrm>
                <a:off x="7773923" y="2167890"/>
                <a:ext cx="7620" cy="55880"/>
              </a:xfrm>
              <a:custGeom>
                <a:rect b="b" l="l" r="r" t="t"/>
                <a:pathLst>
                  <a:path extrusionOk="0" h="55880" w="7620">
                    <a:moveTo>
                      <a:pt x="7620" y="0"/>
                    </a:moveTo>
                    <a:lnTo>
                      <a:pt x="7560" y="11501"/>
                    </a:lnTo>
                    <a:lnTo>
                      <a:pt x="7143" y="22288"/>
                    </a:lnTo>
                    <a:lnTo>
                      <a:pt x="6012" y="32789"/>
                    </a:lnTo>
                    <a:lnTo>
                      <a:pt x="3810" y="43434"/>
                    </a:lnTo>
                    <a:lnTo>
                      <a:pt x="3048" y="48006"/>
                    </a:lnTo>
                    <a:lnTo>
                      <a:pt x="1524" y="51816"/>
                    </a:lnTo>
                    <a:lnTo>
                      <a:pt x="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1" name="Google Shape;4001;p70"/>
              <p:cNvSpPr/>
              <p:nvPr/>
            </p:nvSpPr>
            <p:spPr>
              <a:xfrm>
                <a:off x="7764017" y="21122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2" name="Google Shape;4002;p70"/>
              <p:cNvSpPr/>
              <p:nvPr/>
            </p:nvSpPr>
            <p:spPr>
              <a:xfrm>
                <a:off x="7814309" y="2148078"/>
                <a:ext cx="140970" cy="81280"/>
              </a:xfrm>
              <a:custGeom>
                <a:rect b="b" l="l" r="r" t="t"/>
                <a:pathLst>
                  <a:path extrusionOk="0" h="81280" w="140970">
                    <a:moveTo>
                      <a:pt x="4572" y="9144"/>
                    </a:moveTo>
                    <a:lnTo>
                      <a:pt x="11906" y="13418"/>
                    </a:lnTo>
                    <a:lnTo>
                      <a:pt x="16954" y="17049"/>
                    </a:lnTo>
                    <a:lnTo>
                      <a:pt x="20002" y="21681"/>
                    </a:lnTo>
                    <a:lnTo>
                      <a:pt x="21336" y="28956"/>
                    </a:lnTo>
                    <a:lnTo>
                      <a:pt x="21216" y="38040"/>
                    </a:lnTo>
                    <a:lnTo>
                      <a:pt x="4572" y="74676"/>
                    </a:lnTo>
                    <a:lnTo>
                      <a:pt x="0" y="80772"/>
                    </a:lnTo>
                    <a:lnTo>
                      <a:pt x="869" y="73949"/>
                    </a:lnTo>
                    <a:lnTo>
                      <a:pt x="2381" y="67913"/>
                    </a:lnTo>
                    <a:lnTo>
                      <a:pt x="4607" y="62019"/>
                    </a:lnTo>
                    <a:lnTo>
                      <a:pt x="7620" y="55626"/>
                    </a:lnTo>
                    <a:lnTo>
                      <a:pt x="12346" y="45350"/>
                    </a:lnTo>
                    <a:lnTo>
                      <a:pt x="33254" y="9870"/>
                    </a:lnTo>
                    <a:lnTo>
                      <a:pt x="67818" y="0"/>
                    </a:lnTo>
                    <a:lnTo>
                      <a:pt x="74676" y="1524"/>
                    </a:lnTo>
                    <a:lnTo>
                      <a:pt x="80010" y="2286"/>
                    </a:lnTo>
                    <a:lnTo>
                      <a:pt x="86868" y="5334"/>
                    </a:lnTo>
                    <a:lnTo>
                      <a:pt x="89916" y="9906"/>
                    </a:lnTo>
                    <a:lnTo>
                      <a:pt x="92964" y="13716"/>
                    </a:lnTo>
                    <a:lnTo>
                      <a:pt x="92202" y="19812"/>
                    </a:lnTo>
                    <a:lnTo>
                      <a:pt x="92202" y="24384"/>
                    </a:lnTo>
                    <a:lnTo>
                      <a:pt x="92202" y="32766"/>
                    </a:lnTo>
                    <a:lnTo>
                      <a:pt x="88392" y="40386"/>
                    </a:lnTo>
                    <a:lnTo>
                      <a:pt x="86868" y="48768"/>
                    </a:lnTo>
                    <a:lnTo>
                      <a:pt x="86106" y="54102"/>
                    </a:lnTo>
                    <a:lnTo>
                      <a:pt x="83058" y="65532"/>
                    </a:lnTo>
                    <a:lnTo>
                      <a:pt x="86868" y="70866"/>
                    </a:lnTo>
                    <a:lnTo>
                      <a:pt x="92094" y="73247"/>
                    </a:lnTo>
                    <a:lnTo>
                      <a:pt x="99536" y="73914"/>
                    </a:lnTo>
                    <a:lnTo>
                      <a:pt x="107120" y="73437"/>
                    </a:lnTo>
                    <a:lnTo>
                      <a:pt x="112776" y="72390"/>
                    </a:lnTo>
                    <a:lnTo>
                      <a:pt x="120717" y="69330"/>
                    </a:lnTo>
                    <a:lnTo>
                      <a:pt x="127730" y="65055"/>
                    </a:lnTo>
                    <a:lnTo>
                      <a:pt x="134314" y="60067"/>
                    </a:lnTo>
                    <a:lnTo>
                      <a:pt x="140970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3" name="Google Shape;4003;p70"/>
              <p:cNvSpPr/>
              <p:nvPr/>
            </p:nvSpPr>
            <p:spPr>
              <a:xfrm>
                <a:off x="7919465" y="2111502"/>
                <a:ext cx="40640" cy="44450"/>
              </a:xfrm>
              <a:custGeom>
                <a:rect b="b" l="l" r="r" t="t"/>
                <a:pathLst>
                  <a:path extrusionOk="0" h="44450" w="40640">
                    <a:moveTo>
                      <a:pt x="5333" y="33527"/>
                    </a:moveTo>
                    <a:lnTo>
                      <a:pt x="3809" y="37337"/>
                    </a:lnTo>
                    <a:lnTo>
                      <a:pt x="3047" y="40385"/>
                    </a:lnTo>
                    <a:lnTo>
                      <a:pt x="1523" y="44195"/>
                    </a:lnTo>
                    <a:lnTo>
                      <a:pt x="40385" y="29717"/>
                    </a:lnTo>
                    <a:lnTo>
                      <a:pt x="40385" y="21335"/>
                    </a:lnTo>
                    <a:lnTo>
                      <a:pt x="40385" y="12191"/>
                    </a:lnTo>
                    <a:lnTo>
                      <a:pt x="28955" y="6857"/>
                    </a:lnTo>
                    <a:lnTo>
                      <a:pt x="21335" y="4571"/>
                    </a:lnTo>
                    <a:lnTo>
                      <a:pt x="16763" y="2285"/>
                    </a:lnTo>
                    <a:lnTo>
                      <a:pt x="5333" y="0"/>
                    </a:lnTo>
                    <a:lnTo>
                      <a:pt x="0" y="2285"/>
                    </a:lnTo>
                    <a:lnTo>
                      <a:pt x="0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04" name="Google Shape;4004;p70"/>
              <p:cNvSpPr/>
              <p:nvPr/>
            </p:nvSpPr>
            <p:spPr>
              <a:xfrm>
                <a:off x="8014715" y="2130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05" name="Google Shape;4005;p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03516" y="2445232"/>
              <a:ext cx="318566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7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91108" y="2807182"/>
              <a:ext cx="363334" cy="1662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07" name="Google Shape;4007;p70"/>
            <p:cNvGrpSpPr/>
            <p:nvPr/>
          </p:nvGrpSpPr>
          <p:grpSpPr>
            <a:xfrm>
              <a:off x="7344892" y="2661415"/>
              <a:ext cx="532663" cy="302260"/>
              <a:chOff x="7344892" y="2661415"/>
              <a:chExt cx="532663" cy="302260"/>
            </a:xfrm>
          </p:grpSpPr>
          <p:pic>
            <p:nvPicPr>
              <p:cNvPr id="4008" name="Google Shape;4008;p7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344892" y="2785846"/>
                <a:ext cx="95300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9" name="Google Shape;4009;p70"/>
              <p:cNvSpPr/>
              <p:nvPr/>
            </p:nvSpPr>
            <p:spPr>
              <a:xfrm>
                <a:off x="7471410" y="2825495"/>
                <a:ext cx="82550" cy="73660"/>
              </a:xfrm>
              <a:custGeom>
                <a:rect b="b" l="l" r="r" t="t"/>
                <a:pathLst>
                  <a:path extrusionOk="0" h="73660" w="82550">
                    <a:moveTo>
                      <a:pt x="0" y="19050"/>
                    </a:moveTo>
                    <a:lnTo>
                      <a:pt x="7965" y="15740"/>
                    </a:lnTo>
                    <a:lnTo>
                      <a:pt x="14001" y="14859"/>
                    </a:lnTo>
                    <a:lnTo>
                      <a:pt x="18752" y="17978"/>
                    </a:lnTo>
                    <a:lnTo>
                      <a:pt x="22860" y="26669"/>
                    </a:lnTo>
                    <a:lnTo>
                      <a:pt x="24931" y="34587"/>
                    </a:lnTo>
                    <a:lnTo>
                      <a:pt x="25717" y="43148"/>
                    </a:lnTo>
                    <a:lnTo>
                      <a:pt x="25646" y="51851"/>
                    </a:lnTo>
                    <a:lnTo>
                      <a:pt x="25146" y="60198"/>
                    </a:lnTo>
                    <a:lnTo>
                      <a:pt x="25146" y="65532"/>
                    </a:lnTo>
                    <a:lnTo>
                      <a:pt x="23622" y="69341"/>
                    </a:lnTo>
                    <a:lnTo>
                      <a:pt x="20574" y="73152"/>
                    </a:lnTo>
                    <a:lnTo>
                      <a:pt x="16764" y="67818"/>
                    </a:lnTo>
                    <a:lnTo>
                      <a:pt x="16764" y="64769"/>
                    </a:lnTo>
                    <a:lnTo>
                      <a:pt x="16764" y="57150"/>
                    </a:lnTo>
                    <a:lnTo>
                      <a:pt x="33158" y="14382"/>
                    </a:lnTo>
                    <a:lnTo>
                      <a:pt x="62484" y="761"/>
                    </a:lnTo>
                    <a:lnTo>
                      <a:pt x="65532" y="0"/>
                    </a:lnTo>
                    <a:lnTo>
                      <a:pt x="69342" y="0"/>
                    </a:lnTo>
                    <a:lnTo>
                      <a:pt x="70866" y="6857"/>
                    </a:lnTo>
                    <a:lnTo>
                      <a:pt x="70866" y="13715"/>
                    </a:lnTo>
                    <a:lnTo>
                      <a:pt x="70866" y="20573"/>
                    </a:lnTo>
                    <a:lnTo>
                      <a:pt x="71449" y="28122"/>
                    </a:lnTo>
                    <a:lnTo>
                      <a:pt x="72104" y="35813"/>
                    </a:lnTo>
                    <a:lnTo>
                      <a:pt x="72901" y="43505"/>
                    </a:lnTo>
                    <a:lnTo>
                      <a:pt x="73914" y="51053"/>
                    </a:lnTo>
                    <a:lnTo>
                      <a:pt x="73914" y="53339"/>
                    </a:lnTo>
                    <a:lnTo>
                      <a:pt x="76200" y="67055"/>
                    </a:lnTo>
                    <a:lnTo>
                      <a:pt x="80010" y="67055"/>
                    </a:lnTo>
                    <a:lnTo>
                      <a:pt x="81534" y="67055"/>
                    </a:lnTo>
                    <a:lnTo>
                      <a:pt x="82296" y="66293"/>
                    </a:lnTo>
                    <a:lnTo>
                      <a:pt x="81534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0" name="Google Shape;4010;p70"/>
              <p:cNvSpPr/>
              <p:nvPr/>
            </p:nvSpPr>
            <p:spPr>
              <a:xfrm>
                <a:off x="7508748" y="276910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1" name="Google Shape;4011;p70"/>
              <p:cNvSpPr/>
              <p:nvPr/>
            </p:nvSpPr>
            <p:spPr>
              <a:xfrm>
                <a:off x="7585710" y="2823971"/>
                <a:ext cx="144779" cy="76835"/>
              </a:xfrm>
              <a:custGeom>
                <a:rect b="b" l="l" r="r" t="t"/>
                <a:pathLst>
                  <a:path extrusionOk="0" h="76835" w="144779">
                    <a:moveTo>
                      <a:pt x="2285" y="0"/>
                    </a:moveTo>
                    <a:lnTo>
                      <a:pt x="11156" y="976"/>
                    </a:lnTo>
                    <a:lnTo>
                      <a:pt x="18954" y="1523"/>
                    </a:lnTo>
                    <a:lnTo>
                      <a:pt x="26610" y="1500"/>
                    </a:lnTo>
                    <a:lnTo>
                      <a:pt x="35051" y="761"/>
                    </a:lnTo>
                    <a:lnTo>
                      <a:pt x="40385" y="0"/>
                    </a:lnTo>
                    <a:lnTo>
                      <a:pt x="44957" y="0"/>
                    </a:lnTo>
                    <a:lnTo>
                      <a:pt x="49529" y="0"/>
                    </a:lnTo>
                    <a:lnTo>
                      <a:pt x="50291" y="9143"/>
                    </a:lnTo>
                    <a:lnTo>
                      <a:pt x="44195" y="16763"/>
                    </a:lnTo>
                    <a:lnTo>
                      <a:pt x="37659" y="23502"/>
                    </a:lnTo>
                    <a:lnTo>
                      <a:pt x="30765" y="30098"/>
                    </a:lnTo>
                    <a:lnTo>
                      <a:pt x="23729" y="36695"/>
                    </a:lnTo>
                    <a:lnTo>
                      <a:pt x="16763" y="43434"/>
                    </a:lnTo>
                    <a:lnTo>
                      <a:pt x="0" y="72390"/>
                    </a:lnTo>
                    <a:lnTo>
                      <a:pt x="6095" y="74676"/>
                    </a:lnTo>
                    <a:lnTo>
                      <a:pt x="12191" y="75438"/>
                    </a:lnTo>
                    <a:lnTo>
                      <a:pt x="21121" y="76271"/>
                    </a:lnTo>
                    <a:lnTo>
                      <a:pt x="30479" y="76390"/>
                    </a:lnTo>
                    <a:lnTo>
                      <a:pt x="39838" y="75652"/>
                    </a:lnTo>
                    <a:lnTo>
                      <a:pt x="81879" y="60948"/>
                    </a:lnTo>
                    <a:lnTo>
                      <a:pt x="117383" y="32254"/>
                    </a:lnTo>
                    <a:lnTo>
                      <a:pt x="98774" y="5584"/>
                    </a:lnTo>
                    <a:lnTo>
                      <a:pt x="92201" y="6572"/>
                    </a:lnTo>
                    <a:lnTo>
                      <a:pt x="80771" y="48005"/>
                    </a:lnTo>
                    <a:lnTo>
                      <a:pt x="123062" y="62674"/>
                    </a:lnTo>
                    <a:lnTo>
                      <a:pt x="142493" y="57911"/>
                    </a:lnTo>
                    <a:lnTo>
                      <a:pt x="144779" y="5714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2" name="Google Shape;4012;p70"/>
              <p:cNvSpPr/>
              <p:nvPr/>
            </p:nvSpPr>
            <p:spPr>
              <a:xfrm>
                <a:off x="7770876" y="2661415"/>
                <a:ext cx="106679" cy="302260"/>
              </a:xfrm>
              <a:custGeom>
                <a:rect b="b" l="l" r="r" t="t"/>
                <a:pathLst>
                  <a:path extrusionOk="0" h="302260" w="106679">
                    <a:moveTo>
                      <a:pt x="17525" y="13966"/>
                    </a:moveTo>
                    <a:lnTo>
                      <a:pt x="31944" y="10215"/>
                    </a:lnTo>
                    <a:lnTo>
                      <a:pt x="46577" y="6250"/>
                    </a:lnTo>
                    <a:lnTo>
                      <a:pt x="61352" y="2714"/>
                    </a:lnTo>
                    <a:lnTo>
                      <a:pt x="76199" y="250"/>
                    </a:lnTo>
                    <a:lnTo>
                      <a:pt x="84189" y="0"/>
                    </a:lnTo>
                    <a:lnTo>
                      <a:pt x="90963" y="1107"/>
                    </a:lnTo>
                    <a:lnTo>
                      <a:pt x="105536" y="40636"/>
                    </a:lnTo>
                    <a:lnTo>
                      <a:pt x="105941" y="55399"/>
                    </a:lnTo>
                    <a:lnTo>
                      <a:pt x="105917" y="69592"/>
                    </a:lnTo>
                    <a:lnTo>
                      <a:pt x="106025" y="92332"/>
                    </a:lnTo>
                    <a:lnTo>
                      <a:pt x="106203" y="114931"/>
                    </a:lnTo>
                    <a:lnTo>
                      <a:pt x="106239" y="137529"/>
                    </a:lnTo>
                    <a:lnTo>
                      <a:pt x="105917" y="160270"/>
                    </a:lnTo>
                    <a:lnTo>
                      <a:pt x="104977" y="181415"/>
                    </a:lnTo>
                    <a:lnTo>
                      <a:pt x="103536" y="202561"/>
                    </a:lnTo>
                    <a:lnTo>
                      <a:pt x="101953" y="223706"/>
                    </a:lnTo>
                    <a:lnTo>
                      <a:pt x="100583" y="244852"/>
                    </a:lnTo>
                    <a:lnTo>
                      <a:pt x="100333" y="258794"/>
                    </a:lnTo>
                    <a:lnTo>
                      <a:pt x="100298" y="272950"/>
                    </a:lnTo>
                    <a:lnTo>
                      <a:pt x="99833" y="286964"/>
                    </a:lnTo>
                    <a:lnTo>
                      <a:pt x="98298" y="300478"/>
                    </a:lnTo>
                    <a:lnTo>
                      <a:pt x="97536" y="301240"/>
                    </a:lnTo>
                    <a:lnTo>
                      <a:pt x="97536" y="302002"/>
                    </a:lnTo>
                    <a:lnTo>
                      <a:pt x="96774" y="302002"/>
                    </a:lnTo>
                    <a:lnTo>
                      <a:pt x="89916" y="302002"/>
                    </a:lnTo>
                    <a:lnTo>
                      <a:pt x="86868" y="299716"/>
                    </a:lnTo>
                    <a:lnTo>
                      <a:pt x="46481" y="283714"/>
                    </a:lnTo>
                    <a:lnTo>
                      <a:pt x="20550" y="280713"/>
                    </a:lnTo>
                    <a:lnTo>
                      <a:pt x="12191" y="281428"/>
                    </a:lnTo>
                    <a:lnTo>
                      <a:pt x="6095" y="282190"/>
                    </a:lnTo>
                    <a:lnTo>
                      <a:pt x="3809" y="283714"/>
                    </a:lnTo>
                    <a:lnTo>
                      <a:pt x="0" y="28219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13" name="Google Shape;4013;p7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60644" y="2626588"/>
              <a:ext cx="122732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14" name="Google Shape;4014;p70"/>
            <p:cNvGrpSpPr/>
            <p:nvPr/>
          </p:nvGrpSpPr>
          <p:grpSpPr>
            <a:xfrm>
              <a:off x="5420842" y="2894812"/>
              <a:ext cx="800150" cy="334798"/>
              <a:chOff x="5420842" y="2894812"/>
              <a:chExt cx="800150" cy="334798"/>
            </a:xfrm>
          </p:grpSpPr>
          <p:pic>
            <p:nvPicPr>
              <p:cNvPr id="4015" name="Google Shape;4015;p7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420842" y="2929102"/>
                <a:ext cx="295706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6" name="Google Shape;4016;p7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741644" y="2894812"/>
                <a:ext cx="479348" cy="16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17" name="Google Shape;4017;p70"/>
              <p:cNvSpPr/>
              <p:nvPr/>
            </p:nvSpPr>
            <p:spPr>
              <a:xfrm>
                <a:off x="5550408" y="3086100"/>
                <a:ext cx="589279" cy="71755"/>
              </a:xfrm>
              <a:custGeom>
                <a:rect b="b" l="l" r="r" t="t"/>
                <a:pathLst>
                  <a:path extrusionOk="0" h="71755" w="589279">
                    <a:moveTo>
                      <a:pt x="0" y="70865"/>
                    </a:moveTo>
                    <a:lnTo>
                      <a:pt x="23145" y="71556"/>
                    </a:lnTo>
                    <a:lnTo>
                      <a:pt x="44577" y="69532"/>
                    </a:lnTo>
                    <a:lnTo>
                      <a:pt x="66008" y="65508"/>
                    </a:lnTo>
                    <a:lnTo>
                      <a:pt x="89154" y="60197"/>
                    </a:lnTo>
                    <a:lnTo>
                      <a:pt x="133302" y="51149"/>
                    </a:lnTo>
                    <a:lnTo>
                      <a:pt x="177736" y="43243"/>
                    </a:lnTo>
                    <a:lnTo>
                      <a:pt x="222456" y="36194"/>
                    </a:lnTo>
                    <a:lnTo>
                      <a:pt x="267462" y="29717"/>
                    </a:lnTo>
                    <a:lnTo>
                      <a:pt x="316491" y="23598"/>
                    </a:lnTo>
                    <a:lnTo>
                      <a:pt x="365379" y="17906"/>
                    </a:lnTo>
                    <a:lnTo>
                      <a:pt x="414266" y="12787"/>
                    </a:lnTo>
                    <a:lnTo>
                      <a:pt x="463295" y="8381"/>
                    </a:lnTo>
                    <a:lnTo>
                      <a:pt x="513683" y="4952"/>
                    </a:lnTo>
                    <a:lnTo>
                      <a:pt x="564642" y="1523"/>
                    </a:lnTo>
                    <a:lnTo>
                      <a:pt x="572262" y="1523"/>
                    </a:lnTo>
                    <a:lnTo>
                      <a:pt x="580644" y="761"/>
                    </a:lnTo>
                    <a:lnTo>
                      <a:pt x="589026" y="0"/>
                    </a:lnTo>
                    <a:lnTo>
                      <a:pt x="580572" y="1166"/>
                    </a:lnTo>
                    <a:lnTo>
                      <a:pt x="572261" y="2476"/>
                    </a:lnTo>
                    <a:lnTo>
                      <a:pt x="563951" y="4071"/>
                    </a:lnTo>
                    <a:lnTo>
                      <a:pt x="555498" y="6095"/>
                    </a:lnTo>
                    <a:lnTo>
                      <a:pt x="542794" y="8953"/>
                    </a:lnTo>
                    <a:lnTo>
                      <a:pt x="529875" y="11810"/>
                    </a:lnTo>
                    <a:lnTo>
                      <a:pt x="516814" y="14668"/>
                    </a:lnTo>
                    <a:lnTo>
                      <a:pt x="503681" y="1752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8" name="Google Shape;4018;p70"/>
              <p:cNvSpPr/>
              <p:nvPr/>
            </p:nvSpPr>
            <p:spPr>
              <a:xfrm>
                <a:off x="5582412" y="3128010"/>
                <a:ext cx="513714" cy="101600"/>
              </a:xfrm>
              <a:custGeom>
                <a:rect b="b" l="l" r="r" t="t"/>
                <a:pathLst>
                  <a:path extrusionOk="0" h="101600" w="513714">
                    <a:moveTo>
                      <a:pt x="0" y="101346"/>
                    </a:moveTo>
                    <a:lnTo>
                      <a:pt x="20574" y="98155"/>
                    </a:lnTo>
                    <a:lnTo>
                      <a:pt x="41148" y="95250"/>
                    </a:lnTo>
                    <a:lnTo>
                      <a:pt x="61722" y="92344"/>
                    </a:lnTo>
                    <a:lnTo>
                      <a:pt x="82296" y="89154"/>
                    </a:lnTo>
                    <a:lnTo>
                      <a:pt x="115312" y="84308"/>
                    </a:lnTo>
                    <a:lnTo>
                      <a:pt x="148113" y="78962"/>
                    </a:lnTo>
                    <a:lnTo>
                      <a:pt x="213360" y="67056"/>
                    </a:lnTo>
                    <a:lnTo>
                      <a:pt x="258389" y="58459"/>
                    </a:lnTo>
                    <a:lnTo>
                      <a:pt x="303276" y="49720"/>
                    </a:lnTo>
                    <a:lnTo>
                      <a:pt x="348162" y="40695"/>
                    </a:lnTo>
                    <a:lnTo>
                      <a:pt x="393192" y="31242"/>
                    </a:lnTo>
                    <a:lnTo>
                      <a:pt x="447008" y="18859"/>
                    </a:lnTo>
                    <a:lnTo>
                      <a:pt x="474094" y="12811"/>
                    </a:lnTo>
                    <a:lnTo>
                      <a:pt x="501395" y="7620"/>
                    </a:lnTo>
                    <a:lnTo>
                      <a:pt x="502920" y="6858"/>
                    </a:lnTo>
                    <a:lnTo>
                      <a:pt x="509016" y="6096"/>
                    </a:lnTo>
                    <a:lnTo>
                      <a:pt x="510540" y="5334"/>
                    </a:lnTo>
                    <a:lnTo>
                      <a:pt x="512064" y="3810"/>
                    </a:lnTo>
                    <a:lnTo>
                      <a:pt x="512064" y="1524"/>
                    </a:lnTo>
                    <a:lnTo>
                      <a:pt x="51358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19" name="Google Shape;4019;p70"/>
              <p:cNvSpPr/>
              <p:nvPr/>
            </p:nvSpPr>
            <p:spPr>
              <a:xfrm>
                <a:off x="6157722" y="3099816"/>
                <a:ext cx="10795" cy="1269"/>
              </a:xfrm>
              <a:custGeom>
                <a:rect b="b" l="l" r="r" t="t"/>
                <a:pathLst>
                  <a:path extrusionOk="0" h="1269" w="10795">
                    <a:moveTo>
                      <a:pt x="10667" y="762"/>
                    </a:moveTo>
                    <a:lnTo>
                      <a:pt x="7619" y="0"/>
                    </a:lnTo>
                    <a:lnTo>
                      <a:pt x="380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4020" name="Google Shape;4020;p70"/>
          <p:cNvGrpSpPr/>
          <p:nvPr/>
        </p:nvGrpSpPr>
        <p:grpSpPr>
          <a:xfrm>
            <a:off x="525380" y="2218777"/>
            <a:ext cx="8312320" cy="2675172"/>
            <a:chOff x="2326385" y="3653619"/>
            <a:chExt cx="7059295" cy="2722821"/>
          </a:xfrm>
        </p:grpSpPr>
        <p:sp>
          <p:nvSpPr>
            <p:cNvPr id="4021" name="Google Shape;4021;p70"/>
            <p:cNvSpPr/>
            <p:nvPr/>
          </p:nvSpPr>
          <p:spPr>
            <a:xfrm>
              <a:off x="2326385" y="3653619"/>
              <a:ext cx="7059295" cy="34289"/>
            </a:xfrm>
            <a:custGeom>
              <a:rect b="b" l="l" r="r" t="t"/>
              <a:pathLst>
                <a:path extrusionOk="0" h="34289" w="7059295">
                  <a:moveTo>
                    <a:pt x="0" y="21506"/>
                  </a:moveTo>
                  <a:lnTo>
                    <a:pt x="51756" y="30614"/>
                  </a:lnTo>
                  <a:lnTo>
                    <a:pt x="92071" y="32936"/>
                  </a:lnTo>
                  <a:lnTo>
                    <a:pt x="114585" y="33127"/>
                  </a:lnTo>
                  <a:lnTo>
                    <a:pt x="136957" y="33031"/>
                  </a:lnTo>
                  <a:lnTo>
                    <a:pt x="159258" y="32936"/>
                  </a:lnTo>
                  <a:lnTo>
                    <a:pt x="189416" y="32686"/>
                  </a:lnTo>
                  <a:lnTo>
                    <a:pt x="219360" y="32079"/>
                  </a:lnTo>
                  <a:lnTo>
                    <a:pt x="249162" y="31329"/>
                  </a:lnTo>
                  <a:lnTo>
                    <a:pt x="278892" y="30650"/>
                  </a:lnTo>
                  <a:lnTo>
                    <a:pt x="314325" y="30650"/>
                  </a:lnTo>
                  <a:lnTo>
                    <a:pt x="349758" y="30650"/>
                  </a:lnTo>
                  <a:lnTo>
                    <a:pt x="385191" y="30650"/>
                  </a:lnTo>
                  <a:lnTo>
                    <a:pt x="420623" y="30650"/>
                  </a:lnTo>
                  <a:lnTo>
                    <a:pt x="473773" y="31091"/>
                  </a:lnTo>
                  <a:lnTo>
                    <a:pt x="526923" y="31317"/>
                  </a:lnTo>
                  <a:lnTo>
                    <a:pt x="580072" y="31400"/>
                  </a:lnTo>
                  <a:lnTo>
                    <a:pt x="633222" y="31412"/>
                  </a:lnTo>
                  <a:lnTo>
                    <a:pt x="682371" y="31400"/>
                  </a:lnTo>
                  <a:lnTo>
                    <a:pt x="731520" y="31317"/>
                  </a:lnTo>
                  <a:lnTo>
                    <a:pt x="780669" y="31091"/>
                  </a:lnTo>
                  <a:lnTo>
                    <a:pt x="829818" y="30650"/>
                  </a:lnTo>
                  <a:lnTo>
                    <a:pt x="881264" y="29638"/>
                  </a:lnTo>
                  <a:lnTo>
                    <a:pt x="932783" y="28840"/>
                  </a:lnTo>
                  <a:lnTo>
                    <a:pt x="984444" y="28186"/>
                  </a:lnTo>
                  <a:lnTo>
                    <a:pt x="1036319" y="27602"/>
                  </a:lnTo>
                  <a:lnTo>
                    <a:pt x="1089588" y="27150"/>
                  </a:lnTo>
                  <a:lnTo>
                    <a:pt x="1143000" y="26840"/>
                  </a:lnTo>
                  <a:lnTo>
                    <a:pt x="1196411" y="26531"/>
                  </a:lnTo>
                  <a:lnTo>
                    <a:pt x="1249680" y="26078"/>
                  </a:lnTo>
                  <a:lnTo>
                    <a:pt x="1306246" y="25923"/>
                  </a:lnTo>
                  <a:lnTo>
                    <a:pt x="1362741" y="25411"/>
                  </a:lnTo>
                  <a:lnTo>
                    <a:pt x="1419094" y="24471"/>
                  </a:lnTo>
                  <a:lnTo>
                    <a:pt x="1475232" y="23030"/>
                  </a:lnTo>
                  <a:lnTo>
                    <a:pt x="1523615" y="21579"/>
                  </a:lnTo>
                  <a:lnTo>
                    <a:pt x="1571890" y="20019"/>
                  </a:lnTo>
                  <a:lnTo>
                    <a:pt x="1620127" y="18422"/>
                  </a:lnTo>
                  <a:lnTo>
                    <a:pt x="1668402" y="16861"/>
                  </a:lnTo>
                  <a:lnTo>
                    <a:pt x="1716786" y="15410"/>
                  </a:lnTo>
                  <a:lnTo>
                    <a:pt x="1766248" y="13752"/>
                  </a:lnTo>
                  <a:lnTo>
                    <a:pt x="1815858" y="12387"/>
                  </a:lnTo>
                  <a:lnTo>
                    <a:pt x="1865577" y="11241"/>
                  </a:lnTo>
                  <a:lnTo>
                    <a:pt x="1915369" y="10241"/>
                  </a:lnTo>
                  <a:lnTo>
                    <a:pt x="1965198" y="9314"/>
                  </a:lnTo>
                  <a:lnTo>
                    <a:pt x="2019084" y="8745"/>
                  </a:lnTo>
                  <a:lnTo>
                    <a:pt x="2072984" y="8310"/>
                  </a:lnTo>
                  <a:lnTo>
                    <a:pt x="2126910" y="7955"/>
                  </a:lnTo>
                  <a:lnTo>
                    <a:pt x="2180877" y="7626"/>
                  </a:lnTo>
                  <a:lnTo>
                    <a:pt x="2234897" y="7270"/>
                  </a:lnTo>
                  <a:lnTo>
                    <a:pt x="2288983" y="6835"/>
                  </a:lnTo>
                  <a:lnTo>
                    <a:pt x="2343150" y="6266"/>
                  </a:lnTo>
                  <a:lnTo>
                    <a:pt x="2394813" y="5273"/>
                  </a:lnTo>
                  <a:lnTo>
                    <a:pt x="2446477" y="4169"/>
                  </a:lnTo>
                  <a:lnTo>
                    <a:pt x="2498140" y="3029"/>
                  </a:lnTo>
                  <a:lnTo>
                    <a:pt x="2549804" y="1926"/>
                  </a:lnTo>
                  <a:lnTo>
                    <a:pt x="2601468" y="932"/>
                  </a:lnTo>
                  <a:lnTo>
                    <a:pt x="2652753" y="268"/>
                  </a:lnTo>
                  <a:lnTo>
                    <a:pt x="2704149" y="6"/>
                  </a:lnTo>
                  <a:lnTo>
                    <a:pt x="2755580" y="0"/>
                  </a:lnTo>
                  <a:lnTo>
                    <a:pt x="2806976" y="103"/>
                  </a:lnTo>
                  <a:lnTo>
                    <a:pt x="2858262" y="170"/>
                  </a:lnTo>
                  <a:lnTo>
                    <a:pt x="2908102" y="268"/>
                  </a:lnTo>
                  <a:lnTo>
                    <a:pt x="2957980" y="585"/>
                  </a:lnTo>
                  <a:lnTo>
                    <a:pt x="3007930" y="1158"/>
                  </a:lnTo>
                  <a:lnTo>
                    <a:pt x="3057991" y="2023"/>
                  </a:lnTo>
                  <a:lnTo>
                    <a:pt x="3108198" y="3218"/>
                  </a:lnTo>
                  <a:lnTo>
                    <a:pt x="3157575" y="4584"/>
                  </a:lnTo>
                  <a:lnTo>
                    <a:pt x="3206953" y="5913"/>
                  </a:lnTo>
                  <a:lnTo>
                    <a:pt x="3256330" y="7168"/>
                  </a:lnTo>
                  <a:lnTo>
                    <a:pt x="3305708" y="8314"/>
                  </a:lnTo>
                  <a:lnTo>
                    <a:pt x="3355086" y="9314"/>
                  </a:lnTo>
                  <a:lnTo>
                    <a:pt x="3405457" y="9851"/>
                  </a:lnTo>
                  <a:lnTo>
                    <a:pt x="3455938" y="10497"/>
                  </a:lnTo>
                  <a:lnTo>
                    <a:pt x="3506455" y="11180"/>
                  </a:lnTo>
                  <a:lnTo>
                    <a:pt x="3556936" y="11826"/>
                  </a:lnTo>
                  <a:lnTo>
                    <a:pt x="3607308" y="12362"/>
                  </a:lnTo>
                  <a:lnTo>
                    <a:pt x="3658514" y="12362"/>
                  </a:lnTo>
                  <a:lnTo>
                    <a:pt x="3709720" y="12362"/>
                  </a:lnTo>
                  <a:lnTo>
                    <a:pt x="3760927" y="12362"/>
                  </a:lnTo>
                  <a:lnTo>
                    <a:pt x="3812133" y="12362"/>
                  </a:lnTo>
                  <a:lnTo>
                    <a:pt x="3863340" y="12362"/>
                  </a:lnTo>
                  <a:lnTo>
                    <a:pt x="3912796" y="12832"/>
                  </a:lnTo>
                  <a:lnTo>
                    <a:pt x="3962363" y="13374"/>
                  </a:lnTo>
                  <a:lnTo>
                    <a:pt x="4011966" y="14063"/>
                  </a:lnTo>
                  <a:lnTo>
                    <a:pt x="4061533" y="14971"/>
                  </a:lnTo>
                  <a:lnTo>
                    <a:pt x="4110990" y="16172"/>
                  </a:lnTo>
                  <a:lnTo>
                    <a:pt x="4158916" y="17458"/>
                  </a:lnTo>
                  <a:lnTo>
                    <a:pt x="4206733" y="18598"/>
                  </a:lnTo>
                  <a:lnTo>
                    <a:pt x="4254514" y="19629"/>
                  </a:lnTo>
                  <a:lnTo>
                    <a:pt x="4302331" y="20586"/>
                  </a:lnTo>
                  <a:lnTo>
                    <a:pt x="4350258" y="21506"/>
                  </a:lnTo>
                  <a:lnTo>
                    <a:pt x="4397721" y="21957"/>
                  </a:lnTo>
                  <a:lnTo>
                    <a:pt x="4445038" y="22372"/>
                  </a:lnTo>
                  <a:lnTo>
                    <a:pt x="4492246" y="22713"/>
                  </a:lnTo>
                  <a:lnTo>
                    <a:pt x="4539380" y="22945"/>
                  </a:lnTo>
                  <a:lnTo>
                    <a:pt x="4586478" y="23030"/>
                  </a:lnTo>
                  <a:lnTo>
                    <a:pt x="4632655" y="23116"/>
                  </a:lnTo>
                  <a:lnTo>
                    <a:pt x="4678832" y="23347"/>
                  </a:lnTo>
                  <a:lnTo>
                    <a:pt x="4725009" y="23689"/>
                  </a:lnTo>
                  <a:lnTo>
                    <a:pt x="4771186" y="24103"/>
                  </a:lnTo>
                  <a:lnTo>
                    <a:pt x="4817364" y="24554"/>
                  </a:lnTo>
                  <a:lnTo>
                    <a:pt x="4873371" y="25697"/>
                  </a:lnTo>
                  <a:lnTo>
                    <a:pt x="4929378" y="26840"/>
                  </a:lnTo>
                  <a:lnTo>
                    <a:pt x="4985384" y="27983"/>
                  </a:lnTo>
                  <a:lnTo>
                    <a:pt x="5041392" y="29126"/>
                  </a:lnTo>
                  <a:lnTo>
                    <a:pt x="5096256" y="30257"/>
                  </a:lnTo>
                  <a:lnTo>
                    <a:pt x="5151120" y="31317"/>
                  </a:lnTo>
                  <a:lnTo>
                    <a:pt x="5205984" y="32234"/>
                  </a:lnTo>
                  <a:lnTo>
                    <a:pt x="5260848" y="32936"/>
                  </a:lnTo>
                  <a:lnTo>
                    <a:pt x="5315712" y="33377"/>
                  </a:lnTo>
                  <a:lnTo>
                    <a:pt x="5370576" y="33603"/>
                  </a:lnTo>
                  <a:lnTo>
                    <a:pt x="5425440" y="33686"/>
                  </a:lnTo>
                  <a:lnTo>
                    <a:pt x="5480304" y="33698"/>
                  </a:lnTo>
                  <a:lnTo>
                    <a:pt x="5536299" y="33686"/>
                  </a:lnTo>
                  <a:lnTo>
                    <a:pt x="5592222" y="33603"/>
                  </a:lnTo>
                  <a:lnTo>
                    <a:pt x="5648003" y="33377"/>
                  </a:lnTo>
                  <a:lnTo>
                    <a:pt x="5703570" y="32936"/>
                  </a:lnTo>
                  <a:lnTo>
                    <a:pt x="5760017" y="32365"/>
                  </a:lnTo>
                  <a:lnTo>
                    <a:pt x="5816250" y="31793"/>
                  </a:lnTo>
                  <a:lnTo>
                    <a:pt x="5872341" y="31222"/>
                  </a:lnTo>
                  <a:lnTo>
                    <a:pt x="5928360" y="30650"/>
                  </a:lnTo>
                  <a:lnTo>
                    <a:pt x="5982652" y="30091"/>
                  </a:lnTo>
                  <a:lnTo>
                    <a:pt x="6036945" y="29602"/>
                  </a:lnTo>
                  <a:lnTo>
                    <a:pt x="6091237" y="29257"/>
                  </a:lnTo>
                  <a:lnTo>
                    <a:pt x="6145530" y="29126"/>
                  </a:lnTo>
                  <a:lnTo>
                    <a:pt x="6196965" y="29245"/>
                  </a:lnTo>
                  <a:lnTo>
                    <a:pt x="6248400" y="29507"/>
                  </a:lnTo>
                  <a:lnTo>
                    <a:pt x="6299835" y="29769"/>
                  </a:lnTo>
                  <a:lnTo>
                    <a:pt x="6351270" y="29888"/>
                  </a:lnTo>
                  <a:lnTo>
                    <a:pt x="6402014" y="30329"/>
                  </a:lnTo>
                  <a:lnTo>
                    <a:pt x="6452616" y="30555"/>
                  </a:lnTo>
                  <a:lnTo>
                    <a:pt x="6503217" y="30638"/>
                  </a:lnTo>
                  <a:lnTo>
                    <a:pt x="6553961" y="30650"/>
                  </a:lnTo>
                  <a:lnTo>
                    <a:pt x="6600675" y="30400"/>
                  </a:lnTo>
                  <a:lnTo>
                    <a:pt x="6647499" y="29748"/>
                  </a:lnTo>
                  <a:lnTo>
                    <a:pt x="6694358" y="28840"/>
                  </a:lnTo>
                  <a:lnTo>
                    <a:pt x="6741182" y="27822"/>
                  </a:lnTo>
                  <a:lnTo>
                    <a:pt x="6787896" y="26840"/>
                  </a:lnTo>
                  <a:lnTo>
                    <a:pt x="6823198" y="26281"/>
                  </a:lnTo>
                  <a:lnTo>
                    <a:pt x="6858285" y="25792"/>
                  </a:lnTo>
                  <a:lnTo>
                    <a:pt x="6893230" y="25447"/>
                  </a:lnTo>
                  <a:lnTo>
                    <a:pt x="6928104" y="25316"/>
                  </a:lnTo>
                  <a:lnTo>
                    <a:pt x="6949951" y="25221"/>
                  </a:lnTo>
                  <a:lnTo>
                    <a:pt x="6994219" y="25316"/>
                  </a:lnTo>
                  <a:lnTo>
                    <a:pt x="7036688" y="28555"/>
                  </a:lnTo>
                  <a:lnTo>
                    <a:pt x="7057644" y="32936"/>
                  </a:lnTo>
                  <a:lnTo>
                    <a:pt x="7058406" y="32936"/>
                  </a:lnTo>
                  <a:lnTo>
                    <a:pt x="7059168" y="32936"/>
                  </a:lnTo>
                  <a:lnTo>
                    <a:pt x="7051059" y="32508"/>
                  </a:lnTo>
                  <a:lnTo>
                    <a:pt x="7043451" y="31222"/>
                  </a:lnTo>
                  <a:lnTo>
                    <a:pt x="7035700" y="29079"/>
                  </a:lnTo>
                  <a:lnTo>
                    <a:pt x="7027164" y="26078"/>
                  </a:lnTo>
                  <a:lnTo>
                    <a:pt x="7021318" y="23792"/>
                  </a:lnTo>
                  <a:lnTo>
                    <a:pt x="7015257" y="21506"/>
                  </a:lnTo>
                  <a:lnTo>
                    <a:pt x="7009054" y="19220"/>
                  </a:lnTo>
                  <a:lnTo>
                    <a:pt x="7002780" y="1693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22" name="Google Shape;4022;p70"/>
            <p:cNvGrpSpPr/>
            <p:nvPr/>
          </p:nvGrpSpPr>
          <p:grpSpPr>
            <a:xfrm>
              <a:off x="4742687" y="4102608"/>
              <a:ext cx="948436" cy="211963"/>
              <a:chOff x="4742687" y="4102608"/>
              <a:chExt cx="948436" cy="211963"/>
            </a:xfrm>
          </p:grpSpPr>
          <p:sp>
            <p:nvSpPr>
              <p:cNvPr id="4023" name="Google Shape;4023;p70"/>
              <p:cNvSpPr/>
              <p:nvPr/>
            </p:nvSpPr>
            <p:spPr>
              <a:xfrm>
                <a:off x="4799837" y="4124706"/>
                <a:ext cx="8889" cy="174625"/>
              </a:xfrm>
              <a:custGeom>
                <a:rect b="b" l="l" r="r" t="t"/>
                <a:pathLst>
                  <a:path extrusionOk="0" h="174625" w="8889">
                    <a:moveTo>
                      <a:pt x="6096" y="0"/>
                    </a:moveTo>
                    <a:lnTo>
                      <a:pt x="7096" y="13608"/>
                    </a:lnTo>
                    <a:lnTo>
                      <a:pt x="7810" y="27146"/>
                    </a:lnTo>
                    <a:lnTo>
                      <a:pt x="8239" y="40826"/>
                    </a:lnTo>
                    <a:lnTo>
                      <a:pt x="8382" y="54864"/>
                    </a:lnTo>
                    <a:lnTo>
                      <a:pt x="8346" y="70746"/>
                    </a:lnTo>
                    <a:lnTo>
                      <a:pt x="8096" y="86487"/>
                    </a:lnTo>
                    <a:lnTo>
                      <a:pt x="7417" y="102227"/>
                    </a:lnTo>
                    <a:lnTo>
                      <a:pt x="6096" y="118110"/>
                    </a:lnTo>
                    <a:lnTo>
                      <a:pt x="4953" y="129539"/>
                    </a:lnTo>
                    <a:lnTo>
                      <a:pt x="3810" y="140970"/>
                    </a:lnTo>
                    <a:lnTo>
                      <a:pt x="2667" y="152400"/>
                    </a:lnTo>
                    <a:lnTo>
                      <a:pt x="1524" y="163830"/>
                    </a:lnTo>
                    <a:lnTo>
                      <a:pt x="1524" y="164592"/>
                    </a:lnTo>
                    <a:lnTo>
                      <a:pt x="1524" y="174498"/>
                    </a:lnTo>
                    <a:lnTo>
                      <a:pt x="0" y="173736"/>
                    </a:lnTo>
                    <a:lnTo>
                      <a:pt x="0" y="172974"/>
                    </a:lnTo>
                    <a:lnTo>
                      <a:pt x="0" y="172212"/>
                    </a:lnTo>
                    <a:lnTo>
                      <a:pt x="0" y="171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4" name="Google Shape;4024;p70"/>
              <p:cNvSpPr/>
              <p:nvPr/>
            </p:nvSpPr>
            <p:spPr>
              <a:xfrm>
                <a:off x="4742687" y="4132326"/>
                <a:ext cx="147954" cy="182245"/>
              </a:xfrm>
              <a:custGeom>
                <a:rect b="b" l="l" r="r" t="t"/>
                <a:pathLst>
                  <a:path extrusionOk="0" h="182245" w="147954">
                    <a:moveTo>
                      <a:pt x="0" y="6858"/>
                    </a:moveTo>
                    <a:lnTo>
                      <a:pt x="11084" y="4179"/>
                    </a:lnTo>
                    <a:lnTo>
                      <a:pt x="21812" y="2000"/>
                    </a:lnTo>
                    <a:lnTo>
                      <a:pt x="32682" y="535"/>
                    </a:lnTo>
                    <a:lnTo>
                      <a:pt x="44196" y="0"/>
                    </a:lnTo>
                    <a:lnTo>
                      <a:pt x="59340" y="381"/>
                    </a:lnTo>
                    <a:lnTo>
                      <a:pt x="101346" y="10668"/>
                    </a:lnTo>
                    <a:lnTo>
                      <a:pt x="134564" y="35635"/>
                    </a:lnTo>
                    <a:lnTo>
                      <a:pt x="147732" y="70104"/>
                    </a:lnTo>
                    <a:lnTo>
                      <a:pt x="146673" y="81748"/>
                    </a:lnTo>
                    <a:lnTo>
                      <a:pt x="123634" y="122301"/>
                    </a:lnTo>
                    <a:lnTo>
                      <a:pt x="87010" y="157126"/>
                    </a:lnTo>
                    <a:lnTo>
                      <a:pt x="48006" y="180594"/>
                    </a:lnTo>
                    <a:lnTo>
                      <a:pt x="41910" y="182118"/>
                    </a:lnTo>
                    <a:lnTo>
                      <a:pt x="37338" y="182118"/>
                    </a:lnTo>
                    <a:lnTo>
                      <a:pt x="32004" y="180594"/>
                    </a:lnTo>
                    <a:lnTo>
                      <a:pt x="32004" y="171450"/>
                    </a:lnTo>
                    <a:lnTo>
                      <a:pt x="32766" y="171450"/>
                    </a:lnTo>
                    <a:lnTo>
                      <a:pt x="36576" y="1623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5" name="Google Shape;4025;p70"/>
              <p:cNvSpPr/>
              <p:nvPr/>
            </p:nvSpPr>
            <p:spPr>
              <a:xfrm>
                <a:off x="4935473" y="4192524"/>
                <a:ext cx="8889" cy="74929"/>
              </a:xfrm>
              <a:custGeom>
                <a:rect b="b" l="l" r="r" t="t"/>
                <a:pathLst>
                  <a:path extrusionOk="0" h="74929" w="8889">
                    <a:moveTo>
                      <a:pt x="0" y="0"/>
                    </a:moveTo>
                    <a:lnTo>
                      <a:pt x="1821" y="10298"/>
                    </a:lnTo>
                    <a:lnTo>
                      <a:pt x="3714" y="20669"/>
                    </a:lnTo>
                    <a:lnTo>
                      <a:pt x="5464" y="31182"/>
                    </a:lnTo>
                    <a:lnTo>
                      <a:pt x="8382" y="71628"/>
                    </a:lnTo>
                    <a:lnTo>
                      <a:pt x="8382" y="72390"/>
                    </a:lnTo>
                    <a:lnTo>
                      <a:pt x="8382" y="73914"/>
                    </a:lnTo>
                    <a:lnTo>
                      <a:pt x="8382" y="746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6" name="Google Shape;4026;p70"/>
              <p:cNvSpPr/>
              <p:nvPr/>
            </p:nvSpPr>
            <p:spPr>
              <a:xfrm>
                <a:off x="4914899" y="4126230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7" name="Google Shape;4027;p70"/>
              <p:cNvSpPr/>
              <p:nvPr/>
            </p:nvSpPr>
            <p:spPr>
              <a:xfrm>
                <a:off x="4983194" y="4174236"/>
                <a:ext cx="62864" cy="97154"/>
              </a:xfrm>
              <a:custGeom>
                <a:rect b="b" l="l" r="r" t="t"/>
                <a:pathLst>
                  <a:path extrusionOk="0" h="97154" w="62864">
                    <a:moveTo>
                      <a:pt x="36861" y="3048"/>
                    </a:moveTo>
                    <a:lnTo>
                      <a:pt x="29241" y="2286"/>
                    </a:lnTo>
                    <a:lnTo>
                      <a:pt x="20859" y="0"/>
                    </a:lnTo>
                    <a:lnTo>
                      <a:pt x="13239" y="0"/>
                    </a:lnTo>
                    <a:lnTo>
                      <a:pt x="0" y="24003"/>
                    </a:lnTo>
                    <a:lnTo>
                      <a:pt x="845" y="31027"/>
                    </a:lnTo>
                    <a:lnTo>
                      <a:pt x="36087" y="54733"/>
                    </a:lnTo>
                    <a:lnTo>
                      <a:pt x="42862" y="55911"/>
                    </a:lnTo>
                    <a:lnTo>
                      <a:pt x="49494" y="57519"/>
                    </a:lnTo>
                    <a:lnTo>
                      <a:pt x="55911" y="60198"/>
                    </a:lnTo>
                    <a:lnTo>
                      <a:pt x="62769" y="63246"/>
                    </a:lnTo>
                    <a:lnTo>
                      <a:pt x="59721" y="71628"/>
                    </a:lnTo>
                    <a:lnTo>
                      <a:pt x="27408" y="93987"/>
                    </a:lnTo>
                    <a:lnTo>
                      <a:pt x="17049" y="96774"/>
                    </a:lnTo>
                    <a:lnTo>
                      <a:pt x="9227" y="96262"/>
                    </a:lnTo>
                    <a:lnTo>
                      <a:pt x="5333" y="92106"/>
                    </a:lnTo>
                    <a:lnTo>
                      <a:pt x="3869" y="85522"/>
                    </a:lnTo>
                    <a:lnTo>
                      <a:pt x="3333" y="777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8" name="Google Shape;4028;p70"/>
              <p:cNvSpPr/>
              <p:nvPr/>
            </p:nvSpPr>
            <p:spPr>
              <a:xfrm>
                <a:off x="5074157" y="4136898"/>
                <a:ext cx="8889" cy="113664"/>
              </a:xfrm>
              <a:custGeom>
                <a:rect b="b" l="l" r="r" t="t"/>
                <a:pathLst>
                  <a:path extrusionOk="0" h="113664" w="8889">
                    <a:moveTo>
                      <a:pt x="0" y="0"/>
                    </a:moveTo>
                    <a:lnTo>
                      <a:pt x="4572" y="48768"/>
                    </a:lnTo>
                    <a:lnTo>
                      <a:pt x="5000" y="86808"/>
                    </a:lnTo>
                    <a:lnTo>
                      <a:pt x="5334" y="99822"/>
                    </a:lnTo>
                    <a:lnTo>
                      <a:pt x="5334" y="106680"/>
                    </a:lnTo>
                    <a:lnTo>
                      <a:pt x="6096" y="107442"/>
                    </a:lnTo>
                    <a:lnTo>
                      <a:pt x="8382" y="1135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29" name="Google Shape;4029;p70"/>
              <p:cNvSpPr/>
              <p:nvPr/>
            </p:nvSpPr>
            <p:spPr>
              <a:xfrm>
                <a:off x="5067299" y="4185666"/>
                <a:ext cx="142239" cy="71120"/>
              </a:xfrm>
              <a:custGeom>
                <a:rect b="b" l="l" r="r" t="t"/>
                <a:pathLst>
                  <a:path extrusionOk="0" h="71120" w="142239">
                    <a:moveTo>
                      <a:pt x="0" y="22098"/>
                    </a:moveTo>
                    <a:lnTo>
                      <a:pt x="38100" y="6858"/>
                    </a:lnTo>
                    <a:lnTo>
                      <a:pt x="76200" y="19812"/>
                    </a:lnTo>
                    <a:lnTo>
                      <a:pt x="75438" y="58674"/>
                    </a:lnTo>
                    <a:lnTo>
                      <a:pt x="68580" y="63246"/>
                    </a:lnTo>
                    <a:lnTo>
                      <a:pt x="65532" y="59436"/>
                    </a:lnTo>
                    <a:lnTo>
                      <a:pt x="74199" y="20383"/>
                    </a:lnTo>
                    <a:lnTo>
                      <a:pt x="96774" y="1524"/>
                    </a:lnTo>
                    <a:lnTo>
                      <a:pt x="105918" y="0"/>
                    </a:lnTo>
                    <a:lnTo>
                      <a:pt x="107442" y="9144"/>
                    </a:lnTo>
                    <a:lnTo>
                      <a:pt x="109728" y="15240"/>
                    </a:lnTo>
                    <a:lnTo>
                      <a:pt x="111644" y="24395"/>
                    </a:lnTo>
                    <a:lnTo>
                      <a:pt x="113061" y="33623"/>
                    </a:lnTo>
                    <a:lnTo>
                      <a:pt x="114335" y="42993"/>
                    </a:lnTo>
                    <a:lnTo>
                      <a:pt x="115823" y="52578"/>
                    </a:lnTo>
                    <a:lnTo>
                      <a:pt x="116586" y="58674"/>
                    </a:lnTo>
                    <a:lnTo>
                      <a:pt x="118110" y="69342"/>
                    </a:lnTo>
                    <a:lnTo>
                      <a:pt x="125730" y="70866"/>
                    </a:lnTo>
                    <a:lnTo>
                      <a:pt x="132302" y="70151"/>
                    </a:lnTo>
                    <a:lnTo>
                      <a:pt x="136588" y="65151"/>
                    </a:lnTo>
                    <a:lnTo>
                      <a:pt x="139446" y="58435"/>
                    </a:lnTo>
                    <a:lnTo>
                      <a:pt x="141732" y="5257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0" name="Google Shape;4030;p70"/>
              <p:cNvSpPr/>
              <p:nvPr/>
            </p:nvSpPr>
            <p:spPr>
              <a:xfrm>
                <a:off x="5150357" y="412927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1" name="Google Shape;4031;p70"/>
              <p:cNvSpPr/>
              <p:nvPr/>
            </p:nvSpPr>
            <p:spPr>
              <a:xfrm>
                <a:off x="5247893" y="4136898"/>
                <a:ext cx="59689" cy="118110"/>
              </a:xfrm>
              <a:custGeom>
                <a:rect b="b" l="l" r="r" t="t"/>
                <a:pathLst>
                  <a:path extrusionOk="0" h="118110" w="59689">
                    <a:moveTo>
                      <a:pt x="0" y="0"/>
                    </a:moveTo>
                    <a:lnTo>
                      <a:pt x="1524" y="47244"/>
                    </a:lnTo>
                    <a:lnTo>
                      <a:pt x="2655" y="56507"/>
                    </a:lnTo>
                    <a:lnTo>
                      <a:pt x="3714" y="65913"/>
                    </a:lnTo>
                    <a:lnTo>
                      <a:pt x="4631" y="75318"/>
                    </a:lnTo>
                    <a:lnTo>
                      <a:pt x="5334" y="84582"/>
                    </a:lnTo>
                    <a:lnTo>
                      <a:pt x="6096" y="88392"/>
                    </a:lnTo>
                    <a:lnTo>
                      <a:pt x="6096" y="92964"/>
                    </a:lnTo>
                    <a:lnTo>
                      <a:pt x="6858" y="96774"/>
                    </a:lnTo>
                    <a:lnTo>
                      <a:pt x="6858" y="90678"/>
                    </a:lnTo>
                    <a:lnTo>
                      <a:pt x="6096" y="86106"/>
                    </a:lnTo>
                    <a:lnTo>
                      <a:pt x="8382" y="80010"/>
                    </a:lnTo>
                    <a:lnTo>
                      <a:pt x="47910" y="59697"/>
                    </a:lnTo>
                    <a:lnTo>
                      <a:pt x="53340" y="60959"/>
                    </a:lnTo>
                    <a:lnTo>
                      <a:pt x="59436" y="64769"/>
                    </a:lnTo>
                    <a:lnTo>
                      <a:pt x="57150" y="77723"/>
                    </a:lnTo>
                    <a:lnTo>
                      <a:pt x="28194" y="112014"/>
                    </a:lnTo>
                    <a:lnTo>
                      <a:pt x="22098" y="116586"/>
                    </a:lnTo>
                    <a:lnTo>
                      <a:pt x="18288" y="1181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2" name="Google Shape;4032;p70"/>
              <p:cNvSpPr/>
              <p:nvPr/>
            </p:nvSpPr>
            <p:spPr>
              <a:xfrm>
                <a:off x="5341143" y="4174236"/>
                <a:ext cx="78739" cy="75564"/>
              </a:xfrm>
              <a:custGeom>
                <a:rect b="b" l="l" r="r" t="t"/>
                <a:pathLst>
                  <a:path extrusionOk="0" h="75564" w="78739">
                    <a:moveTo>
                      <a:pt x="1238" y="5334"/>
                    </a:moveTo>
                    <a:lnTo>
                      <a:pt x="726" y="19300"/>
                    </a:lnTo>
                    <a:lnTo>
                      <a:pt x="0" y="34194"/>
                    </a:lnTo>
                    <a:lnTo>
                      <a:pt x="273" y="48946"/>
                    </a:lnTo>
                    <a:lnTo>
                      <a:pt x="2762" y="62484"/>
                    </a:lnTo>
                    <a:lnTo>
                      <a:pt x="5048" y="69342"/>
                    </a:lnTo>
                    <a:lnTo>
                      <a:pt x="12668" y="75438"/>
                    </a:lnTo>
                    <a:lnTo>
                      <a:pt x="19526" y="70866"/>
                    </a:lnTo>
                    <a:lnTo>
                      <a:pt x="38171" y="30408"/>
                    </a:lnTo>
                    <a:lnTo>
                      <a:pt x="40100" y="5334"/>
                    </a:lnTo>
                    <a:lnTo>
                      <a:pt x="40100" y="2286"/>
                    </a:lnTo>
                    <a:lnTo>
                      <a:pt x="40100" y="1524"/>
                    </a:lnTo>
                    <a:lnTo>
                      <a:pt x="40100" y="0"/>
                    </a:lnTo>
                    <a:lnTo>
                      <a:pt x="42386" y="3810"/>
                    </a:lnTo>
                    <a:lnTo>
                      <a:pt x="44672" y="9144"/>
                    </a:lnTo>
                    <a:lnTo>
                      <a:pt x="46196" y="14478"/>
                    </a:lnTo>
                    <a:lnTo>
                      <a:pt x="48267" y="21895"/>
                    </a:lnTo>
                    <a:lnTo>
                      <a:pt x="50196" y="29241"/>
                    </a:lnTo>
                    <a:lnTo>
                      <a:pt x="52411" y="36445"/>
                    </a:lnTo>
                    <a:lnTo>
                      <a:pt x="55340" y="43434"/>
                    </a:lnTo>
                    <a:lnTo>
                      <a:pt x="58388" y="48768"/>
                    </a:lnTo>
                    <a:lnTo>
                      <a:pt x="66008" y="54102"/>
                    </a:lnTo>
                    <a:lnTo>
                      <a:pt x="72104" y="49530"/>
                    </a:lnTo>
                    <a:lnTo>
                      <a:pt x="74390" y="48006"/>
                    </a:lnTo>
                    <a:lnTo>
                      <a:pt x="75914" y="46482"/>
                    </a:lnTo>
                    <a:lnTo>
                      <a:pt x="78200" y="441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3" name="Google Shape;4033;p70"/>
              <p:cNvSpPr/>
              <p:nvPr/>
            </p:nvSpPr>
            <p:spPr>
              <a:xfrm>
                <a:off x="5436107" y="4126992"/>
                <a:ext cx="7620" cy="105410"/>
              </a:xfrm>
              <a:custGeom>
                <a:rect b="b" l="l" r="r" t="t"/>
                <a:pathLst>
                  <a:path extrusionOk="0" h="105410" w="7620">
                    <a:moveTo>
                      <a:pt x="0" y="0"/>
                    </a:moveTo>
                    <a:lnTo>
                      <a:pt x="1571" y="10739"/>
                    </a:lnTo>
                    <a:lnTo>
                      <a:pt x="2857" y="21336"/>
                    </a:lnTo>
                    <a:lnTo>
                      <a:pt x="3857" y="31932"/>
                    </a:lnTo>
                    <a:lnTo>
                      <a:pt x="4572" y="42672"/>
                    </a:lnTo>
                    <a:lnTo>
                      <a:pt x="4357" y="54090"/>
                    </a:lnTo>
                    <a:lnTo>
                      <a:pt x="4000" y="65436"/>
                    </a:lnTo>
                    <a:lnTo>
                      <a:pt x="3929" y="76640"/>
                    </a:lnTo>
                    <a:lnTo>
                      <a:pt x="4572" y="87630"/>
                    </a:lnTo>
                    <a:lnTo>
                      <a:pt x="5334" y="93726"/>
                    </a:lnTo>
                    <a:lnTo>
                      <a:pt x="6096" y="99060"/>
                    </a:lnTo>
                    <a:lnTo>
                      <a:pt x="7620" y="10515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4" name="Google Shape;4034;p70"/>
              <p:cNvSpPr/>
              <p:nvPr/>
            </p:nvSpPr>
            <p:spPr>
              <a:xfrm>
                <a:off x="5425439" y="4175760"/>
                <a:ext cx="71120" cy="59054"/>
              </a:xfrm>
              <a:custGeom>
                <a:rect b="b" l="l" r="r" t="t"/>
                <a:pathLst>
                  <a:path extrusionOk="0" h="59054" w="71120">
                    <a:moveTo>
                      <a:pt x="0" y="33527"/>
                    </a:moveTo>
                    <a:lnTo>
                      <a:pt x="32099" y="4190"/>
                    </a:lnTo>
                    <a:lnTo>
                      <a:pt x="53339" y="0"/>
                    </a:lnTo>
                    <a:lnTo>
                      <a:pt x="55625" y="1523"/>
                    </a:lnTo>
                    <a:lnTo>
                      <a:pt x="57912" y="8381"/>
                    </a:lnTo>
                    <a:lnTo>
                      <a:pt x="60198" y="16763"/>
                    </a:lnTo>
                    <a:lnTo>
                      <a:pt x="60198" y="25145"/>
                    </a:lnTo>
                    <a:lnTo>
                      <a:pt x="61722" y="32765"/>
                    </a:lnTo>
                    <a:lnTo>
                      <a:pt x="62484" y="39623"/>
                    </a:lnTo>
                    <a:lnTo>
                      <a:pt x="64008" y="47243"/>
                    </a:lnTo>
                    <a:lnTo>
                      <a:pt x="66294" y="53339"/>
                    </a:lnTo>
                    <a:lnTo>
                      <a:pt x="67818" y="58673"/>
                    </a:lnTo>
                    <a:lnTo>
                      <a:pt x="67818" y="55625"/>
                    </a:lnTo>
                    <a:lnTo>
                      <a:pt x="70866" y="563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5" name="Google Shape;4035;p70"/>
              <p:cNvSpPr/>
              <p:nvPr/>
            </p:nvSpPr>
            <p:spPr>
              <a:xfrm>
                <a:off x="5478779" y="410260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6" name="Google Shape;4036;p70"/>
              <p:cNvSpPr/>
              <p:nvPr/>
            </p:nvSpPr>
            <p:spPr>
              <a:xfrm>
                <a:off x="5522904" y="4168140"/>
                <a:ext cx="46989" cy="70485"/>
              </a:xfrm>
              <a:custGeom>
                <a:rect b="b" l="l" r="r" t="t"/>
                <a:pathLst>
                  <a:path extrusionOk="0" h="70485" w="46989">
                    <a:moveTo>
                      <a:pt x="9215" y="3810"/>
                    </a:moveTo>
                    <a:lnTo>
                      <a:pt x="71" y="41910"/>
                    </a:lnTo>
                    <a:lnTo>
                      <a:pt x="0" y="49184"/>
                    </a:lnTo>
                    <a:lnTo>
                      <a:pt x="642" y="56673"/>
                    </a:lnTo>
                    <a:lnTo>
                      <a:pt x="3286" y="63448"/>
                    </a:lnTo>
                    <a:lnTo>
                      <a:pt x="9215" y="68580"/>
                    </a:lnTo>
                    <a:lnTo>
                      <a:pt x="16799" y="70342"/>
                    </a:lnTo>
                    <a:lnTo>
                      <a:pt x="23598" y="68389"/>
                    </a:lnTo>
                    <a:lnTo>
                      <a:pt x="45517" y="33051"/>
                    </a:lnTo>
                    <a:lnTo>
                      <a:pt x="46553" y="23622"/>
                    </a:lnTo>
                    <a:lnTo>
                      <a:pt x="46553" y="13716"/>
                    </a:lnTo>
                    <a:lnTo>
                      <a:pt x="42743" y="7620"/>
                    </a:lnTo>
                    <a:lnTo>
                      <a:pt x="34361" y="3810"/>
                    </a:lnTo>
                    <a:lnTo>
                      <a:pt x="30551" y="2286"/>
                    </a:lnTo>
                    <a:lnTo>
                      <a:pt x="25979" y="1524"/>
                    </a:lnTo>
                    <a:lnTo>
                      <a:pt x="22169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37" name="Google Shape;4037;p70"/>
              <p:cNvSpPr/>
              <p:nvPr/>
            </p:nvSpPr>
            <p:spPr>
              <a:xfrm>
                <a:off x="5602223" y="4153662"/>
                <a:ext cx="88900" cy="89535"/>
              </a:xfrm>
              <a:custGeom>
                <a:rect b="b" l="l" r="r" t="t"/>
                <a:pathLst>
                  <a:path extrusionOk="0" h="89535" w="88900">
                    <a:moveTo>
                      <a:pt x="3810" y="13715"/>
                    </a:moveTo>
                    <a:lnTo>
                      <a:pt x="3000" y="25026"/>
                    </a:lnTo>
                    <a:lnTo>
                      <a:pt x="1905" y="36194"/>
                    </a:lnTo>
                    <a:lnTo>
                      <a:pt x="809" y="47363"/>
                    </a:lnTo>
                    <a:lnTo>
                      <a:pt x="0" y="58673"/>
                    </a:lnTo>
                    <a:lnTo>
                      <a:pt x="0" y="64007"/>
                    </a:lnTo>
                    <a:lnTo>
                      <a:pt x="0" y="69341"/>
                    </a:lnTo>
                    <a:lnTo>
                      <a:pt x="0" y="74675"/>
                    </a:lnTo>
                    <a:lnTo>
                      <a:pt x="3048" y="70103"/>
                    </a:lnTo>
                    <a:lnTo>
                      <a:pt x="4572" y="65531"/>
                    </a:lnTo>
                    <a:lnTo>
                      <a:pt x="5334" y="57911"/>
                    </a:lnTo>
                    <a:lnTo>
                      <a:pt x="6703" y="44898"/>
                    </a:lnTo>
                    <a:lnTo>
                      <a:pt x="17526" y="6857"/>
                    </a:lnTo>
                    <a:lnTo>
                      <a:pt x="37349" y="0"/>
                    </a:lnTo>
                    <a:lnTo>
                      <a:pt x="44196" y="761"/>
                    </a:lnTo>
                    <a:lnTo>
                      <a:pt x="78486" y="21335"/>
                    </a:lnTo>
                    <a:lnTo>
                      <a:pt x="88392" y="57149"/>
                    </a:lnTo>
                    <a:lnTo>
                      <a:pt x="86522" y="66972"/>
                    </a:lnTo>
                    <a:lnTo>
                      <a:pt x="83153" y="75152"/>
                    </a:lnTo>
                    <a:lnTo>
                      <a:pt x="78212" y="82331"/>
                    </a:lnTo>
                    <a:lnTo>
                      <a:pt x="71628" y="891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38" name="Google Shape;4038;p7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65316" y="4123918"/>
              <a:ext cx="213815" cy="183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9" name="Google Shape;4039;p7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590798" y="4138396"/>
              <a:ext cx="273323" cy="132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0" name="Google Shape;4040;p7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18400" y="4098772"/>
              <a:ext cx="131114" cy="134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41" name="Google Shape;4041;p70"/>
            <p:cNvGrpSpPr/>
            <p:nvPr/>
          </p:nvGrpSpPr>
          <p:grpSpPr>
            <a:xfrm>
              <a:off x="7421854" y="4075912"/>
              <a:ext cx="229317" cy="179120"/>
              <a:chOff x="7421854" y="4075912"/>
              <a:chExt cx="229317" cy="179120"/>
            </a:xfrm>
          </p:grpSpPr>
          <p:pic>
            <p:nvPicPr>
              <p:cNvPr id="4042" name="Google Shape;4042;p7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421854" y="4115536"/>
                <a:ext cx="87680" cy="96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3" name="Google Shape;4043;p7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35392" y="4075912"/>
                <a:ext cx="115779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44" name="Google Shape;4044;p70"/>
            <p:cNvSpPr/>
            <p:nvPr/>
          </p:nvSpPr>
          <p:spPr>
            <a:xfrm>
              <a:off x="7711440" y="3982211"/>
              <a:ext cx="79375" cy="243204"/>
            </a:xfrm>
            <a:custGeom>
              <a:rect b="b" l="l" r="r" t="t"/>
              <a:pathLst>
                <a:path extrusionOk="0" h="243204" w="79375">
                  <a:moveTo>
                    <a:pt x="15240" y="0"/>
                  </a:moveTo>
                  <a:lnTo>
                    <a:pt x="53340" y="34290"/>
                  </a:lnTo>
                  <a:lnTo>
                    <a:pt x="73806" y="84117"/>
                  </a:lnTo>
                  <a:lnTo>
                    <a:pt x="78878" y="120931"/>
                  </a:lnTo>
                  <a:lnTo>
                    <a:pt x="78581" y="139541"/>
                  </a:lnTo>
                  <a:lnTo>
                    <a:pt x="60233" y="191928"/>
                  </a:lnTo>
                  <a:lnTo>
                    <a:pt x="36016" y="221551"/>
                  </a:lnTo>
                  <a:lnTo>
                    <a:pt x="10668" y="240029"/>
                  </a:lnTo>
                  <a:lnTo>
                    <a:pt x="7620" y="242315"/>
                  </a:lnTo>
                  <a:lnTo>
                    <a:pt x="0" y="24307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45" name="Google Shape;4045;p70"/>
            <p:cNvGrpSpPr/>
            <p:nvPr/>
          </p:nvGrpSpPr>
          <p:grpSpPr>
            <a:xfrm>
              <a:off x="7155668" y="3736822"/>
              <a:ext cx="352342" cy="590575"/>
              <a:chOff x="7155668" y="3736822"/>
              <a:chExt cx="352342" cy="590575"/>
            </a:xfrm>
          </p:grpSpPr>
          <p:sp>
            <p:nvSpPr>
              <p:cNvPr id="4046" name="Google Shape;4046;p70"/>
              <p:cNvSpPr/>
              <p:nvPr/>
            </p:nvSpPr>
            <p:spPr>
              <a:xfrm>
                <a:off x="7155668" y="4087368"/>
                <a:ext cx="94615" cy="240029"/>
              </a:xfrm>
              <a:custGeom>
                <a:rect b="b" l="l" r="r" t="t"/>
                <a:pathLst>
                  <a:path extrusionOk="0" h="240029" w="94615">
                    <a:moveTo>
                      <a:pt x="17037" y="0"/>
                    </a:moveTo>
                    <a:lnTo>
                      <a:pt x="5679" y="44684"/>
                    </a:lnTo>
                    <a:lnTo>
                      <a:pt x="369" y="102965"/>
                    </a:lnTo>
                    <a:lnTo>
                      <a:pt x="0" y="124598"/>
                    </a:lnTo>
                    <a:lnTo>
                      <a:pt x="273" y="146304"/>
                    </a:lnTo>
                    <a:lnTo>
                      <a:pt x="12382" y="201382"/>
                    </a:lnTo>
                    <a:lnTo>
                      <a:pt x="43136" y="235839"/>
                    </a:lnTo>
                    <a:lnTo>
                      <a:pt x="69615" y="240029"/>
                    </a:lnTo>
                    <a:lnTo>
                      <a:pt x="77926" y="237017"/>
                    </a:lnTo>
                    <a:lnTo>
                      <a:pt x="84093" y="234219"/>
                    </a:lnTo>
                    <a:lnTo>
                      <a:pt x="89118" y="230707"/>
                    </a:lnTo>
                    <a:lnTo>
                      <a:pt x="93999" y="22555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047" name="Google Shape;4047;p7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81646" y="3736822"/>
                <a:ext cx="226364" cy="333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48" name="Google Shape;4048;p7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19212" y="3848074"/>
              <a:ext cx="115874" cy="144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9" name="Google Shape;4049;p7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1998" y="3715450"/>
              <a:ext cx="422935" cy="253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50" name="Google Shape;4050;p70"/>
            <p:cNvGrpSpPr/>
            <p:nvPr/>
          </p:nvGrpSpPr>
          <p:grpSpPr>
            <a:xfrm>
              <a:off x="6486143" y="4501896"/>
              <a:ext cx="382656" cy="179094"/>
              <a:chOff x="6486143" y="4501896"/>
              <a:chExt cx="382656" cy="179094"/>
            </a:xfrm>
          </p:grpSpPr>
          <p:sp>
            <p:nvSpPr>
              <p:cNvPr id="4051" name="Google Shape;4051;p70"/>
              <p:cNvSpPr/>
              <p:nvPr/>
            </p:nvSpPr>
            <p:spPr>
              <a:xfrm>
                <a:off x="6486143" y="4501896"/>
                <a:ext cx="319404" cy="135254"/>
              </a:xfrm>
              <a:custGeom>
                <a:rect b="b" l="l" r="r" t="t"/>
                <a:pathLst>
                  <a:path extrusionOk="0" h="135254" w="319404">
                    <a:moveTo>
                      <a:pt x="0" y="0"/>
                    </a:moveTo>
                    <a:lnTo>
                      <a:pt x="11144" y="49934"/>
                    </a:lnTo>
                    <a:lnTo>
                      <a:pt x="42576" y="96107"/>
                    </a:lnTo>
                    <a:lnTo>
                      <a:pt x="88594" y="127373"/>
                    </a:lnTo>
                    <a:lnTo>
                      <a:pt x="142494" y="134873"/>
                    </a:lnTo>
                    <a:lnTo>
                      <a:pt x="164544" y="134600"/>
                    </a:lnTo>
                    <a:lnTo>
                      <a:pt x="186309" y="133826"/>
                    </a:lnTo>
                    <a:lnTo>
                      <a:pt x="208073" y="132623"/>
                    </a:lnTo>
                    <a:lnTo>
                      <a:pt x="230124" y="131063"/>
                    </a:lnTo>
                    <a:lnTo>
                      <a:pt x="247828" y="129563"/>
                    </a:lnTo>
                    <a:lnTo>
                      <a:pt x="265461" y="128206"/>
                    </a:lnTo>
                    <a:lnTo>
                      <a:pt x="282952" y="126563"/>
                    </a:lnTo>
                    <a:lnTo>
                      <a:pt x="300228" y="124205"/>
                    </a:lnTo>
                    <a:lnTo>
                      <a:pt x="310134" y="122681"/>
                    </a:lnTo>
                    <a:lnTo>
                      <a:pt x="313182" y="121919"/>
                    </a:lnTo>
                    <a:lnTo>
                      <a:pt x="319278" y="1196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052" name="Google Shape;4052;p7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68820" y="4565116"/>
                <a:ext cx="99979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3" name="Google Shape;4053;p70"/>
            <p:cNvGrpSpPr/>
            <p:nvPr/>
          </p:nvGrpSpPr>
          <p:grpSpPr>
            <a:xfrm>
              <a:off x="7169658" y="4635246"/>
              <a:ext cx="568069" cy="128270"/>
              <a:chOff x="7169658" y="4635246"/>
              <a:chExt cx="568069" cy="128270"/>
            </a:xfrm>
          </p:grpSpPr>
          <p:sp>
            <p:nvSpPr>
              <p:cNvPr id="4054" name="Google Shape;4054;p70"/>
              <p:cNvSpPr/>
              <p:nvPr/>
            </p:nvSpPr>
            <p:spPr>
              <a:xfrm>
                <a:off x="7169658" y="4658106"/>
                <a:ext cx="95250" cy="105410"/>
              </a:xfrm>
              <a:custGeom>
                <a:rect b="b" l="l" r="r" t="t"/>
                <a:pathLst>
                  <a:path extrusionOk="0" h="105410" w="95250">
                    <a:moveTo>
                      <a:pt x="0" y="0"/>
                    </a:moveTo>
                    <a:lnTo>
                      <a:pt x="2488" y="16002"/>
                    </a:lnTo>
                    <a:lnTo>
                      <a:pt x="4476" y="32004"/>
                    </a:lnTo>
                    <a:lnTo>
                      <a:pt x="6322" y="48006"/>
                    </a:lnTo>
                    <a:lnTo>
                      <a:pt x="8382" y="64008"/>
                    </a:lnTo>
                    <a:lnTo>
                      <a:pt x="22098" y="102870"/>
                    </a:lnTo>
                    <a:lnTo>
                      <a:pt x="28944" y="104941"/>
                    </a:lnTo>
                    <a:lnTo>
                      <a:pt x="34575" y="102298"/>
                    </a:lnTo>
                    <a:lnTo>
                      <a:pt x="53268" y="57578"/>
                    </a:lnTo>
                    <a:lnTo>
                      <a:pt x="56388" y="38100"/>
                    </a:lnTo>
                    <a:lnTo>
                      <a:pt x="57912" y="30480"/>
                    </a:lnTo>
                    <a:lnTo>
                      <a:pt x="58674" y="22860"/>
                    </a:lnTo>
                    <a:lnTo>
                      <a:pt x="60198" y="26670"/>
                    </a:lnTo>
                    <a:lnTo>
                      <a:pt x="61722" y="34290"/>
                    </a:lnTo>
                    <a:lnTo>
                      <a:pt x="63246" y="39624"/>
                    </a:lnTo>
                    <a:lnTo>
                      <a:pt x="76962" y="80010"/>
                    </a:lnTo>
                    <a:lnTo>
                      <a:pt x="82296" y="85344"/>
                    </a:lnTo>
                    <a:lnTo>
                      <a:pt x="89154" y="83058"/>
                    </a:lnTo>
                    <a:lnTo>
                      <a:pt x="95250" y="807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5" name="Google Shape;4055;p70"/>
              <p:cNvSpPr/>
              <p:nvPr/>
            </p:nvSpPr>
            <p:spPr>
              <a:xfrm>
                <a:off x="7278219" y="4671822"/>
                <a:ext cx="59690" cy="77470"/>
              </a:xfrm>
              <a:custGeom>
                <a:rect b="b" l="l" r="r" t="t"/>
                <a:pathLst>
                  <a:path extrusionOk="0" h="77470" w="59690">
                    <a:moveTo>
                      <a:pt x="404" y="761"/>
                    </a:moveTo>
                    <a:lnTo>
                      <a:pt x="0" y="10560"/>
                    </a:lnTo>
                    <a:lnTo>
                      <a:pt x="23" y="19716"/>
                    </a:lnTo>
                    <a:lnTo>
                      <a:pt x="619" y="28729"/>
                    </a:lnTo>
                    <a:lnTo>
                      <a:pt x="1928" y="38099"/>
                    </a:lnTo>
                    <a:lnTo>
                      <a:pt x="3452" y="44957"/>
                    </a:lnTo>
                    <a:lnTo>
                      <a:pt x="5738" y="51815"/>
                    </a:lnTo>
                    <a:lnTo>
                      <a:pt x="6500" y="58673"/>
                    </a:lnTo>
                    <a:lnTo>
                      <a:pt x="5738" y="53339"/>
                    </a:lnTo>
                    <a:lnTo>
                      <a:pt x="5738" y="51053"/>
                    </a:lnTo>
                    <a:lnTo>
                      <a:pt x="4976" y="46481"/>
                    </a:lnTo>
                    <a:lnTo>
                      <a:pt x="3929" y="38135"/>
                    </a:lnTo>
                    <a:lnTo>
                      <a:pt x="3452" y="29432"/>
                    </a:lnTo>
                    <a:lnTo>
                      <a:pt x="4119" y="20871"/>
                    </a:lnTo>
                    <a:lnTo>
                      <a:pt x="30122" y="0"/>
                    </a:lnTo>
                    <a:lnTo>
                      <a:pt x="38754" y="1273"/>
                    </a:lnTo>
                    <a:lnTo>
                      <a:pt x="59269" y="44291"/>
                    </a:lnTo>
                    <a:lnTo>
                      <a:pt x="59221" y="57209"/>
                    </a:lnTo>
                    <a:lnTo>
                      <a:pt x="58316" y="69341"/>
                    </a:lnTo>
                    <a:lnTo>
                      <a:pt x="58316" y="72389"/>
                    </a:lnTo>
                    <a:lnTo>
                      <a:pt x="56792" y="74675"/>
                    </a:lnTo>
                    <a:lnTo>
                      <a:pt x="56030" y="769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6" name="Google Shape;4056;p70"/>
              <p:cNvSpPr/>
              <p:nvPr/>
            </p:nvSpPr>
            <p:spPr>
              <a:xfrm>
                <a:off x="7363206" y="4635246"/>
                <a:ext cx="15240" cy="112395"/>
              </a:xfrm>
              <a:custGeom>
                <a:rect b="b" l="l" r="r" t="t"/>
                <a:pathLst>
                  <a:path extrusionOk="0" h="112395" w="15240">
                    <a:moveTo>
                      <a:pt x="0" y="0"/>
                    </a:moveTo>
                    <a:lnTo>
                      <a:pt x="12954" y="42671"/>
                    </a:lnTo>
                    <a:lnTo>
                      <a:pt x="14775" y="79640"/>
                    </a:lnTo>
                    <a:lnTo>
                      <a:pt x="15240" y="92201"/>
                    </a:lnTo>
                    <a:lnTo>
                      <a:pt x="15240" y="99059"/>
                    </a:lnTo>
                    <a:lnTo>
                      <a:pt x="15240" y="105155"/>
                    </a:lnTo>
                    <a:lnTo>
                      <a:pt x="15240" y="1120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7" name="Google Shape;4057;p70"/>
              <p:cNvSpPr/>
              <p:nvPr/>
            </p:nvSpPr>
            <p:spPr>
              <a:xfrm>
                <a:off x="7382684" y="4673346"/>
                <a:ext cx="52704" cy="71120"/>
              </a:xfrm>
              <a:custGeom>
                <a:rect b="b" l="l" r="r" t="t"/>
                <a:pathLst>
                  <a:path extrusionOk="0" h="71120" w="52704">
                    <a:moveTo>
                      <a:pt x="23193" y="0"/>
                    </a:moveTo>
                    <a:lnTo>
                      <a:pt x="0" y="34944"/>
                    </a:lnTo>
                    <a:lnTo>
                      <a:pt x="333" y="42386"/>
                    </a:lnTo>
                    <a:lnTo>
                      <a:pt x="32337" y="67817"/>
                    </a:lnTo>
                    <a:lnTo>
                      <a:pt x="45291" y="70103"/>
                    </a:lnTo>
                    <a:lnTo>
                      <a:pt x="52149" y="708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8" name="Google Shape;4058;p70"/>
              <p:cNvSpPr/>
              <p:nvPr/>
            </p:nvSpPr>
            <p:spPr>
              <a:xfrm>
                <a:off x="7439810" y="4683383"/>
                <a:ext cx="64770" cy="59689"/>
              </a:xfrm>
              <a:custGeom>
                <a:rect b="b" l="l" r="r" t="t"/>
                <a:pathLst>
                  <a:path extrusionOk="0" h="59689" w="64770">
                    <a:moveTo>
                      <a:pt x="4929" y="18919"/>
                    </a:moveTo>
                    <a:lnTo>
                      <a:pt x="2714" y="26324"/>
                    </a:lnTo>
                    <a:lnTo>
                      <a:pt x="928" y="33016"/>
                    </a:lnTo>
                    <a:lnTo>
                      <a:pt x="0" y="39707"/>
                    </a:lnTo>
                    <a:lnTo>
                      <a:pt x="357" y="47113"/>
                    </a:lnTo>
                    <a:lnTo>
                      <a:pt x="357" y="50923"/>
                    </a:lnTo>
                    <a:lnTo>
                      <a:pt x="1881" y="52447"/>
                    </a:lnTo>
                    <a:lnTo>
                      <a:pt x="4167" y="54733"/>
                    </a:lnTo>
                    <a:lnTo>
                      <a:pt x="5691" y="50923"/>
                    </a:lnTo>
                    <a:lnTo>
                      <a:pt x="7215" y="44065"/>
                    </a:lnTo>
                    <a:lnTo>
                      <a:pt x="8739" y="38731"/>
                    </a:lnTo>
                    <a:lnTo>
                      <a:pt x="28313" y="4167"/>
                    </a:lnTo>
                    <a:lnTo>
                      <a:pt x="40790" y="0"/>
                    </a:lnTo>
                    <a:lnTo>
                      <a:pt x="47601" y="631"/>
                    </a:lnTo>
                    <a:lnTo>
                      <a:pt x="64079" y="37207"/>
                    </a:lnTo>
                    <a:lnTo>
                      <a:pt x="63805" y="44588"/>
                    </a:lnTo>
                    <a:lnTo>
                      <a:pt x="63603" y="51685"/>
                    </a:lnTo>
                    <a:lnTo>
                      <a:pt x="63603" y="55495"/>
                    </a:lnTo>
                    <a:lnTo>
                      <a:pt x="63603" y="56257"/>
                    </a:lnTo>
                    <a:lnTo>
                      <a:pt x="64365" y="593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59" name="Google Shape;4059;p70"/>
              <p:cNvSpPr/>
              <p:nvPr/>
            </p:nvSpPr>
            <p:spPr>
              <a:xfrm>
                <a:off x="7519415" y="4674870"/>
                <a:ext cx="46354" cy="62229"/>
              </a:xfrm>
              <a:custGeom>
                <a:rect b="b" l="l" r="r" t="t"/>
                <a:pathLst>
                  <a:path extrusionOk="0" h="62229" w="46354">
                    <a:moveTo>
                      <a:pt x="0" y="18287"/>
                    </a:moveTo>
                    <a:lnTo>
                      <a:pt x="3714" y="27015"/>
                    </a:lnTo>
                    <a:lnTo>
                      <a:pt x="8001" y="37242"/>
                    </a:lnTo>
                    <a:lnTo>
                      <a:pt x="12858" y="47327"/>
                    </a:lnTo>
                    <a:lnTo>
                      <a:pt x="18288" y="55625"/>
                    </a:lnTo>
                    <a:lnTo>
                      <a:pt x="22098" y="59435"/>
                    </a:lnTo>
                    <a:lnTo>
                      <a:pt x="32004" y="61721"/>
                    </a:lnTo>
                    <a:lnTo>
                      <a:pt x="37338" y="58673"/>
                    </a:lnTo>
                    <a:lnTo>
                      <a:pt x="42719" y="51363"/>
                    </a:lnTo>
                    <a:lnTo>
                      <a:pt x="45529" y="41909"/>
                    </a:lnTo>
                    <a:lnTo>
                      <a:pt x="46339" y="31884"/>
                    </a:lnTo>
                    <a:lnTo>
                      <a:pt x="45720" y="22859"/>
                    </a:lnTo>
                    <a:lnTo>
                      <a:pt x="44196" y="14477"/>
                    </a:lnTo>
                    <a:lnTo>
                      <a:pt x="38100" y="9143"/>
                    </a:lnTo>
                    <a:lnTo>
                      <a:pt x="32004" y="3809"/>
                    </a:lnTo>
                    <a:lnTo>
                      <a:pt x="28193" y="0"/>
                    </a:lnTo>
                    <a:lnTo>
                      <a:pt x="31241" y="1523"/>
                    </a:lnTo>
                    <a:lnTo>
                      <a:pt x="35813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60" name="Google Shape;4060;p70"/>
              <p:cNvSpPr/>
              <p:nvPr/>
            </p:nvSpPr>
            <p:spPr>
              <a:xfrm>
                <a:off x="7593330" y="4678680"/>
                <a:ext cx="73659" cy="55879"/>
              </a:xfrm>
              <a:custGeom>
                <a:rect b="b" l="l" r="r" t="t"/>
                <a:pathLst>
                  <a:path extrusionOk="0" h="55879" w="73659">
                    <a:moveTo>
                      <a:pt x="0" y="0"/>
                    </a:moveTo>
                    <a:lnTo>
                      <a:pt x="8382" y="41910"/>
                    </a:lnTo>
                    <a:lnTo>
                      <a:pt x="11430" y="51816"/>
                    </a:lnTo>
                    <a:lnTo>
                      <a:pt x="19050" y="53340"/>
                    </a:lnTo>
                    <a:lnTo>
                      <a:pt x="28956" y="55626"/>
                    </a:lnTo>
                    <a:lnTo>
                      <a:pt x="32766" y="47243"/>
                    </a:lnTo>
                    <a:lnTo>
                      <a:pt x="41910" y="10667"/>
                    </a:lnTo>
                    <a:lnTo>
                      <a:pt x="41910" y="4571"/>
                    </a:lnTo>
                    <a:lnTo>
                      <a:pt x="41148" y="6095"/>
                    </a:lnTo>
                    <a:lnTo>
                      <a:pt x="40386" y="3809"/>
                    </a:lnTo>
                    <a:lnTo>
                      <a:pt x="39624" y="7619"/>
                    </a:lnTo>
                    <a:lnTo>
                      <a:pt x="38100" y="14477"/>
                    </a:lnTo>
                    <a:lnTo>
                      <a:pt x="38100" y="20573"/>
                    </a:lnTo>
                    <a:lnTo>
                      <a:pt x="38862" y="27431"/>
                    </a:lnTo>
                    <a:lnTo>
                      <a:pt x="43434" y="35051"/>
                    </a:lnTo>
                    <a:lnTo>
                      <a:pt x="50292" y="36575"/>
                    </a:lnTo>
                    <a:lnTo>
                      <a:pt x="56388" y="38099"/>
                    </a:lnTo>
                    <a:lnTo>
                      <a:pt x="63246" y="36575"/>
                    </a:lnTo>
                    <a:lnTo>
                      <a:pt x="67056" y="32003"/>
                    </a:lnTo>
                    <a:lnTo>
                      <a:pt x="70866" y="28193"/>
                    </a:lnTo>
                    <a:lnTo>
                      <a:pt x="71628" y="26669"/>
                    </a:lnTo>
                    <a:lnTo>
                      <a:pt x="73152" y="236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61" name="Google Shape;4061;p70"/>
              <p:cNvSpPr/>
              <p:nvPr/>
            </p:nvSpPr>
            <p:spPr>
              <a:xfrm>
                <a:off x="7678673" y="4668774"/>
                <a:ext cx="59054" cy="62864"/>
              </a:xfrm>
              <a:custGeom>
                <a:rect b="b" l="l" r="r" t="t"/>
                <a:pathLst>
                  <a:path extrusionOk="0" h="62864" w="59054">
                    <a:moveTo>
                      <a:pt x="0" y="4571"/>
                    </a:moveTo>
                    <a:lnTo>
                      <a:pt x="2286" y="45719"/>
                    </a:lnTo>
                    <a:lnTo>
                      <a:pt x="3810" y="57911"/>
                    </a:lnTo>
                    <a:lnTo>
                      <a:pt x="6858" y="60959"/>
                    </a:lnTo>
                    <a:lnTo>
                      <a:pt x="7620" y="60959"/>
                    </a:lnTo>
                    <a:lnTo>
                      <a:pt x="7620" y="61721"/>
                    </a:lnTo>
                    <a:lnTo>
                      <a:pt x="8382" y="61721"/>
                    </a:lnTo>
                    <a:lnTo>
                      <a:pt x="9144" y="54863"/>
                    </a:lnTo>
                    <a:lnTo>
                      <a:pt x="9144" y="48767"/>
                    </a:lnTo>
                    <a:lnTo>
                      <a:pt x="9144" y="42671"/>
                    </a:lnTo>
                    <a:lnTo>
                      <a:pt x="20574" y="2285"/>
                    </a:lnTo>
                    <a:lnTo>
                      <a:pt x="29718" y="0"/>
                    </a:lnTo>
                    <a:lnTo>
                      <a:pt x="35814" y="2285"/>
                    </a:lnTo>
                    <a:lnTo>
                      <a:pt x="58114" y="35516"/>
                    </a:lnTo>
                    <a:lnTo>
                      <a:pt x="58578" y="43148"/>
                    </a:lnTo>
                    <a:lnTo>
                      <a:pt x="58328" y="50923"/>
                    </a:lnTo>
                    <a:lnTo>
                      <a:pt x="57150" y="57911"/>
                    </a:lnTo>
                    <a:lnTo>
                      <a:pt x="56388" y="59435"/>
                    </a:lnTo>
                    <a:lnTo>
                      <a:pt x="54864" y="60959"/>
                    </a:lnTo>
                    <a:lnTo>
                      <a:pt x="54102" y="624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62" name="Google Shape;4062;p7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82864" y="4560544"/>
              <a:ext cx="261416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63" name="Google Shape;4063;p70"/>
            <p:cNvGrpSpPr/>
            <p:nvPr/>
          </p:nvGrpSpPr>
          <p:grpSpPr>
            <a:xfrm>
              <a:off x="8285200" y="4507204"/>
              <a:ext cx="420649" cy="154736"/>
              <a:chOff x="8285200" y="4507204"/>
              <a:chExt cx="420649" cy="154736"/>
            </a:xfrm>
          </p:grpSpPr>
          <p:pic>
            <p:nvPicPr>
              <p:cNvPr id="4064" name="Google Shape;4064;p7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285200" y="4507204"/>
                <a:ext cx="16121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5" name="Google Shape;4065;p70"/>
              <p:cNvSpPr/>
              <p:nvPr/>
            </p:nvSpPr>
            <p:spPr>
              <a:xfrm>
                <a:off x="8439471" y="4514087"/>
                <a:ext cx="234950" cy="132079"/>
              </a:xfrm>
              <a:custGeom>
                <a:rect b="b" l="l" r="r" t="t"/>
                <a:pathLst>
                  <a:path extrusionOk="0" h="132079" w="234950">
                    <a:moveTo>
                      <a:pt x="15680" y="54102"/>
                    </a:moveTo>
                    <a:lnTo>
                      <a:pt x="440" y="92964"/>
                    </a:lnTo>
                    <a:lnTo>
                      <a:pt x="0" y="101286"/>
                    </a:lnTo>
                    <a:lnTo>
                      <a:pt x="345" y="109823"/>
                    </a:lnTo>
                    <a:lnTo>
                      <a:pt x="33004" y="131826"/>
                    </a:lnTo>
                    <a:lnTo>
                      <a:pt x="41588" y="131064"/>
                    </a:lnTo>
                    <a:lnTo>
                      <a:pt x="84260" y="107442"/>
                    </a:lnTo>
                    <a:lnTo>
                      <a:pt x="101024" y="70104"/>
                    </a:lnTo>
                    <a:lnTo>
                      <a:pt x="60388" y="75699"/>
                    </a:lnTo>
                    <a:lnTo>
                      <a:pt x="64448" y="115062"/>
                    </a:lnTo>
                    <a:lnTo>
                      <a:pt x="110930" y="121158"/>
                    </a:lnTo>
                    <a:lnTo>
                      <a:pt x="156900" y="111085"/>
                    </a:lnTo>
                    <a:lnTo>
                      <a:pt x="181796" y="76962"/>
                    </a:lnTo>
                    <a:lnTo>
                      <a:pt x="181796" y="66294"/>
                    </a:lnTo>
                    <a:lnTo>
                      <a:pt x="141660" y="77414"/>
                    </a:lnTo>
                    <a:lnTo>
                      <a:pt x="159472" y="111311"/>
                    </a:lnTo>
                    <a:lnTo>
                      <a:pt x="181236" y="76330"/>
                    </a:lnTo>
                    <a:lnTo>
                      <a:pt x="180593" y="54399"/>
                    </a:lnTo>
                    <a:lnTo>
                      <a:pt x="180272" y="43434"/>
                    </a:lnTo>
                    <a:lnTo>
                      <a:pt x="183320" y="3810"/>
                    </a:lnTo>
                    <a:lnTo>
                      <a:pt x="184082" y="1524"/>
                    </a:lnTo>
                    <a:lnTo>
                      <a:pt x="183320" y="0"/>
                    </a:lnTo>
                    <a:lnTo>
                      <a:pt x="184844" y="0"/>
                    </a:lnTo>
                    <a:lnTo>
                      <a:pt x="186749" y="6988"/>
                    </a:lnTo>
                    <a:lnTo>
                      <a:pt x="188083" y="14192"/>
                    </a:lnTo>
                    <a:lnTo>
                      <a:pt x="189130" y="21538"/>
                    </a:lnTo>
                    <a:lnTo>
                      <a:pt x="190178" y="28956"/>
                    </a:lnTo>
                    <a:lnTo>
                      <a:pt x="191297" y="41743"/>
                    </a:lnTo>
                    <a:lnTo>
                      <a:pt x="192845" y="54673"/>
                    </a:lnTo>
                    <a:lnTo>
                      <a:pt x="211609" y="91916"/>
                    </a:lnTo>
                    <a:lnTo>
                      <a:pt x="228278" y="96012"/>
                    </a:lnTo>
                    <a:lnTo>
                      <a:pt x="230564" y="96012"/>
                    </a:lnTo>
                    <a:lnTo>
                      <a:pt x="232850" y="96012"/>
                    </a:lnTo>
                    <a:lnTo>
                      <a:pt x="234374" y="9601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66" name="Google Shape;4066;p70"/>
              <p:cNvSpPr/>
              <p:nvPr/>
            </p:nvSpPr>
            <p:spPr>
              <a:xfrm>
                <a:off x="8686799" y="4565903"/>
                <a:ext cx="19050" cy="20320"/>
              </a:xfrm>
              <a:custGeom>
                <a:rect b="b" l="l" r="r" t="t"/>
                <a:pathLst>
                  <a:path extrusionOk="0" h="20320" w="19050">
                    <a:moveTo>
                      <a:pt x="19050" y="19812"/>
                    </a:moveTo>
                    <a:lnTo>
                      <a:pt x="14037" y="15109"/>
                    </a:lnTo>
                    <a:lnTo>
                      <a:pt x="9239" y="10191"/>
                    </a:lnTo>
                    <a:lnTo>
                      <a:pt x="4583" y="513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67" name="Google Shape;4067;p7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017744" y="5391124"/>
              <a:ext cx="153212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8" name="Google Shape;4068;p70"/>
            <p:cNvSpPr/>
            <p:nvPr/>
          </p:nvSpPr>
          <p:spPr>
            <a:xfrm>
              <a:off x="5241797" y="5477255"/>
              <a:ext cx="28575" cy="66039"/>
            </a:xfrm>
            <a:custGeom>
              <a:rect b="b" l="l" r="r" t="t"/>
              <a:pathLst>
                <a:path extrusionOk="0" h="66039" w="28575">
                  <a:moveTo>
                    <a:pt x="0" y="0"/>
                  </a:moveTo>
                  <a:lnTo>
                    <a:pt x="27991" y="25086"/>
                  </a:lnTo>
                  <a:lnTo>
                    <a:pt x="27527" y="33623"/>
                  </a:lnTo>
                  <a:lnTo>
                    <a:pt x="25491" y="41731"/>
                  </a:lnTo>
                  <a:lnTo>
                    <a:pt x="22098" y="48767"/>
                  </a:lnTo>
                  <a:lnTo>
                    <a:pt x="17526" y="56387"/>
                  </a:lnTo>
                  <a:lnTo>
                    <a:pt x="11430" y="60959"/>
                  </a:lnTo>
                  <a:lnTo>
                    <a:pt x="4572" y="6553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069" name="Google Shape;4069;p70"/>
            <p:cNvSpPr/>
            <p:nvPr/>
          </p:nvSpPr>
          <p:spPr>
            <a:xfrm>
              <a:off x="5351526" y="5453634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070" name="Google Shape;4070;p70"/>
            <p:cNvSpPr/>
            <p:nvPr/>
          </p:nvSpPr>
          <p:spPr>
            <a:xfrm>
              <a:off x="5434584" y="5441441"/>
              <a:ext cx="60960" cy="28575"/>
            </a:xfrm>
            <a:custGeom>
              <a:rect b="b" l="l" r="r" t="t"/>
              <a:pathLst>
                <a:path extrusionOk="0" h="28575" w="60960">
                  <a:moveTo>
                    <a:pt x="22860" y="9906"/>
                  </a:moveTo>
                  <a:lnTo>
                    <a:pt x="17526" y="4572"/>
                  </a:lnTo>
                  <a:lnTo>
                    <a:pt x="4572" y="4572"/>
                  </a:lnTo>
                  <a:lnTo>
                    <a:pt x="0" y="9906"/>
                  </a:lnTo>
                  <a:lnTo>
                    <a:pt x="0" y="22860"/>
                  </a:lnTo>
                  <a:lnTo>
                    <a:pt x="4572" y="28194"/>
                  </a:lnTo>
                  <a:lnTo>
                    <a:pt x="17526" y="28194"/>
                  </a:lnTo>
                  <a:lnTo>
                    <a:pt x="22860" y="22860"/>
                  </a:lnTo>
                  <a:lnTo>
                    <a:pt x="22860" y="16002"/>
                  </a:lnTo>
                  <a:lnTo>
                    <a:pt x="22860" y="9906"/>
                  </a:lnTo>
                  <a:close/>
                </a:path>
                <a:path extrusionOk="0" h="28575" w="60960">
                  <a:moveTo>
                    <a:pt x="60960" y="4572"/>
                  </a:moveTo>
                  <a:lnTo>
                    <a:pt x="55626" y="0"/>
                  </a:lnTo>
                  <a:lnTo>
                    <a:pt x="42672" y="0"/>
                  </a:lnTo>
                  <a:lnTo>
                    <a:pt x="38100" y="4572"/>
                  </a:lnTo>
                  <a:lnTo>
                    <a:pt x="38100" y="17526"/>
                  </a:lnTo>
                  <a:lnTo>
                    <a:pt x="42672" y="22860"/>
                  </a:lnTo>
                  <a:lnTo>
                    <a:pt x="55626" y="22860"/>
                  </a:lnTo>
                  <a:lnTo>
                    <a:pt x="60960" y="17526"/>
                  </a:lnTo>
                  <a:lnTo>
                    <a:pt x="60960" y="11430"/>
                  </a:lnTo>
                  <a:lnTo>
                    <a:pt x="6096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71" name="Google Shape;4071;p70"/>
            <p:cNvGrpSpPr/>
            <p:nvPr/>
          </p:nvGrpSpPr>
          <p:grpSpPr>
            <a:xfrm>
              <a:off x="5618200" y="5368264"/>
              <a:ext cx="233985" cy="172262"/>
              <a:chOff x="5618200" y="5368264"/>
              <a:chExt cx="233985" cy="172262"/>
            </a:xfrm>
          </p:grpSpPr>
          <p:pic>
            <p:nvPicPr>
              <p:cNvPr id="4072" name="Google Shape;4072;p7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618200" y="5368264"/>
                <a:ext cx="13949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3" name="Google Shape;4073;p7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782697" y="5407888"/>
                <a:ext cx="69488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74" name="Google Shape;4074;p7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240754" y="5317972"/>
              <a:ext cx="249224" cy="1337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75" name="Google Shape;4075;p70"/>
            <p:cNvGrpSpPr/>
            <p:nvPr/>
          </p:nvGrpSpPr>
          <p:grpSpPr>
            <a:xfrm>
              <a:off x="6676643" y="5280660"/>
              <a:ext cx="178435" cy="136906"/>
              <a:chOff x="6676643" y="5280660"/>
              <a:chExt cx="178435" cy="136906"/>
            </a:xfrm>
          </p:grpSpPr>
          <p:sp>
            <p:nvSpPr>
              <p:cNvPr id="4076" name="Google Shape;4076;p70"/>
              <p:cNvSpPr/>
              <p:nvPr/>
            </p:nvSpPr>
            <p:spPr>
              <a:xfrm>
                <a:off x="6702551" y="5347716"/>
                <a:ext cx="7620" cy="69850"/>
              </a:xfrm>
              <a:custGeom>
                <a:rect b="b" l="l" r="r" t="t"/>
                <a:pathLst>
                  <a:path extrusionOk="0" h="69850" w="7620">
                    <a:moveTo>
                      <a:pt x="0" y="0"/>
                    </a:moveTo>
                    <a:lnTo>
                      <a:pt x="6858" y="43434"/>
                    </a:lnTo>
                    <a:lnTo>
                      <a:pt x="6858" y="51816"/>
                    </a:lnTo>
                    <a:lnTo>
                      <a:pt x="6858" y="60198"/>
                    </a:lnTo>
                    <a:lnTo>
                      <a:pt x="7620" y="68580"/>
                    </a:lnTo>
                    <a:lnTo>
                      <a:pt x="7620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77" name="Google Shape;4077;p70"/>
              <p:cNvSpPr/>
              <p:nvPr/>
            </p:nvSpPr>
            <p:spPr>
              <a:xfrm>
                <a:off x="6676643" y="5282184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78" name="Google Shape;4078;p70"/>
              <p:cNvSpPr/>
              <p:nvPr/>
            </p:nvSpPr>
            <p:spPr>
              <a:xfrm>
                <a:off x="6745223" y="5347716"/>
                <a:ext cx="7620" cy="56514"/>
              </a:xfrm>
              <a:custGeom>
                <a:rect b="b" l="l" r="r" t="t"/>
                <a:pathLst>
                  <a:path extrusionOk="0" h="56514" w="7620">
                    <a:moveTo>
                      <a:pt x="0" y="0"/>
                    </a:moveTo>
                    <a:lnTo>
                      <a:pt x="4572" y="42672"/>
                    </a:lnTo>
                    <a:lnTo>
                      <a:pt x="6096" y="49530"/>
                    </a:lnTo>
                    <a:lnTo>
                      <a:pt x="7620" y="563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79" name="Google Shape;4079;p70"/>
              <p:cNvSpPr/>
              <p:nvPr/>
            </p:nvSpPr>
            <p:spPr>
              <a:xfrm>
                <a:off x="6731507" y="52806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80" name="Google Shape;4080;p70"/>
              <p:cNvSpPr/>
              <p:nvPr/>
            </p:nvSpPr>
            <p:spPr>
              <a:xfrm>
                <a:off x="6794753" y="5283708"/>
                <a:ext cx="60325" cy="116204"/>
              </a:xfrm>
              <a:custGeom>
                <a:rect b="b" l="l" r="r" t="t"/>
                <a:pathLst>
                  <a:path extrusionOk="0" h="116204" w="60325">
                    <a:moveTo>
                      <a:pt x="38100" y="0"/>
                    </a:moveTo>
                    <a:lnTo>
                      <a:pt x="38004" y="15418"/>
                    </a:lnTo>
                    <a:lnTo>
                      <a:pt x="37909" y="30765"/>
                    </a:lnTo>
                    <a:lnTo>
                      <a:pt x="38100" y="45970"/>
                    </a:lnTo>
                    <a:lnTo>
                      <a:pt x="41540" y="94178"/>
                    </a:lnTo>
                    <a:lnTo>
                      <a:pt x="44196" y="107442"/>
                    </a:lnTo>
                    <a:lnTo>
                      <a:pt x="44196" y="108204"/>
                    </a:lnTo>
                    <a:lnTo>
                      <a:pt x="44196" y="109728"/>
                    </a:lnTo>
                    <a:lnTo>
                      <a:pt x="44196" y="102107"/>
                    </a:lnTo>
                    <a:lnTo>
                      <a:pt x="44958" y="94488"/>
                    </a:lnTo>
                    <a:lnTo>
                      <a:pt x="20574" y="64008"/>
                    </a:lnTo>
                    <a:lnTo>
                      <a:pt x="9906" y="63246"/>
                    </a:lnTo>
                    <a:lnTo>
                      <a:pt x="6096" y="66294"/>
                    </a:lnTo>
                    <a:lnTo>
                      <a:pt x="0" y="71628"/>
                    </a:lnTo>
                    <a:lnTo>
                      <a:pt x="762" y="83058"/>
                    </a:lnTo>
                    <a:lnTo>
                      <a:pt x="762" y="90678"/>
                    </a:lnTo>
                    <a:lnTo>
                      <a:pt x="762" y="99822"/>
                    </a:lnTo>
                    <a:lnTo>
                      <a:pt x="3810" y="107442"/>
                    </a:lnTo>
                    <a:lnTo>
                      <a:pt x="12192" y="112014"/>
                    </a:lnTo>
                    <a:lnTo>
                      <a:pt x="19109" y="114728"/>
                    </a:lnTo>
                    <a:lnTo>
                      <a:pt x="27527" y="116014"/>
                    </a:lnTo>
                    <a:lnTo>
                      <a:pt x="36087" y="115871"/>
                    </a:lnTo>
                    <a:lnTo>
                      <a:pt x="43434" y="114300"/>
                    </a:lnTo>
                    <a:lnTo>
                      <a:pt x="52578" y="108966"/>
                    </a:lnTo>
                    <a:lnTo>
                      <a:pt x="55626" y="107442"/>
                    </a:lnTo>
                    <a:lnTo>
                      <a:pt x="60198" y="1028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81" name="Google Shape;4081;p7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197064" y="5191480"/>
              <a:ext cx="345998" cy="1570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82" name="Google Shape;4082;p70"/>
            <p:cNvGrpSpPr/>
            <p:nvPr/>
          </p:nvGrpSpPr>
          <p:grpSpPr>
            <a:xfrm>
              <a:off x="7616926" y="5168620"/>
              <a:ext cx="205764" cy="160070"/>
              <a:chOff x="7616926" y="5168620"/>
              <a:chExt cx="205764" cy="160070"/>
            </a:xfrm>
          </p:grpSpPr>
          <p:pic>
            <p:nvPicPr>
              <p:cNvPr id="4083" name="Google Shape;4083;p70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616926" y="5168620"/>
                <a:ext cx="141604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84" name="Google Shape;4084;p70"/>
              <p:cNvSpPr/>
              <p:nvPr/>
            </p:nvSpPr>
            <p:spPr>
              <a:xfrm>
                <a:off x="7799831" y="524713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85" name="Google Shape;4085;p7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195290" y="5988651"/>
              <a:ext cx="181406" cy="188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6" name="Google Shape;4086;p70"/>
            <p:cNvSpPr/>
            <p:nvPr/>
          </p:nvSpPr>
          <p:spPr>
            <a:xfrm>
              <a:off x="5442203" y="602665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2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4572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087" name="Google Shape;4087;p70"/>
            <p:cNvSpPr/>
            <p:nvPr/>
          </p:nvSpPr>
          <p:spPr>
            <a:xfrm>
              <a:off x="5460491" y="6123432"/>
              <a:ext cx="22860" cy="24129"/>
            </a:xfrm>
            <a:custGeom>
              <a:rect b="b" l="l" r="r" t="t"/>
              <a:pathLst>
                <a:path extrusionOk="0" h="24129" w="22860">
                  <a:moveTo>
                    <a:pt x="0" y="5334"/>
                  </a:moveTo>
                  <a:lnTo>
                    <a:pt x="0" y="18288"/>
                  </a:lnTo>
                  <a:lnTo>
                    <a:pt x="5334" y="23622"/>
                  </a:lnTo>
                  <a:lnTo>
                    <a:pt x="17526" y="23622"/>
                  </a:lnTo>
                  <a:lnTo>
                    <a:pt x="22860" y="18288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088" name="Google Shape;4088;p70"/>
            <p:cNvGrpSpPr/>
            <p:nvPr/>
          </p:nvGrpSpPr>
          <p:grpSpPr>
            <a:xfrm>
              <a:off x="5730214" y="5831560"/>
              <a:ext cx="193599" cy="327710"/>
              <a:chOff x="5730214" y="5831560"/>
              <a:chExt cx="193599" cy="327710"/>
            </a:xfrm>
          </p:grpSpPr>
          <p:pic>
            <p:nvPicPr>
              <p:cNvPr id="4089" name="Google Shape;4089;p7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730214" y="5993104"/>
                <a:ext cx="16616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0" name="Google Shape;4090;p7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828191" y="5831560"/>
                <a:ext cx="95622" cy="124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91" name="Google Shape;4091;p7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062446" y="6006058"/>
              <a:ext cx="210648" cy="110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92" name="Google Shape;4092;p70"/>
            <p:cNvGrpSpPr/>
            <p:nvPr/>
          </p:nvGrpSpPr>
          <p:grpSpPr>
            <a:xfrm>
              <a:off x="6531101" y="5911596"/>
              <a:ext cx="216027" cy="281304"/>
              <a:chOff x="6531101" y="5911596"/>
              <a:chExt cx="216027" cy="281304"/>
            </a:xfrm>
          </p:grpSpPr>
          <p:sp>
            <p:nvSpPr>
              <p:cNvPr id="4093" name="Google Shape;4093;p70"/>
              <p:cNvSpPr/>
              <p:nvPr/>
            </p:nvSpPr>
            <p:spPr>
              <a:xfrm>
                <a:off x="6531101" y="5911596"/>
                <a:ext cx="85725" cy="281304"/>
              </a:xfrm>
              <a:custGeom>
                <a:rect b="b" l="l" r="r" t="t"/>
                <a:pathLst>
                  <a:path extrusionOk="0" h="281304" w="85725">
                    <a:moveTo>
                      <a:pt x="63246" y="19049"/>
                    </a:moveTo>
                    <a:lnTo>
                      <a:pt x="59436" y="12191"/>
                    </a:lnTo>
                    <a:lnTo>
                      <a:pt x="56388" y="3047"/>
                    </a:lnTo>
                    <a:lnTo>
                      <a:pt x="47244" y="1523"/>
                    </a:lnTo>
                    <a:lnTo>
                      <a:pt x="41148" y="0"/>
                    </a:lnTo>
                    <a:lnTo>
                      <a:pt x="34290" y="761"/>
                    </a:lnTo>
                    <a:lnTo>
                      <a:pt x="28956" y="4571"/>
                    </a:lnTo>
                    <a:lnTo>
                      <a:pt x="6858" y="39623"/>
                    </a:lnTo>
                    <a:lnTo>
                      <a:pt x="6858" y="46481"/>
                    </a:lnTo>
                    <a:lnTo>
                      <a:pt x="6858" y="55625"/>
                    </a:lnTo>
                    <a:lnTo>
                      <a:pt x="14478" y="60959"/>
                    </a:lnTo>
                    <a:lnTo>
                      <a:pt x="21336" y="66293"/>
                    </a:lnTo>
                    <a:lnTo>
                      <a:pt x="29896" y="71699"/>
                    </a:lnTo>
                    <a:lnTo>
                      <a:pt x="38957" y="76961"/>
                    </a:lnTo>
                    <a:lnTo>
                      <a:pt x="47589" y="82796"/>
                    </a:lnTo>
                    <a:lnTo>
                      <a:pt x="54864" y="89915"/>
                    </a:lnTo>
                    <a:lnTo>
                      <a:pt x="58197" y="95881"/>
                    </a:lnTo>
                    <a:lnTo>
                      <a:pt x="59245" y="102203"/>
                    </a:lnTo>
                    <a:lnTo>
                      <a:pt x="58293" y="108668"/>
                    </a:lnTo>
                    <a:lnTo>
                      <a:pt x="31623" y="144744"/>
                    </a:lnTo>
                    <a:lnTo>
                      <a:pt x="11525" y="164020"/>
                    </a:lnTo>
                    <a:lnTo>
                      <a:pt x="5822" y="169354"/>
                    </a:lnTo>
                    <a:lnTo>
                      <a:pt x="762" y="175259"/>
                    </a:lnTo>
                    <a:lnTo>
                      <a:pt x="0" y="176783"/>
                    </a:lnTo>
                    <a:lnTo>
                      <a:pt x="0" y="177545"/>
                    </a:lnTo>
                    <a:lnTo>
                      <a:pt x="6096" y="179069"/>
                    </a:lnTo>
                    <a:lnTo>
                      <a:pt x="12954" y="179831"/>
                    </a:lnTo>
                    <a:lnTo>
                      <a:pt x="19050" y="181355"/>
                    </a:lnTo>
                    <a:lnTo>
                      <a:pt x="32575" y="206882"/>
                    </a:lnTo>
                    <a:lnTo>
                      <a:pt x="31884" y="214217"/>
                    </a:lnTo>
                    <a:lnTo>
                      <a:pt x="30480" y="220979"/>
                    </a:lnTo>
                    <a:lnTo>
                      <a:pt x="26169" y="232290"/>
                    </a:lnTo>
                    <a:lnTo>
                      <a:pt x="21717" y="243458"/>
                    </a:lnTo>
                    <a:lnTo>
                      <a:pt x="17835" y="254627"/>
                    </a:lnTo>
                    <a:lnTo>
                      <a:pt x="15240" y="265937"/>
                    </a:lnTo>
                    <a:lnTo>
                      <a:pt x="14478" y="272795"/>
                    </a:lnTo>
                    <a:lnTo>
                      <a:pt x="14478" y="278129"/>
                    </a:lnTo>
                    <a:lnTo>
                      <a:pt x="21336" y="279653"/>
                    </a:lnTo>
                    <a:lnTo>
                      <a:pt x="28301" y="280689"/>
                    </a:lnTo>
                    <a:lnTo>
                      <a:pt x="35337" y="280511"/>
                    </a:lnTo>
                    <a:lnTo>
                      <a:pt x="77271" y="258187"/>
                    </a:lnTo>
                    <a:lnTo>
                      <a:pt x="85344" y="2499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094" name="Google Shape;4094;p70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661378" y="5953480"/>
                <a:ext cx="78536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95" name="Google Shape;4095;p70"/>
              <p:cNvSpPr/>
              <p:nvPr/>
            </p:nvSpPr>
            <p:spPr>
              <a:xfrm>
                <a:off x="6661403" y="6087618"/>
                <a:ext cx="85725" cy="27939"/>
              </a:xfrm>
              <a:custGeom>
                <a:rect b="b" l="l" r="r" t="t"/>
                <a:pathLst>
                  <a:path extrusionOk="0" h="27939" w="85725">
                    <a:moveTo>
                      <a:pt x="0" y="27431"/>
                    </a:moveTo>
                    <a:lnTo>
                      <a:pt x="44196" y="19811"/>
                    </a:lnTo>
                    <a:lnTo>
                      <a:pt x="75164" y="5881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4096" name="Google Shape;4096;p70"/>
            <p:cNvGrpSpPr/>
            <p:nvPr/>
          </p:nvGrpSpPr>
          <p:grpSpPr>
            <a:xfrm>
              <a:off x="6819900" y="5876543"/>
              <a:ext cx="127634" cy="252729"/>
              <a:chOff x="6819900" y="5876543"/>
              <a:chExt cx="127634" cy="252729"/>
            </a:xfrm>
          </p:grpSpPr>
          <p:sp>
            <p:nvSpPr>
              <p:cNvPr id="4097" name="Google Shape;4097;p70"/>
              <p:cNvSpPr/>
              <p:nvPr/>
            </p:nvSpPr>
            <p:spPr>
              <a:xfrm>
                <a:off x="6823710" y="5989319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3048" y="0"/>
                    </a:moveTo>
                    <a:lnTo>
                      <a:pt x="2940" y="8453"/>
                    </a:lnTo>
                    <a:lnTo>
                      <a:pt x="2762" y="16764"/>
                    </a:lnTo>
                    <a:lnTo>
                      <a:pt x="2726" y="25074"/>
                    </a:lnTo>
                    <a:lnTo>
                      <a:pt x="3048" y="33528"/>
                    </a:lnTo>
                    <a:lnTo>
                      <a:pt x="3690" y="40743"/>
                    </a:lnTo>
                    <a:lnTo>
                      <a:pt x="4191" y="48386"/>
                    </a:lnTo>
                    <a:lnTo>
                      <a:pt x="4119" y="56030"/>
                    </a:lnTo>
                    <a:lnTo>
                      <a:pt x="3048" y="63246"/>
                    </a:lnTo>
                    <a:lnTo>
                      <a:pt x="762" y="67056"/>
                    </a:lnTo>
                    <a:lnTo>
                      <a:pt x="762" y="67818"/>
                    </a:lnTo>
                    <a:lnTo>
                      <a:pt x="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098" name="Google Shape;4098;p70"/>
              <p:cNvSpPr/>
              <p:nvPr/>
            </p:nvSpPr>
            <p:spPr>
              <a:xfrm>
                <a:off x="6819900" y="5876543"/>
                <a:ext cx="127634" cy="252729"/>
              </a:xfrm>
              <a:custGeom>
                <a:rect b="b" l="l" r="r" t="t"/>
                <a:pathLst>
                  <a:path extrusionOk="0" h="252729" w="127634">
                    <a:moveTo>
                      <a:pt x="28194" y="16001"/>
                    </a:moveTo>
                    <a:lnTo>
                      <a:pt x="35873" y="8036"/>
                    </a:lnTo>
                    <a:lnTo>
                      <a:pt x="42195" y="3143"/>
                    </a:lnTo>
                    <a:lnTo>
                      <a:pt x="49518" y="678"/>
                    </a:lnTo>
                    <a:lnTo>
                      <a:pt x="60198" y="0"/>
                    </a:lnTo>
                    <a:lnTo>
                      <a:pt x="69294" y="631"/>
                    </a:lnTo>
                    <a:lnTo>
                      <a:pt x="104108" y="30098"/>
                    </a:lnTo>
                    <a:lnTo>
                      <a:pt x="108227" y="62543"/>
                    </a:lnTo>
                    <a:lnTo>
                      <a:pt x="107251" y="75342"/>
                    </a:lnTo>
                    <a:lnTo>
                      <a:pt x="105417" y="87999"/>
                    </a:lnTo>
                    <a:lnTo>
                      <a:pt x="102870" y="100583"/>
                    </a:lnTo>
                    <a:lnTo>
                      <a:pt x="101643" y="108584"/>
                    </a:lnTo>
                    <a:lnTo>
                      <a:pt x="100488" y="116585"/>
                    </a:lnTo>
                    <a:lnTo>
                      <a:pt x="99762" y="124586"/>
                    </a:lnTo>
                    <a:lnTo>
                      <a:pt x="99822" y="132587"/>
                    </a:lnTo>
                    <a:lnTo>
                      <a:pt x="100584" y="138683"/>
                    </a:lnTo>
                    <a:lnTo>
                      <a:pt x="107442" y="140207"/>
                    </a:lnTo>
                    <a:lnTo>
                      <a:pt x="112776" y="140207"/>
                    </a:lnTo>
                    <a:lnTo>
                      <a:pt x="116586" y="140969"/>
                    </a:lnTo>
                    <a:lnTo>
                      <a:pt x="121920" y="140969"/>
                    </a:lnTo>
                    <a:lnTo>
                      <a:pt x="124968" y="139445"/>
                    </a:lnTo>
                    <a:lnTo>
                      <a:pt x="126492" y="138683"/>
                    </a:lnTo>
                    <a:lnTo>
                      <a:pt x="127254" y="137921"/>
                    </a:lnTo>
                    <a:lnTo>
                      <a:pt x="122181" y="142541"/>
                    </a:lnTo>
                    <a:lnTo>
                      <a:pt x="105537" y="179641"/>
                    </a:lnTo>
                    <a:lnTo>
                      <a:pt x="104394" y="201167"/>
                    </a:lnTo>
                    <a:lnTo>
                      <a:pt x="104703" y="209192"/>
                    </a:lnTo>
                    <a:lnTo>
                      <a:pt x="105156" y="217931"/>
                    </a:lnTo>
                    <a:lnTo>
                      <a:pt x="105036" y="226671"/>
                    </a:lnTo>
                    <a:lnTo>
                      <a:pt x="69913" y="251257"/>
                    </a:lnTo>
                    <a:lnTo>
                      <a:pt x="43624" y="252281"/>
                    </a:lnTo>
                    <a:lnTo>
                      <a:pt x="30480" y="252221"/>
                    </a:lnTo>
                    <a:lnTo>
                      <a:pt x="20681" y="251269"/>
                    </a:lnTo>
                    <a:lnTo>
                      <a:pt x="13239" y="250316"/>
                    </a:lnTo>
                    <a:lnTo>
                      <a:pt x="6798" y="248792"/>
                    </a:lnTo>
                    <a:lnTo>
                      <a:pt x="0" y="24612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099" name="Google Shape;4099;p7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786602" y="6250374"/>
              <a:ext cx="116636" cy="118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0" name="Google Shape;4100;p70"/>
            <p:cNvGrpSpPr/>
            <p:nvPr/>
          </p:nvGrpSpPr>
          <p:grpSpPr>
            <a:xfrm>
              <a:off x="6643852" y="6205702"/>
              <a:ext cx="174650" cy="170738"/>
              <a:chOff x="6643852" y="6205702"/>
              <a:chExt cx="174650" cy="170738"/>
            </a:xfrm>
          </p:grpSpPr>
          <p:pic>
            <p:nvPicPr>
              <p:cNvPr id="4101" name="Google Shape;4101;p7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643852" y="6205702"/>
                <a:ext cx="116636" cy="170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2" name="Google Shape;4102;p70"/>
              <p:cNvSpPr/>
              <p:nvPr/>
            </p:nvSpPr>
            <p:spPr>
              <a:xfrm>
                <a:off x="6803898" y="6286500"/>
                <a:ext cx="14604" cy="1270"/>
              </a:xfrm>
              <a:custGeom>
                <a:rect b="b" l="l" r="r" t="t"/>
                <a:pathLst>
                  <a:path extrusionOk="0" h="1270" w="14604">
                    <a:moveTo>
                      <a:pt x="14477" y="0"/>
                    </a:moveTo>
                    <a:lnTo>
                      <a:pt x="9905" y="762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" name="Google Shape;4107;p71"/>
          <p:cNvGrpSpPr/>
          <p:nvPr/>
        </p:nvGrpSpPr>
        <p:grpSpPr>
          <a:xfrm>
            <a:off x="2023888" y="857257"/>
            <a:ext cx="6571331" cy="1336474"/>
            <a:chOff x="4441698" y="2058161"/>
            <a:chExt cx="5013222" cy="1256793"/>
          </a:xfrm>
        </p:grpSpPr>
        <p:grpSp>
          <p:nvGrpSpPr>
            <p:cNvPr id="4108" name="Google Shape;4108;p71"/>
            <p:cNvGrpSpPr/>
            <p:nvPr/>
          </p:nvGrpSpPr>
          <p:grpSpPr>
            <a:xfrm>
              <a:off x="4441698" y="2170937"/>
              <a:ext cx="608837" cy="150240"/>
              <a:chOff x="4441698" y="2170937"/>
              <a:chExt cx="608837" cy="150240"/>
            </a:xfrm>
          </p:grpSpPr>
          <p:sp>
            <p:nvSpPr>
              <p:cNvPr id="4109" name="Google Shape;4109;p71"/>
              <p:cNvSpPr/>
              <p:nvPr/>
            </p:nvSpPr>
            <p:spPr>
              <a:xfrm>
                <a:off x="4442460" y="2170937"/>
                <a:ext cx="10795" cy="125730"/>
              </a:xfrm>
              <a:custGeom>
                <a:rect b="b" l="l" r="r" t="t"/>
                <a:pathLst>
                  <a:path extrusionOk="0" h="125730" w="10795">
                    <a:moveTo>
                      <a:pt x="0" y="0"/>
                    </a:moveTo>
                    <a:lnTo>
                      <a:pt x="404" y="13477"/>
                    </a:lnTo>
                    <a:lnTo>
                      <a:pt x="1524" y="26670"/>
                    </a:lnTo>
                    <a:lnTo>
                      <a:pt x="3214" y="39862"/>
                    </a:lnTo>
                    <a:lnTo>
                      <a:pt x="5334" y="53340"/>
                    </a:lnTo>
                    <a:lnTo>
                      <a:pt x="7024" y="65341"/>
                    </a:lnTo>
                    <a:lnTo>
                      <a:pt x="8572" y="77343"/>
                    </a:lnTo>
                    <a:lnTo>
                      <a:pt x="9834" y="89344"/>
                    </a:lnTo>
                    <a:lnTo>
                      <a:pt x="10668" y="101346"/>
                    </a:lnTo>
                    <a:lnTo>
                      <a:pt x="10668" y="109728"/>
                    </a:lnTo>
                    <a:lnTo>
                      <a:pt x="10668" y="117348"/>
                    </a:lnTo>
                    <a:lnTo>
                      <a:pt x="10668" y="125730"/>
                    </a:lnTo>
                    <a:lnTo>
                      <a:pt x="10668" y="124968"/>
                    </a:lnTo>
                    <a:lnTo>
                      <a:pt x="10668" y="123444"/>
                    </a:lnTo>
                    <a:lnTo>
                      <a:pt x="10668" y="1226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0" name="Google Shape;4110;p71"/>
              <p:cNvSpPr/>
              <p:nvPr/>
            </p:nvSpPr>
            <p:spPr>
              <a:xfrm>
                <a:off x="4441698" y="2177033"/>
                <a:ext cx="109854" cy="138430"/>
              </a:xfrm>
              <a:custGeom>
                <a:rect b="b" l="l" r="r" t="t"/>
                <a:pathLst>
                  <a:path extrusionOk="0" h="138430" w="109854">
                    <a:moveTo>
                      <a:pt x="0" y="762"/>
                    </a:moveTo>
                    <a:lnTo>
                      <a:pt x="17526" y="37338"/>
                    </a:lnTo>
                    <a:lnTo>
                      <a:pt x="48768" y="64770"/>
                    </a:lnTo>
                    <a:lnTo>
                      <a:pt x="60198" y="68580"/>
                    </a:lnTo>
                    <a:lnTo>
                      <a:pt x="65532" y="64008"/>
                    </a:lnTo>
                    <a:lnTo>
                      <a:pt x="81498" y="23824"/>
                    </a:lnTo>
                    <a:lnTo>
                      <a:pt x="82772" y="16668"/>
                    </a:lnTo>
                    <a:lnTo>
                      <a:pt x="84189" y="9370"/>
                    </a:lnTo>
                    <a:lnTo>
                      <a:pt x="86106" y="2286"/>
                    </a:lnTo>
                    <a:lnTo>
                      <a:pt x="87630" y="762"/>
                    </a:lnTo>
                    <a:lnTo>
                      <a:pt x="87630" y="0"/>
                    </a:lnTo>
                    <a:lnTo>
                      <a:pt x="98869" y="41624"/>
                    </a:lnTo>
                    <a:lnTo>
                      <a:pt x="103251" y="90678"/>
                    </a:lnTo>
                    <a:lnTo>
                      <a:pt x="104132" y="102941"/>
                    </a:lnTo>
                    <a:lnTo>
                      <a:pt x="105156" y="115062"/>
                    </a:lnTo>
                    <a:lnTo>
                      <a:pt x="105918" y="118110"/>
                    </a:lnTo>
                    <a:lnTo>
                      <a:pt x="105156" y="137160"/>
                    </a:lnTo>
                    <a:lnTo>
                      <a:pt x="108966" y="137922"/>
                    </a:lnTo>
                    <a:lnTo>
                      <a:pt x="108966" y="137160"/>
                    </a:lnTo>
                    <a:lnTo>
                      <a:pt x="109728" y="1363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1" name="Google Shape;4111;p71"/>
              <p:cNvSpPr/>
              <p:nvPr/>
            </p:nvSpPr>
            <p:spPr>
              <a:xfrm>
                <a:off x="4596384" y="2213609"/>
                <a:ext cx="43814" cy="101600"/>
              </a:xfrm>
              <a:custGeom>
                <a:rect b="b" l="l" r="r" t="t"/>
                <a:pathLst>
                  <a:path extrusionOk="0" h="101600" w="43814">
                    <a:moveTo>
                      <a:pt x="1524" y="0"/>
                    </a:moveTo>
                    <a:lnTo>
                      <a:pt x="964" y="11751"/>
                    </a:lnTo>
                    <a:lnTo>
                      <a:pt x="476" y="23145"/>
                    </a:lnTo>
                    <a:lnTo>
                      <a:pt x="130" y="34397"/>
                    </a:lnTo>
                    <a:lnTo>
                      <a:pt x="0" y="45720"/>
                    </a:lnTo>
                    <a:lnTo>
                      <a:pt x="321" y="55876"/>
                    </a:lnTo>
                    <a:lnTo>
                      <a:pt x="10668" y="95250"/>
                    </a:lnTo>
                    <a:lnTo>
                      <a:pt x="14478" y="101346"/>
                    </a:lnTo>
                    <a:lnTo>
                      <a:pt x="25146" y="101346"/>
                    </a:lnTo>
                    <a:lnTo>
                      <a:pt x="35814" y="101346"/>
                    </a:lnTo>
                    <a:lnTo>
                      <a:pt x="37338" y="94488"/>
                    </a:lnTo>
                    <a:lnTo>
                      <a:pt x="43434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2" name="Google Shape;4112;p71"/>
              <p:cNvSpPr/>
              <p:nvPr/>
            </p:nvSpPr>
            <p:spPr>
              <a:xfrm>
                <a:off x="4592574" y="2207513"/>
                <a:ext cx="52070" cy="51435"/>
              </a:xfrm>
              <a:custGeom>
                <a:rect b="b" l="l" r="r" t="t"/>
                <a:pathLst>
                  <a:path extrusionOk="0" h="51435" w="52070">
                    <a:moveTo>
                      <a:pt x="3810" y="48005"/>
                    </a:moveTo>
                    <a:lnTo>
                      <a:pt x="13323" y="50291"/>
                    </a:lnTo>
                    <a:lnTo>
                      <a:pt x="21050" y="50863"/>
                    </a:lnTo>
                    <a:lnTo>
                      <a:pt x="28348" y="48863"/>
                    </a:lnTo>
                    <a:lnTo>
                      <a:pt x="51816" y="19049"/>
                    </a:lnTo>
                    <a:lnTo>
                      <a:pt x="50339" y="12799"/>
                    </a:lnTo>
                    <a:lnTo>
                      <a:pt x="10477" y="154"/>
                    </a:lnTo>
                    <a:lnTo>
                      <a:pt x="3048" y="0"/>
                    </a:lnTo>
                    <a:lnTo>
                      <a:pt x="762" y="0"/>
                    </a:lnTo>
                    <a:lnTo>
                      <a:pt x="1524" y="0"/>
                    </a:lnTo>
                    <a:lnTo>
                      <a:pt x="0" y="152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3" name="Google Shape;4113;p71"/>
              <p:cNvSpPr/>
              <p:nvPr/>
            </p:nvSpPr>
            <p:spPr>
              <a:xfrm>
                <a:off x="4684395" y="2207513"/>
                <a:ext cx="75564" cy="113664"/>
              </a:xfrm>
              <a:custGeom>
                <a:rect b="b" l="l" r="r" t="t"/>
                <a:pathLst>
                  <a:path extrusionOk="0" h="113664" w="75564">
                    <a:moveTo>
                      <a:pt x="39242" y="33527"/>
                    </a:moveTo>
                    <a:lnTo>
                      <a:pt x="10286" y="0"/>
                    </a:lnTo>
                    <a:lnTo>
                      <a:pt x="7238" y="3809"/>
                    </a:lnTo>
                    <a:lnTo>
                      <a:pt x="452" y="50756"/>
                    </a:lnTo>
                    <a:lnTo>
                      <a:pt x="380" y="64007"/>
                    </a:lnTo>
                    <a:lnTo>
                      <a:pt x="47" y="75545"/>
                    </a:lnTo>
                    <a:lnTo>
                      <a:pt x="0" y="87725"/>
                    </a:lnTo>
                    <a:lnTo>
                      <a:pt x="1666" y="99476"/>
                    </a:lnTo>
                    <a:lnTo>
                      <a:pt x="6476" y="109727"/>
                    </a:lnTo>
                    <a:lnTo>
                      <a:pt x="12620" y="113657"/>
                    </a:lnTo>
                    <a:lnTo>
                      <a:pt x="19049" y="111442"/>
                    </a:lnTo>
                    <a:lnTo>
                      <a:pt x="40671" y="79724"/>
                    </a:lnTo>
                    <a:lnTo>
                      <a:pt x="48101" y="43624"/>
                    </a:lnTo>
                    <a:lnTo>
                      <a:pt x="47613" y="36147"/>
                    </a:lnTo>
                    <a:lnTo>
                      <a:pt x="45338" y="31241"/>
                    </a:lnTo>
                    <a:lnTo>
                      <a:pt x="43814" y="29717"/>
                    </a:lnTo>
                    <a:lnTo>
                      <a:pt x="43052" y="29717"/>
                    </a:lnTo>
                    <a:lnTo>
                      <a:pt x="42290" y="29717"/>
                    </a:lnTo>
                    <a:lnTo>
                      <a:pt x="40766" y="35813"/>
                    </a:lnTo>
                    <a:lnTo>
                      <a:pt x="40004" y="43433"/>
                    </a:lnTo>
                    <a:lnTo>
                      <a:pt x="41528" y="49529"/>
                    </a:lnTo>
                    <a:lnTo>
                      <a:pt x="68198" y="83057"/>
                    </a:lnTo>
                    <a:lnTo>
                      <a:pt x="70484" y="83819"/>
                    </a:lnTo>
                    <a:lnTo>
                      <a:pt x="72770" y="83819"/>
                    </a:lnTo>
                    <a:lnTo>
                      <a:pt x="75056" y="8458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4" name="Google Shape;4114;p71"/>
              <p:cNvSpPr/>
              <p:nvPr/>
            </p:nvSpPr>
            <p:spPr>
              <a:xfrm>
                <a:off x="4767072" y="2197322"/>
                <a:ext cx="52704" cy="97789"/>
              </a:xfrm>
              <a:custGeom>
                <a:rect b="b" l="l" r="r" t="t"/>
                <a:pathLst>
                  <a:path extrusionOk="0" h="97789" w="52704">
                    <a:moveTo>
                      <a:pt x="31241" y="4095"/>
                    </a:moveTo>
                    <a:lnTo>
                      <a:pt x="21074" y="1012"/>
                    </a:lnTo>
                    <a:lnTo>
                      <a:pt x="13906" y="0"/>
                    </a:lnTo>
                    <a:lnTo>
                      <a:pt x="8739" y="3131"/>
                    </a:lnTo>
                    <a:lnTo>
                      <a:pt x="4571" y="12477"/>
                    </a:lnTo>
                    <a:lnTo>
                      <a:pt x="2655" y="21383"/>
                    </a:lnTo>
                    <a:lnTo>
                      <a:pt x="1809" y="30575"/>
                    </a:lnTo>
                    <a:lnTo>
                      <a:pt x="2536" y="39481"/>
                    </a:lnTo>
                    <a:lnTo>
                      <a:pt x="36575" y="67341"/>
                    </a:lnTo>
                    <a:lnTo>
                      <a:pt x="42671" y="68865"/>
                    </a:lnTo>
                    <a:lnTo>
                      <a:pt x="50291" y="68865"/>
                    </a:lnTo>
                    <a:lnTo>
                      <a:pt x="52577" y="74961"/>
                    </a:lnTo>
                    <a:lnTo>
                      <a:pt x="14477" y="96488"/>
                    </a:lnTo>
                    <a:lnTo>
                      <a:pt x="6119" y="97726"/>
                    </a:lnTo>
                    <a:lnTo>
                      <a:pt x="761" y="95535"/>
                    </a:lnTo>
                    <a:lnTo>
                      <a:pt x="761" y="93249"/>
                    </a:lnTo>
                    <a:lnTo>
                      <a:pt x="0" y="91725"/>
                    </a:lnTo>
                    <a:lnTo>
                      <a:pt x="0" y="894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5" name="Google Shape;4115;p71"/>
              <p:cNvSpPr/>
              <p:nvPr/>
            </p:nvSpPr>
            <p:spPr>
              <a:xfrm>
                <a:off x="4840986" y="2208275"/>
                <a:ext cx="71120" cy="71119"/>
              </a:xfrm>
              <a:custGeom>
                <a:rect b="b" l="l" r="r" t="t"/>
                <a:pathLst>
                  <a:path extrusionOk="0" h="71119" w="71120">
                    <a:moveTo>
                      <a:pt x="0" y="0"/>
                    </a:moveTo>
                    <a:lnTo>
                      <a:pt x="16990" y="40493"/>
                    </a:lnTo>
                    <a:lnTo>
                      <a:pt x="18954" y="47529"/>
                    </a:lnTo>
                    <a:lnTo>
                      <a:pt x="21347" y="54423"/>
                    </a:lnTo>
                    <a:lnTo>
                      <a:pt x="24384" y="60960"/>
                    </a:lnTo>
                    <a:lnTo>
                      <a:pt x="25908" y="64769"/>
                    </a:lnTo>
                    <a:lnTo>
                      <a:pt x="32004" y="70865"/>
                    </a:lnTo>
                    <a:lnTo>
                      <a:pt x="36576" y="67055"/>
                    </a:lnTo>
                    <a:lnTo>
                      <a:pt x="39993" y="62495"/>
                    </a:lnTo>
                    <a:lnTo>
                      <a:pt x="41624" y="55721"/>
                    </a:lnTo>
                    <a:lnTo>
                      <a:pt x="42255" y="48517"/>
                    </a:lnTo>
                    <a:lnTo>
                      <a:pt x="42672" y="42671"/>
                    </a:lnTo>
                    <a:lnTo>
                      <a:pt x="42660" y="34099"/>
                    </a:lnTo>
                    <a:lnTo>
                      <a:pt x="42576" y="25526"/>
                    </a:lnTo>
                    <a:lnTo>
                      <a:pt x="42350" y="16954"/>
                    </a:lnTo>
                    <a:lnTo>
                      <a:pt x="41910" y="8381"/>
                    </a:lnTo>
                    <a:lnTo>
                      <a:pt x="41910" y="7619"/>
                    </a:lnTo>
                    <a:lnTo>
                      <a:pt x="41148" y="10667"/>
                    </a:lnTo>
                    <a:lnTo>
                      <a:pt x="41148" y="18287"/>
                    </a:lnTo>
                    <a:lnTo>
                      <a:pt x="41148" y="22859"/>
                    </a:lnTo>
                    <a:lnTo>
                      <a:pt x="41350" y="31063"/>
                    </a:lnTo>
                    <a:lnTo>
                      <a:pt x="56388" y="66293"/>
                    </a:lnTo>
                    <a:lnTo>
                      <a:pt x="65532" y="66293"/>
                    </a:lnTo>
                    <a:lnTo>
                      <a:pt x="67818" y="66293"/>
                    </a:lnTo>
                    <a:lnTo>
                      <a:pt x="69342" y="66293"/>
                    </a:lnTo>
                    <a:lnTo>
                      <a:pt x="70866" y="655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6" name="Google Shape;4116;p71"/>
              <p:cNvSpPr/>
              <p:nvPr/>
            </p:nvSpPr>
            <p:spPr>
              <a:xfrm>
                <a:off x="4924044" y="2193797"/>
                <a:ext cx="109854" cy="93344"/>
              </a:xfrm>
              <a:custGeom>
                <a:rect b="b" l="l" r="r" t="t"/>
                <a:pathLst>
                  <a:path extrusionOk="0" h="93344" w="109854">
                    <a:moveTo>
                      <a:pt x="0" y="32765"/>
                    </a:moveTo>
                    <a:lnTo>
                      <a:pt x="29753" y="57030"/>
                    </a:lnTo>
                    <a:lnTo>
                      <a:pt x="25908" y="86867"/>
                    </a:lnTo>
                    <a:lnTo>
                      <a:pt x="22860" y="80771"/>
                    </a:lnTo>
                    <a:lnTo>
                      <a:pt x="27051" y="34968"/>
                    </a:lnTo>
                    <a:lnTo>
                      <a:pt x="57149" y="0"/>
                    </a:lnTo>
                    <a:lnTo>
                      <a:pt x="64008" y="2285"/>
                    </a:lnTo>
                    <a:lnTo>
                      <a:pt x="70866" y="4571"/>
                    </a:lnTo>
                    <a:lnTo>
                      <a:pt x="73152" y="18287"/>
                    </a:lnTo>
                    <a:lnTo>
                      <a:pt x="73152" y="23621"/>
                    </a:lnTo>
                    <a:lnTo>
                      <a:pt x="73914" y="32313"/>
                    </a:lnTo>
                    <a:lnTo>
                      <a:pt x="74104" y="41147"/>
                    </a:lnTo>
                    <a:lnTo>
                      <a:pt x="74009" y="49982"/>
                    </a:lnTo>
                    <a:lnTo>
                      <a:pt x="73914" y="58673"/>
                    </a:lnTo>
                    <a:lnTo>
                      <a:pt x="73985" y="65877"/>
                    </a:lnTo>
                    <a:lnTo>
                      <a:pt x="74485" y="73437"/>
                    </a:lnTo>
                    <a:lnTo>
                      <a:pt x="75842" y="80855"/>
                    </a:lnTo>
                    <a:lnTo>
                      <a:pt x="78486" y="87629"/>
                    </a:lnTo>
                    <a:lnTo>
                      <a:pt x="82296" y="92963"/>
                    </a:lnTo>
                    <a:lnTo>
                      <a:pt x="91440" y="92201"/>
                    </a:lnTo>
                    <a:lnTo>
                      <a:pt x="96012" y="89153"/>
                    </a:lnTo>
                    <a:lnTo>
                      <a:pt x="103632" y="84581"/>
                    </a:lnTo>
                    <a:lnTo>
                      <a:pt x="105918" y="77723"/>
                    </a:lnTo>
                    <a:lnTo>
                      <a:pt x="109728" y="701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17" name="Google Shape;4117;p71"/>
              <p:cNvSpPr/>
              <p:nvPr/>
            </p:nvSpPr>
            <p:spPr>
              <a:xfrm>
                <a:off x="4981956" y="2187701"/>
                <a:ext cx="68579" cy="50164"/>
              </a:xfrm>
              <a:custGeom>
                <a:rect b="b" l="l" r="r" t="t"/>
                <a:pathLst>
                  <a:path extrusionOk="0" h="50164" w="68579">
                    <a:moveTo>
                      <a:pt x="30479" y="49529"/>
                    </a:moveTo>
                    <a:lnTo>
                      <a:pt x="66770" y="25622"/>
                    </a:lnTo>
                    <a:lnTo>
                      <a:pt x="68020" y="17966"/>
                    </a:lnTo>
                    <a:lnTo>
                      <a:pt x="67055" y="10667"/>
                    </a:lnTo>
                    <a:lnTo>
                      <a:pt x="62936" y="4929"/>
                    </a:lnTo>
                    <a:lnTo>
                      <a:pt x="56959" y="1904"/>
                    </a:lnTo>
                    <a:lnTo>
                      <a:pt x="50125" y="595"/>
                    </a:lnTo>
                    <a:lnTo>
                      <a:pt x="43433" y="0"/>
                    </a:lnTo>
                    <a:lnTo>
                      <a:pt x="33361" y="1142"/>
                    </a:lnTo>
                    <a:lnTo>
                      <a:pt x="3047" y="25145"/>
                    </a:lnTo>
                    <a:lnTo>
                      <a:pt x="0" y="289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4118" name="Google Shape;4118;p71"/>
            <p:cNvGrpSpPr/>
            <p:nvPr/>
          </p:nvGrpSpPr>
          <p:grpSpPr>
            <a:xfrm>
              <a:off x="5307304" y="2078710"/>
              <a:ext cx="894639" cy="279704"/>
              <a:chOff x="5307304" y="2078710"/>
              <a:chExt cx="894639" cy="279704"/>
            </a:xfrm>
          </p:grpSpPr>
          <p:pic>
            <p:nvPicPr>
              <p:cNvPr id="4119" name="Google Shape;4119;p7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07304" y="2122906"/>
                <a:ext cx="233222" cy="235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0" name="Google Shape;4120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7814" y="2078710"/>
                <a:ext cx="188264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1" name="Google Shape;4121;p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92496" y="2119096"/>
                <a:ext cx="409447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22" name="Google Shape;4122;p71"/>
            <p:cNvGrpSpPr/>
            <p:nvPr/>
          </p:nvGrpSpPr>
          <p:grpSpPr>
            <a:xfrm>
              <a:off x="6533362" y="2058161"/>
              <a:ext cx="422198" cy="214909"/>
              <a:chOff x="6533362" y="2058161"/>
              <a:chExt cx="422198" cy="214909"/>
            </a:xfrm>
          </p:grpSpPr>
          <p:pic>
            <p:nvPicPr>
              <p:cNvPr id="4123" name="Google Shape;4123;p7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533362" y="2058161"/>
                <a:ext cx="203504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4" name="Google Shape;4124;p7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67177" y="2059660"/>
                <a:ext cx="188383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25" name="Google Shape;4125;p71"/>
            <p:cNvSpPr/>
            <p:nvPr/>
          </p:nvSpPr>
          <p:spPr>
            <a:xfrm>
              <a:off x="4629150" y="2353055"/>
              <a:ext cx="1993900" cy="88900"/>
            </a:xfrm>
            <a:custGeom>
              <a:rect b="b" l="l" r="r" t="t"/>
              <a:pathLst>
                <a:path extrusionOk="0" h="88900" w="1993900">
                  <a:moveTo>
                    <a:pt x="12953" y="80010"/>
                  </a:moveTo>
                  <a:lnTo>
                    <a:pt x="7619" y="79248"/>
                  </a:lnTo>
                  <a:lnTo>
                    <a:pt x="5333" y="77724"/>
                  </a:lnTo>
                  <a:lnTo>
                    <a:pt x="0" y="76962"/>
                  </a:lnTo>
                  <a:lnTo>
                    <a:pt x="8691" y="76414"/>
                  </a:lnTo>
                  <a:lnTo>
                    <a:pt x="17525" y="76009"/>
                  </a:lnTo>
                  <a:lnTo>
                    <a:pt x="26360" y="75890"/>
                  </a:lnTo>
                  <a:lnTo>
                    <a:pt x="35051" y="76200"/>
                  </a:lnTo>
                  <a:lnTo>
                    <a:pt x="51053" y="77831"/>
                  </a:lnTo>
                  <a:lnTo>
                    <a:pt x="67055" y="80105"/>
                  </a:lnTo>
                  <a:lnTo>
                    <a:pt x="83057" y="82522"/>
                  </a:lnTo>
                  <a:lnTo>
                    <a:pt x="99059" y="84582"/>
                  </a:lnTo>
                  <a:lnTo>
                    <a:pt x="123753" y="86344"/>
                  </a:lnTo>
                  <a:lnTo>
                    <a:pt x="148589" y="87249"/>
                  </a:lnTo>
                  <a:lnTo>
                    <a:pt x="173426" y="87582"/>
                  </a:lnTo>
                  <a:lnTo>
                    <a:pt x="198119" y="87630"/>
                  </a:lnTo>
                  <a:lnTo>
                    <a:pt x="231838" y="88153"/>
                  </a:lnTo>
                  <a:lnTo>
                    <a:pt x="299275" y="88058"/>
                  </a:lnTo>
                  <a:lnTo>
                    <a:pt x="373118" y="84891"/>
                  </a:lnTo>
                  <a:lnTo>
                    <a:pt x="413384" y="82486"/>
                  </a:lnTo>
                  <a:lnTo>
                    <a:pt x="453651" y="79795"/>
                  </a:lnTo>
                  <a:lnTo>
                    <a:pt x="493775" y="76962"/>
                  </a:lnTo>
                  <a:lnTo>
                    <a:pt x="537209" y="74568"/>
                  </a:lnTo>
                  <a:lnTo>
                    <a:pt x="580643" y="72104"/>
                  </a:lnTo>
                  <a:lnTo>
                    <a:pt x="624077" y="69782"/>
                  </a:lnTo>
                  <a:lnTo>
                    <a:pt x="667511" y="67818"/>
                  </a:lnTo>
                  <a:lnTo>
                    <a:pt x="722506" y="64960"/>
                  </a:lnTo>
                  <a:lnTo>
                    <a:pt x="777716" y="62103"/>
                  </a:lnTo>
                  <a:lnTo>
                    <a:pt x="833068" y="59245"/>
                  </a:lnTo>
                  <a:lnTo>
                    <a:pt x="888491" y="56387"/>
                  </a:lnTo>
                  <a:lnTo>
                    <a:pt x="934902" y="54244"/>
                  </a:lnTo>
                  <a:lnTo>
                    <a:pt x="981455" y="52387"/>
                  </a:lnTo>
                  <a:lnTo>
                    <a:pt x="1028009" y="50815"/>
                  </a:lnTo>
                  <a:lnTo>
                    <a:pt x="1074419" y="49529"/>
                  </a:lnTo>
                  <a:lnTo>
                    <a:pt x="1117401" y="48637"/>
                  </a:lnTo>
                  <a:lnTo>
                    <a:pt x="1160525" y="48101"/>
                  </a:lnTo>
                  <a:lnTo>
                    <a:pt x="1203650" y="47708"/>
                  </a:lnTo>
                  <a:lnTo>
                    <a:pt x="1246631" y="47243"/>
                  </a:lnTo>
                  <a:lnTo>
                    <a:pt x="1288458" y="46517"/>
                  </a:lnTo>
                  <a:lnTo>
                    <a:pt x="1330356" y="45434"/>
                  </a:lnTo>
                  <a:lnTo>
                    <a:pt x="1372111" y="43922"/>
                  </a:lnTo>
                  <a:lnTo>
                    <a:pt x="1413509" y="41909"/>
                  </a:lnTo>
                  <a:lnTo>
                    <a:pt x="1455800" y="39493"/>
                  </a:lnTo>
                  <a:lnTo>
                    <a:pt x="1498091" y="36861"/>
                  </a:lnTo>
                  <a:lnTo>
                    <a:pt x="1540382" y="34087"/>
                  </a:lnTo>
                  <a:lnTo>
                    <a:pt x="1582673" y="31241"/>
                  </a:lnTo>
                  <a:lnTo>
                    <a:pt x="1621083" y="28372"/>
                  </a:lnTo>
                  <a:lnTo>
                    <a:pt x="1659635" y="25431"/>
                  </a:lnTo>
                  <a:lnTo>
                    <a:pt x="1698188" y="22348"/>
                  </a:lnTo>
                  <a:lnTo>
                    <a:pt x="1736597" y="19049"/>
                  </a:lnTo>
                  <a:lnTo>
                    <a:pt x="1769292" y="15751"/>
                  </a:lnTo>
                  <a:lnTo>
                    <a:pt x="1802129" y="12668"/>
                  </a:lnTo>
                  <a:lnTo>
                    <a:pt x="1867661" y="6857"/>
                  </a:lnTo>
                  <a:lnTo>
                    <a:pt x="1912238" y="3238"/>
                  </a:lnTo>
                  <a:lnTo>
                    <a:pt x="1956815" y="761"/>
                  </a:lnTo>
                  <a:lnTo>
                    <a:pt x="1965959" y="321"/>
                  </a:lnTo>
                  <a:lnTo>
                    <a:pt x="1975103" y="95"/>
                  </a:lnTo>
                  <a:lnTo>
                    <a:pt x="1984247" y="11"/>
                  </a:lnTo>
                  <a:lnTo>
                    <a:pt x="1993391" y="0"/>
                  </a:lnTo>
                  <a:lnTo>
                    <a:pt x="1984355" y="761"/>
                  </a:lnTo>
                  <a:lnTo>
                    <a:pt x="1975389" y="952"/>
                  </a:lnTo>
                  <a:lnTo>
                    <a:pt x="1966281" y="857"/>
                  </a:lnTo>
                  <a:lnTo>
                    <a:pt x="1956815" y="76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126" name="Google Shape;4126;p71"/>
            <p:cNvGrpSpPr/>
            <p:nvPr/>
          </p:nvGrpSpPr>
          <p:grpSpPr>
            <a:xfrm>
              <a:off x="5817844" y="2777178"/>
              <a:ext cx="720426" cy="462108"/>
              <a:chOff x="5817844" y="2777178"/>
              <a:chExt cx="720426" cy="462108"/>
            </a:xfrm>
          </p:grpSpPr>
          <p:pic>
            <p:nvPicPr>
              <p:cNvPr id="4127" name="Google Shape;4127;p7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17844" y="2777178"/>
                <a:ext cx="143806" cy="251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8" name="Google Shape;4128;p7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93747" y="3032734"/>
                <a:ext cx="291349" cy="206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9" name="Google Shape;4129;p7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321526" y="3021304"/>
                <a:ext cx="216744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0" name="Google Shape;4130;p71"/>
            <p:cNvSpPr/>
            <p:nvPr/>
          </p:nvSpPr>
          <p:spPr>
            <a:xfrm>
              <a:off x="6732389" y="2689098"/>
              <a:ext cx="70484" cy="309244"/>
            </a:xfrm>
            <a:custGeom>
              <a:rect b="b" l="l" r="r" t="t"/>
              <a:pathLst>
                <a:path extrusionOk="0" h="309244" w="70484">
                  <a:moveTo>
                    <a:pt x="37218" y="0"/>
                  </a:moveTo>
                  <a:lnTo>
                    <a:pt x="25824" y="5643"/>
                  </a:lnTo>
                  <a:lnTo>
                    <a:pt x="19788" y="13716"/>
                  </a:lnTo>
                  <a:lnTo>
                    <a:pt x="16752" y="24645"/>
                  </a:lnTo>
                  <a:lnTo>
                    <a:pt x="14358" y="38862"/>
                  </a:lnTo>
                  <a:lnTo>
                    <a:pt x="5953" y="88427"/>
                  </a:lnTo>
                  <a:lnTo>
                    <a:pt x="833" y="139922"/>
                  </a:lnTo>
                  <a:lnTo>
                    <a:pt x="0" y="191559"/>
                  </a:lnTo>
                  <a:lnTo>
                    <a:pt x="4452" y="241554"/>
                  </a:lnTo>
                  <a:lnTo>
                    <a:pt x="20633" y="290202"/>
                  </a:lnTo>
                  <a:lnTo>
                    <a:pt x="51506" y="308895"/>
                  </a:lnTo>
                  <a:lnTo>
                    <a:pt x="60817" y="306050"/>
                  </a:lnTo>
                  <a:lnTo>
                    <a:pt x="69984" y="30099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4131" name="Google Shape;4131;p71"/>
            <p:cNvGrpSpPr/>
            <p:nvPr/>
          </p:nvGrpSpPr>
          <p:grpSpPr>
            <a:xfrm>
              <a:off x="6903694" y="2646400"/>
              <a:ext cx="346963" cy="223316"/>
              <a:chOff x="6903694" y="2646400"/>
              <a:chExt cx="346963" cy="223316"/>
            </a:xfrm>
          </p:grpSpPr>
          <p:pic>
            <p:nvPicPr>
              <p:cNvPr id="4132" name="Google Shape;4132;p7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903694" y="2718028"/>
                <a:ext cx="99503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3" name="Google Shape;4133;p7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026091" y="2646400"/>
                <a:ext cx="224566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34" name="Google Shape;4134;p7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33462" y="2647924"/>
              <a:ext cx="106730" cy="198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35" name="Google Shape;4135;p71"/>
            <p:cNvGrpSpPr/>
            <p:nvPr/>
          </p:nvGrpSpPr>
          <p:grpSpPr>
            <a:xfrm>
              <a:off x="7480457" y="2272284"/>
              <a:ext cx="274925" cy="615950"/>
              <a:chOff x="7480457" y="2272284"/>
              <a:chExt cx="274925" cy="615950"/>
            </a:xfrm>
          </p:grpSpPr>
          <p:pic>
            <p:nvPicPr>
              <p:cNvPr id="4136" name="Google Shape;4136;p7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497292" y="2660878"/>
                <a:ext cx="109778" cy="1688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7" name="Google Shape;4137;p71"/>
              <p:cNvSpPr/>
              <p:nvPr/>
            </p:nvSpPr>
            <p:spPr>
              <a:xfrm>
                <a:off x="7639812" y="2527554"/>
                <a:ext cx="104775" cy="360680"/>
              </a:xfrm>
              <a:custGeom>
                <a:rect b="b" l="l" r="r" t="t"/>
                <a:pathLst>
                  <a:path extrusionOk="0" h="360680" w="104775">
                    <a:moveTo>
                      <a:pt x="14477" y="0"/>
                    </a:moveTo>
                    <a:lnTo>
                      <a:pt x="53339" y="20573"/>
                    </a:lnTo>
                    <a:lnTo>
                      <a:pt x="76104" y="55054"/>
                    </a:lnTo>
                    <a:lnTo>
                      <a:pt x="91439" y="92963"/>
                    </a:lnTo>
                    <a:lnTo>
                      <a:pt x="102203" y="138112"/>
                    </a:lnTo>
                    <a:lnTo>
                      <a:pt x="104405" y="161115"/>
                    </a:lnTo>
                    <a:lnTo>
                      <a:pt x="104393" y="184403"/>
                    </a:lnTo>
                    <a:lnTo>
                      <a:pt x="96583" y="227076"/>
                    </a:lnTo>
                    <a:lnTo>
                      <a:pt x="80771" y="267462"/>
                    </a:lnTo>
                    <a:lnTo>
                      <a:pt x="62007" y="302990"/>
                    </a:lnTo>
                    <a:lnTo>
                      <a:pt x="40385" y="336804"/>
                    </a:lnTo>
                    <a:lnTo>
                      <a:pt x="37790" y="341661"/>
                    </a:lnTo>
                    <a:lnTo>
                      <a:pt x="33908" y="348805"/>
                    </a:lnTo>
                    <a:lnTo>
                      <a:pt x="29456" y="355663"/>
                    </a:lnTo>
                    <a:lnTo>
                      <a:pt x="25145" y="359664"/>
                    </a:lnTo>
                    <a:lnTo>
                      <a:pt x="22097" y="360426"/>
                    </a:lnTo>
                    <a:lnTo>
                      <a:pt x="16001" y="358902"/>
                    </a:lnTo>
                    <a:lnTo>
                      <a:pt x="13715" y="358140"/>
                    </a:lnTo>
                    <a:lnTo>
                      <a:pt x="6857" y="353568"/>
                    </a:lnTo>
                    <a:lnTo>
                      <a:pt x="4571" y="352044"/>
                    </a:lnTo>
                    <a:lnTo>
                      <a:pt x="0" y="3482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38" name="Google Shape;4138;p71"/>
              <p:cNvSpPr/>
              <p:nvPr/>
            </p:nvSpPr>
            <p:spPr>
              <a:xfrm>
                <a:off x="7517892" y="2272284"/>
                <a:ext cx="237490" cy="215264"/>
              </a:xfrm>
              <a:custGeom>
                <a:rect b="b" l="l" r="r" t="t"/>
                <a:pathLst>
                  <a:path extrusionOk="0" h="215264" w="237490">
                    <a:moveTo>
                      <a:pt x="236981" y="3048"/>
                    </a:moveTo>
                    <a:lnTo>
                      <a:pt x="227837" y="1524"/>
                    </a:lnTo>
                    <a:lnTo>
                      <a:pt x="222503" y="0"/>
                    </a:lnTo>
                    <a:lnTo>
                      <a:pt x="213359" y="3048"/>
                    </a:lnTo>
                    <a:lnTo>
                      <a:pt x="176021" y="21336"/>
                    </a:lnTo>
                    <a:lnTo>
                      <a:pt x="128980" y="50268"/>
                    </a:lnTo>
                    <a:lnTo>
                      <a:pt x="98714" y="73937"/>
                    </a:lnTo>
                    <a:lnTo>
                      <a:pt x="69830" y="101893"/>
                    </a:lnTo>
                    <a:lnTo>
                      <a:pt x="36956" y="140112"/>
                    </a:lnTo>
                    <a:lnTo>
                      <a:pt x="15942" y="173926"/>
                    </a:lnTo>
                    <a:lnTo>
                      <a:pt x="3809" y="204978"/>
                    </a:lnTo>
                    <a:lnTo>
                      <a:pt x="2285" y="209550"/>
                    </a:lnTo>
                    <a:lnTo>
                      <a:pt x="1523" y="214884"/>
                    </a:lnTo>
                    <a:lnTo>
                      <a:pt x="761" y="211074"/>
                    </a:lnTo>
                    <a:lnTo>
                      <a:pt x="761" y="208788"/>
                    </a:lnTo>
                    <a:lnTo>
                      <a:pt x="0" y="20574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139" name="Google Shape;4139;p7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80457" y="2432278"/>
                <a:ext cx="104516" cy="770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0" name="Google Shape;4140;p71"/>
            <p:cNvGrpSpPr/>
            <p:nvPr/>
          </p:nvGrpSpPr>
          <p:grpSpPr>
            <a:xfrm>
              <a:off x="8210524" y="2191486"/>
              <a:ext cx="1244396" cy="205790"/>
              <a:chOff x="8210524" y="2191486"/>
              <a:chExt cx="1244396" cy="205790"/>
            </a:xfrm>
          </p:grpSpPr>
          <p:pic>
            <p:nvPicPr>
              <p:cNvPr id="4141" name="Google Shape;4141;p7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10524" y="2263876"/>
                <a:ext cx="136448" cy="133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2" name="Google Shape;4142;p71"/>
              <p:cNvSpPr/>
              <p:nvPr/>
            </p:nvSpPr>
            <p:spPr>
              <a:xfrm>
                <a:off x="8384857" y="2301239"/>
                <a:ext cx="5715" cy="69850"/>
              </a:xfrm>
              <a:custGeom>
                <a:rect b="b" l="l" r="r" t="t"/>
                <a:pathLst>
                  <a:path extrusionOk="0" h="69850" w="5715">
                    <a:moveTo>
                      <a:pt x="190" y="0"/>
                    </a:moveTo>
                    <a:lnTo>
                      <a:pt x="95" y="9715"/>
                    </a:lnTo>
                    <a:lnTo>
                      <a:pt x="0" y="19431"/>
                    </a:lnTo>
                    <a:lnTo>
                      <a:pt x="190" y="29146"/>
                    </a:lnTo>
                    <a:lnTo>
                      <a:pt x="952" y="38862"/>
                    </a:lnTo>
                    <a:lnTo>
                      <a:pt x="1774" y="45160"/>
                    </a:lnTo>
                    <a:lnTo>
                      <a:pt x="2952" y="51530"/>
                    </a:lnTo>
                    <a:lnTo>
                      <a:pt x="4274" y="58042"/>
                    </a:lnTo>
                    <a:lnTo>
                      <a:pt x="5524" y="64769"/>
                    </a:lnTo>
                    <a:lnTo>
                      <a:pt x="5524" y="67056"/>
                    </a:lnTo>
                    <a:lnTo>
                      <a:pt x="5524" y="67818"/>
                    </a:lnTo>
                    <a:lnTo>
                      <a:pt x="5524" y="693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3" name="Google Shape;4143;p71"/>
              <p:cNvSpPr/>
              <p:nvPr/>
            </p:nvSpPr>
            <p:spPr>
              <a:xfrm>
                <a:off x="8384285" y="2249423"/>
                <a:ext cx="12700" cy="13335"/>
              </a:xfrm>
              <a:custGeom>
                <a:rect b="b" l="l" r="r" t="t"/>
                <a:pathLst>
                  <a:path extrusionOk="0" h="13335" w="12700">
                    <a:moveTo>
                      <a:pt x="0" y="0"/>
                    </a:moveTo>
                    <a:lnTo>
                      <a:pt x="3810" y="4571"/>
                    </a:lnTo>
                    <a:lnTo>
                      <a:pt x="7620" y="8381"/>
                    </a:lnTo>
                    <a:lnTo>
                      <a:pt x="12192" y="1295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4" name="Google Shape;4144;p71"/>
              <p:cNvSpPr/>
              <p:nvPr/>
            </p:nvSpPr>
            <p:spPr>
              <a:xfrm>
                <a:off x="8425743" y="2268473"/>
                <a:ext cx="71120" cy="100964"/>
              </a:xfrm>
              <a:custGeom>
                <a:rect b="b" l="l" r="r" t="t"/>
                <a:pathLst>
                  <a:path extrusionOk="0" h="100964" w="71120">
                    <a:moveTo>
                      <a:pt x="55316" y="16001"/>
                    </a:moveTo>
                    <a:lnTo>
                      <a:pt x="47184" y="9001"/>
                    </a:lnTo>
                    <a:lnTo>
                      <a:pt x="39981" y="3428"/>
                    </a:lnTo>
                    <a:lnTo>
                      <a:pt x="32063" y="142"/>
                    </a:lnTo>
                    <a:lnTo>
                      <a:pt x="21788" y="0"/>
                    </a:lnTo>
                    <a:lnTo>
                      <a:pt x="13858" y="2940"/>
                    </a:lnTo>
                    <a:lnTo>
                      <a:pt x="8072" y="8667"/>
                    </a:lnTo>
                    <a:lnTo>
                      <a:pt x="4000" y="15966"/>
                    </a:lnTo>
                    <a:lnTo>
                      <a:pt x="1214" y="23621"/>
                    </a:lnTo>
                    <a:lnTo>
                      <a:pt x="0" y="33218"/>
                    </a:lnTo>
                    <a:lnTo>
                      <a:pt x="1214" y="41528"/>
                    </a:lnTo>
                    <a:lnTo>
                      <a:pt x="42862" y="62900"/>
                    </a:lnTo>
                    <a:lnTo>
                      <a:pt x="53030" y="64007"/>
                    </a:lnTo>
                    <a:lnTo>
                      <a:pt x="60650" y="65531"/>
                    </a:lnTo>
                    <a:lnTo>
                      <a:pt x="67508" y="64007"/>
                    </a:lnTo>
                    <a:lnTo>
                      <a:pt x="70556" y="70865"/>
                    </a:lnTo>
                    <a:lnTo>
                      <a:pt x="67115" y="76164"/>
                    </a:lnTo>
                    <a:lnTo>
                      <a:pt x="61888" y="80676"/>
                    </a:lnTo>
                    <a:lnTo>
                      <a:pt x="55661" y="84474"/>
                    </a:lnTo>
                    <a:lnTo>
                      <a:pt x="49220" y="87629"/>
                    </a:lnTo>
                    <a:lnTo>
                      <a:pt x="40171" y="92118"/>
                    </a:lnTo>
                    <a:lnTo>
                      <a:pt x="31122" y="96107"/>
                    </a:lnTo>
                    <a:lnTo>
                      <a:pt x="21788" y="99095"/>
                    </a:lnTo>
                    <a:lnTo>
                      <a:pt x="11882" y="100583"/>
                    </a:lnTo>
                    <a:lnTo>
                      <a:pt x="10358" y="100583"/>
                    </a:lnTo>
                    <a:lnTo>
                      <a:pt x="8834" y="100583"/>
                    </a:lnTo>
                    <a:lnTo>
                      <a:pt x="7310" y="100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5" name="Google Shape;4145;p71"/>
              <p:cNvSpPr/>
              <p:nvPr/>
            </p:nvSpPr>
            <p:spPr>
              <a:xfrm>
                <a:off x="8527958" y="2269235"/>
                <a:ext cx="64770" cy="90805"/>
              </a:xfrm>
              <a:custGeom>
                <a:rect b="b" l="l" r="r" t="t"/>
                <a:pathLst>
                  <a:path extrusionOk="0" h="90805" w="64770">
                    <a:moveTo>
                      <a:pt x="62067" y="0"/>
                    </a:moveTo>
                    <a:lnTo>
                      <a:pt x="23491" y="6429"/>
                    </a:lnTo>
                    <a:lnTo>
                      <a:pt x="1583" y="38576"/>
                    </a:lnTo>
                    <a:lnTo>
                      <a:pt x="0" y="50732"/>
                    </a:lnTo>
                    <a:lnTo>
                      <a:pt x="345" y="63246"/>
                    </a:lnTo>
                    <a:lnTo>
                      <a:pt x="36814" y="90463"/>
                    </a:lnTo>
                    <a:lnTo>
                      <a:pt x="46351" y="88011"/>
                    </a:lnTo>
                    <a:lnTo>
                      <a:pt x="55173" y="83272"/>
                    </a:lnTo>
                    <a:lnTo>
                      <a:pt x="64353" y="769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6" name="Google Shape;4146;p71"/>
              <p:cNvSpPr/>
              <p:nvPr/>
            </p:nvSpPr>
            <p:spPr>
              <a:xfrm>
                <a:off x="8612885" y="2236469"/>
                <a:ext cx="20954" cy="123189"/>
              </a:xfrm>
              <a:custGeom>
                <a:rect b="b" l="l" r="r" t="t"/>
                <a:pathLst>
                  <a:path extrusionOk="0" h="123189" w="20954">
                    <a:moveTo>
                      <a:pt x="0" y="0"/>
                    </a:moveTo>
                    <a:lnTo>
                      <a:pt x="3750" y="43183"/>
                    </a:lnTo>
                    <a:lnTo>
                      <a:pt x="10953" y="86391"/>
                    </a:lnTo>
                    <a:lnTo>
                      <a:pt x="17526" y="114300"/>
                    </a:lnTo>
                    <a:lnTo>
                      <a:pt x="18288" y="117348"/>
                    </a:lnTo>
                    <a:lnTo>
                      <a:pt x="19812" y="119634"/>
                    </a:lnTo>
                    <a:lnTo>
                      <a:pt x="20574" y="1226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7" name="Google Shape;4147;p71"/>
              <p:cNvSpPr/>
              <p:nvPr/>
            </p:nvSpPr>
            <p:spPr>
              <a:xfrm>
                <a:off x="8645270" y="2268081"/>
                <a:ext cx="80009" cy="83819"/>
              </a:xfrm>
              <a:custGeom>
                <a:rect b="b" l="l" r="r" t="t"/>
                <a:pathLst>
                  <a:path extrusionOk="0" h="83819" w="80009">
                    <a:moveTo>
                      <a:pt x="42291" y="16394"/>
                    </a:moveTo>
                    <a:lnTo>
                      <a:pt x="39409" y="11120"/>
                    </a:lnTo>
                    <a:lnTo>
                      <a:pt x="35242" y="4488"/>
                    </a:lnTo>
                    <a:lnTo>
                      <a:pt x="29646" y="0"/>
                    </a:lnTo>
                    <a:lnTo>
                      <a:pt x="22479" y="1154"/>
                    </a:lnTo>
                    <a:lnTo>
                      <a:pt x="2667" y="39254"/>
                    </a:lnTo>
                    <a:lnTo>
                      <a:pt x="0" y="58304"/>
                    </a:lnTo>
                    <a:lnTo>
                      <a:pt x="1381" y="67972"/>
                    </a:lnTo>
                    <a:lnTo>
                      <a:pt x="6477" y="75068"/>
                    </a:lnTo>
                    <a:lnTo>
                      <a:pt x="13799" y="77581"/>
                    </a:lnTo>
                    <a:lnTo>
                      <a:pt x="22193" y="77450"/>
                    </a:lnTo>
                    <a:lnTo>
                      <a:pt x="48410" y="44469"/>
                    </a:lnTo>
                    <a:lnTo>
                      <a:pt x="49149" y="34682"/>
                    </a:lnTo>
                    <a:lnTo>
                      <a:pt x="49149" y="29348"/>
                    </a:lnTo>
                    <a:lnTo>
                      <a:pt x="49149" y="24014"/>
                    </a:lnTo>
                    <a:lnTo>
                      <a:pt x="49149" y="19442"/>
                    </a:lnTo>
                    <a:lnTo>
                      <a:pt x="49149" y="27824"/>
                    </a:lnTo>
                    <a:lnTo>
                      <a:pt x="49911" y="35444"/>
                    </a:lnTo>
                    <a:lnTo>
                      <a:pt x="52959" y="43826"/>
                    </a:lnTo>
                    <a:lnTo>
                      <a:pt x="56149" y="53280"/>
                    </a:lnTo>
                    <a:lnTo>
                      <a:pt x="60198" y="62876"/>
                    </a:lnTo>
                    <a:lnTo>
                      <a:pt x="65389" y="71901"/>
                    </a:lnTo>
                    <a:lnTo>
                      <a:pt x="72009" y="79640"/>
                    </a:lnTo>
                    <a:lnTo>
                      <a:pt x="74295" y="80402"/>
                    </a:lnTo>
                    <a:lnTo>
                      <a:pt x="76581" y="81926"/>
                    </a:lnTo>
                    <a:lnTo>
                      <a:pt x="79629" y="834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8" name="Google Shape;4148;p71"/>
              <p:cNvSpPr/>
              <p:nvPr/>
            </p:nvSpPr>
            <p:spPr>
              <a:xfrm>
                <a:off x="8730995" y="2262425"/>
                <a:ext cx="48895" cy="81280"/>
              </a:xfrm>
              <a:custGeom>
                <a:rect b="b" l="l" r="r" t="t"/>
                <a:pathLst>
                  <a:path extrusionOk="0" h="81280" w="48895">
                    <a:moveTo>
                      <a:pt x="36575" y="9858"/>
                    </a:moveTo>
                    <a:lnTo>
                      <a:pt x="31349" y="6000"/>
                    </a:lnTo>
                    <a:lnTo>
                      <a:pt x="24479" y="1857"/>
                    </a:lnTo>
                    <a:lnTo>
                      <a:pt x="17180" y="0"/>
                    </a:lnTo>
                    <a:lnTo>
                      <a:pt x="10667" y="3000"/>
                    </a:lnTo>
                    <a:lnTo>
                      <a:pt x="7286" y="8667"/>
                    </a:lnTo>
                    <a:lnTo>
                      <a:pt x="5905" y="15763"/>
                    </a:lnTo>
                    <a:lnTo>
                      <a:pt x="5953" y="23145"/>
                    </a:lnTo>
                    <a:lnTo>
                      <a:pt x="27431" y="54816"/>
                    </a:lnTo>
                    <a:lnTo>
                      <a:pt x="41909" y="61674"/>
                    </a:lnTo>
                    <a:lnTo>
                      <a:pt x="48767" y="66246"/>
                    </a:lnTo>
                    <a:lnTo>
                      <a:pt x="42671" y="69294"/>
                    </a:lnTo>
                    <a:lnTo>
                      <a:pt x="33527" y="72342"/>
                    </a:lnTo>
                    <a:lnTo>
                      <a:pt x="25907" y="74628"/>
                    </a:lnTo>
                    <a:lnTo>
                      <a:pt x="19609" y="76759"/>
                    </a:lnTo>
                    <a:lnTo>
                      <a:pt x="13239" y="78533"/>
                    </a:lnTo>
                    <a:lnTo>
                      <a:pt x="6727" y="79879"/>
                    </a:lnTo>
                    <a:lnTo>
                      <a:pt x="0" y="80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49" name="Google Shape;4149;p71"/>
              <p:cNvSpPr/>
              <p:nvPr/>
            </p:nvSpPr>
            <p:spPr>
              <a:xfrm>
                <a:off x="8795003" y="2260853"/>
                <a:ext cx="57150" cy="96519"/>
              </a:xfrm>
              <a:custGeom>
                <a:rect b="b" l="l" r="r" t="t"/>
                <a:pathLst>
                  <a:path extrusionOk="0" h="96519" w="57150">
                    <a:moveTo>
                      <a:pt x="33527" y="17525"/>
                    </a:moveTo>
                    <a:lnTo>
                      <a:pt x="35051" y="9143"/>
                    </a:lnTo>
                    <a:lnTo>
                      <a:pt x="35813" y="7619"/>
                    </a:lnTo>
                    <a:lnTo>
                      <a:pt x="35813" y="2285"/>
                    </a:lnTo>
                    <a:lnTo>
                      <a:pt x="27431" y="1523"/>
                    </a:lnTo>
                    <a:lnTo>
                      <a:pt x="22859" y="0"/>
                    </a:lnTo>
                    <a:lnTo>
                      <a:pt x="15239" y="5333"/>
                    </a:lnTo>
                    <a:lnTo>
                      <a:pt x="8893" y="11477"/>
                    </a:lnTo>
                    <a:lnTo>
                      <a:pt x="4476" y="18478"/>
                    </a:lnTo>
                    <a:lnTo>
                      <a:pt x="1631" y="26336"/>
                    </a:lnTo>
                    <a:lnTo>
                      <a:pt x="0" y="35051"/>
                    </a:lnTo>
                    <a:lnTo>
                      <a:pt x="1047" y="43326"/>
                    </a:lnTo>
                    <a:lnTo>
                      <a:pt x="35432" y="60483"/>
                    </a:lnTo>
                    <a:lnTo>
                      <a:pt x="43695" y="61543"/>
                    </a:lnTo>
                    <a:lnTo>
                      <a:pt x="51815" y="63245"/>
                    </a:lnTo>
                    <a:lnTo>
                      <a:pt x="54863" y="64007"/>
                    </a:lnTo>
                    <a:lnTo>
                      <a:pt x="56387" y="64007"/>
                    </a:lnTo>
                    <a:lnTo>
                      <a:pt x="57149" y="66293"/>
                    </a:lnTo>
                    <a:lnTo>
                      <a:pt x="29277" y="86796"/>
                    </a:lnTo>
                    <a:lnTo>
                      <a:pt x="18954" y="91630"/>
                    </a:lnTo>
                    <a:lnTo>
                      <a:pt x="8489" y="95607"/>
                    </a:lnTo>
                    <a:lnTo>
                      <a:pt x="1523" y="96011"/>
                    </a:lnTo>
                    <a:lnTo>
                      <a:pt x="1523" y="93725"/>
                    </a:lnTo>
                    <a:lnTo>
                      <a:pt x="2285" y="92201"/>
                    </a:lnTo>
                    <a:lnTo>
                      <a:pt x="2285" y="906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0" name="Google Shape;4150;p71"/>
              <p:cNvSpPr/>
              <p:nvPr/>
            </p:nvSpPr>
            <p:spPr>
              <a:xfrm>
                <a:off x="8892539" y="2280665"/>
                <a:ext cx="5715" cy="55880"/>
              </a:xfrm>
              <a:custGeom>
                <a:rect b="b" l="l" r="r" t="t"/>
                <a:pathLst>
                  <a:path extrusionOk="0" h="55880" w="5715">
                    <a:moveTo>
                      <a:pt x="0" y="0"/>
                    </a:moveTo>
                    <a:lnTo>
                      <a:pt x="3810" y="40386"/>
                    </a:lnTo>
                    <a:lnTo>
                      <a:pt x="2286" y="48006"/>
                    </a:lnTo>
                    <a:lnTo>
                      <a:pt x="4572" y="54102"/>
                    </a:lnTo>
                    <a:lnTo>
                      <a:pt x="5334" y="54864"/>
                    </a:lnTo>
                    <a:lnTo>
                      <a:pt x="5334" y="556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1" name="Google Shape;4151;p71"/>
              <p:cNvSpPr/>
              <p:nvPr/>
            </p:nvSpPr>
            <p:spPr>
              <a:xfrm>
                <a:off x="8883395" y="2223515"/>
                <a:ext cx="6350" cy="40005"/>
              </a:xfrm>
              <a:custGeom>
                <a:rect b="b" l="l" r="r" t="t"/>
                <a:pathLst>
                  <a:path extrusionOk="0" h="40005" w="6350">
                    <a:moveTo>
                      <a:pt x="6096" y="39624"/>
                    </a:moveTo>
                    <a:lnTo>
                      <a:pt x="3857" y="29896"/>
                    </a:lnTo>
                    <a:lnTo>
                      <a:pt x="1905" y="20097"/>
                    </a:lnTo>
                    <a:lnTo>
                      <a:pt x="523" y="1015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152" name="Google Shape;4152;p7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932900" y="2199868"/>
                <a:ext cx="98348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3" name="Google Shape;4153;p7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073001" y="2191486"/>
                <a:ext cx="381919" cy="144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4" name="Google Shape;4154;p71"/>
            <p:cNvGrpSpPr/>
            <p:nvPr/>
          </p:nvGrpSpPr>
          <p:grpSpPr>
            <a:xfrm>
              <a:off x="8505443" y="2461260"/>
              <a:ext cx="804671" cy="230250"/>
              <a:chOff x="8505443" y="2461260"/>
              <a:chExt cx="804671" cy="230250"/>
            </a:xfrm>
          </p:grpSpPr>
          <p:sp>
            <p:nvSpPr>
              <p:cNvPr id="4155" name="Google Shape;4155;p71"/>
              <p:cNvSpPr/>
              <p:nvPr/>
            </p:nvSpPr>
            <p:spPr>
              <a:xfrm>
                <a:off x="8505443" y="2520696"/>
                <a:ext cx="13334" cy="170814"/>
              </a:xfrm>
              <a:custGeom>
                <a:rect b="b" l="l" r="r" t="t"/>
                <a:pathLst>
                  <a:path extrusionOk="0" h="170814" w="13334">
                    <a:moveTo>
                      <a:pt x="0" y="0"/>
                    </a:moveTo>
                    <a:lnTo>
                      <a:pt x="8679" y="42541"/>
                    </a:lnTo>
                    <a:lnTo>
                      <a:pt x="12954" y="89916"/>
                    </a:lnTo>
                    <a:lnTo>
                      <a:pt x="13025" y="106441"/>
                    </a:lnTo>
                    <a:lnTo>
                      <a:pt x="12954" y="122682"/>
                    </a:lnTo>
                    <a:lnTo>
                      <a:pt x="12823" y="134112"/>
                    </a:lnTo>
                    <a:lnTo>
                      <a:pt x="12477" y="145542"/>
                    </a:lnTo>
                    <a:lnTo>
                      <a:pt x="11989" y="156972"/>
                    </a:lnTo>
                    <a:lnTo>
                      <a:pt x="11430" y="168402"/>
                    </a:lnTo>
                    <a:lnTo>
                      <a:pt x="11430" y="169164"/>
                    </a:lnTo>
                    <a:lnTo>
                      <a:pt x="11430" y="169926"/>
                    </a:lnTo>
                    <a:lnTo>
                      <a:pt x="10668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6" name="Google Shape;4156;p71"/>
              <p:cNvSpPr/>
              <p:nvPr/>
            </p:nvSpPr>
            <p:spPr>
              <a:xfrm>
                <a:off x="8516111" y="2555748"/>
                <a:ext cx="55245" cy="62864"/>
              </a:xfrm>
              <a:custGeom>
                <a:rect b="b" l="l" r="r" t="t"/>
                <a:pathLst>
                  <a:path extrusionOk="0" h="62864" w="55245">
                    <a:moveTo>
                      <a:pt x="0" y="28194"/>
                    </a:moveTo>
                    <a:lnTo>
                      <a:pt x="5726" y="16609"/>
                    </a:lnTo>
                    <a:lnTo>
                      <a:pt x="10953" y="8096"/>
                    </a:lnTo>
                    <a:lnTo>
                      <a:pt x="18323" y="2583"/>
                    </a:lnTo>
                    <a:lnTo>
                      <a:pt x="30479" y="0"/>
                    </a:lnTo>
                    <a:lnTo>
                      <a:pt x="37492" y="166"/>
                    </a:lnTo>
                    <a:lnTo>
                      <a:pt x="44291" y="1333"/>
                    </a:lnTo>
                    <a:lnTo>
                      <a:pt x="50089" y="4500"/>
                    </a:lnTo>
                    <a:lnTo>
                      <a:pt x="54102" y="10668"/>
                    </a:lnTo>
                    <a:lnTo>
                      <a:pt x="55245" y="19073"/>
                    </a:lnTo>
                    <a:lnTo>
                      <a:pt x="53530" y="27051"/>
                    </a:lnTo>
                    <a:lnTo>
                      <a:pt x="28241" y="58078"/>
                    </a:lnTo>
                    <a:lnTo>
                      <a:pt x="21336" y="624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7" name="Google Shape;4157;p71"/>
              <p:cNvSpPr/>
              <p:nvPr/>
            </p:nvSpPr>
            <p:spPr>
              <a:xfrm>
                <a:off x="8597645" y="2555748"/>
                <a:ext cx="128904" cy="92710"/>
              </a:xfrm>
              <a:custGeom>
                <a:rect b="b" l="l" r="r" t="t"/>
                <a:pathLst>
                  <a:path extrusionOk="0" h="92710" w="128904">
                    <a:moveTo>
                      <a:pt x="0" y="16001"/>
                    </a:moveTo>
                    <a:lnTo>
                      <a:pt x="8370" y="11668"/>
                    </a:lnTo>
                    <a:lnTo>
                      <a:pt x="17240" y="8191"/>
                    </a:lnTo>
                    <a:lnTo>
                      <a:pt x="26253" y="7858"/>
                    </a:lnTo>
                    <a:lnTo>
                      <a:pt x="35052" y="12953"/>
                    </a:lnTo>
                    <a:lnTo>
                      <a:pt x="44958" y="51053"/>
                    </a:lnTo>
                    <a:lnTo>
                      <a:pt x="30480" y="89153"/>
                    </a:lnTo>
                    <a:lnTo>
                      <a:pt x="25146" y="92201"/>
                    </a:lnTo>
                    <a:lnTo>
                      <a:pt x="22098" y="91439"/>
                    </a:lnTo>
                    <a:lnTo>
                      <a:pt x="25717" y="48625"/>
                    </a:lnTo>
                    <a:lnTo>
                      <a:pt x="54864" y="19049"/>
                    </a:lnTo>
                    <a:lnTo>
                      <a:pt x="80010" y="12191"/>
                    </a:lnTo>
                    <a:lnTo>
                      <a:pt x="85344" y="11429"/>
                    </a:lnTo>
                    <a:lnTo>
                      <a:pt x="86868" y="11429"/>
                    </a:lnTo>
                    <a:lnTo>
                      <a:pt x="89916" y="13715"/>
                    </a:lnTo>
                    <a:lnTo>
                      <a:pt x="92964" y="17525"/>
                    </a:lnTo>
                    <a:lnTo>
                      <a:pt x="91440" y="27431"/>
                    </a:lnTo>
                    <a:lnTo>
                      <a:pt x="92202" y="31241"/>
                    </a:lnTo>
                    <a:lnTo>
                      <a:pt x="91785" y="39254"/>
                    </a:lnTo>
                    <a:lnTo>
                      <a:pt x="91154" y="47910"/>
                    </a:lnTo>
                    <a:lnTo>
                      <a:pt x="91237" y="56423"/>
                    </a:lnTo>
                    <a:lnTo>
                      <a:pt x="92964" y="64007"/>
                    </a:lnTo>
                    <a:lnTo>
                      <a:pt x="95250" y="70103"/>
                    </a:lnTo>
                    <a:lnTo>
                      <a:pt x="105155" y="70865"/>
                    </a:lnTo>
                    <a:lnTo>
                      <a:pt x="110489" y="67817"/>
                    </a:lnTo>
                    <a:lnTo>
                      <a:pt x="118371" y="62591"/>
                    </a:lnTo>
                    <a:lnTo>
                      <a:pt x="124968" y="54578"/>
                    </a:lnTo>
                    <a:lnTo>
                      <a:pt x="128706" y="44993"/>
                    </a:lnTo>
                    <a:lnTo>
                      <a:pt x="128016" y="35051"/>
                    </a:lnTo>
                    <a:lnTo>
                      <a:pt x="122932" y="28063"/>
                    </a:lnTo>
                    <a:lnTo>
                      <a:pt x="114776" y="22002"/>
                    </a:lnTo>
                    <a:lnTo>
                      <a:pt x="105620" y="16942"/>
                    </a:lnTo>
                    <a:lnTo>
                      <a:pt x="97536" y="12953"/>
                    </a:lnTo>
                    <a:lnTo>
                      <a:pt x="91440" y="9905"/>
                    </a:lnTo>
                    <a:lnTo>
                      <a:pt x="83058" y="8381"/>
                    </a:lnTo>
                    <a:lnTo>
                      <a:pt x="78486" y="2285"/>
                    </a:lnTo>
                    <a:lnTo>
                      <a:pt x="78486" y="1523"/>
                    </a:lnTo>
                    <a:lnTo>
                      <a:pt x="78486" y="761"/>
                    </a:lnTo>
                    <a:lnTo>
                      <a:pt x="7848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8" name="Google Shape;4158;p71"/>
              <p:cNvSpPr/>
              <p:nvPr/>
            </p:nvSpPr>
            <p:spPr>
              <a:xfrm>
                <a:off x="8743902" y="2514600"/>
                <a:ext cx="64134" cy="101600"/>
              </a:xfrm>
              <a:custGeom>
                <a:rect b="b" l="l" r="r" t="t"/>
                <a:pathLst>
                  <a:path extrusionOk="0" h="101600" w="64134">
                    <a:moveTo>
                      <a:pt x="47" y="0"/>
                    </a:moveTo>
                    <a:lnTo>
                      <a:pt x="0" y="10953"/>
                    </a:lnTo>
                    <a:lnTo>
                      <a:pt x="809" y="21335"/>
                    </a:lnTo>
                    <a:lnTo>
                      <a:pt x="2190" y="31718"/>
                    </a:lnTo>
                    <a:lnTo>
                      <a:pt x="3857" y="42672"/>
                    </a:lnTo>
                    <a:lnTo>
                      <a:pt x="5619" y="56840"/>
                    </a:lnTo>
                    <a:lnTo>
                      <a:pt x="6524" y="70866"/>
                    </a:lnTo>
                    <a:lnTo>
                      <a:pt x="6857" y="84891"/>
                    </a:lnTo>
                    <a:lnTo>
                      <a:pt x="6905" y="99060"/>
                    </a:lnTo>
                    <a:lnTo>
                      <a:pt x="6905" y="99822"/>
                    </a:lnTo>
                    <a:lnTo>
                      <a:pt x="6905" y="100584"/>
                    </a:lnTo>
                    <a:lnTo>
                      <a:pt x="6905" y="101346"/>
                    </a:lnTo>
                    <a:lnTo>
                      <a:pt x="9191" y="92964"/>
                    </a:lnTo>
                    <a:lnTo>
                      <a:pt x="11477" y="86868"/>
                    </a:lnTo>
                    <a:lnTo>
                      <a:pt x="38338" y="56864"/>
                    </a:lnTo>
                    <a:lnTo>
                      <a:pt x="53387" y="51815"/>
                    </a:lnTo>
                    <a:lnTo>
                      <a:pt x="61007" y="51815"/>
                    </a:lnTo>
                    <a:lnTo>
                      <a:pt x="63293" y="57911"/>
                    </a:lnTo>
                    <a:lnTo>
                      <a:pt x="63996" y="64805"/>
                    </a:lnTo>
                    <a:lnTo>
                      <a:pt x="62055" y="70770"/>
                    </a:lnTo>
                    <a:lnTo>
                      <a:pt x="31634" y="94702"/>
                    </a:lnTo>
                    <a:lnTo>
                      <a:pt x="23669" y="9829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59" name="Google Shape;4159;p71"/>
              <p:cNvSpPr/>
              <p:nvPr/>
            </p:nvSpPr>
            <p:spPr>
              <a:xfrm>
                <a:off x="8829770" y="2538984"/>
                <a:ext cx="51434" cy="70485"/>
              </a:xfrm>
              <a:custGeom>
                <a:rect b="b" l="l" r="r" t="t"/>
                <a:pathLst>
                  <a:path extrusionOk="0" h="70485" w="51434">
                    <a:moveTo>
                      <a:pt x="50577" y="31241"/>
                    </a:moveTo>
                    <a:lnTo>
                      <a:pt x="48494" y="25074"/>
                    </a:lnTo>
                    <a:lnTo>
                      <a:pt x="46481" y="18478"/>
                    </a:lnTo>
                    <a:lnTo>
                      <a:pt x="44041" y="12168"/>
                    </a:lnTo>
                    <a:lnTo>
                      <a:pt x="40671" y="6857"/>
                    </a:lnTo>
                    <a:lnTo>
                      <a:pt x="36861" y="3047"/>
                    </a:lnTo>
                    <a:lnTo>
                      <a:pt x="27717" y="0"/>
                    </a:lnTo>
                    <a:lnTo>
                      <a:pt x="23145" y="2285"/>
                    </a:lnTo>
                    <a:lnTo>
                      <a:pt x="2178" y="39719"/>
                    </a:lnTo>
                    <a:lnTo>
                      <a:pt x="0" y="49720"/>
                    </a:lnTo>
                    <a:lnTo>
                      <a:pt x="250" y="59435"/>
                    </a:lnTo>
                    <a:lnTo>
                      <a:pt x="4857" y="66293"/>
                    </a:lnTo>
                    <a:lnTo>
                      <a:pt x="10191" y="70103"/>
                    </a:lnTo>
                    <a:lnTo>
                      <a:pt x="20859" y="67817"/>
                    </a:lnTo>
                    <a:lnTo>
                      <a:pt x="34575" y="38861"/>
                    </a:lnTo>
                    <a:lnTo>
                      <a:pt x="36099" y="35051"/>
                    </a:lnTo>
                    <a:lnTo>
                      <a:pt x="36099" y="32003"/>
                    </a:lnTo>
                    <a:lnTo>
                      <a:pt x="36861" y="28193"/>
                    </a:lnTo>
                    <a:lnTo>
                      <a:pt x="36861" y="35813"/>
                    </a:lnTo>
                    <a:lnTo>
                      <a:pt x="36861" y="42671"/>
                    </a:lnTo>
                    <a:lnTo>
                      <a:pt x="38385" y="50291"/>
                    </a:lnTo>
                    <a:lnTo>
                      <a:pt x="40671" y="59435"/>
                    </a:lnTo>
                    <a:lnTo>
                      <a:pt x="42957" y="64769"/>
                    </a:lnTo>
                    <a:lnTo>
                      <a:pt x="51339" y="693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60" name="Google Shape;4160;p71"/>
              <p:cNvSpPr/>
              <p:nvPr/>
            </p:nvSpPr>
            <p:spPr>
              <a:xfrm>
                <a:off x="8913685" y="2497074"/>
                <a:ext cx="69850" cy="113664"/>
              </a:xfrm>
              <a:custGeom>
                <a:rect b="b" l="l" r="r" t="t"/>
                <a:pathLst>
                  <a:path extrusionOk="0" h="113664" w="69850">
                    <a:moveTo>
                      <a:pt x="7048" y="0"/>
                    </a:moveTo>
                    <a:lnTo>
                      <a:pt x="2226" y="44577"/>
                    </a:lnTo>
                    <a:lnTo>
                      <a:pt x="0" y="82296"/>
                    </a:lnTo>
                    <a:lnTo>
                      <a:pt x="95" y="93726"/>
                    </a:lnTo>
                    <a:lnTo>
                      <a:pt x="190" y="105155"/>
                    </a:lnTo>
                    <a:lnTo>
                      <a:pt x="7048" y="103632"/>
                    </a:lnTo>
                    <a:lnTo>
                      <a:pt x="6286" y="103632"/>
                    </a:lnTo>
                    <a:lnTo>
                      <a:pt x="10096" y="96012"/>
                    </a:lnTo>
                    <a:lnTo>
                      <a:pt x="29908" y="61722"/>
                    </a:lnTo>
                    <a:lnTo>
                      <a:pt x="36004" y="56388"/>
                    </a:lnTo>
                    <a:lnTo>
                      <a:pt x="46672" y="57149"/>
                    </a:lnTo>
                    <a:lnTo>
                      <a:pt x="69532" y="80772"/>
                    </a:lnTo>
                    <a:lnTo>
                      <a:pt x="69115" y="87903"/>
                    </a:lnTo>
                    <a:lnTo>
                      <a:pt x="43624" y="112014"/>
                    </a:lnTo>
                    <a:lnTo>
                      <a:pt x="3676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61" name="Google Shape;4161;p71"/>
              <p:cNvSpPr/>
              <p:nvPr/>
            </p:nvSpPr>
            <p:spPr>
              <a:xfrm>
                <a:off x="9011983" y="2551176"/>
                <a:ext cx="5079" cy="45719"/>
              </a:xfrm>
              <a:custGeom>
                <a:rect b="b" l="l" r="r" t="t"/>
                <a:pathLst>
                  <a:path extrusionOk="0" h="45719" w="5079">
                    <a:moveTo>
                      <a:pt x="952" y="0"/>
                    </a:moveTo>
                    <a:lnTo>
                      <a:pt x="762" y="9703"/>
                    </a:lnTo>
                    <a:lnTo>
                      <a:pt x="0" y="22764"/>
                    </a:lnTo>
                    <a:lnTo>
                      <a:pt x="95" y="35683"/>
                    </a:lnTo>
                    <a:lnTo>
                      <a:pt x="2476" y="44958"/>
                    </a:lnTo>
                    <a:lnTo>
                      <a:pt x="3238" y="45720"/>
                    </a:lnTo>
                    <a:lnTo>
                      <a:pt x="4000" y="45720"/>
                    </a:lnTo>
                    <a:lnTo>
                      <a:pt x="4762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62" name="Google Shape;4162;p71"/>
              <p:cNvSpPr/>
              <p:nvPr/>
            </p:nvSpPr>
            <p:spPr>
              <a:xfrm>
                <a:off x="9003791" y="24612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163" name="Google Shape;4163;p7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058630" y="2468118"/>
                <a:ext cx="196646" cy="162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64" name="Google Shape;4164;p71"/>
              <p:cNvSpPr/>
              <p:nvPr/>
            </p:nvSpPr>
            <p:spPr>
              <a:xfrm>
                <a:off x="9287255" y="251155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4165" name="Google Shape;4165;p71"/>
            <p:cNvSpPr/>
            <p:nvPr/>
          </p:nvSpPr>
          <p:spPr>
            <a:xfrm>
              <a:off x="6126479" y="3300984"/>
              <a:ext cx="400050" cy="13970"/>
            </a:xfrm>
            <a:custGeom>
              <a:rect b="b" l="l" r="r" t="t"/>
              <a:pathLst>
                <a:path extrusionOk="0" h="13970" w="400050">
                  <a:moveTo>
                    <a:pt x="0" y="13715"/>
                  </a:moveTo>
                  <a:lnTo>
                    <a:pt x="26848" y="13692"/>
                  </a:lnTo>
                  <a:lnTo>
                    <a:pt x="53625" y="13525"/>
                  </a:lnTo>
                  <a:lnTo>
                    <a:pt x="80260" y="13073"/>
                  </a:lnTo>
                  <a:lnTo>
                    <a:pt x="106680" y="12191"/>
                  </a:lnTo>
                  <a:lnTo>
                    <a:pt x="135826" y="11251"/>
                  </a:lnTo>
                  <a:lnTo>
                    <a:pt x="164972" y="9810"/>
                  </a:lnTo>
                  <a:lnTo>
                    <a:pt x="194119" y="8227"/>
                  </a:lnTo>
                  <a:lnTo>
                    <a:pt x="223265" y="6857"/>
                  </a:lnTo>
                  <a:lnTo>
                    <a:pt x="275748" y="4571"/>
                  </a:lnTo>
                  <a:lnTo>
                    <a:pt x="327660" y="2285"/>
                  </a:lnTo>
                  <a:lnTo>
                    <a:pt x="356235" y="857"/>
                  </a:lnTo>
                  <a:lnTo>
                    <a:pt x="370522" y="250"/>
                  </a:lnTo>
                  <a:lnTo>
                    <a:pt x="384810" y="0"/>
                  </a:lnTo>
                  <a:lnTo>
                    <a:pt x="390144" y="0"/>
                  </a:lnTo>
                  <a:lnTo>
                    <a:pt x="391668" y="0"/>
                  </a:lnTo>
                  <a:lnTo>
                    <a:pt x="394716" y="0"/>
                  </a:lnTo>
                  <a:lnTo>
                    <a:pt x="400050" y="0"/>
                  </a:lnTo>
                  <a:lnTo>
                    <a:pt x="396240" y="0"/>
                  </a:lnTo>
                  <a:lnTo>
                    <a:pt x="393192" y="0"/>
                  </a:lnTo>
                  <a:lnTo>
                    <a:pt x="384845" y="1916"/>
                  </a:lnTo>
                  <a:lnTo>
                    <a:pt x="376713" y="3905"/>
                  </a:lnTo>
                  <a:lnTo>
                    <a:pt x="368438" y="5464"/>
                  </a:lnTo>
                  <a:lnTo>
                    <a:pt x="359664" y="609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4166" name="Google Shape;4166;p71"/>
          <p:cNvGrpSpPr/>
          <p:nvPr/>
        </p:nvGrpSpPr>
        <p:grpSpPr>
          <a:xfrm>
            <a:off x="1593171" y="2619781"/>
            <a:ext cx="6993969" cy="2171116"/>
            <a:chOff x="3782542" y="3953470"/>
            <a:chExt cx="5663591" cy="2292383"/>
          </a:xfrm>
        </p:grpSpPr>
        <p:pic>
          <p:nvPicPr>
            <p:cNvPr id="4167" name="Google Shape;4167;p7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97526" y="4694656"/>
              <a:ext cx="180644" cy="200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8" name="Google Shape;4168;p7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53786" y="4677130"/>
              <a:ext cx="2103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9" name="Google Shape;4169;p71"/>
            <p:cNvGrpSpPr/>
            <p:nvPr/>
          </p:nvGrpSpPr>
          <p:grpSpPr>
            <a:xfrm>
              <a:off x="5929858" y="4640554"/>
              <a:ext cx="468978" cy="190551"/>
              <a:chOff x="5929858" y="4640554"/>
              <a:chExt cx="468978" cy="190551"/>
            </a:xfrm>
          </p:grpSpPr>
          <p:pic>
            <p:nvPicPr>
              <p:cNvPr id="4170" name="Google Shape;4170;p7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929858" y="4661154"/>
                <a:ext cx="264439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1" name="Google Shape;4171;p7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226752" y="4640554"/>
                <a:ext cx="172084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72" name="Google Shape;4172;p7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223990" y="5907855"/>
              <a:ext cx="230936" cy="185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3" name="Google Shape;4173;p7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55104" y="5920714"/>
              <a:ext cx="323900" cy="1974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74" name="Google Shape;4174;p71"/>
            <p:cNvGrpSpPr/>
            <p:nvPr/>
          </p:nvGrpSpPr>
          <p:grpSpPr>
            <a:xfrm>
              <a:off x="7418284" y="5893308"/>
              <a:ext cx="602400" cy="121411"/>
              <a:chOff x="7418284" y="5893308"/>
              <a:chExt cx="602400" cy="121411"/>
            </a:xfrm>
          </p:grpSpPr>
          <p:sp>
            <p:nvSpPr>
              <p:cNvPr id="4175" name="Google Shape;4175;p71"/>
              <p:cNvSpPr/>
              <p:nvPr/>
            </p:nvSpPr>
            <p:spPr>
              <a:xfrm>
                <a:off x="7418284" y="5916930"/>
                <a:ext cx="81915" cy="97789"/>
              </a:xfrm>
              <a:custGeom>
                <a:rect b="b" l="l" r="r" t="t"/>
                <a:pathLst>
                  <a:path extrusionOk="0" h="97789" w="81915">
                    <a:moveTo>
                      <a:pt x="547" y="0"/>
                    </a:moveTo>
                    <a:lnTo>
                      <a:pt x="0" y="19073"/>
                    </a:lnTo>
                    <a:lnTo>
                      <a:pt x="166" y="38290"/>
                    </a:lnTo>
                    <a:lnTo>
                      <a:pt x="2047" y="57221"/>
                    </a:lnTo>
                    <a:lnTo>
                      <a:pt x="27979" y="90678"/>
                    </a:lnTo>
                    <a:lnTo>
                      <a:pt x="35373" y="87856"/>
                    </a:lnTo>
                    <a:lnTo>
                      <a:pt x="49887" y="51720"/>
                    </a:lnTo>
                    <a:lnTo>
                      <a:pt x="49196" y="43064"/>
                    </a:lnTo>
                    <a:lnTo>
                      <a:pt x="47791" y="35052"/>
                    </a:lnTo>
                    <a:lnTo>
                      <a:pt x="47029" y="41148"/>
                    </a:lnTo>
                    <a:lnTo>
                      <a:pt x="47791" y="44196"/>
                    </a:lnTo>
                    <a:lnTo>
                      <a:pt x="48553" y="50292"/>
                    </a:lnTo>
                    <a:lnTo>
                      <a:pt x="60662" y="90880"/>
                    </a:lnTo>
                    <a:lnTo>
                      <a:pt x="70020" y="97571"/>
                    </a:lnTo>
                    <a:lnTo>
                      <a:pt x="75985" y="96774"/>
                    </a:lnTo>
                    <a:lnTo>
                      <a:pt x="77509" y="95250"/>
                    </a:lnTo>
                    <a:lnTo>
                      <a:pt x="79033" y="94488"/>
                    </a:lnTo>
                    <a:lnTo>
                      <a:pt x="81319" y="929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6" name="Google Shape;4176;p71"/>
              <p:cNvSpPr/>
              <p:nvPr/>
            </p:nvSpPr>
            <p:spPr>
              <a:xfrm>
                <a:off x="7513320" y="5934837"/>
                <a:ext cx="68579" cy="57785"/>
              </a:xfrm>
              <a:custGeom>
                <a:rect b="b" l="l" r="r" t="t"/>
                <a:pathLst>
                  <a:path extrusionOk="0" h="57785" w="68579">
                    <a:moveTo>
                      <a:pt x="761" y="9525"/>
                    </a:moveTo>
                    <a:lnTo>
                      <a:pt x="2940" y="19228"/>
                    </a:lnTo>
                    <a:lnTo>
                      <a:pt x="5048" y="28860"/>
                    </a:lnTo>
                    <a:lnTo>
                      <a:pt x="7298" y="38350"/>
                    </a:lnTo>
                    <a:lnTo>
                      <a:pt x="9905" y="47625"/>
                    </a:lnTo>
                    <a:lnTo>
                      <a:pt x="10667" y="50673"/>
                    </a:lnTo>
                    <a:lnTo>
                      <a:pt x="11429" y="55244"/>
                    </a:lnTo>
                    <a:lnTo>
                      <a:pt x="11429" y="57531"/>
                    </a:lnTo>
                    <a:lnTo>
                      <a:pt x="7286" y="50077"/>
                    </a:lnTo>
                    <a:lnTo>
                      <a:pt x="4000" y="42481"/>
                    </a:lnTo>
                    <a:lnTo>
                      <a:pt x="1571" y="34599"/>
                    </a:lnTo>
                    <a:lnTo>
                      <a:pt x="0" y="26289"/>
                    </a:lnTo>
                    <a:lnTo>
                      <a:pt x="333" y="17871"/>
                    </a:lnTo>
                    <a:lnTo>
                      <a:pt x="31051" y="0"/>
                    </a:lnTo>
                    <a:lnTo>
                      <a:pt x="39123" y="1690"/>
                    </a:lnTo>
                    <a:lnTo>
                      <a:pt x="66293" y="32384"/>
                    </a:lnTo>
                    <a:lnTo>
                      <a:pt x="68579" y="46862"/>
                    </a:lnTo>
                    <a:lnTo>
                      <a:pt x="68579" y="544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7" name="Google Shape;4177;p71"/>
              <p:cNvSpPr/>
              <p:nvPr/>
            </p:nvSpPr>
            <p:spPr>
              <a:xfrm>
                <a:off x="7603998" y="5893308"/>
                <a:ext cx="15240" cy="100964"/>
              </a:xfrm>
              <a:custGeom>
                <a:rect b="b" l="l" r="r" t="t"/>
                <a:pathLst>
                  <a:path extrusionOk="0" h="100964" w="15240">
                    <a:moveTo>
                      <a:pt x="0" y="0"/>
                    </a:moveTo>
                    <a:lnTo>
                      <a:pt x="9215" y="40933"/>
                    </a:lnTo>
                    <a:lnTo>
                      <a:pt x="10715" y="65901"/>
                    </a:lnTo>
                    <a:lnTo>
                      <a:pt x="11049" y="76104"/>
                    </a:lnTo>
                    <a:lnTo>
                      <a:pt x="11953" y="86165"/>
                    </a:lnTo>
                    <a:lnTo>
                      <a:pt x="13716" y="96012"/>
                    </a:lnTo>
                    <a:lnTo>
                      <a:pt x="14478" y="97536"/>
                    </a:lnTo>
                    <a:lnTo>
                      <a:pt x="15240" y="99060"/>
                    </a:lnTo>
                    <a:lnTo>
                      <a:pt x="15240" y="1005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8" name="Google Shape;4178;p71"/>
              <p:cNvSpPr/>
              <p:nvPr/>
            </p:nvSpPr>
            <p:spPr>
              <a:xfrm>
                <a:off x="7625239" y="5910072"/>
                <a:ext cx="52070" cy="66039"/>
              </a:xfrm>
              <a:custGeom>
                <a:rect b="b" l="l" r="r" t="t"/>
                <a:pathLst>
                  <a:path extrusionOk="0" h="66039" w="52070">
                    <a:moveTo>
                      <a:pt x="31337" y="0"/>
                    </a:moveTo>
                    <a:lnTo>
                      <a:pt x="297" y="31253"/>
                    </a:lnTo>
                    <a:lnTo>
                      <a:pt x="0" y="38957"/>
                    </a:lnTo>
                    <a:lnTo>
                      <a:pt x="1845" y="46231"/>
                    </a:lnTo>
                    <a:lnTo>
                      <a:pt x="41243" y="65531"/>
                    </a:lnTo>
                    <a:lnTo>
                      <a:pt x="44291" y="65531"/>
                    </a:lnTo>
                    <a:lnTo>
                      <a:pt x="48101" y="65531"/>
                    </a:lnTo>
                    <a:lnTo>
                      <a:pt x="51911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79" name="Google Shape;4179;p71"/>
              <p:cNvSpPr/>
              <p:nvPr/>
            </p:nvSpPr>
            <p:spPr>
              <a:xfrm>
                <a:off x="7704772" y="5929884"/>
                <a:ext cx="52070" cy="52704"/>
              </a:xfrm>
              <a:custGeom>
                <a:rect b="b" l="l" r="r" t="t"/>
                <a:pathLst>
                  <a:path extrusionOk="0" h="52704" w="52070">
                    <a:moveTo>
                      <a:pt x="5143" y="6858"/>
                    </a:moveTo>
                    <a:lnTo>
                      <a:pt x="857" y="15156"/>
                    </a:lnTo>
                    <a:lnTo>
                      <a:pt x="0" y="21240"/>
                    </a:lnTo>
                    <a:lnTo>
                      <a:pt x="1714" y="27753"/>
                    </a:lnTo>
                    <a:lnTo>
                      <a:pt x="5143" y="37338"/>
                    </a:lnTo>
                    <a:lnTo>
                      <a:pt x="6667" y="42672"/>
                    </a:lnTo>
                    <a:lnTo>
                      <a:pt x="8191" y="47244"/>
                    </a:lnTo>
                    <a:lnTo>
                      <a:pt x="9715" y="52578"/>
                    </a:lnTo>
                    <a:lnTo>
                      <a:pt x="7429" y="45720"/>
                    </a:lnTo>
                    <a:lnTo>
                      <a:pt x="6667" y="43434"/>
                    </a:lnTo>
                    <a:lnTo>
                      <a:pt x="5905" y="37338"/>
                    </a:lnTo>
                    <a:lnTo>
                      <a:pt x="4988" y="29920"/>
                    </a:lnTo>
                    <a:lnTo>
                      <a:pt x="4857" y="22574"/>
                    </a:lnTo>
                    <a:lnTo>
                      <a:pt x="6012" y="15370"/>
                    </a:lnTo>
                    <a:lnTo>
                      <a:pt x="8953" y="8382"/>
                    </a:lnTo>
                    <a:lnTo>
                      <a:pt x="12763" y="3048"/>
                    </a:lnTo>
                    <a:lnTo>
                      <a:pt x="21907" y="0"/>
                    </a:lnTo>
                    <a:lnTo>
                      <a:pt x="28003" y="3048"/>
                    </a:lnTo>
                    <a:lnTo>
                      <a:pt x="47053" y="32004"/>
                    </a:lnTo>
                    <a:lnTo>
                      <a:pt x="49339" y="37338"/>
                    </a:lnTo>
                    <a:lnTo>
                      <a:pt x="51625" y="4343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0" name="Google Shape;4180;p71"/>
              <p:cNvSpPr/>
              <p:nvPr/>
            </p:nvSpPr>
            <p:spPr>
              <a:xfrm>
                <a:off x="7793545" y="5910834"/>
                <a:ext cx="31750" cy="64770"/>
              </a:xfrm>
              <a:custGeom>
                <a:rect b="b" l="l" r="r" t="t"/>
                <a:pathLst>
                  <a:path extrusionOk="0" h="64770" w="31750">
                    <a:moveTo>
                      <a:pt x="1714" y="7620"/>
                    </a:moveTo>
                    <a:lnTo>
                      <a:pt x="642" y="16764"/>
                    </a:lnTo>
                    <a:lnTo>
                      <a:pt x="0" y="25908"/>
                    </a:lnTo>
                    <a:lnTo>
                      <a:pt x="214" y="35052"/>
                    </a:lnTo>
                    <a:lnTo>
                      <a:pt x="26098" y="64770"/>
                    </a:lnTo>
                    <a:lnTo>
                      <a:pt x="28384" y="57150"/>
                    </a:lnTo>
                    <a:lnTo>
                      <a:pt x="29908" y="50292"/>
                    </a:lnTo>
                    <a:lnTo>
                      <a:pt x="31194" y="42040"/>
                    </a:lnTo>
                    <a:lnTo>
                      <a:pt x="31622" y="33432"/>
                    </a:lnTo>
                    <a:lnTo>
                      <a:pt x="31194" y="24681"/>
                    </a:lnTo>
                    <a:lnTo>
                      <a:pt x="29908" y="16002"/>
                    </a:lnTo>
                    <a:lnTo>
                      <a:pt x="27622" y="9144"/>
                    </a:lnTo>
                    <a:lnTo>
                      <a:pt x="25336" y="5334"/>
                    </a:lnTo>
                    <a:lnTo>
                      <a:pt x="2076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1" name="Google Shape;4181;p71"/>
              <p:cNvSpPr/>
              <p:nvPr/>
            </p:nvSpPr>
            <p:spPr>
              <a:xfrm>
                <a:off x="7863078" y="5915406"/>
                <a:ext cx="87629" cy="46989"/>
              </a:xfrm>
              <a:custGeom>
                <a:rect b="b" l="l" r="r" t="t"/>
                <a:pathLst>
                  <a:path extrusionOk="0" h="46989" w="87629">
                    <a:moveTo>
                      <a:pt x="0" y="0"/>
                    </a:moveTo>
                    <a:lnTo>
                      <a:pt x="1166" y="8572"/>
                    </a:lnTo>
                    <a:lnTo>
                      <a:pt x="2476" y="17145"/>
                    </a:lnTo>
                    <a:lnTo>
                      <a:pt x="4071" y="25717"/>
                    </a:lnTo>
                    <a:lnTo>
                      <a:pt x="6096" y="34290"/>
                    </a:lnTo>
                    <a:lnTo>
                      <a:pt x="7620" y="41148"/>
                    </a:lnTo>
                    <a:lnTo>
                      <a:pt x="11430" y="44958"/>
                    </a:lnTo>
                    <a:lnTo>
                      <a:pt x="18288" y="45719"/>
                    </a:lnTo>
                    <a:lnTo>
                      <a:pt x="27432" y="46481"/>
                    </a:lnTo>
                    <a:lnTo>
                      <a:pt x="32004" y="39623"/>
                    </a:lnTo>
                    <a:lnTo>
                      <a:pt x="33528" y="31241"/>
                    </a:lnTo>
                    <a:lnTo>
                      <a:pt x="35052" y="24383"/>
                    </a:lnTo>
                    <a:lnTo>
                      <a:pt x="34290" y="17525"/>
                    </a:lnTo>
                    <a:lnTo>
                      <a:pt x="34290" y="10667"/>
                    </a:lnTo>
                    <a:lnTo>
                      <a:pt x="34290" y="14477"/>
                    </a:lnTo>
                    <a:lnTo>
                      <a:pt x="59436" y="31241"/>
                    </a:lnTo>
                    <a:lnTo>
                      <a:pt x="66460" y="31194"/>
                    </a:lnTo>
                    <a:lnTo>
                      <a:pt x="72771" y="29717"/>
                    </a:lnTo>
                    <a:lnTo>
                      <a:pt x="78509" y="26527"/>
                    </a:lnTo>
                    <a:lnTo>
                      <a:pt x="83820" y="21335"/>
                    </a:lnTo>
                    <a:lnTo>
                      <a:pt x="84582" y="19811"/>
                    </a:lnTo>
                    <a:lnTo>
                      <a:pt x="86106" y="18287"/>
                    </a:lnTo>
                    <a:lnTo>
                      <a:pt x="87630" y="1676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2" name="Google Shape;4182;p71"/>
              <p:cNvSpPr/>
              <p:nvPr/>
            </p:nvSpPr>
            <p:spPr>
              <a:xfrm>
                <a:off x="7962900" y="5904738"/>
                <a:ext cx="57784" cy="55245"/>
              </a:xfrm>
              <a:custGeom>
                <a:rect b="b" l="l" r="r" t="t"/>
                <a:pathLst>
                  <a:path extrusionOk="0" h="55245" w="57784">
                    <a:moveTo>
                      <a:pt x="0" y="0"/>
                    </a:moveTo>
                    <a:lnTo>
                      <a:pt x="3048" y="37338"/>
                    </a:lnTo>
                    <a:lnTo>
                      <a:pt x="4572" y="44196"/>
                    </a:lnTo>
                    <a:lnTo>
                      <a:pt x="3048" y="48768"/>
                    </a:lnTo>
                    <a:lnTo>
                      <a:pt x="3048" y="50292"/>
                    </a:lnTo>
                    <a:lnTo>
                      <a:pt x="2286" y="50292"/>
                    </a:lnTo>
                    <a:lnTo>
                      <a:pt x="1524" y="44958"/>
                    </a:lnTo>
                    <a:lnTo>
                      <a:pt x="0" y="38100"/>
                    </a:lnTo>
                    <a:lnTo>
                      <a:pt x="1524" y="32766"/>
                    </a:lnTo>
                    <a:lnTo>
                      <a:pt x="4036" y="23526"/>
                    </a:lnTo>
                    <a:lnTo>
                      <a:pt x="9048" y="14859"/>
                    </a:lnTo>
                    <a:lnTo>
                      <a:pt x="16204" y="7905"/>
                    </a:lnTo>
                    <a:lnTo>
                      <a:pt x="25146" y="3810"/>
                    </a:lnTo>
                    <a:lnTo>
                      <a:pt x="32730" y="2976"/>
                    </a:lnTo>
                    <a:lnTo>
                      <a:pt x="39528" y="4000"/>
                    </a:lnTo>
                    <a:lnTo>
                      <a:pt x="57376" y="33623"/>
                    </a:lnTo>
                    <a:lnTo>
                      <a:pt x="57150" y="41148"/>
                    </a:lnTo>
                    <a:lnTo>
                      <a:pt x="56388" y="47244"/>
                    </a:lnTo>
                    <a:lnTo>
                      <a:pt x="55626" y="50292"/>
                    </a:lnTo>
                    <a:lnTo>
                      <a:pt x="51816" y="548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183" name="Google Shape;4183;p7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305774" y="5791936"/>
              <a:ext cx="259892" cy="1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4" name="Google Shape;4184;p7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772118" y="5705068"/>
              <a:ext cx="437438" cy="2019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5" name="Google Shape;4185;p71"/>
            <p:cNvGrpSpPr/>
            <p:nvPr/>
          </p:nvGrpSpPr>
          <p:grpSpPr>
            <a:xfrm>
              <a:off x="8147278" y="6046470"/>
              <a:ext cx="838638" cy="199383"/>
              <a:chOff x="8147278" y="6046470"/>
              <a:chExt cx="838638" cy="199383"/>
            </a:xfrm>
          </p:grpSpPr>
          <p:pic>
            <p:nvPicPr>
              <p:cNvPr id="4186" name="Google Shape;4186;p71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147278" y="6079972"/>
                <a:ext cx="173761" cy="1658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87" name="Google Shape;4187;p71"/>
              <p:cNvSpPr/>
              <p:nvPr/>
            </p:nvSpPr>
            <p:spPr>
              <a:xfrm>
                <a:off x="8351805" y="6132385"/>
                <a:ext cx="34925" cy="99695"/>
              </a:xfrm>
              <a:custGeom>
                <a:rect b="b" l="l" r="r" t="t"/>
                <a:pathLst>
                  <a:path extrusionOk="0" h="99695" w="34925">
                    <a:moveTo>
                      <a:pt x="33242" y="7048"/>
                    </a:moveTo>
                    <a:lnTo>
                      <a:pt x="23026" y="1809"/>
                    </a:lnTo>
                    <a:lnTo>
                      <a:pt x="15525" y="0"/>
                    </a:lnTo>
                    <a:lnTo>
                      <a:pt x="9453" y="3619"/>
                    </a:lnTo>
                    <a:lnTo>
                      <a:pt x="3524" y="14668"/>
                    </a:lnTo>
                    <a:lnTo>
                      <a:pt x="654" y="23943"/>
                    </a:lnTo>
                    <a:lnTo>
                      <a:pt x="0" y="34004"/>
                    </a:lnTo>
                    <a:lnTo>
                      <a:pt x="1488" y="43922"/>
                    </a:lnTo>
                    <a:lnTo>
                      <a:pt x="5048" y="52768"/>
                    </a:lnTo>
                    <a:lnTo>
                      <a:pt x="10358" y="59019"/>
                    </a:lnTo>
                    <a:lnTo>
                      <a:pt x="16668" y="64484"/>
                    </a:lnTo>
                    <a:lnTo>
                      <a:pt x="23264" y="69806"/>
                    </a:lnTo>
                    <a:lnTo>
                      <a:pt x="29432" y="75628"/>
                    </a:lnTo>
                    <a:lnTo>
                      <a:pt x="34766" y="81724"/>
                    </a:lnTo>
                    <a:lnTo>
                      <a:pt x="30956" y="87058"/>
                    </a:lnTo>
                    <a:lnTo>
                      <a:pt x="24860" y="90868"/>
                    </a:lnTo>
                    <a:lnTo>
                      <a:pt x="21812" y="93154"/>
                    </a:lnTo>
                    <a:lnTo>
                      <a:pt x="8096" y="99250"/>
                    </a:lnTo>
                    <a:lnTo>
                      <a:pt x="5048" y="93916"/>
                    </a:lnTo>
                    <a:lnTo>
                      <a:pt x="4286" y="91630"/>
                    </a:lnTo>
                    <a:lnTo>
                      <a:pt x="4286" y="90106"/>
                    </a:lnTo>
                    <a:lnTo>
                      <a:pt x="4286" y="87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8" name="Google Shape;4188;p71"/>
              <p:cNvSpPr/>
              <p:nvPr/>
            </p:nvSpPr>
            <p:spPr>
              <a:xfrm>
                <a:off x="8413242" y="6102096"/>
                <a:ext cx="33020" cy="113029"/>
              </a:xfrm>
              <a:custGeom>
                <a:rect b="b" l="l" r="r" t="t"/>
                <a:pathLst>
                  <a:path extrusionOk="0" h="113029" w="33020">
                    <a:moveTo>
                      <a:pt x="0" y="0"/>
                    </a:moveTo>
                    <a:lnTo>
                      <a:pt x="15751" y="40183"/>
                    </a:lnTo>
                    <a:lnTo>
                      <a:pt x="20026" y="66603"/>
                    </a:lnTo>
                    <a:lnTo>
                      <a:pt x="21907" y="77723"/>
                    </a:lnTo>
                    <a:lnTo>
                      <a:pt x="24074" y="88844"/>
                    </a:lnTo>
                    <a:lnTo>
                      <a:pt x="26670" y="99821"/>
                    </a:lnTo>
                    <a:lnTo>
                      <a:pt x="28194" y="105917"/>
                    </a:lnTo>
                    <a:lnTo>
                      <a:pt x="30480" y="108203"/>
                    </a:lnTo>
                    <a:lnTo>
                      <a:pt x="32766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89" name="Google Shape;4189;p71"/>
              <p:cNvSpPr/>
              <p:nvPr/>
            </p:nvSpPr>
            <p:spPr>
              <a:xfrm>
                <a:off x="8431530" y="6116574"/>
                <a:ext cx="97790" cy="82550"/>
              </a:xfrm>
              <a:custGeom>
                <a:rect b="b" l="l" r="r" t="t"/>
                <a:pathLst>
                  <a:path extrusionOk="0" h="82550" w="97790">
                    <a:moveTo>
                      <a:pt x="0" y="47243"/>
                    </a:moveTo>
                    <a:lnTo>
                      <a:pt x="9560" y="42457"/>
                    </a:lnTo>
                    <a:lnTo>
                      <a:pt x="17621" y="39242"/>
                    </a:lnTo>
                    <a:lnTo>
                      <a:pt x="25824" y="37171"/>
                    </a:lnTo>
                    <a:lnTo>
                      <a:pt x="35814" y="35813"/>
                    </a:lnTo>
                    <a:lnTo>
                      <a:pt x="41148" y="35051"/>
                    </a:lnTo>
                    <a:lnTo>
                      <a:pt x="51053" y="33527"/>
                    </a:lnTo>
                    <a:lnTo>
                      <a:pt x="55626" y="36575"/>
                    </a:lnTo>
                    <a:lnTo>
                      <a:pt x="59436" y="38099"/>
                    </a:lnTo>
                    <a:lnTo>
                      <a:pt x="62484" y="44957"/>
                    </a:lnTo>
                    <a:lnTo>
                      <a:pt x="63246" y="48767"/>
                    </a:lnTo>
                    <a:lnTo>
                      <a:pt x="65532" y="54101"/>
                    </a:lnTo>
                    <a:lnTo>
                      <a:pt x="64769" y="60959"/>
                    </a:lnTo>
                    <a:lnTo>
                      <a:pt x="64769" y="67055"/>
                    </a:lnTo>
                    <a:lnTo>
                      <a:pt x="64008" y="73151"/>
                    </a:lnTo>
                    <a:lnTo>
                      <a:pt x="61722" y="76199"/>
                    </a:lnTo>
                    <a:lnTo>
                      <a:pt x="59436" y="81533"/>
                    </a:lnTo>
                    <a:lnTo>
                      <a:pt x="59436" y="82295"/>
                    </a:lnTo>
                    <a:lnTo>
                      <a:pt x="60960" y="75568"/>
                    </a:lnTo>
                    <a:lnTo>
                      <a:pt x="63055" y="69056"/>
                    </a:lnTo>
                    <a:lnTo>
                      <a:pt x="65436" y="62686"/>
                    </a:lnTo>
                    <a:lnTo>
                      <a:pt x="67818" y="56387"/>
                    </a:lnTo>
                    <a:lnTo>
                      <a:pt x="71116" y="46553"/>
                    </a:lnTo>
                    <a:lnTo>
                      <a:pt x="82296" y="2285"/>
                    </a:lnTo>
                    <a:lnTo>
                      <a:pt x="87630" y="0"/>
                    </a:lnTo>
                    <a:lnTo>
                      <a:pt x="88391" y="0"/>
                    </a:lnTo>
                    <a:lnTo>
                      <a:pt x="89153" y="0"/>
                    </a:lnTo>
                    <a:lnTo>
                      <a:pt x="93725" y="3047"/>
                    </a:lnTo>
                    <a:lnTo>
                      <a:pt x="94488" y="3047"/>
                    </a:lnTo>
                    <a:lnTo>
                      <a:pt x="96773" y="9143"/>
                    </a:lnTo>
                    <a:lnTo>
                      <a:pt x="96773" y="9905"/>
                    </a:lnTo>
                    <a:lnTo>
                      <a:pt x="97535" y="10667"/>
                    </a:lnTo>
                    <a:lnTo>
                      <a:pt x="97535" y="121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0" name="Google Shape;4190;p71"/>
              <p:cNvSpPr/>
              <p:nvPr/>
            </p:nvSpPr>
            <p:spPr>
              <a:xfrm>
                <a:off x="8543544" y="6134862"/>
                <a:ext cx="5715" cy="59689"/>
              </a:xfrm>
              <a:custGeom>
                <a:rect b="b" l="l" r="r" t="t"/>
                <a:pathLst>
                  <a:path extrusionOk="0" h="59689" w="5715">
                    <a:moveTo>
                      <a:pt x="5333" y="0"/>
                    </a:moveTo>
                    <a:lnTo>
                      <a:pt x="3893" y="8786"/>
                    </a:lnTo>
                    <a:lnTo>
                      <a:pt x="2952" y="17145"/>
                    </a:lnTo>
                    <a:lnTo>
                      <a:pt x="2440" y="25503"/>
                    </a:lnTo>
                    <a:lnTo>
                      <a:pt x="2285" y="34290"/>
                    </a:lnTo>
                    <a:lnTo>
                      <a:pt x="2285" y="41148"/>
                    </a:lnTo>
                    <a:lnTo>
                      <a:pt x="0" y="51816"/>
                    </a:lnTo>
                    <a:lnTo>
                      <a:pt x="3047" y="58674"/>
                    </a:lnTo>
                    <a:lnTo>
                      <a:pt x="3809" y="59436"/>
                    </a:lnTo>
                    <a:lnTo>
                      <a:pt x="4571" y="5943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1" name="Google Shape;4191;p71"/>
              <p:cNvSpPr/>
              <p:nvPr/>
            </p:nvSpPr>
            <p:spPr>
              <a:xfrm>
                <a:off x="8565642" y="6060948"/>
                <a:ext cx="5079" cy="13970"/>
              </a:xfrm>
              <a:custGeom>
                <a:rect b="b" l="l" r="r" t="t"/>
                <a:pathLst>
                  <a:path extrusionOk="0" h="13970" w="5079">
                    <a:moveTo>
                      <a:pt x="0" y="0"/>
                    </a:moveTo>
                    <a:lnTo>
                      <a:pt x="1524" y="4571"/>
                    </a:lnTo>
                    <a:lnTo>
                      <a:pt x="3048" y="9143"/>
                    </a:lnTo>
                    <a:lnTo>
                      <a:pt x="4572" y="137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2" name="Google Shape;4192;p71"/>
              <p:cNvSpPr/>
              <p:nvPr/>
            </p:nvSpPr>
            <p:spPr>
              <a:xfrm>
                <a:off x="8602218" y="6101334"/>
                <a:ext cx="48259" cy="78104"/>
              </a:xfrm>
              <a:custGeom>
                <a:rect b="b" l="l" r="r" t="t"/>
                <a:pathLst>
                  <a:path extrusionOk="0" h="78104" w="48259">
                    <a:moveTo>
                      <a:pt x="4572" y="0"/>
                    </a:moveTo>
                    <a:lnTo>
                      <a:pt x="3048" y="39624"/>
                    </a:lnTo>
                    <a:lnTo>
                      <a:pt x="2035" y="48898"/>
                    </a:lnTo>
                    <a:lnTo>
                      <a:pt x="1238" y="58388"/>
                    </a:lnTo>
                    <a:lnTo>
                      <a:pt x="583" y="68020"/>
                    </a:lnTo>
                    <a:lnTo>
                      <a:pt x="0" y="77724"/>
                    </a:lnTo>
                    <a:lnTo>
                      <a:pt x="2286" y="66294"/>
                    </a:lnTo>
                    <a:lnTo>
                      <a:pt x="34290" y="38100"/>
                    </a:lnTo>
                    <a:lnTo>
                      <a:pt x="41148" y="37338"/>
                    </a:lnTo>
                    <a:lnTo>
                      <a:pt x="45720" y="38862"/>
                    </a:lnTo>
                    <a:lnTo>
                      <a:pt x="46482" y="45720"/>
                    </a:lnTo>
                    <a:lnTo>
                      <a:pt x="48006" y="55626"/>
                    </a:lnTo>
                    <a:lnTo>
                      <a:pt x="43434" y="60960"/>
                    </a:lnTo>
                    <a:lnTo>
                      <a:pt x="36576" y="67056"/>
                    </a:lnTo>
                    <a:lnTo>
                      <a:pt x="33158" y="70199"/>
                    </a:lnTo>
                    <a:lnTo>
                      <a:pt x="28098" y="74485"/>
                    </a:lnTo>
                    <a:lnTo>
                      <a:pt x="24038" y="77343"/>
                    </a:lnTo>
                    <a:lnTo>
                      <a:pt x="23622" y="762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3" name="Google Shape;4193;p71"/>
              <p:cNvSpPr/>
              <p:nvPr/>
            </p:nvSpPr>
            <p:spPr>
              <a:xfrm>
                <a:off x="8673274" y="6119622"/>
                <a:ext cx="69215" cy="43814"/>
              </a:xfrm>
              <a:custGeom>
                <a:rect b="b" l="l" r="r" t="t"/>
                <a:pathLst>
                  <a:path extrusionOk="0" h="43814" w="69215">
                    <a:moveTo>
                      <a:pt x="571" y="0"/>
                    </a:moveTo>
                    <a:lnTo>
                      <a:pt x="285" y="7989"/>
                    </a:lnTo>
                    <a:lnTo>
                      <a:pt x="0" y="19335"/>
                    </a:lnTo>
                    <a:lnTo>
                      <a:pt x="571" y="30539"/>
                    </a:lnTo>
                    <a:lnTo>
                      <a:pt x="2857" y="38099"/>
                    </a:lnTo>
                    <a:lnTo>
                      <a:pt x="7429" y="43433"/>
                    </a:lnTo>
                    <a:lnTo>
                      <a:pt x="18097" y="41147"/>
                    </a:lnTo>
                    <a:lnTo>
                      <a:pt x="34099" y="13715"/>
                    </a:lnTo>
                    <a:lnTo>
                      <a:pt x="34861" y="10667"/>
                    </a:lnTo>
                    <a:lnTo>
                      <a:pt x="34861" y="6857"/>
                    </a:lnTo>
                    <a:lnTo>
                      <a:pt x="34861" y="3047"/>
                    </a:lnTo>
                    <a:lnTo>
                      <a:pt x="33337" y="9905"/>
                    </a:lnTo>
                    <a:lnTo>
                      <a:pt x="31051" y="16763"/>
                    </a:lnTo>
                    <a:lnTo>
                      <a:pt x="31051" y="24383"/>
                    </a:lnTo>
                    <a:lnTo>
                      <a:pt x="30289" y="34289"/>
                    </a:lnTo>
                    <a:lnTo>
                      <a:pt x="31051" y="39623"/>
                    </a:lnTo>
                    <a:lnTo>
                      <a:pt x="42481" y="41147"/>
                    </a:lnTo>
                    <a:lnTo>
                      <a:pt x="49863" y="41493"/>
                    </a:lnTo>
                    <a:lnTo>
                      <a:pt x="56387" y="40481"/>
                    </a:lnTo>
                    <a:lnTo>
                      <a:pt x="62626" y="38469"/>
                    </a:lnTo>
                    <a:lnTo>
                      <a:pt x="69151" y="358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4" name="Google Shape;4194;p71"/>
              <p:cNvSpPr/>
              <p:nvPr/>
            </p:nvSpPr>
            <p:spPr>
              <a:xfrm>
                <a:off x="8767191" y="6072378"/>
                <a:ext cx="3175" cy="100329"/>
              </a:xfrm>
              <a:custGeom>
                <a:rect b="b" l="l" r="r" t="t"/>
                <a:pathLst>
                  <a:path extrusionOk="0" h="100329" w="3175">
                    <a:moveTo>
                      <a:pt x="1143" y="16001"/>
                    </a:moveTo>
                    <a:lnTo>
                      <a:pt x="381" y="6095"/>
                    </a:lnTo>
                    <a:lnTo>
                      <a:pt x="381" y="5333"/>
                    </a:lnTo>
                    <a:lnTo>
                      <a:pt x="381" y="0"/>
                    </a:lnTo>
                    <a:lnTo>
                      <a:pt x="381" y="9834"/>
                    </a:lnTo>
                    <a:lnTo>
                      <a:pt x="381" y="19811"/>
                    </a:lnTo>
                    <a:lnTo>
                      <a:pt x="381" y="29789"/>
                    </a:lnTo>
                    <a:lnTo>
                      <a:pt x="381" y="39623"/>
                    </a:lnTo>
                    <a:lnTo>
                      <a:pt x="190" y="53578"/>
                    </a:lnTo>
                    <a:lnTo>
                      <a:pt x="0" y="67817"/>
                    </a:lnTo>
                    <a:lnTo>
                      <a:pt x="381" y="82057"/>
                    </a:lnTo>
                    <a:lnTo>
                      <a:pt x="1905" y="96011"/>
                    </a:lnTo>
                    <a:lnTo>
                      <a:pt x="1905" y="96773"/>
                    </a:lnTo>
                    <a:lnTo>
                      <a:pt x="2667" y="98297"/>
                    </a:lnTo>
                    <a:lnTo>
                      <a:pt x="2667" y="998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5" name="Google Shape;4195;p71"/>
              <p:cNvSpPr/>
              <p:nvPr/>
            </p:nvSpPr>
            <p:spPr>
              <a:xfrm>
                <a:off x="8769096" y="6102596"/>
                <a:ext cx="49529" cy="53339"/>
              </a:xfrm>
              <a:custGeom>
                <a:rect b="b" l="l" r="r" t="t"/>
                <a:pathLst>
                  <a:path extrusionOk="0" h="53339" w="49529">
                    <a:moveTo>
                      <a:pt x="0" y="22359"/>
                    </a:moveTo>
                    <a:lnTo>
                      <a:pt x="32099" y="833"/>
                    </a:lnTo>
                    <a:lnTo>
                      <a:pt x="39516" y="0"/>
                    </a:lnTo>
                    <a:lnTo>
                      <a:pt x="45719" y="1023"/>
                    </a:lnTo>
                    <a:lnTo>
                      <a:pt x="49529" y="3309"/>
                    </a:lnTo>
                    <a:lnTo>
                      <a:pt x="48006" y="17787"/>
                    </a:lnTo>
                    <a:lnTo>
                      <a:pt x="48006" y="20835"/>
                    </a:lnTo>
                    <a:lnTo>
                      <a:pt x="47077" y="27693"/>
                    </a:lnTo>
                    <a:lnTo>
                      <a:pt x="45720" y="34551"/>
                    </a:lnTo>
                    <a:lnTo>
                      <a:pt x="44362" y="41409"/>
                    </a:lnTo>
                    <a:lnTo>
                      <a:pt x="43434" y="48267"/>
                    </a:lnTo>
                    <a:lnTo>
                      <a:pt x="43434" y="50553"/>
                    </a:lnTo>
                    <a:lnTo>
                      <a:pt x="43434" y="51315"/>
                    </a:lnTo>
                    <a:lnTo>
                      <a:pt x="43434" y="5283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6" name="Google Shape;4196;p71"/>
              <p:cNvSpPr/>
              <p:nvPr/>
            </p:nvSpPr>
            <p:spPr>
              <a:xfrm>
                <a:off x="8807958" y="604647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7" name="Google Shape;4197;p71"/>
              <p:cNvSpPr/>
              <p:nvPr/>
            </p:nvSpPr>
            <p:spPr>
              <a:xfrm>
                <a:off x="8860035" y="6099810"/>
                <a:ext cx="38734" cy="64135"/>
              </a:xfrm>
              <a:custGeom>
                <a:rect b="b" l="l" r="r" t="t"/>
                <a:pathLst>
                  <a:path extrusionOk="0" h="64135" w="38734">
                    <a:moveTo>
                      <a:pt x="2786" y="26669"/>
                    </a:moveTo>
                    <a:lnTo>
                      <a:pt x="1476" y="33432"/>
                    </a:lnTo>
                    <a:lnTo>
                      <a:pt x="309" y="40766"/>
                    </a:lnTo>
                    <a:lnTo>
                      <a:pt x="0" y="48101"/>
                    </a:lnTo>
                    <a:lnTo>
                      <a:pt x="1262" y="54863"/>
                    </a:lnTo>
                    <a:lnTo>
                      <a:pt x="5072" y="63245"/>
                    </a:lnTo>
                    <a:lnTo>
                      <a:pt x="13454" y="64007"/>
                    </a:lnTo>
                    <a:lnTo>
                      <a:pt x="21074" y="63245"/>
                    </a:lnTo>
                    <a:lnTo>
                      <a:pt x="38350" y="33718"/>
                    </a:lnTo>
                    <a:lnTo>
                      <a:pt x="37361" y="25907"/>
                    </a:lnTo>
                    <a:lnTo>
                      <a:pt x="34516" y="18668"/>
                    </a:lnTo>
                    <a:lnTo>
                      <a:pt x="29456" y="11429"/>
                    </a:lnTo>
                    <a:lnTo>
                      <a:pt x="26408" y="6857"/>
                    </a:lnTo>
                    <a:lnTo>
                      <a:pt x="21836" y="3809"/>
                    </a:lnTo>
                    <a:lnTo>
                      <a:pt x="1802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198" name="Google Shape;4198;p71"/>
              <p:cNvSpPr/>
              <p:nvPr/>
            </p:nvSpPr>
            <p:spPr>
              <a:xfrm>
                <a:off x="8937021" y="6089904"/>
                <a:ext cx="48895" cy="62229"/>
              </a:xfrm>
              <a:custGeom>
                <a:rect b="b" l="l" r="r" t="t"/>
                <a:pathLst>
                  <a:path extrusionOk="0" h="62229" w="48895">
                    <a:moveTo>
                      <a:pt x="476" y="7620"/>
                    </a:moveTo>
                    <a:lnTo>
                      <a:pt x="1166" y="16192"/>
                    </a:lnTo>
                    <a:lnTo>
                      <a:pt x="2000" y="24765"/>
                    </a:lnTo>
                    <a:lnTo>
                      <a:pt x="2833" y="33337"/>
                    </a:lnTo>
                    <a:lnTo>
                      <a:pt x="3524" y="41910"/>
                    </a:lnTo>
                    <a:lnTo>
                      <a:pt x="3524" y="45720"/>
                    </a:lnTo>
                    <a:lnTo>
                      <a:pt x="4286" y="50292"/>
                    </a:lnTo>
                    <a:lnTo>
                      <a:pt x="5048" y="54864"/>
                    </a:lnTo>
                    <a:lnTo>
                      <a:pt x="3524" y="49530"/>
                    </a:lnTo>
                    <a:lnTo>
                      <a:pt x="2762" y="48006"/>
                    </a:lnTo>
                    <a:lnTo>
                      <a:pt x="2000" y="41910"/>
                    </a:lnTo>
                    <a:lnTo>
                      <a:pt x="821" y="35123"/>
                    </a:lnTo>
                    <a:lnTo>
                      <a:pt x="0" y="27051"/>
                    </a:lnTo>
                    <a:lnTo>
                      <a:pt x="178" y="18978"/>
                    </a:lnTo>
                    <a:lnTo>
                      <a:pt x="25622" y="0"/>
                    </a:lnTo>
                    <a:lnTo>
                      <a:pt x="32599" y="202"/>
                    </a:lnTo>
                    <a:lnTo>
                      <a:pt x="38576" y="2190"/>
                    </a:lnTo>
                    <a:lnTo>
                      <a:pt x="43410" y="6322"/>
                    </a:lnTo>
                    <a:lnTo>
                      <a:pt x="46958" y="12954"/>
                    </a:lnTo>
                    <a:lnTo>
                      <a:pt x="48291" y="20847"/>
                    </a:lnTo>
                    <a:lnTo>
                      <a:pt x="47910" y="29241"/>
                    </a:lnTo>
                    <a:lnTo>
                      <a:pt x="46101" y="37492"/>
                    </a:lnTo>
                    <a:lnTo>
                      <a:pt x="43148" y="44958"/>
                    </a:lnTo>
                    <a:lnTo>
                      <a:pt x="39338" y="51816"/>
                    </a:lnTo>
                    <a:lnTo>
                      <a:pt x="34004" y="57150"/>
                    </a:lnTo>
                    <a:lnTo>
                      <a:pt x="28670" y="6172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199" name="Google Shape;4199;p7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176740" y="5985770"/>
              <a:ext cx="196015" cy="189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0" name="Google Shape;4200;p71"/>
            <p:cNvSpPr/>
            <p:nvPr/>
          </p:nvSpPr>
          <p:spPr>
            <a:xfrm>
              <a:off x="9428988" y="6109715"/>
              <a:ext cx="17145" cy="3810"/>
            </a:xfrm>
            <a:custGeom>
              <a:rect b="b" l="l" r="r" t="t"/>
              <a:pathLst>
                <a:path extrusionOk="0" h="3810" w="17145">
                  <a:moveTo>
                    <a:pt x="16764" y="3810"/>
                  </a:moveTo>
                  <a:lnTo>
                    <a:pt x="10668" y="2286"/>
                  </a:lnTo>
                  <a:lnTo>
                    <a:pt x="5334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01" name="Google Shape;4201;p7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36681" y="4514765"/>
              <a:ext cx="434581" cy="197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2" name="Google Shape;4202;p71"/>
            <p:cNvSpPr/>
            <p:nvPr/>
          </p:nvSpPr>
          <p:spPr>
            <a:xfrm>
              <a:off x="4174235" y="4431696"/>
              <a:ext cx="375920" cy="21589"/>
            </a:xfrm>
            <a:custGeom>
              <a:rect b="b" l="l" r="r" t="t"/>
              <a:pathLst>
                <a:path extrusionOk="0" h="21589" w="375920">
                  <a:moveTo>
                    <a:pt x="0" y="20669"/>
                  </a:moveTo>
                  <a:lnTo>
                    <a:pt x="9477" y="20990"/>
                  </a:lnTo>
                  <a:lnTo>
                    <a:pt x="18668" y="20954"/>
                  </a:lnTo>
                  <a:lnTo>
                    <a:pt x="27860" y="20776"/>
                  </a:lnTo>
                  <a:lnTo>
                    <a:pt x="37338" y="20669"/>
                  </a:lnTo>
                  <a:lnTo>
                    <a:pt x="52185" y="20073"/>
                  </a:lnTo>
                  <a:lnTo>
                    <a:pt x="66960" y="19335"/>
                  </a:lnTo>
                  <a:lnTo>
                    <a:pt x="81593" y="18311"/>
                  </a:lnTo>
                  <a:lnTo>
                    <a:pt x="96012" y="16859"/>
                  </a:lnTo>
                  <a:lnTo>
                    <a:pt x="116466" y="14894"/>
                  </a:lnTo>
                  <a:lnTo>
                    <a:pt x="136779" y="12572"/>
                  </a:lnTo>
                  <a:lnTo>
                    <a:pt x="157091" y="10108"/>
                  </a:lnTo>
                  <a:lnTo>
                    <a:pt x="177546" y="7715"/>
                  </a:lnTo>
                  <a:lnTo>
                    <a:pt x="200286" y="5036"/>
                  </a:lnTo>
                  <a:lnTo>
                    <a:pt x="222884" y="2857"/>
                  </a:lnTo>
                  <a:lnTo>
                    <a:pt x="245483" y="1393"/>
                  </a:lnTo>
                  <a:lnTo>
                    <a:pt x="268224" y="857"/>
                  </a:lnTo>
                  <a:lnTo>
                    <a:pt x="287071" y="321"/>
                  </a:lnTo>
                  <a:lnTo>
                    <a:pt x="305847" y="0"/>
                  </a:lnTo>
                  <a:lnTo>
                    <a:pt x="324481" y="107"/>
                  </a:lnTo>
                  <a:lnTo>
                    <a:pt x="342900" y="857"/>
                  </a:lnTo>
                  <a:lnTo>
                    <a:pt x="349769" y="1654"/>
                  </a:lnTo>
                  <a:lnTo>
                    <a:pt x="356711" y="2666"/>
                  </a:lnTo>
                  <a:lnTo>
                    <a:pt x="363795" y="3536"/>
                  </a:lnTo>
                  <a:lnTo>
                    <a:pt x="371094" y="3905"/>
                  </a:lnTo>
                  <a:lnTo>
                    <a:pt x="372618" y="3905"/>
                  </a:lnTo>
                  <a:lnTo>
                    <a:pt x="374142" y="3905"/>
                  </a:lnTo>
                  <a:lnTo>
                    <a:pt x="375666" y="3905"/>
                  </a:lnTo>
                  <a:lnTo>
                    <a:pt x="374142" y="3905"/>
                  </a:lnTo>
                  <a:lnTo>
                    <a:pt x="374904" y="3905"/>
                  </a:lnTo>
                  <a:lnTo>
                    <a:pt x="374142" y="3905"/>
                  </a:lnTo>
                  <a:lnTo>
                    <a:pt x="368046" y="3905"/>
                  </a:lnTo>
                  <a:lnTo>
                    <a:pt x="364998" y="3143"/>
                  </a:lnTo>
                  <a:lnTo>
                    <a:pt x="359664" y="16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03" name="Google Shape;4203;p7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782542" y="4171162"/>
              <a:ext cx="127304" cy="1996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04" name="Google Shape;4204;p71"/>
            <p:cNvGrpSpPr/>
            <p:nvPr/>
          </p:nvGrpSpPr>
          <p:grpSpPr>
            <a:xfrm>
              <a:off x="4157446" y="4203166"/>
              <a:ext cx="419150" cy="160070"/>
              <a:chOff x="4157446" y="4203166"/>
              <a:chExt cx="419150" cy="160070"/>
            </a:xfrm>
          </p:grpSpPr>
          <p:pic>
            <p:nvPicPr>
              <p:cNvPr id="4205" name="Google Shape;4205;p7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157446" y="4232884"/>
                <a:ext cx="116827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6" name="Google Shape;4206;p71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298916" y="4203166"/>
                <a:ext cx="27768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07" name="Google Shape;4207;p71"/>
            <p:cNvGrpSpPr/>
            <p:nvPr/>
          </p:nvGrpSpPr>
          <p:grpSpPr>
            <a:xfrm>
              <a:off x="4708372" y="4149826"/>
              <a:ext cx="547928" cy="177596"/>
              <a:chOff x="4708372" y="4149826"/>
              <a:chExt cx="547928" cy="177596"/>
            </a:xfrm>
          </p:grpSpPr>
          <p:pic>
            <p:nvPicPr>
              <p:cNvPr id="4208" name="Google Shape;4208;p7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708372" y="4149826"/>
                <a:ext cx="294182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9" name="Google Shape;4209;p7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021935" y="4203928"/>
                <a:ext cx="66761" cy="1044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0" name="Google Shape;4210;p7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117566" y="4152112"/>
                <a:ext cx="138734" cy="1576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11" name="Google Shape;4211;p71"/>
            <p:cNvGrpSpPr/>
            <p:nvPr/>
          </p:nvGrpSpPr>
          <p:grpSpPr>
            <a:xfrm>
              <a:off x="5772150" y="4133088"/>
              <a:ext cx="135000" cy="138092"/>
              <a:chOff x="5772150" y="4133088"/>
              <a:chExt cx="135000" cy="138092"/>
            </a:xfrm>
          </p:grpSpPr>
          <p:sp>
            <p:nvSpPr>
              <p:cNvPr id="4212" name="Google Shape;4212;p71"/>
              <p:cNvSpPr/>
              <p:nvPr/>
            </p:nvSpPr>
            <p:spPr>
              <a:xfrm>
                <a:off x="5807963" y="4187952"/>
                <a:ext cx="9525" cy="76200"/>
              </a:xfrm>
              <a:custGeom>
                <a:rect b="b" l="l" r="r" t="t"/>
                <a:pathLst>
                  <a:path extrusionOk="0" h="76200" w="9525">
                    <a:moveTo>
                      <a:pt x="0" y="0"/>
                    </a:moveTo>
                    <a:lnTo>
                      <a:pt x="142" y="6858"/>
                    </a:lnTo>
                    <a:lnTo>
                      <a:pt x="571" y="13716"/>
                    </a:lnTo>
                    <a:lnTo>
                      <a:pt x="1285" y="20574"/>
                    </a:lnTo>
                    <a:lnTo>
                      <a:pt x="2286" y="27432"/>
                    </a:lnTo>
                    <a:lnTo>
                      <a:pt x="3309" y="37028"/>
                    </a:lnTo>
                    <a:lnTo>
                      <a:pt x="4191" y="46482"/>
                    </a:lnTo>
                    <a:lnTo>
                      <a:pt x="5072" y="55935"/>
                    </a:lnTo>
                    <a:lnTo>
                      <a:pt x="6096" y="65532"/>
                    </a:lnTo>
                    <a:lnTo>
                      <a:pt x="6858" y="73152"/>
                    </a:lnTo>
                    <a:lnTo>
                      <a:pt x="9144" y="73914"/>
                    </a:lnTo>
                    <a:lnTo>
                      <a:pt x="3810" y="7620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13" name="Google Shape;4213;p71"/>
              <p:cNvSpPr/>
              <p:nvPr/>
            </p:nvSpPr>
            <p:spPr>
              <a:xfrm>
                <a:off x="5772150" y="41330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14" name="Google Shape;4214;p71"/>
              <p:cNvSpPr/>
              <p:nvPr/>
            </p:nvSpPr>
            <p:spPr>
              <a:xfrm>
                <a:off x="5835396" y="4169580"/>
                <a:ext cx="71754" cy="101600"/>
              </a:xfrm>
              <a:custGeom>
                <a:rect b="b" l="l" r="r" t="t"/>
                <a:pathLst>
                  <a:path extrusionOk="0" h="101600" w="71754">
                    <a:moveTo>
                      <a:pt x="51053" y="15323"/>
                    </a:moveTo>
                    <a:lnTo>
                      <a:pt x="45672" y="9739"/>
                    </a:lnTo>
                    <a:lnTo>
                      <a:pt x="40004" y="3798"/>
                    </a:lnTo>
                    <a:lnTo>
                      <a:pt x="34337" y="0"/>
                    </a:lnTo>
                    <a:lnTo>
                      <a:pt x="28955" y="845"/>
                    </a:lnTo>
                    <a:lnTo>
                      <a:pt x="25550" y="6286"/>
                    </a:lnTo>
                    <a:lnTo>
                      <a:pt x="24002" y="13513"/>
                    </a:lnTo>
                    <a:lnTo>
                      <a:pt x="23598" y="20883"/>
                    </a:lnTo>
                    <a:lnTo>
                      <a:pt x="23621" y="26753"/>
                    </a:lnTo>
                    <a:lnTo>
                      <a:pt x="23467" y="36480"/>
                    </a:lnTo>
                    <a:lnTo>
                      <a:pt x="46386" y="68282"/>
                    </a:lnTo>
                    <a:lnTo>
                      <a:pt x="67817" y="77045"/>
                    </a:lnTo>
                    <a:lnTo>
                      <a:pt x="71627" y="79331"/>
                    </a:lnTo>
                    <a:lnTo>
                      <a:pt x="70103" y="85427"/>
                    </a:lnTo>
                    <a:lnTo>
                      <a:pt x="68579" y="85427"/>
                    </a:lnTo>
                    <a:lnTo>
                      <a:pt x="61721" y="88475"/>
                    </a:lnTo>
                    <a:lnTo>
                      <a:pt x="20573" y="98381"/>
                    </a:lnTo>
                    <a:lnTo>
                      <a:pt x="9143" y="99905"/>
                    </a:lnTo>
                    <a:lnTo>
                      <a:pt x="3809" y="101429"/>
                    </a:lnTo>
                    <a:lnTo>
                      <a:pt x="0" y="9076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215" name="Google Shape;4215;p7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250648" y="4131514"/>
              <a:ext cx="235520" cy="1189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6" name="Google Shape;4216;p71"/>
            <p:cNvGrpSpPr/>
            <p:nvPr/>
          </p:nvGrpSpPr>
          <p:grpSpPr>
            <a:xfrm>
              <a:off x="6810730" y="4072102"/>
              <a:ext cx="444296" cy="178358"/>
              <a:chOff x="6810730" y="4072102"/>
              <a:chExt cx="444296" cy="178358"/>
            </a:xfrm>
          </p:grpSpPr>
          <p:pic>
            <p:nvPicPr>
              <p:cNvPr id="4217" name="Google Shape;4217;p7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810730" y="4072102"/>
                <a:ext cx="269001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8" name="Google Shape;4218;p71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099790" y="4078198"/>
                <a:ext cx="155236" cy="144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19" name="Google Shape;4219;p71"/>
            <p:cNvGrpSpPr/>
            <p:nvPr/>
          </p:nvGrpSpPr>
          <p:grpSpPr>
            <a:xfrm>
              <a:off x="7578851" y="4024122"/>
              <a:ext cx="556387" cy="207009"/>
              <a:chOff x="7578851" y="4024122"/>
              <a:chExt cx="556387" cy="207009"/>
            </a:xfrm>
          </p:grpSpPr>
          <p:sp>
            <p:nvSpPr>
              <p:cNvPr id="4220" name="Google Shape;4220;p71"/>
              <p:cNvSpPr/>
              <p:nvPr/>
            </p:nvSpPr>
            <p:spPr>
              <a:xfrm>
                <a:off x="7578851" y="4120134"/>
                <a:ext cx="48895" cy="85089"/>
              </a:xfrm>
              <a:custGeom>
                <a:rect b="b" l="l" r="r" t="t"/>
                <a:pathLst>
                  <a:path extrusionOk="0" h="85089" w="48895">
                    <a:moveTo>
                      <a:pt x="0" y="9144"/>
                    </a:moveTo>
                    <a:lnTo>
                      <a:pt x="2357" y="49220"/>
                    </a:lnTo>
                    <a:lnTo>
                      <a:pt x="19050" y="84582"/>
                    </a:lnTo>
                    <a:lnTo>
                      <a:pt x="26586" y="83272"/>
                    </a:lnTo>
                    <a:lnTo>
                      <a:pt x="47910" y="40195"/>
                    </a:lnTo>
                    <a:lnTo>
                      <a:pt x="48446" y="28194"/>
                    </a:lnTo>
                    <a:lnTo>
                      <a:pt x="46482" y="16764"/>
                    </a:lnTo>
                    <a:lnTo>
                      <a:pt x="43124" y="9429"/>
                    </a:lnTo>
                    <a:lnTo>
                      <a:pt x="37909" y="4381"/>
                    </a:lnTo>
                    <a:lnTo>
                      <a:pt x="31265" y="1333"/>
                    </a:lnTo>
                    <a:lnTo>
                      <a:pt x="23621" y="0"/>
                    </a:lnTo>
                    <a:lnTo>
                      <a:pt x="18287" y="0"/>
                    </a:lnTo>
                    <a:lnTo>
                      <a:pt x="13716" y="6858"/>
                    </a:lnTo>
                    <a:lnTo>
                      <a:pt x="16002" y="12192"/>
                    </a:lnTo>
                    <a:lnTo>
                      <a:pt x="17526" y="13716"/>
                    </a:lnTo>
                    <a:lnTo>
                      <a:pt x="18288" y="14478"/>
                    </a:lnTo>
                    <a:lnTo>
                      <a:pt x="19812" y="160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1" name="Google Shape;4221;p71"/>
              <p:cNvSpPr/>
              <p:nvPr/>
            </p:nvSpPr>
            <p:spPr>
              <a:xfrm>
                <a:off x="7664957" y="4053840"/>
                <a:ext cx="140970" cy="139064"/>
              </a:xfrm>
              <a:custGeom>
                <a:rect b="b" l="l" r="r" t="t"/>
                <a:pathLst>
                  <a:path extrusionOk="0" h="139064" w="140970">
                    <a:moveTo>
                      <a:pt x="0" y="69341"/>
                    </a:moveTo>
                    <a:lnTo>
                      <a:pt x="1023" y="79176"/>
                    </a:lnTo>
                    <a:lnTo>
                      <a:pt x="1905" y="89153"/>
                    </a:lnTo>
                    <a:lnTo>
                      <a:pt x="2786" y="99131"/>
                    </a:lnTo>
                    <a:lnTo>
                      <a:pt x="3810" y="108965"/>
                    </a:lnTo>
                    <a:lnTo>
                      <a:pt x="4476" y="115562"/>
                    </a:lnTo>
                    <a:lnTo>
                      <a:pt x="5715" y="122300"/>
                    </a:lnTo>
                    <a:lnTo>
                      <a:pt x="8096" y="128468"/>
                    </a:lnTo>
                    <a:lnTo>
                      <a:pt x="12192" y="133349"/>
                    </a:lnTo>
                    <a:lnTo>
                      <a:pt x="19050" y="138683"/>
                    </a:lnTo>
                    <a:lnTo>
                      <a:pt x="25146" y="131063"/>
                    </a:lnTo>
                    <a:lnTo>
                      <a:pt x="28194" y="126491"/>
                    </a:lnTo>
                    <a:lnTo>
                      <a:pt x="32908" y="117669"/>
                    </a:lnTo>
                    <a:lnTo>
                      <a:pt x="36195" y="108489"/>
                    </a:lnTo>
                    <a:lnTo>
                      <a:pt x="38909" y="99167"/>
                    </a:lnTo>
                    <a:lnTo>
                      <a:pt x="41910" y="89915"/>
                    </a:lnTo>
                    <a:lnTo>
                      <a:pt x="44196" y="82295"/>
                    </a:lnTo>
                    <a:lnTo>
                      <a:pt x="45720" y="73151"/>
                    </a:lnTo>
                    <a:lnTo>
                      <a:pt x="49530" y="66293"/>
                    </a:lnTo>
                    <a:lnTo>
                      <a:pt x="51053" y="70103"/>
                    </a:lnTo>
                    <a:lnTo>
                      <a:pt x="51816" y="79247"/>
                    </a:lnTo>
                    <a:lnTo>
                      <a:pt x="52577" y="84581"/>
                    </a:lnTo>
                    <a:lnTo>
                      <a:pt x="63877" y="121705"/>
                    </a:lnTo>
                    <a:lnTo>
                      <a:pt x="69818" y="123634"/>
                    </a:lnTo>
                    <a:lnTo>
                      <a:pt x="76473" y="123563"/>
                    </a:lnTo>
                    <a:lnTo>
                      <a:pt x="108239" y="100595"/>
                    </a:lnTo>
                    <a:lnTo>
                      <a:pt x="124694" y="56947"/>
                    </a:lnTo>
                    <a:lnTo>
                      <a:pt x="124991" y="33468"/>
                    </a:lnTo>
                    <a:lnTo>
                      <a:pt x="124587" y="22955"/>
                    </a:lnTo>
                    <a:lnTo>
                      <a:pt x="123039" y="12584"/>
                    </a:lnTo>
                    <a:lnTo>
                      <a:pt x="119633" y="2285"/>
                    </a:lnTo>
                    <a:lnTo>
                      <a:pt x="118871" y="761"/>
                    </a:lnTo>
                    <a:lnTo>
                      <a:pt x="119633" y="0"/>
                    </a:lnTo>
                    <a:lnTo>
                      <a:pt x="118109" y="0"/>
                    </a:lnTo>
                    <a:lnTo>
                      <a:pt x="118288" y="14739"/>
                    </a:lnTo>
                    <a:lnTo>
                      <a:pt x="122682" y="58673"/>
                    </a:lnTo>
                    <a:lnTo>
                      <a:pt x="135636" y="104393"/>
                    </a:lnTo>
                    <a:lnTo>
                      <a:pt x="138684" y="109727"/>
                    </a:lnTo>
                    <a:lnTo>
                      <a:pt x="138684" y="111251"/>
                    </a:lnTo>
                    <a:lnTo>
                      <a:pt x="140970" y="11353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2" name="Google Shape;4222;p71"/>
              <p:cNvSpPr/>
              <p:nvPr/>
            </p:nvSpPr>
            <p:spPr>
              <a:xfrm>
                <a:off x="7781543" y="4054602"/>
                <a:ext cx="138429" cy="176529"/>
              </a:xfrm>
              <a:custGeom>
                <a:rect b="b" l="l" r="r" t="t"/>
                <a:pathLst>
                  <a:path extrusionOk="0" h="176529" w="138429">
                    <a:moveTo>
                      <a:pt x="0" y="68579"/>
                    </a:moveTo>
                    <a:lnTo>
                      <a:pt x="31980" y="34075"/>
                    </a:lnTo>
                    <a:lnTo>
                      <a:pt x="40957" y="27622"/>
                    </a:lnTo>
                    <a:lnTo>
                      <a:pt x="49649" y="20883"/>
                    </a:lnTo>
                    <a:lnTo>
                      <a:pt x="57911" y="13715"/>
                    </a:lnTo>
                    <a:lnTo>
                      <a:pt x="62483" y="9143"/>
                    </a:lnTo>
                    <a:lnTo>
                      <a:pt x="65531" y="4571"/>
                    </a:lnTo>
                    <a:lnTo>
                      <a:pt x="69341" y="0"/>
                    </a:lnTo>
                    <a:lnTo>
                      <a:pt x="69472" y="22276"/>
                    </a:lnTo>
                    <a:lnTo>
                      <a:pt x="69818" y="44481"/>
                    </a:lnTo>
                    <a:lnTo>
                      <a:pt x="70306" y="66544"/>
                    </a:lnTo>
                    <a:lnTo>
                      <a:pt x="70866" y="88391"/>
                    </a:lnTo>
                    <a:lnTo>
                      <a:pt x="71104" y="104382"/>
                    </a:lnTo>
                    <a:lnTo>
                      <a:pt x="71628" y="120300"/>
                    </a:lnTo>
                    <a:lnTo>
                      <a:pt x="72151" y="136076"/>
                    </a:lnTo>
                    <a:lnTo>
                      <a:pt x="72390" y="151637"/>
                    </a:lnTo>
                    <a:lnTo>
                      <a:pt x="73152" y="160019"/>
                    </a:lnTo>
                    <a:lnTo>
                      <a:pt x="73152" y="167639"/>
                    </a:lnTo>
                    <a:lnTo>
                      <a:pt x="73914" y="176021"/>
                    </a:lnTo>
                    <a:lnTo>
                      <a:pt x="73914" y="172211"/>
                    </a:lnTo>
                    <a:lnTo>
                      <a:pt x="73914" y="157733"/>
                    </a:lnTo>
                    <a:lnTo>
                      <a:pt x="72390" y="150875"/>
                    </a:lnTo>
                    <a:lnTo>
                      <a:pt x="69544" y="136814"/>
                    </a:lnTo>
                    <a:lnTo>
                      <a:pt x="66198" y="122967"/>
                    </a:lnTo>
                    <a:lnTo>
                      <a:pt x="63281" y="108977"/>
                    </a:lnTo>
                    <a:lnTo>
                      <a:pt x="61722" y="94487"/>
                    </a:lnTo>
                    <a:lnTo>
                      <a:pt x="60960" y="82950"/>
                    </a:lnTo>
                    <a:lnTo>
                      <a:pt x="61912" y="72485"/>
                    </a:lnTo>
                    <a:lnTo>
                      <a:pt x="66008" y="63305"/>
                    </a:lnTo>
                    <a:lnTo>
                      <a:pt x="74676" y="55625"/>
                    </a:lnTo>
                    <a:lnTo>
                      <a:pt x="84451" y="51601"/>
                    </a:lnTo>
                    <a:lnTo>
                      <a:pt x="95726" y="49720"/>
                    </a:lnTo>
                    <a:lnTo>
                      <a:pt x="107144" y="49839"/>
                    </a:lnTo>
                    <a:lnTo>
                      <a:pt x="137922" y="71627"/>
                    </a:lnTo>
                    <a:lnTo>
                      <a:pt x="136028" y="80712"/>
                    </a:lnTo>
                    <a:lnTo>
                      <a:pt x="129635" y="87725"/>
                    </a:lnTo>
                    <a:lnTo>
                      <a:pt x="121098" y="93166"/>
                    </a:lnTo>
                    <a:lnTo>
                      <a:pt x="112776" y="97535"/>
                    </a:lnTo>
                    <a:lnTo>
                      <a:pt x="103632" y="102107"/>
                    </a:lnTo>
                    <a:lnTo>
                      <a:pt x="101346" y="103631"/>
                    </a:lnTo>
                    <a:lnTo>
                      <a:pt x="95250" y="1051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3" name="Google Shape;4223;p71"/>
              <p:cNvSpPr/>
              <p:nvPr/>
            </p:nvSpPr>
            <p:spPr>
              <a:xfrm>
                <a:off x="7942230" y="4081272"/>
                <a:ext cx="98425" cy="78104"/>
              </a:xfrm>
              <a:custGeom>
                <a:rect b="b" l="l" r="r" t="t"/>
                <a:pathLst>
                  <a:path extrusionOk="0" h="78104" w="98425">
                    <a:moveTo>
                      <a:pt x="2381" y="12191"/>
                    </a:moveTo>
                    <a:lnTo>
                      <a:pt x="2143" y="20764"/>
                    </a:lnTo>
                    <a:lnTo>
                      <a:pt x="1619" y="29336"/>
                    </a:lnTo>
                    <a:lnTo>
                      <a:pt x="1095" y="37909"/>
                    </a:lnTo>
                    <a:lnTo>
                      <a:pt x="857" y="46481"/>
                    </a:lnTo>
                    <a:lnTo>
                      <a:pt x="250" y="52447"/>
                    </a:lnTo>
                    <a:lnTo>
                      <a:pt x="0" y="59340"/>
                    </a:lnTo>
                    <a:lnTo>
                      <a:pt x="750" y="66091"/>
                    </a:lnTo>
                    <a:lnTo>
                      <a:pt x="3143" y="71627"/>
                    </a:lnTo>
                    <a:lnTo>
                      <a:pt x="7715" y="77723"/>
                    </a:lnTo>
                    <a:lnTo>
                      <a:pt x="16859" y="76199"/>
                    </a:lnTo>
                    <a:lnTo>
                      <a:pt x="38195" y="35813"/>
                    </a:lnTo>
                    <a:lnTo>
                      <a:pt x="41814" y="19049"/>
                    </a:lnTo>
                    <a:lnTo>
                      <a:pt x="43767" y="10310"/>
                    </a:lnTo>
                    <a:lnTo>
                      <a:pt x="46577" y="2285"/>
                    </a:lnTo>
                    <a:lnTo>
                      <a:pt x="47339" y="761"/>
                    </a:lnTo>
                    <a:lnTo>
                      <a:pt x="47339" y="0"/>
                    </a:lnTo>
                    <a:lnTo>
                      <a:pt x="48101" y="0"/>
                    </a:lnTo>
                    <a:lnTo>
                      <a:pt x="49006" y="6846"/>
                    </a:lnTo>
                    <a:lnTo>
                      <a:pt x="49625" y="13620"/>
                    </a:lnTo>
                    <a:lnTo>
                      <a:pt x="50244" y="20252"/>
                    </a:lnTo>
                    <a:lnTo>
                      <a:pt x="70044" y="50720"/>
                    </a:lnTo>
                    <a:lnTo>
                      <a:pt x="76390" y="49910"/>
                    </a:lnTo>
                    <a:lnTo>
                      <a:pt x="82307" y="47386"/>
                    </a:lnTo>
                    <a:lnTo>
                      <a:pt x="87725" y="43433"/>
                    </a:lnTo>
                    <a:lnTo>
                      <a:pt x="93821" y="36575"/>
                    </a:lnTo>
                    <a:lnTo>
                      <a:pt x="96107" y="34289"/>
                    </a:lnTo>
                    <a:lnTo>
                      <a:pt x="98393" y="2895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4" name="Google Shape;4224;p71"/>
              <p:cNvSpPr/>
              <p:nvPr/>
            </p:nvSpPr>
            <p:spPr>
              <a:xfrm>
                <a:off x="8040623" y="4024122"/>
                <a:ext cx="94615" cy="106679"/>
              </a:xfrm>
              <a:custGeom>
                <a:rect b="b" l="l" r="r" t="t"/>
                <a:pathLst>
                  <a:path extrusionOk="0" h="106679" w="94615">
                    <a:moveTo>
                      <a:pt x="7620" y="0"/>
                    </a:moveTo>
                    <a:lnTo>
                      <a:pt x="6988" y="24479"/>
                    </a:lnTo>
                    <a:lnTo>
                      <a:pt x="6000" y="49530"/>
                    </a:lnTo>
                    <a:lnTo>
                      <a:pt x="6012" y="74580"/>
                    </a:lnTo>
                    <a:lnTo>
                      <a:pt x="8382" y="99060"/>
                    </a:lnTo>
                    <a:lnTo>
                      <a:pt x="9906" y="102107"/>
                    </a:lnTo>
                    <a:lnTo>
                      <a:pt x="9144" y="103632"/>
                    </a:lnTo>
                    <a:lnTo>
                      <a:pt x="11430" y="104394"/>
                    </a:lnTo>
                    <a:lnTo>
                      <a:pt x="12192" y="99822"/>
                    </a:lnTo>
                    <a:lnTo>
                      <a:pt x="12192" y="92964"/>
                    </a:lnTo>
                    <a:lnTo>
                      <a:pt x="12192" y="88392"/>
                    </a:lnTo>
                    <a:lnTo>
                      <a:pt x="11811" y="78438"/>
                    </a:lnTo>
                    <a:lnTo>
                      <a:pt x="11430" y="67627"/>
                    </a:lnTo>
                    <a:lnTo>
                      <a:pt x="32706" y="29896"/>
                    </a:lnTo>
                    <a:lnTo>
                      <a:pt x="39624" y="25145"/>
                    </a:lnTo>
                    <a:lnTo>
                      <a:pt x="44196" y="21335"/>
                    </a:lnTo>
                    <a:lnTo>
                      <a:pt x="51054" y="16001"/>
                    </a:lnTo>
                    <a:lnTo>
                      <a:pt x="57150" y="16763"/>
                    </a:lnTo>
                    <a:lnTo>
                      <a:pt x="57912" y="16763"/>
                    </a:lnTo>
                    <a:lnTo>
                      <a:pt x="57912" y="17525"/>
                    </a:lnTo>
                    <a:lnTo>
                      <a:pt x="57400" y="24598"/>
                    </a:lnTo>
                    <a:lnTo>
                      <a:pt x="56102" y="31241"/>
                    </a:lnTo>
                    <a:lnTo>
                      <a:pt x="54375" y="37885"/>
                    </a:lnTo>
                    <a:lnTo>
                      <a:pt x="52578" y="44957"/>
                    </a:lnTo>
                    <a:lnTo>
                      <a:pt x="51601" y="53030"/>
                    </a:lnTo>
                    <a:lnTo>
                      <a:pt x="51625" y="60960"/>
                    </a:lnTo>
                    <a:lnTo>
                      <a:pt x="53649" y="68318"/>
                    </a:lnTo>
                    <a:lnTo>
                      <a:pt x="58674" y="74675"/>
                    </a:lnTo>
                    <a:lnTo>
                      <a:pt x="65782" y="79402"/>
                    </a:lnTo>
                    <a:lnTo>
                      <a:pt x="73247" y="82772"/>
                    </a:lnTo>
                    <a:lnTo>
                      <a:pt x="80855" y="85713"/>
                    </a:lnTo>
                    <a:lnTo>
                      <a:pt x="88392" y="89153"/>
                    </a:lnTo>
                    <a:lnTo>
                      <a:pt x="92202" y="91439"/>
                    </a:lnTo>
                    <a:lnTo>
                      <a:pt x="92964" y="91439"/>
                    </a:lnTo>
                    <a:lnTo>
                      <a:pt x="94488" y="94488"/>
                    </a:lnTo>
                    <a:lnTo>
                      <a:pt x="89308" y="99024"/>
                    </a:lnTo>
                    <a:lnTo>
                      <a:pt x="81629" y="101631"/>
                    </a:lnTo>
                    <a:lnTo>
                      <a:pt x="72949" y="102953"/>
                    </a:lnTo>
                    <a:lnTo>
                      <a:pt x="64770" y="103632"/>
                    </a:lnTo>
                    <a:lnTo>
                      <a:pt x="48434" y="105620"/>
                    </a:lnTo>
                    <a:lnTo>
                      <a:pt x="31813" y="106394"/>
                    </a:lnTo>
                    <a:lnTo>
                      <a:pt x="15478" y="105025"/>
                    </a:lnTo>
                    <a:lnTo>
                      <a:pt x="0" y="10058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225" name="Google Shape;4225;p7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84260" y="4034764"/>
              <a:ext cx="109778" cy="102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26" name="Google Shape;4226;p71"/>
            <p:cNvGrpSpPr/>
            <p:nvPr/>
          </p:nvGrpSpPr>
          <p:grpSpPr>
            <a:xfrm>
              <a:off x="8655427" y="3953470"/>
              <a:ext cx="680215" cy="153911"/>
              <a:chOff x="8655427" y="3953470"/>
              <a:chExt cx="680215" cy="153911"/>
            </a:xfrm>
          </p:grpSpPr>
          <p:sp>
            <p:nvSpPr>
              <p:cNvPr id="4227" name="Google Shape;4227;p71"/>
              <p:cNvSpPr/>
              <p:nvPr/>
            </p:nvSpPr>
            <p:spPr>
              <a:xfrm>
                <a:off x="8655427" y="3977842"/>
                <a:ext cx="80645" cy="129539"/>
              </a:xfrm>
              <a:custGeom>
                <a:rect b="b" l="l" r="r" t="t"/>
                <a:pathLst>
                  <a:path extrusionOk="0" h="129539" w="80645">
                    <a:moveTo>
                      <a:pt x="63376" y="9703"/>
                    </a:moveTo>
                    <a:lnTo>
                      <a:pt x="55745" y="7631"/>
                    </a:lnTo>
                    <a:lnTo>
                      <a:pt x="48613" y="5131"/>
                    </a:lnTo>
                    <a:lnTo>
                      <a:pt x="41624" y="2631"/>
                    </a:lnTo>
                    <a:lnTo>
                      <a:pt x="34420" y="559"/>
                    </a:lnTo>
                    <a:lnTo>
                      <a:pt x="6346" y="26765"/>
                    </a:lnTo>
                    <a:lnTo>
                      <a:pt x="130" y="72949"/>
                    </a:lnTo>
                    <a:lnTo>
                      <a:pt x="0" y="86617"/>
                    </a:lnTo>
                    <a:lnTo>
                      <a:pt x="797" y="100572"/>
                    </a:lnTo>
                    <a:lnTo>
                      <a:pt x="4310" y="113668"/>
                    </a:lnTo>
                    <a:lnTo>
                      <a:pt x="12322" y="124765"/>
                    </a:lnTo>
                    <a:lnTo>
                      <a:pt x="21502" y="128992"/>
                    </a:lnTo>
                    <a:lnTo>
                      <a:pt x="32039" y="128861"/>
                    </a:lnTo>
                    <a:lnTo>
                      <a:pt x="66805" y="106001"/>
                    </a:lnTo>
                    <a:lnTo>
                      <a:pt x="73473" y="97274"/>
                    </a:lnTo>
                    <a:lnTo>
                      <a:pt x="80140" y="8818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8" name="Google Shape;4228;p71"/>
              <p:cNvSpPr/>
              <p:nvPr/>
            </p:nvSpPr>
            <p:spPr>
              <a:xfrm>
                <a:off x="8745473" y="3958589"/>
                <a:ext cx="20954" cy="138429"/>
              </a:xfrm>
              <a:custGeom>
                <a:rect b="b" l="l" r="r" t="t"/>
                <a:pathLst>
                  <a:path extrusionOk="0" h="138429" w="20954">
                    <a:moveTo>
                      <a:pt x="0" y="80010"/>
                    </a:moveTo>
                    <a:lnTo>
                      <a:pt x="1000" y="64579"/>
                    </a:lnTo>
                    <a:lnTo>
                      <a:pt x="1714" y="49149"/>
                    </a:lnTo>
                    <a:lnTo>
                      <a:pt x="2143" y="33718"/>
                    </a:lnTo>
                    <a:lnTo>
                      <a:pt x="2285" y="18288"/>
                    </a:lnTo>
                    <a:lnTo>
                      <a:pt x="2285" y="8382"/>
                    </a:lnTo>
                    <a:lnTo>
                      <a:pt x="2285" y="6096"/>
                    </a:lnTo>
                    <a:lnTo>
                      <a:pt x="2285" y="0"/>
                    </a:lnTo>
                    <a:lnTo>
                      <a:pt x="2285" y="8382"/>
                    </a:lnTo>
                    <a:lnTo>
                      <a:pt x="2285" y="14478"/>
                    </a:lnTo>
                    <a:lnTo>
                      <a:pt x="2285" y="22860"/>
                    </a:lnTo>
                    <a:lnTo>
                      <a:pt x="2190" y="37838"/>
                    </a:lnTo>
                    <a:lnTo>
                      <a:pt x="2095" y="52959"/>
                    </a:lnTo>
                    <a:lnTo>
                      <a:pt x="4417" y="95500"/>
                    </a:lnTo>
                    <a:lnTo>
                      <a:pt x="16764" y="134112"/>
                    </a:lnTo>
                    <a:lnTo>
                      <a:pt x="18288" y="136398"/>
                    </a:lnTo>
                    <a:lnTo>
                      <a:pt x="20574" y="1379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29" name="Google Shape;4229;p71"/>
              <p:cNvSpPr/>
              <p:nvPr/>
            </p:nvSpPr>
            <p:spPr>
              <a:xfrm>
                <a:off x="8780525" y="4009465"/>
                <a:ext cx="79375" cy="78104"/>
              </a:xfrm>
              <a:custGeom>
                <a:rect b="b" l="l" r="r" t="t"/>
                <a:pathLst>
                  <a:path extrusionOk="0" h="78104" w="79375">
                    <a:moveTo>
                      <a:pt x="47244" y="34468"/>
                    </a:moveTo>
                    <a:lnTo>
                      <a:pt x="27634" y="0"/>
                    </a:lnTo>
                    <a:lnTo>
                      <a:pt x="21431" y="3893"/>
                    </a:lnTo>
                    <a:lnTo>
                      <a:pt x="1916" y="46612"/>
                    </a:lnTo>
                    <a:lnTo>
                      <a:pt x="0" y="70282"/>
                    </a:lnTo>
                    <a:lnTo>
                      <a:pt x="6096" y="72568"/>
                    </a:lnTo>
                    <a:lnTo>
                      <a:pt x="17526" y="73330"/>
                    </a:lnTo>
                    <a:lnTo>
                      <a:pt x="27122" y="72056"/>
                    </a:lnTo>
                    <a:lnTo>
                      <a:pt x="57721" y="38659"/>
                    </a:lnTo>
                    <a:lnTo>
                      <a:pt x="61412" y="31015"/>
                    </a:lnTo>
                    <a:lnTo>
                      <a:pt x="65532" y="23800"/>
                    </a:lnTo>
                    <a:lnTo>
                      <a:pt x="67056" y="25324"/>
                    </a:lnTo>
                    <a:lnTo>
                      <a:pt x="67818" y="21514"/>
                    </a:lnTo>
                    <a:lnTo>
                      <a:pt x="68580" y="30658"/>
                    </a:lnTo>
                    <a:lnTo>
                      <a:pt x="72390" y="71044"/>
                    </a:lnTo>
                    <a:lnTo>
                      <a:pt x="73152" y="72568"/>
                    </a:lnTo>
                    <a:lnTo>
                      <a:pt x="79248" y="779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0" name="Google Shape;4230;p71"/>
              <p:cNvSpPr/>
              <p:nvPr/>
            </p:nvSpPr>
            <p:spPr>
              <a:xfrm>
                <a:off x="8878954" y="3994403"/>
                <a:ext cx="67309" cy="93979"/>
              </a:xfrm>
              <a:custGeom>
                <a:rect b="b" l="l" r="r" t="t"/>
                <a:pathLst>
                  <a:path extrusionOk="0" h="93979" w="67309">
                    <a:moveTo>
                      <a:pt x="35683" y="0"/>
                    </a:moveTo>
                    <a:lnTo>
                      <a:pt x="1393" y="24384"/>
                    </a:lnTo>
                    <a:lnTo>
                      <a:pt x="0" y="33611"/>
                    </a:lnTo>
                    <a:lnTo>
                      <a:pt x="2250" y="41052"/>
                    </a:lnTo>
                    <a:lnTo>
                      <a:pt x="7500" y="47208"/>
                    </a:lnTo>
                    <a:lnTo>
                      <a:pt x="15109" y="52577"/>
                    </a:lnTo>
                    <a:lnTo>
                      <a:pt x="25169" y="57697"/>
                    </a:lnTo>
                    <a:lnTo>
                      <a:pt x="35587" y="62102"/>
                    </a:lnTo>
                    <a:lnTo>
                      <a:pt x="45862" y="66508"/>
                    </a:lnTo>
                    <a:lnTo>
                      <a:pt x="55495" y="71628"/>
                    </a:lnTo>
                    <a:lnTo>
                      <a:pt x="60829" y="74676"/>
                    </a:lnTo>
                    <a:lnTo>
                      <a:pt x="66925" y="82296"/>
                    </a:lnTo>
                    <a:lnTo>
                      <a:pt x="60067" y="86868"/>
                    </a:lnTo>
                    <a:lnTo>
                      <a:pt x="52506" y="90070"/>
                    </a:lnTo>
                    <a:lnTo>
                      <a:pt x="44731" y="91916"/>
                    </a:lnTo>
                    <a:lnTo>
                      <a:pt x="36814" y="92761"/>
                    </a:lnTo>
                    <a:lnTo>
                      <a:pt x="28825" y="92964"/>
                    </a:lnTo>
                    <a:lnTo>
                      <a:pt x="18157" y="93726"/>
                    </a:lnTo>
                    <a:lnTo>
                      <a:pt x="20443" y="92202"/>
                    </a:lnTo>
                    <a:lnTo>
                      <a:pt x="25015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1" name="Google Shape;4231;p71"/>
              <p:cNvSpPr/>
              <p:nvPr/>
            </p:nvSpPr>
            <p:spPr>
              <a:xfrm>
                <a:off x="8950451" y="4008119"/>
                <a:ext cx="58420" cy="92710"/>
              </a:xfrm>
              <a:custGeom>
                <a:rect b="b" l="l" r="r" t="t"/>
                <a:pathLst>
                  <a:path extrusionOk="0" h="92710" w="58420">
                    <a:moveTo>
                      <a:pt x="28955" y="0"/>
                    </a:moveTo>
                    <a:lnTo>
                      <a:pt x="18752" y="6965"/>
                    </a:lnTo>
                    <a:lnTo>
                      <a:pt x="10191" y="14001"/>
                    </a:lnTo>
                    <a:lnTo>
                      <a:pt x="3774" y="22609"/>
                    </a:lnTo>
                    <a:lnTo>
                      <a:pt x="0" y="34290"/>
                    </a:lnTo>
                    <a:lnTo>
                      <a:pt x="952" y="42433"/>
                    </a:lnTo>
                    <a:lnTo>
                      <a:pt x="35051" y="59912"/>
                    </a:lnTo>
                    <a:lnTo>
                      <a:pt x="42743" y="62257"/>
                    </a:lnTo>
                    <a:lnTo>
                      <a:pt x="50291" y="65532"/>
                    </a:lnTo>
                    <a:lnTo>
                      <a:pt x="57911" y="69342"/>
                    </a:lnTo>
                    <a:lnTo>
                      <a:pt x="51815" y="74676"/>
                    </a:lnTo>
                    <a:lnTo>
                      <a:pt x="16763" y="89916"/>
                    </a:lnTo>
                    <a:lnTo>
                      <a:pt x="8381" y="92202"/>
                    </a:lnTo>
                    <a:lnTo>
                      <a:pt x="11429" y="90678"/>
                    </a:lnTo>
                    <a:lnTo>
                      <a:pt x="12191" y="8382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2" name="Google Shape;4232;p71"/>
              <p:cNvSpPr/>
              <p:nvPr/>
            </p:nvSpPr>
            <p:spPr>
              <a:xfrm>
                <a:off x="9035033" y="4023359"/>
                <a:ext cx="6350" cy="60325"/>
              </a:xfrm>
              <a:custGeom>
                <a:rect b="b" l="l" r="r" t="t"/>
                <a:pathLst>
                  <a:path extrusionOk="0" h="60325" w="6350">
                    <a:moveTo>
                      <a:pt x="0" y="0"/>
                    </a:moveTo>
                    <a:lnTo>
                      <a:pt x="3810" y="38862"/>
                    </a:lnTo>
                    <a:lnTo>
                      <a:pt x="3810" y="44958"/>
                    </a:lnTo>
                    <a:lnTo>
                      <a:pt x="1524" y="57912"/>
                    </a:lnTo>
                    <a:lnTo>
                      <a:pt x="6096" y="601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3" name="Google Shape;4233;p71"/>
              <p:cNvSpPr/>
              <p:nvPr/>
            </p:nvSpPr>
            <p:spPr>
              <a:xfrm>
                <a:off x="9041320" y="3966209"/>
                <a:ext cx="5715" cy="14604"/>
              </a:xfrm>
              <a:custGeom>
                <a:rect b="b" l="l" r="r" t="t"/>
                <a:pathLst>
                  <a:path extrusionOk="0" h="14604" w="5715">
                    <a:moveTo>
                      <a:pt x="5143" y="14477"/>
                    </a:moveTo>
                    <a:lnTo>
                      <a:pt x="1000" y="3643"/>
                    </a:lnTo>
                    <a:lnTo>
                      <a:pt x="0" y="952"/>
                    </a:lnTo>
                    <a:lnTo>
                      <a:pt x="428" y="1404"/>
                    </a:lnTo>
                    <a:lnTo>
                      <a:pt x="571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4" name="Google Shape;4234;p71"/>
              <p:cNvSpPr/>
              <p:nvPr/>
            </p:nvSpPr>
            <p:spPr>
              <a:xfrm>
                <a:off x="9086659" y="3953470"/>
                <a:ext cx="53975" cy="113029"/>
              </a:xfrm>
              <a:custGeom>
                <a:rect b="b" l="l" r="r" t="t"/>
                <a:pathLst>
                  <a:path extrusionOk="0" h="113029" w="53975">
                    <a:moveTo>
                      <a:pt x="190" y="112561"/>
                    </a:moveTo>
                    <a:lnTo>
                      <a:pt x="631" y="103417"/>
                    </a:lnTo>
                    <a:lnTo>
                      <a:pt x="857" y="94273"/>
                    </a:lnTo>
                    <a:lnTo>
                      <a:pt x="940" y="85129"/>
                    </a:lnTo>
                    <a:lnTo>
                      <a:pt x="952" y="75985"/>
                    </a:lnTo>
                    <a:lnTo>
                      <a:pt x="547" y="61233"/>
                    </a:lnTo>
                    <a:lnTo>
                      <a:pt x="0" y="45981"/>
                    </a:lnTo>
                    <a:lnTo>
                      <a:pt x="309" y="30872"/>
                    </a:lnTo>
                    <a:lnTo>
                      <a:pt x="27158" y="0"/>
                    </a:lnTo>
                    <a:lnTo>
                      <a:pt x="33813" y="738"/>
                    </a:lnTo>
                    <a:lnTo>
                      <a:pt x="40040" y="2905"/>
                    </a:lnTo>
                    <a:lnTo>
                      <a:pt x="45910" y="6643"/>
                    </a:lnTo>
                    <a:lnTo>
                      <a:pt x="51244" y="11977"/>
                    </a:lnTo>
                    <a:lnTo>
                      <a:pt x="52768" y="16549"/>
                    </a:lnTo>
                    <a:lnTo>
                      <a:pt x="53530" y="226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5" name="Google Shape;4235;p71"/>
              <p:cNvSpPr/>
              <p:nvPr/>
            </p:nvSpPr>
            <p:spPr>
              <a:xfrm>
                <a:off x="9102089" y="4017263"/>
                <a:ext cx="55879" cy="55245"/>
              </a:xfrm>
              <a:custGeom>
                <a:rect b="b" l="l" r="r" t="t"/>
                <a:pathLst>
                  <a:path extrusionOk="0" h="55245" w="55879">
                    <a:moveTo>
                      <a:pt x="0" y="15239"/>
                    </a:moveTo>
                    <a:lnTo>
                      <a:pt x="9274" y="11275"/>
                    </a:lnTo>
                    <a:lnTo>
                      <a:pt x="18764" y="6953"/>
                    </a:lnTo>
                    <a:lnTo>
                      <a:pt x="28396" y="3345"/>
                    </a:lnTo>
                    <a:lnTo>
                      <a:pt x="38100" y="1523"/>
                    </a:lnTo>
                    <a:lnTo>
                      <a:pt x="44196" y="761"/>
                    </a:lnTo>
                    <a:lnTo>
                      <a:pt x="50292" y="0"/>
                    </a:lnTo>
                    <a:lnTo>
                      <a:pt x="52577" y="7619"/>
                    </a:lnTo>
                    <a:lnTo>
                      <a:pt x="55626" y="15239"/>
                    </a:lnTo>
                    <a:lnTo>
                      <a:pt x="54864" y="23621"/>
                    </a:lnTo>
                    <a:lnTo>
                      <a:pt x="54864" y="32003"/>
                    </a:lnTo>
                    <a:lnTo>
                      <a:pt x="54864" y="36575"/>
                    </a:lnTo>
                    <a:lnTo>
                      <a:pt x="51054" y="48005"/>
                    </a:lnTo>
                    <a:lnTo>
                      <a:pt x="53340" y="51815"/>
                    </a:lnTo>
                    <a:lnTo>
                      <a:pt x="53340" y="54101"/>
                    </a:lnTo>
                    <a:lnTo>
                      <a:pt x="54102" y="54863"/>
                    </a:lnTo>
                    <a:lnTo>
                      <a:pt x="54864" y="5181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6" name="Google Shape;4236;p71"/>
              <p:cNvSpPr/>
              <p:nvPr/>
            </p:nvSpPr>
            <p:spPr>
              <a:xfrm>
                <a:off x="9170669" y="3955541"/>
                <a:ext cx="7620" cy="13335"/>
              </a:xfrm>
              <a:custGeom>
                <a:rect b="b" l="l" r="r" t="t"/>
                <a:pathLst>
                  <a:path extrusionOk="0" h="13335" w="7620">
                    <a:moveTo>
                      <a:pt x="0" y="0"/>
                    </a:moveTo>
                    <a:lnTo>
                      <a:pt x="3048" y="4571"/>
                    </a:lnTo>
                    <a:lnTo>
                      <a:pt x="5334" y="9143"/>
                    </a:lnTo>
                    <a:lnTo>
                      <a:pt x="7620" y="1295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7" name="Google Shape;4237;p71"/>
              <p:cNvSpPr/>
              <p:nvPr/>
            </p:nvSpPr>
            <p:spPr>
              <a:xfrm>
                <a:off x="9201911" y="4008119"/>
                <a:ext cx="41275" cy="59689"/>
              </a:xfrm>
              <a:custGeom>
                <a:rect b="b" l="l" r="r" t="t"/>
                <a:pathLst>
                  <a:path extrusionOk="0" h="59689" w="41275">
                    <a:moveTo>
                      <a:pt x="12192" y="0"/>
                    </a:moveTo>
                    <a:lnTo>
                      <a:pt x="10358" y="8203"/>
                    </a:lnTo>
                    <a:lnTo>
                      <a:pt x="8382" y="15906"/>
                    </a:lnTo>
                    <a:lnTo>
                      <a:pt x="6405" y="23467"/>
                    </a:lnTo>
                    <a:lnTo>
                      <a:pt x="4572" y="31242"/>
                    </a:lnTo>
                    <a:lnTo>
                      <a:pt x="3048" y="37338"/>
                    </a:lnTo>
                    <a:lnTo>
                      <a:pt x="0" y="45720"/>
                    </a:lnTo>
                    <a:lnTo>
                      <a:pt x="1524" y="51816"/>
                    </a:lnTo>
                    <a:lnTo>
                      <a:pt x="3048" y="59436"/>
                    </a:lnTo>
                    <a:lnTo>
                      <a:pt x="12954" y="58674"/>
                    </a:lnTo>
                    <a:lnTo>
                      <a:pt x="18288" y="58674"/>
                    </a:lnTo>
                    <a:lnTo>
                      <a:pt x="28956" y="58674"/>
                    </a:lnTo>
                    <a:lnTo>
                      <a:pt x="32766" y="55626"/>
                    </a:lnTo>
                    <a:lnTo>
                      <a:pt x="41148" y="5029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8" name="Google Shape;4238;p71"/>
              <p:cNvSpPr/>
              <p:nvPr/>
            </p:nvSpPr>
            <p:spPr>
              <a:xfrm>
                <a:off x="9226295" y="3993641"/>
                <a:ext cx="31750" cy="37464"/>
              </a:xfrm>
              <a:custGeom>
                <a:rect b="b" l="l" r="r" t="t"/>
                <a:pathLst>
                  <a:path extrusionOk="0" h="37464" w="31750">
                    <a:moveTo>
                      <a:pt x="2285" y="36575"/>
                    </a:moveTo>
                    <a:lnTo>
                      <a:pt x="10310" y="36968"/>
                    </a:lnTo>
                    <a:lnTo>
                      <a:pt x="17906" y="36861"/>
                    </a:lnTo>
                    <a:lnTo>
                      <a:pt x="24360" y="34325"/>
                    </a:lnTo>
                    <a:lnTo>
                      <a:pt x="28955" y="27431"/>
                    </a:lnTo>
                    <a:lnTo>
                      <a:pt x="31241" y="19049"/>
                    </a:lnTo>
                    <a:lnTo>
                      <a:pt x="27431" y="13715"/>
                    </a:lnTo>
                    <a:lnTo>
                      <a:pt x="21335" y="8381"/>
                    </a:lnTo>
                    <a:lnTo>
                      <a:pt x="16001" y="3047"/>
                    </a:lnTo>
                    <a:lnTo>
                      <a:pt x="9143" y="761"/>
                    </a:lnTo>
                    <a:lnTo>
                      <a:pt x="1523" y="0"/>
                    </a:lnTo>
                    <a:lnTo>
                      <a:pt x="76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39" name="Google Shape;4239;p71"/>
              <p:cNvSpPr/>
              <p:nvPr/>
            </p:nvSpPr>
            <p:spPr>
              <a:xfrm>
                <a:off x="9291827" y="3966209"/>
                <a:ext cx="43815" cy="98425"/>
              </a:xfrm>
              <a:custGeom>
                <a:rect b="b" l="l" r="r" t="t"/>
                <a:pathLst>
                  <a:path extrusionOk="0" h="98425" w="43815">
                    <a:moveTo>
                      <a:pt x="0" y="34289"/>
                    </a:moveTo>
                    <a:lnTo>
                      <a:pt x="35111" y="58816"/>
                    </a:lnTo>
                    <a:lnTo>
                      <a:pt x="39707" y="74437"/>
                    </a:lnTo>
                    <a:lnTo>
                      <a:pt x="38862" y="81533"/>
                    </a:lnTo>
                    <a:lnTo>
                      <a:pt x="36576" y="89153"/>
                    </a:lnTo>
                    <a:lnTo>
                      <a:pt x="28956" y="95249"/>
                    </a:lnTo>
                    <a:lnTo>
                      <a:pt x="22860" y="98297"/>
                    </a:lnTo>
                    <a:lnTo>
                      <a:pt x="21336" y="95249"/>
                    </a:lnTo>
                    <a:lnTo>
                      <a:pt x="20574" y="89153"/>
                    </a:lnTo>
                    <a:lnTo>
                      <a:pt x="22860" y="83057"/>
                    </a:lnTo>
                    <a:lnTo>
                      <a:pt x="27765" y="72425"/>
                    </a:lnTo>
                    <a:lnTo>
                      <a:pt x="32956" y="62007"/>
                    </a:lnTo>
                    <a:lnTo>
                      <a:pt x="37861" y="51446"/>
                    </a:lnTo>
                    <a:lnTo>
                      <a:pt x="41910" y="40385"/>
                    </a:lnTo>
                    <a:lnTo>
                      <a:pt x="43434" y="30539"/>
                    </a:lnTo>
                    <a:lnTo>
                      <a:pt x="43815" y="20478"/>
                    </a:lnTo>
                    <a:lnTo>
                      <a:pt x="43624" y="10275"/>
                    </a:lnTo>
                    <a:lnTo>
                      <a:pt x="4343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4240" name="Google Shape;4240;p71"/>
            <p:cNvSpPr/>
            <p:nvPr/>
          </p:nvSpPr>
          <p:spPr>
            <a:xfrm>
              <a:off x="6835902" y="4924805"/>
              <a:ext cx="646429" cy="116204"/>
            </a:xfrm>
            <a:custGeom>
              <a:rect b="b" l="l" r="r" t="t"/>
              <a:pathLst>
                <a:path extrusionOk="0" h="116204" w="646429">
                  <a:moveTo>
                    <a:pt x="2285" y="115062"/>
                  </a:moveTo>
                  <a:lnTo>
                    <a:pt x="1523" y="114300"/>
                  </a:lnTo>
                  <a:lnTo>
                    <a:pt x="0" y="115824"/>
                  </a:lnTo>
                  <a:lnTo>
                    <a:pt x="0" y="114300"/>
                  </a:lnTo>
                  <a:lnTo>
                    <a:pt x="761" y="110490"/>
                  </a:lnTo>
                  <a:lnTo>
                    <a:pt x="2285" y="112014"/>
                  </a:lnTo>
                  <a:lnTo>
                    <a:pt x="6095" y="109728"/>
                  </a:lnTo>
                  <a:lnTo>
                    <a:pt x="45017" y="94309"/>
                  </a:lnTo>
                  <a:lnTo>
                    <a:pt x="89915" y="83058"/>
                  </a:lnTo>
                  <a:lnTo>
                    <a:pt x="145256" y="72485"/>
                  </a:lnTo>
                  <a:lnTo>
                    <a:pt x="201167" y="64769"/>
                  </a:lnTo>
                  <a:lnTo>
                    <a:pt x="250697" y="59340"/>
                  </a:lnTo>
                  <a:lnTo>
                    <a:pt x="275534" y="56518"/>
                  </a:lnTo>
                  <a:lnTo>
                    <a:pt x="328100" y="49649"/>
                  </a:lnTo>
                  <a:lnTo>
                    <a:pt x="383274" y="41124"/>
                  </a:lnTo>
                  <a:lnTo>
                    <a:pt x="436435" y="32254"/>
                  </a:lnTo>
                  <a:lnTo>
                    <a:pt x="462152" y="28289"/>
                  </a:lnTo>
                  <a:lnTo>
                    <a:pt x="487870" y="24467"/>
                  </a:lnTo>
                  <a:lnTo>
                    <a:pt x="513587" y="20573"/>
                  </a:lnTo>
                  <a:lnTo>
                    <a:pt x="529589" y="18299"/>
                  </a:lnTo>
                  <a:lnTo>
                    <a:pt x="545591" y="16097"/>
                  </a:lnTo>
                  <a:lnTo>
                    <a:pt x="561593" y="14037"/>
                  </a:lnTo>
                  <a:lnTo>
                    <a:pt x="577595" y="12191"/>
                  </a:lnTo>
                  <a:lnTo>
                    <a:pt x="587894" y="11025"/>
                  </a:lnTo>
                  <a:lnTo>
                    <a:pt x="598265" y="9715"/>
                  </a:lnTo>
                  <a:lnTo>
                    <a:pt x="608778" y="8120"/>
                  </a:lnTo>
                  <a:lnTo>
                    <a:pt x="619505" y="6095"/>
                  </a:lnTo>
                  <a:lnTo>
                    <a:pt x="627125" y="5333"/>
                  </a:lnTo>
                  <a:lnTo>
                    <a:pt x="634745" y="3047"/>
                  </a:lnTo>
                  <a:lnTo>
                    <a:pt x="642365" y="1523"/>
                  </a:lnTo>
                  <a:lnTo>
                    <a:pt x="643127" y="761"/>
                  </a:lnTo>
                  <a:lnTo>
                    <a:pt x="644651" y="0"/>
                  </a:lnTo>
                  <a:lnTo>
                    <a:pt x="646175" y="0"/>
                  </a:lnTo>
                  <a:lnTo>
                    <a:pt x="639317" y="0"/>
                  </a:lnTo>
                  <a:lnTo>
                    <a:pt x="633983" y="3809"/>
                  </a:lnTo>
                  <a:lnTo>
                    <a:pt x="627125" y="4571"/>
                  </a:lnTo>
                  <a:lnTo>
                    <a:pt x="621029" y="4571"/>
                  </a:lnTo>
                  <a:lnTo>
                    <a:pt x="619505" y="4571"/>
                  </a:lnTo>
                  <a:lnTo>
                    <a:pt x="614933" y="4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41" name="Google Shape;4241;p7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891704" y="5258429"/>
              <a:ext cx="110850" cy="206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2" name="Google Shape;4242;p71"/>
            <p:cNvSpPr/>
            <p:nvPr/>
          </p:nvSpPr>
          <p:spPr>
            <a:xfrm>
              <a:off x="5084635" y="5197602"/>
              <a:ext cx="90170" cy="325754"/>
            </a:xfrm>
            <a:custGeom>
              <a:rect b="b" l="l" r="r" t="t"/>
              <a:pathLst>
                <a:path extrusionOk="0" h="325754" w="90170">
                  <a:moveTo>
                    <a:pt x="48196" y="0"/>
                  </a:moveTo>
                  <a:lnTo>
                    <a:pt x="23336" y="37933"/>
                  </a:lnTo>
                  <a:lnTo>
                    <a:pt x="13001" y="75497"/>
                  </a:lnTo>
                  <a:lnTo>
                    <a:pt x="6048" y="119145"/>
                  </a:lnTo>
                  <a:lnTo>
                    <a:pt x="1357" y="170461"/>
                  </a:lnTo>
                  <a:lnTo>
                    <a:pt x="0" y="200310"/>
                  </a:lnTo>
                  <a:lnTo>
                    <a:pt x="1214" y="230016"/>
                  </a:lnTo>
                  <a:lnTo>
                    <a:pt x="10620" y="273986"/>
                  </a:lnTo>
                  <a:lnTo>
                    <a:pt x="36766" y="314706"/>
                  </a:lnTo>
                  <a:lnTo>
                    <a:pt x="68806" y="325635"/>
                  </a:lnTo>
                  <a:lnTo>
                    <a:pt x="79438" y="323850"/>
                  </a:lnTo>
                  <a:lnTo>
                    <a:pt x="83248" y="322326"/>
                  </a:lnTo>
                  <a:lnTo>
                    <a:pt x="86296" y="320040"/>
                  </a:lnTo>
                  <a:lnTo>
                    <a:pt x="90106" y="31775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43" name="Google Shape;4243;p7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278348" y="5212054"/>
              <a:ext cx="323900" cy="2088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44" name="Google Shape;4244;p71"/>
            <p:cNvGrpSpPr/>
            <p:nvPr/>
          </p:nvGrpSpPr>
          <p:grpSpPr>
            <a:xfrm>
              <a:off x="5720308" y="5091684"/>
              <a:ext cx="391693" cy="411479"/>
              <a:chOff x="5720308" y="5091684"/>
              <a:chExt cx="391693" cy="411479"/>
            </a:xfrm>
          </p:grpSpPr>
          <p:pic>
            <p:nvPicPr>
              <p:cNvPr id="4245" name="Google Shape;4245;p7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20308" y="5261584"/>
                <a:ext cx="125018" cy="74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6" name="Google Shape;4246;p7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885662" y="5209006"/>
                <a:ext cx="85668" cy="1664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7" name="Google Shape;4247;p71"/>
              <p:cNvSpPr/>
              <p:nvPr/>
            </p:nvSpPr>
            <p:spPr>
              <a:xfrm>
                <a:off x="5990081" y="5091684"/>
                <a:ext cx="121920" cy="411479"/>
              </a:xfrm>
              <a:custGeom>
                <a:rect b="b" l="l" r="r" t="t"/>
                <a:pathLst>
                  <a:path extrusionOk="0" h="411479" w="121920">
                    <a:moveTo>
                      <a:pt x="23622" y="0"/>
                    </a:moveTo>
                    <a:lnTo>
                      <a:pt x="59626" y="26146"/>
                    </a:lnTo>
                    <a:lnTo>
                      <a:pt x="90678" y="73913"/>
                    </a:lnTo>
                    <a:lnTo>
                      <a:pt x="106680" y="110489"/>
                    </a:lnTo>
                    <a:lnTo>
                      <a:pt x="117443" y="153733"/>
                    </a:lnTo>
                    <a:lnTo>
                      <a:pt x="121920" y="198119"/>
                    </a:lnTo>
                    <a:lnTo>
                      <a:pt x="121443" y="223206"/>
                    </a:lnTo>
                    <a:lnTo>
                      <a:pt x="113347" y="271093"/>
                    </a:lnTo>
                    <a:lnTo>
                      <a:pt x="94047" y="320004"/>
                    </a:lnTo>
                    <a:lnTo>
                      <a:pt x="64115" y="365938"/>
                    </a:lnTo>
                    <a:lnTo>
                      <a:pt x="37278" y="394977"/>
                    </a:lnTo>
                    <a:lnTo>
                      <a:pt x="6096" y="411480"/>
                    </a:lnTo>
                    <a:lnTo>
                      <a:pt x="3810" y="411480"/>
                    </a:lnTo>
                    <a:lnTo>
                      <a:pt x="2286" y="411480"/>
                    </a:lnTo>
                    <a:lnTo>
                      <a:pt x="0" y="41148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4248" name="Google Shape;4248;p7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483832" y="5182336"/>
              <a:ext cx="125780" cy="192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9" name="Google Shape;4249;p71"/>
            <p:cNvSpPr/>
            <p:nvPr/>
          </p:nvSpPr>
          <p:spPr>
            <a:xfrm>
              <a:off x="6869430" y="5261609"/>
              <a:ext cx="96520" cy="20954"/>
            </a:xfrm>
            <a:custGeom>
              <a:rect b="b" l="l" r="r" t="t"/>
              <a:pathLst>
                <a:path extrusionOk="0" h="20954" w="96520">
                  <a:moveTo>
                    <a:pt x="0" y="20574"/>
                  </a:moveTo>
                  <a:lnTo>
                    <a:pt x="41040" y="12215"/>
                  </a:lnTo>
                  <a:lnTo>
                    <a:pt x="64353" y="5584"/>
                  </a:lnTo>
                  <a:lnTo>
                    <a:pt x="73628" y="3143"/>
                  </a:lnTo>
                  <a:lnTo>
                    <a:pt x="83046" y="1416"/>
                  </a:lnTo>
                  <a:lnTo>
                    <a:pt x="92964" y="762"/>
                  </a:lnTo>
                  <a:lnTo>
                    <a:pt x="95250" y="762"/>
                  </a:lnTo>
                  <a:lnTo>
                    <a:pt x="96012" y="0"/>
                  </a:lnTo>
                  <a:lnTo>
                    <a:pt x="96012" y="152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50" name="Google Shape;4250;p7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876262" y="5344797"/>
              <a:ext cx="124256" cy="118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1" name="Google Shape;4251;p71"/>
            <p:cNvSpPr/>
            <p:nvPr/>
          </p:nvSpPr>
          <p:spPr>
            <a:xfrm>
              <a:off x="6916911" y="5154929"/>
              <a:ext cx="4445" cy="80010"/>
            </a:xfrm>
            <a:custGeom>
              <a:rect b="b" l="l" r="r" t="t"/>
              <a:pathLst>
                <a:path extrusionOk="0" h="80010" w="4445">
                  <a:moveTo>
                    <a:pt x="1285" y="0"/>
                  </a:moveTo>
                  <a:lnTo>
                    <a:pt x="857" y="16799"/>
                  </a:lnTo>
                  <a:lnTo>
                    <a:pt x="142" y="33813"/>
                  </a:lnTo>
                  <a:lnTo>
                    <a:pt x="0" y="50684"/>
                  </a:lnTo>
                  <a:lnTo>
                    <a:pt x="1285" y="67056"/>
                  </a:lnTo>
                  <a:lnTo>
                    <a:pt x="2047" y="71628"/>
                  </a:lnTo>
                  <a:lnTo>
                    <a:pt x="3571" y="75438"/>
                  </a:lnTo>
                  <a:lnTo>
                    <a:pt x="4333" y="8001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52" name="Google Shape;4252;p7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128484" y="5096230"/>
              <a:ext cx="121970" cy="121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3" name="Google Shape;4253;p7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27188" y="4996408"/>
              <a:ext cx="133091" cy="16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54" name="Google Shape;4254;p71"/>
            <p:cNvGrpSpPr/>
            <p:nvPr/>
          </p:nvGrpSpPr>
          <p:grpSpPr>
            <a:xfrm>
              <a:off x="8289798" y="4853249"/>
              <a:ext cx="628523" cy="311150"/>
              <a:chOff x="8289798" y="4853249"/>
              <a:chExt cx="628523" cy="311150"/>
            </a:xfrm>
          </p:grpSpPr>
          <p:sp>
            <p:nvSpPr>
              <p:cNvPr id="4255" name="Google Shape;4255;p71"/>
              <p:cNvSpPr/>
              <p:nvPr/>
            </p:nvSpPr>
            <p:spPr>
              <a:xfrm>
                <a:off x="8289798" y="4957571"/>
                <a:ext cx="5715" cy="196850"/>
              </a:xfrm>
              <a:custGeom>
                <a:rect b="b" l="l" r="r" t="t"/>
                <a:pathLst>
                  <a:path extrusionOk="0" h="196850" w="5715">
                    <a:moveTo>
                      <a:pt x="0" y="0"/>
                    </a:moveTo>
                    <a:lnTo>
                      <a:pt x="3321" y="43291"/>
                    </a:lnTo>
                    <a:lnTo>
                      <a:pt x="4476" y="95630"/>
                    </a:lnTo>
                    <a:lnTo>
                      <a:pt x="4572" y="133349"/>
                    </a:lnTo>
                    <a:lnTo>
                      <a:pt x="3833" y="148268"/>
                    </a:lnTo>
                    <a:lnTo>
                      <a:pt x="2667" y="165258"/>
                    </a:lnTo>
                    <a:lnTo>
                      <a:pt x="2643" y="182106"/>
                    </a:lnTo>
                    <a:lnTo>
                      <a:pt x="5334" y="196595"/>
                    </a:lnTo>
                    <a:lnTo>
                      <a:pt x="5334" y="195833"/>
                    </a:lnTo>
                    <a:lnTo>
                      <a:pt x="5334" y="19507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4256" name="Google Shape;4256;p71"/>
              <p:cNvSpPr/>
              <p:nvPr/>
            </p:nvSpPr>
            <p:spPr>
              <a:xfrm>
                <a:off x="8296656" y="4853249"/>
                <a:ext cx="621665" cy="311150"/>
              </a:xfrm>
              <a:custGeom>
                <a:rect b="b" l="l" r="r" t="t"/>
                <a:pathLst>
                  <a:path extrusionOk="0" h="311150" w="621665">
                    <a:moveTo>
                      <a:pt x="0" y="95940"/>
                    </a:moveTo>
                    <a:lnTo>
                      <a:pt x="48863" y="81581"/>
                    </a:lnTo>
                    <a:lnTo>
                      <a:pt x="99500" y="74902"/>
                    </a:lnTo>
                    <a:lnTo>
                      <a:pt x="131730" y="70127"/>
                    </a:lnTo>
                    <a:lnTo>
                      <a:pt x="163818" y="64924"/>
                    </a:lnTo>
                    <a:lnTo>
                      <a:pt x="195834" y="59364"/>
                    </a:lnTo>
                    <a:lnTo>
                      <a:pt x="238696" y="51815"/>
                    </a:lnTo>
                    <a:lnTo>
                      <a:pt x="281559" y="44124"/>
                    </a:lnTo>
                    <a:lnTo>
                      <a:pt x="324421" y="36433"/>
                    </a:lnTo>
                    <a:lnTo>
                      <a:pt x="367284" y="28884"/>
                    </a:lnTo>
                    <a:lnTo>
                      <a:pt x="412563" y="21752"/>
                    </a:lnTo>
                    <a:lnTo>
                      <a:pt x="458057" y="15263"/>
                    </a:lnTo>
                    <a:lnTo>
                      <a:pt x="503693" y="9489"/>
                    </a:lnTo>
                    <a:lnTo>
                      <a:pt x="549402" y="4500"/>
                    </a:lnTo>
                    <a:lnTo>
                      <a:pt x="562915" y="2619"/>
                    </a:lnTo>
                    <a:lnTo>
                      <a:pt x="576929" y="881"/>
                    </a:lnTo>
                    <a:lnTo>
                      <a:pt x="591085" y="0"/>
                    </a:lnTo>
                    <a:lnTo>
                      <a:pt x="605028" y="690"/>
                    </a:lnTo>
                    <a:lnTo>
                      <a:pt x="605790" y="690"/>
                    </a:lnTo>
                    <a:lnTo>
                      <a:pt x="607314" y="1452"/>
                    </a:lnTo>
                    <a:lnTo>
                      <a:pt x="608076" y="1452"/>
                    </a:lnTo>
                    <a:lnTo>
                      <a:pt x="608492" y="8762"/>
                    </a:lnTo>
                    <a:lnTo>
                      <a:pt x="608552" y="15930"/>
                    </a:lnTo>
                    <a:lnTo>
                      <a:pt x="608183" y="23098"/>
                    </a:lnTo>
                    <a:lnTo>
                      <a:pt x="607314" y="30408"/>
                    </a:lnTo>
                    <a:lnTo>
                      <a:pt x="605920" y="49268"/>
                    </a:lnTo>
                    <a:lnTo>
                      <a:pt x="605313" y="68127"/>
                    </a:lnTo>
                    <a:lnTo>
                      <a:pt x="605706" y="86987"/>
                    </a:lnTo>
                    <a:lnTo>
                      <a:pt x="607314" y="105846"/>
                    </a:lnTo>
                    <a:lnTo>
                      <a:pt x="610612" y="126753"/>
                    </a:lnTo>
                    <a:lnTo>
                      <a:pt x="614267" y="147375"/>
                    </a:lnTo>
                    <a:lnTo>
                      <a:pt x="617493" y="167997"/>
                    </a:lnTo>
                    <a:lnTo>
                      <a:pt x="619506" y="188904"/>
                    </a:lnTo>
                    <a:lnTo>
                      <a:pt x="620732" y="201584"/>
                    </a:lnTo>
                    <a:lnTo>
                      <a:pt x="621315" y="214907"/>
                    </a:lnTo>
                    <a:lnTo>
                      <a:pt x="595312" y="256722"/>
                    </a:lnTo>
                    <a:lnTo>
                      <a:pt x="533054" y="271188"/>
                    </a:lnTo>
                    <a:lnTo>
                      <a:pt x="458735" y="275927"/>
                    </a:lnTo>
                    <a:lnTo>
                      <a:pt x="422148" y="277296"/>
                    </a:lnTo>
                    <a:lnTo>
                      <a:pt x="377571" y="279308"/>
                    </a:lnTo>
                    <a:lnTo>
                      <a:pt x="332994" y="281963"/>
                    </a:lnTo>
                    <a:lnTo>
                      <a:pt x="288417" y="285333"/>
                    </a:lnTo>
                    <a:lnTo>
                      <a:pt x="243840" y="289488"/>
                    </a:lnTo>
                    <a:lnTo>
                      <a:pt x="203382" y="293834"/>
                    </a:lnTo>
                    <a:lnTo>
                      <a:pt x="163068" y="298537"/>
                    </a:lnTo>
                    <a:lnTo>
                      <a:pt x="122753" y="303097"/>
                    </a:lnTo>
                    <a:lnTo>
                      <a:pt x="82296" y="307014"/>
                    </a:lnTo>
                    <a:lnTo>
                      <a:pt x="25396" y="310550"/>
                    </a:lnTo>
                    <a:lnTo>
                      <a:pt x="6096" y="310824"/>
                    </a:lnTo>
                    <a:lnTo>
                      <a:pt x="3048" y="310824"/>
                    </a:lnTo>
                    <a:lnTo>
                      <a:pt x="1524" y="310824"/>
                    </a:lnTo>
                    <a:lnTo>
                      <a:pt x="10870" y="307121"/>
                    </a:lnTo>
                    <a:lnTo>
                      <a:pt x="19716" y="302918"/>
                    </a:lnTo>
                    <a:lnTo>
                      <a:pt x="28420" y="298287"/>
                    </a:lnTo>
                    <a:lnTo>
                      <a:pt x="37338" y="29329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4257" name="Google Shape;4257;p7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8396452" y="4984978"/>
                <a:ext cx="119589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58" name="Google Shape;4258;p71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8581618" y="4948402"/>
                <a:ext cx="21874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59" name="Google Shape;4259;p71"/>
            <p:cNvSpPr/>
            <p:nvPr/>
          </p:nvSpPr>
          <p:spPr>
            <a:xfrm>
              <a:off x="6946392" y="4783073"/>
              <a:ext cx="9525" cy="90170"/>
            </a:xfrm>
            <a:custGeom>
              <a:rect b="b" l="l" r="r" t="t"/>
              <a:pathLst>
                <a:path extrusionOk="0" h="90170" w="9525">
                  <a:moveTo>
                    <a:pt x="0" y="0"/>
                  </a:moveTo>
                  <a:lnTo>
                    <a:pt x="583" y="10287"/>
                  </a:lnTo>
                  <a:lnTo>
                    <a:pt x="1238" y="20574"/>
                  </a:lnTo>
                  <a:lnTo>
                    <a:pt x="2035" y="30861"/>
                  </a:lnTo>
                  <a:lnTo>
                    <a:pt x="3048" y="41148"/>
                  </a:lnTo>
                  <a:lnTo>
                    <a:pt x="3286" y="48577"/>
                  </a:lnTo>
                  <a:lnTo>
                    <a:pt x="3810" y="56007"/>
                  </a:lnTo>
                  <a:lnTo>
                    <a:pt x="4333" y="63436"/>
                  </a:lnTo>
                  <a:lnTo>
                    <a:pt x="4572" y="70866"/>
                  </a:lnTo>
                  <a:lnTo>
                    <a:pt x="4572" y="76200"/>
                  </a:lnTo>
                  <a:lnTo>
                    <a:pt x="3048" y="84582"/>
                  </a:lnTo>
                  <a:lnTo>
                    <a:pt x="6096" y="89916"/>
                  </a:lnTo>
                  <a:lnTo>
                    <a:pt x="6858" y="89916"/>
                  </a:lnTo>
                  <a:lnTo>
                    <a:pt x="7620" y="89916"/>
                  </a:lnTo>
                  <a:lnTo>
                    <a:pt x="9144" y="8991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7105650" y="4827270"/>
              <a:ext cx="73659" cy="10160"/>
            </a:xfrm>
            <a:custGeom>
              <a:rect b="b" l="l" r="r" t="t"/>
              <a:pathLst>
                <a:path extrusionOk="0" h="10160" w="73659">
                  <a:moveTo>
                    <a:pt x="0" y="9906"/>
                  </a:moveTo>
                  <a:lnTo>
                    <a:pt x="42672" y="2286"/>
                  </a:lnTo>
                  <a:lnTo>
                    <a:pt x="57626" y="1714"/>
                  </a:lnTo>
                  <a:lnTo>
                    <a:pt x="65281" y="1214"/>
                  </a:lnTo>
                  <a:lnTo>
                    <a:pt x="7315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4261" name="Google Shape;4261;p7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266358" y="4729518"/>
              <a:ext cx="110588" cy="123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2" name="Google Shape;4262;p7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4853914" y="5566670"/>
              <a:ext cx="366572" cy="2024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72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72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9" name="Google Shape;4269;p72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0" name="Google Shape;4270;p72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1" name="Google Shape;4271;p72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2" name="Google Shape;4272;p72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3" name="Google Shape;4273;p72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72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72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72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7" name="Google Shape;4277;p72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8" name="Google Shape;4278;p72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9" name="Google Shape;4279;p72"/>
          <p:cNvCxnSpPr/>
          <p:nvPr/>
        </p:nvCxnSpPr>
        <p:spPr>
          <a:xfrm flipH="1" rot="10800000">
            <a:off x="3810000" y="2364605"/>
            <a:ext cx="946500" cy="5025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80" name="Google Shape;4280;p72"/>
          <p:cNvSpPr txBox="1"/>
          <p:nvPr/>
        </p:nvSpPr>
        <p:spPr>
          <a:xfrm>
            <a:off x="3373886" y="2225969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[1/3 1/3]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1" name="Google Shape;4281;p72"/>
          <p:cNvCxnSpPr/>
          <p:nvPr/>
        </p:nvCxnSpPr>
        <p:spPr>
          <a:xfrm>
            <a:off x="1934688" y="1210235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2" name="Google Shape;4282;p72"/>
          <p:cNvCxnSpPr/>
          <p:nvPr/>
        </p:nvCxnSpPr>
        <p:spPr>
          <a:xfrm>
            <a:off x="3368287" y="471847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83" name="Google Shape;4283;p72"/>
          <p:cNvCxnSpPr/>
          <p:nvPr/>
        </p:nvCxnSpPr>
        <p:spPr>
          <a:xfrm>
            <a:off x="672935" y="1871183"/>
            <a:ext cx="3607200" cy="31770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284" name="Google Shape;4284;p72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Google Shape;4285;p72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72"/>
          <p:cNvSpPr txBox="1"/>
          <p:nvPr/>
        </p:nvSpPr>
        <p:spPr>
          <a:xfrm>
            <a:off x="7140039" y="3663123"/>
            <a:ext cx="1150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72"/>
          <p:cNvSpPr txBox="1"/>
          <p:nvPr/>
        </p:nvSpPr>
        <p:spPr>
          <a:xfrm>
            <a:off x="4183242" y="4581254"/>
            <a:ext cx="121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-3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72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72"/>
          <p:cNvSpPr txBox="1"/>
          <p:nvPr/>
        </p:nvSpPr>
        <p:spPr>
          <a:xfrm>
            <a:off x="2251637" y="4239768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72"/>
          <p:cNvSpPr txBox="1"/>
          <p:nvPr/>
        </p:nvSpPr>
        <p:spPr>
          <a:xfrm>
            <a:off x="6763988" y="3901624"/>
            <a:ext cx="2091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72"/>
          <p:cNvSpPr txBox="1"/>
          <p:nvPr/>
        </p:nvSpPr>
        <p:spPr>
          <a:xfrm>
            <a:off x="4152284" y="4845061"/>
            <a:ext cx="2161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(1/3)x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2" name="Google Shape;4292;p72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3" name="Google Shape;4293;p72"/>
          <p:cNvSpPr txBox="1"/>
          <p:nvPr/>
        </p:nvSpPr>
        <p:spPr>
          <a:xfrm>
            <a:off x="4777345" y="2513542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1]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p73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p73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p73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p73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p73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3" name="Google Shape;4303;p73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4" name="Google Shape;4304;p73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5" name="Google Shape;4305;p73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6" name="Google Shape;4306;p73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73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8" name="Google Shape;4308;p73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9" name="Google Shape;4309;p73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0" name="Google Shape;4310;p73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11" name="Google Shape;4311;p73"/>
          <p:cNvSpPr txBox="1"/>
          <p:nvPr/>
        </p:nvSpPr>
        <p:spPr>
          <a:xfrm>
            <a:off x="5172683" y="2886124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2" name="Google Shape;4312;p73"/>
          <p:cNvCxnSpPr/>
          <p:nvPr/>
        </p:nvCxnSpPr>
        <p:spPr>
          <a:xfrm flipH="1">
            <a:off x="3818421" y="243919"/>
            <a:ext cx="2490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3" name="Google Shape;4313;p73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14" name="Google Shape;4314;p73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315" name="Google Shape;4315;p73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73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73"/>
          <p:cNvSpPr txBox="1"/>
          <p:nvPr/>
        </p:nvSpPr>
        <p:spPr>
          <a:xfrm>
            <a:off x="4738100" y="3402743"/>
            <a:ext cx="892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8" name="Google Shape;4318;p73"/>
          <p:cNvSpPr txBox="1"/>
          <p:nvPr/>
        </p:nvSpPr>
        <p:spPr>
          <a:xfrm>
            <a:off x="1200653" y="1457568"/>
            <a:ext cx="962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73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73"/>
          <p:cNvSpPr txBox="1"/>
          <p:nvPr/>
        </p:nvSpPr>
        <p:spPr>
          <a:xfrm>
            <a:off x="2118334" y="4182053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73"/>
          <p:cNvSpPr txBox="1"/>
          <p:nvPr/>
        </p:nvSpPr>
        <p:spPr>
          <a:xfrm>
            <a:off x="4685807" y="3609353"/>
            <a:ext cx="97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p73"/>
          <p:cNvSpPr txBox="1"/>
          <p:nvPr/>
        </p:nvSpPr>
        <p:spPr>
          <a:xfrm>
            <a:off x="976494" y="1732018"/>
            <a:ext cx="104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3" name="Google Shape;4323;p73"/>
          <p:cNvCxnSpPr/>
          <p:nvPr/>
        </p:nvCxnSpPr>
        <p:spPr>
          <a:xfrm>
            <a:off x="3801243" y="2874310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4" name="Google Shape;4324;p73"/>
          <p:cNvSpPr txBox="1"/>
          <p:nvPr/>
        </p:nvSpPr>
        <p:spPr>
          <a:xfrm>
            <a:off x="4507951" y="2445793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9" name="Google Shape;432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5" y="0"/>
            <a:ext cx="657702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0" name="Google Shape;4330;p74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31" name="Google Shape;4331;p74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32" name="Google Shape;4332;p74"/>
          <p:cNvCxnSpPr/>
          <p:nvPr/>
        </p:nvCxnSpPr>
        <p:spPr>
          <a:xfrm>
            <a:off x="3801243" y="2867106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3" name="Google Shape;4333;p74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34" name="Google Shape;4334;p74"/>
          <p:cNvSpPr/>
          <p:nvPr/>
        </p:nvSpPr>
        <p:spPr>
          <a:xfrm>
            <a:off x="4779818" y="2470897"/>
            <a:ext cx="762000" cy="3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5" name="Google Shape;4335;p74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36" name="Google Shape;4336;p74"/>
          <p:cNvSpPr txBox="1"/>
          <p:nvPr/>
        </p:nvSpPr>
        <p:spPr>
          <a:xfrm>
            <a:off x="6854244" y="239308"/>
            <a:ext cx="2266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what happens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lengths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w as we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it to have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/>
          <p:nvPr/>
        </p:nvSpPr>
        <p:spPr>
          <a:xfrm>
            <a:off x="4364182" y="1235449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1"/>
          <p:cNvSpPr/>
          <p:nvPr/>
        </p:nvSpPr>
        <p:spPr>
          <a:xfrm>
            <a:off x="5403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5749636" y="193421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6165273" y="1210235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5813961" y="2388053"/>
            <a:ext cx="2772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1885875" y="3712071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1"/>
          <p:cNvSpPr/>
          <p:nvPr/>
        </p:nvSpPr>
        <p:spPr>
          <a:xfrm>
            <a:off x="1108364" y="373155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1"/>
          <p:cNvSpPr/>
          <p:nvPr/>
        </p:nvSpPr>
        <p:spPr>
          <a:xfrm>
            <a:off x="677883" y="3065209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3056560" y="402691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435427" y="4271843"/>
            <a:ext cx="2772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21"/>
          <p:cNvCxnSpPr/>
          <p:nvPr/>
        </p:nvCxnSpPr>
        <p:spPr>
          <a:xfrm>
            <a:off x="3810000" y="302559"/>
            <a:ext cx="0" cy="4740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21"/>
          <p:cNvCxnSpPr/>
          <p:nvPr/>
        </p:nvCxnSpPr>
        <p:spPr>
          <a:xfrm rot="10800000">
            <a:off x="328928" y="2867105"/>
            <a:ext cx="73455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21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21"/>
          <p:cNvSpPr txBox="1"/>
          <p:nvPr/>
        </p:nvSpPr>
        <p:spPr>
          <a:xfrm>
            <a:off x="5172683" y="2886124"/>
            <a:ext cx="1210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21"/>
          <p:cNvCxnSpPr/>
          <p:nvPr/>
        </p:nvCxnSpPr>
        <p:spPr>
          <a:xfrm flipH="1">
            <a:off x="3818421" y="243919"/>
            <a:ext cx="2490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21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7" name="Google Shape;477;p21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78" name="Google Shape;478;p21"/>
          <p:cNvSpPr txBox="1"/>
          <p:nvPr/>
        </p:nvSpPr>
        <p:spPr>
          <a:xfrm>
            <a:off x="3273595" y="50428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1"/>
          <p:cNvSpPr txBox="1"/>
          <p:nvPr/>
        </p:nvSpPr>
        <p:spPr>
          <a:xfrm>
            <a:off x="7719938" y="2692633"/>
            <a:ext cx="49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>
            <a:off x="4738100" y="3402743"/>
            <a:ext cx="892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1200653" y="1457568"/>
            <a:ext cx="962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-0.5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4497779" y="907676"/>
            <a:ext cx="925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[0.5 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1"/>
          <p:cNvSpPr txBox="1"/>
          <p:nvPr/>
        </p:nvSpPr>
        <p:spPr>
          <a:xfrm>
            <a:off x="2118334" y="4182053"/>
            <a:ext cx="106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[-0.5 -2.5]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1"/>
          <p:cNvSpPr txBox="1"/>
          <p:nvPr/>
        </p:nvSpPr>
        <p:spPr>
          <a:xfrm>
            <a:off x="4685807" y="3609353"/>
            <a:ext cx="97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1"/>
          <p:cNvSpPr txBox="1"/>
          <p:nvPr/>
        </p:nvSpPr>
        <p:spPr>
          <a:xfrm>
            <a:off x="976494" y="1732018"/>
            <a:ext cx="104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(2)x</a:t>
            </a:r>
            <a:r>
              <a:rPr b="1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21"/>
          <p:cNvCxnSpPr/>
          <p:nvPr/>
        </p:nvCxnSpPr>
        <p:spPr>
          <a:xfrm>
            <a:off x="3801243" y="2874310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p21"/>
          <p:cNvSpPr txBox="1"/>
          <p:nvPr/>
        </p:nvSpPr>
        <p:spPr>
          <a:xfrm>
            <a:off x="4507951" y="2445793"/>
            <a:ext cx="858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 0]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1" name="Google Shape;4341;p75"/>
          <p:cNvGrpSpPr/>
          <p:nvPr/>
        </p:nvGrpSpPr>
        <p:grpSpPr>
          <a:xfrm>
            <a:off x="5219647" y="958085"/>
            <a:ext cx="3649486" cy="1361756"/>
            <a:chOff x="6632422" y="2236660"/>
            <a:chExt cx="2923565" cy="1427417"/>
          </a:xfrm>
        </p:grpSpPr>
        <p:pic>
          <p:nvPicPr>
            <p:cNvPr id="4342" name="Google Shape;4342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9780" y="2503144"/>
              <a:ext cx="430842" cy="172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3" name="Google Shape;4343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5028" y="2780512"/>
              <a:ext cx="143985" cy="1478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4" name="Google Shape;4344;p75"/>
            <p:cNvGrpSpPr/>
            <p:nvPr/>
          </p:nvGrpSpPr>
          <p:grpSpPr>
            <a:xfrm>
              <a:off x="7735893" y="2452852"/>
              <a:ext cx="458679" cy="201980"/>
              <a:chOff x="7735893" y="2452852"/>
              <a:chExt cx="458679" cy="201980"/>
            </a:xfrm>
          </p:grpSpPr>
          <p:pic>
            <p:nvPicPr>
              <p:cNvPr id="4345" name="Google Shape;4345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735893" y="2524480"/>
                <a:ext cx="125054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6" name="Google Shape;4346;p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877530" y="2452852"/>
                <a:ext cx="14711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7" name="Google Shape;4347;p7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45932" y="2455900"/>
                <a:ext cx="14864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48" name="Google Shape;4348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43004" y="2333218"/>
              <a:ext cx="345951" cy="270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9" name="Google Shape;4349;p75"/>
            <p:cNvGrpSpPr/>
            <p:nvPr/>
          </p:nvGrpSpPr>
          <p:grpSpPr>
            <a:xfrm>
              <a:off x="6632422" y="3465550"/>
              <a:ext cx="227126" cy="147116"/>
              <a:chOff x="6632422" y="3465550"/>
              <a:chExt cx="227126" cy="147116"/>
            </a:xfrm>
          </p:grpSpPr>
          <p:pic>
            <p:nvPicPr>
              <p:cNvPr id="4350" name="Google Shape;4350;p7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632422" y="3473134"/>
                <a:ext cx="112801" cy="139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1" name="Google Shape;4351;p7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5584" y="3465550"/>
                <a:ext cx="73964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52" name="Google Shape;4352;p75"/>
            <p:cNvGrpSpPr/>
            <p:nvPr/>
          </p:nvGrpSpPr>
          <p:grpSpPr>
            <a:xfrm>
              <a:off x="7421451" y="3356584"/>
              <a:ext cx="578811" cy="307493"/>
              <a:chOff x="7421451" y="3356584"/>
              <a:chExt cx="578811" cy="307493"/>
            </a:xfrm>
          </p:grpSpPr>
          <p:sp>
            <p:nvSpPr>
              <p:cNvPr id="4353" name="Google Shape;4353;p75"/>
              <p:cNvSpPr/>
              <p:nvPr/>
            </p:nvSpPr>
            <p:spPr>
              <a:xfrm>
                <a:off x="7535513" y="3483102"/>
                <a:ext cx="104775" cy="119379"/>
              </a:xfrm>
              <a:custGeom>
                <a:rect b="b" l="l" r="r" t="t"/>
                <a:pathLst>
                  <a:path extrusionOk="0" h="119379" w="104775">
                    <a:moveTo>
                      <a:pt x="2190" y="48006"/>
                    </a:moveTo>
                    <a:lnTo>
                      <a:pt x="0" y="64972"/>
                    </a:lnTo>
                    <a:lnTo>
                      <a:pt x="95" y="81438"/>
                    </a:lnTo>
                    <a:lnTo>
                      <a:pt x="3905" y="97190"/>
                    </a:lnTo>
                    <a:lnTo>
                      <a:pt x="12858" y="112014"/>
                    </a:lnTo>
                    <a:lnTo>
                      <a:pt x="17847" y="116062"/>
                    </a:lnTo>
                    <a:lnTo>
                      <a:pt x="24193" y="118681"/>
                    </a:lnTo>
                    <a:lnTo>
                      <a:pt x="30968" y="119300"/>
                    </a:lnTo>
                    <a:lnTo>
                      <a:pt x="37242" y="117348"/>
                    </a:lnTo>
                    <a:lnTo>
                      <a:pt x="50196" y="80772"/>
                    </a:lnTo>
                    <a:lnTo>
                      <a:pt x="50196" y="74676"/>
                    </a:lnTo>
                    <a:lnTo>
                      <a:pt x="50196" y="67818"/>
                    </a:lnTo>
                    <a:lnTo>
                      <a:pt x="51720" y="75438"/>
                    </a:lnTo>
                    <a:lnTo>
                      <a:pt x="53244" y="81534"/>
                    </a:lnTo>
                    <a:lnTo>
                      <a:pt x="56292" y="89154"/>
                    </a:lnTo>
                    <a:lnTo>
                      <a:pt x="59185" y="97047"/>
                    </a:lnTo>
                    <a:lnTo>
                      <a:pt x="63436" y="104298"/>
                    </a:lnTo>
                    <a:lnTo>
                      <a:pt x="69258" y="110263"/>
                    </a:lnTo>
                    <a:lnTo>
                      <a:pt x="76866" y="114300"/>
                    </a:lnTo>
                    <a:lnTo>
                      <a:pt x="83986" y="115776"/>
                    </a:lnTo>
                    <a:lnTo>
                      <a:pt x="90392" y="114681"/>
                    </a:lnTo>
                    <a:lnTo>
                      <a:pt x="95940" y="111299"/>
                    </a:lnTo>
                    <a:lnTo>
                      <a:pt x="100488" y="105918"/>
                    </a:lnTo>
                    <a:lnTo>
                      <a:pt x="104024" y="95583"/>
                    </a:lnTo>
                    <a:lnTo>
                      <a:pt x="104775" y="83820"/>
                    </a:lnTo>
                    <a:lnTo>
                      <a:pt x="103381" y="72056"/>
                    </a:lnTo>
                    <a:lnTo>
                      <a:pt x="100488" y="61722"/>
                    </a:lnTo>
                    <a:lnTo>
                      <a:pt x="96523" y="52232"/>
                    </a:lnTo>
                    <a:lnTo>
                      <a:pt x="92773" y="42957"/>
                    </a:lnTo>
                    <a:lnTo>
                      <a:pt x="89451" y="33539"/>
                    </a:lnTo>
                    <a:lnTo>
                      <a:pt x="86772" y="23622"/>
                    </a:lnTo>
                    <a:lnTo>
                      <a:pt x="85248" y="11430"/>
                    </a:lnTo>
                    <a:lnTo>
                      <a:pt x="85248" y="7620"/>
                    </a:lnTo>
                    <a:lnTo>
                      <a:pt x="852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75"/>
              <p:cNvSpPr/>
              <p:nvPr/>
            </p:nvSpPr>
            <p:spPr>
              <a:xfrm>
                <a:off x="7613903" y="3383280"/>
                <a:ext cx="51434" cy="81914"/>
              </a:xfrm>
              <a:custGeom>
                <a:rect b="b" l="l" r="r" t="t"/>
                <a:pathLst>
                  <a:path extrusionOk="0" h="81914" w="51434">
                    <a:moveTo>
                      <a:pt x="0" y="14477"/>
                    </a:moveTo>
                    <a:lnTo>
                      <a:pt x="10727" y="12299"/>
                    </a:lnTo>
                    <a:lnTo>
                      <a:pt x="21240" y="10191"/>
                    </a:lnTo>
                    <a:lnTo>
                      <a:pt x="31611" y="7941"/>
                    </a:lnTo>
                    <a:lnTo>
                      <a:pt x="41910" y="5333"/>
                    </a:lnTo>
                    <a:lnTo>
                      <a:pt x="45720" y="3809"/>
                    </a:lnTo>
                    <a:lnTo>
                      <a:pt x="48768" y="2285"/>
                    </a:lnTo>
                    <a:lnTo>
                      <a:pt x="51053" y="761"/>
                    </a:lnTo>
                    <a:lnTo>
                      <a:pt x="44958" y="761"/>
                    </a:lnTo>
                    <a:lnTo>
                      <a:pt x="42672" y="0"/>
                    </a:lnTo>
                    <a:lnTo>
                      <a:pt x="26419" y="38600"/>
                    </a:lnTo>
                    <a:lnTo>
                      <a:pt x="26955" y="47053"/>
                    </a:lnTo>
                    <a:lnTo>
                      <a:pt x="28491" y="55221"/>
                    </a:lnTo>
                    <a:lnTo>
                      <a:pt x="31242" y="63245"/>
                    </a:lnTo>
                    <a:lnTo>
                      <a:pt x="35052" y="72389"/>
                    </a:lnTo>
                    <a:lnTo>
                      <a:pt x="40386" y="76199"/>
                    </a:lnTo>
                    <a:lnTo>
                      <a:pt x="47244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75"/>
              <p:cNvSpPr/>
              <p:nvPr/>
            </p:nvSpPr>
            <p:spPr>
              <a:xfrm>
                <a:off x="7704581" y="3487888"/>
                <a:ext cx="58420" cy="66675"/>
              </a:xfrm>
              <a:custGeom>
                <a:rect b="b" l="l" r="r" t="t"/>
                <a:pathLst>
                  <a:path extrusionOk="0" h="66675" w="58420">
                    <a:moveTo>
                      <a:pt x="0" y="13501"/>
                    </a:moveTo>
                    <a:lnTo>
                      <a:pt x="11656" y="7191"/>
                    </a:lnTo>
                    <a:lnTo>
                      <a:pt x="22383" y="2452"/>
                    </a:lnTo>
                    <a:lnTo>
                      <a:pt x="33539" y="0"/>
                    </a:lnTo>
                    <a:lnTo>
                      <a:pt x="46482" y="547"/>
                    </a:lnTo>
                    <a:lnTo>
                      <a:pt x="57912" y="2071"/>
                    </a:lnTo>
                    <a:lnTo>
                      <a:pt x="57912" y="13501"/>
                    </a:lnTo>
                    <a:lnTo>
                      <a:pt x="38100" y="53125"/>
                    </a:lnTo>
                    <a:lnTo>
                      <a:pt x="35052" y="56173"/>
                    </a:lnTo>
                    <a:lnTo>
                      <a:pt x="27432" y="66079"/>
                    </a:lnTo>
                    <a:lnTo>
                      <a:pt x="22098" y="65317"/>
                    </a:lnTo>
                    <a:lnTo>
                      <a:pt x="20574" y="65317"/>
                    </a:lnTo>
                    <a:lnTo>
                      <a:pt x="20574" y="64555"/>
                    </a:lnTo>
                    <a:lnTo>
                      <a:pt x="21336" y="6226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75"/>
              <p:cNvSpPr/>
              <p:nvPr/>
            </p:nvSpPr>
            <p:spPr>
              <a:xfrm>
                <a:off x="7767601" y="3464052"/>
                <a:ext cx="59054" cy="72389"/>
              </a:xfrm>
              <a:custGeom>
                <a:rect b="b" l="l" r="r" t="t"/>
                <a:pathLst>
                  <a:path extrusionOk="0" h="72389" w="59054">
                    <a:moveTo>
                      <a:pt x="6322" y="0"/>
                    </a:moveTo>
                    <a:lnTo>
                      <a:pt x="3452" y="10096"/>
                    </a:lnTo>
                    <a:lnTo>
                      <a:pt x="1083" y="20764"/>
                    </a:lnTo>
                    <a:lnTo>
                      <a:pt x="0" y="31718"/>
                    </a:lnTo>
                    <a:lnTo>
                      <a:pt x="988" y="42672"/>
                    </a:lnTo>
                    <a:lnTo>
                      <a:pt x="34992" y="72104"/>
                    </a:lnTo>
                    <a:lnTo>
                      <a:pt x="44124" y="71997"/>
                    </a:lnTo>
                    <a:lnTo>
                      <a:pt x="52042" y="70103"/>
                    </a:lnTo>
                    <a:lnTo>
                      <a:pt x="54328" y="68580"/>
                    </a:lnTo>
                    <a:lnTo>
                      <a:pt x="56614" y="67055"/>
                    </a:lnTo>
                    <a:lnTo>
                      <a:pt x="5890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7" name="Google Shape;4357;p75"/>
              <p:cNvSpPr/>
              <p:nvPr/>
            </p:nvSpPr>
            <p:spPr>
              <a:xfrm>
                <a:off x="7848599" y="3505200"/>
                <a:ext cx="3809" cy="50800"/>
              </a:xfrm>
              <a:custGeom>
                <a:rect b="b" l="l" r="r" t="t"/>
                <a:pathLst>
                  <a:path extrusionOk="0" h="50800" w="3809">
                    <a:moveTo>
                      <a:pt x="0" y="0"/>
                    </a:moveTo>
                    <a:lnTo>
                      <a:pt x="261" y="7524"/>
                    </a:lnTo>
                    <a:lnTo>
                      <a:pt x="952" y="14478"/>
                    </a:lnTo>
                    <a:lnTo>
                      <a:pt x="1928" y="21431"/>
                    </a:lnTo>
                    <a:lnTo>
                      <a:pt x="3048" y="28956"/>
                    </a:lnTo>
                    <a:lnTo>
                      <a:pt x="3810" y="35814"/>
                    </a:lnTo>
                    <a:lnTo>
                      <a:pt x="3810" y="43434"/>
                    </a:lnTo>
                    <a:lnTo>
                      <a:pt x="3810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75"/>
              <p:cNvSpPr/>
              <p:nvPr/>
            </p:nvSpPr>
            <p:spPr>
              <a:xfrm>
                <a:off x="7843265" y="34290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59" name="Google Shape;4359;p7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897342" y="3356584"/>
                <a:ext cx="102920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60" name="Google Shape;4360;p75"/>
              <p:cNvSpPr/>
              <p:nvPr/>
            </p:nvSpPr>
            <p:spPr>
              <a:xfrm>
                <a:off x="7421451" y="3441192"/>
                <a:ext cx="147954" cy="222885"/>
              </a:xfrm>
              <a:custGeom>
                <a:rect b="b" l="l" r="r" t="t"/>
                <a:pathLst>
                  <a:path extrusionOk="0" h="222885" w="147954">
                    <a:moveTo>
                      <a:pt x="9572" y="0"/>
                    </a:moveTo>
                    <a:lnTo>
                      <a:pt x="1214" y="45648"/>
                    </a:lnTo>
                    <a:lnTo>
                      <a:pt x="0" y="83867"/>
                    </a:lnTo>
                    <a:lnTo>
                      <a:pt x="428" y="105727"/>
                    </a:lnTo>
                    <a:lnTo>
                      <a:pt x="7286" y="148590"/>
                    </a:lnTo>
                    <a:lnTo>
                      <a:pt x="24336" y="185356"/>
                    </a:lnTo>
                    <a:lnTo>
                      <a:pt x="54530" y="211836"/>
                    </a:lnTo>
                    <a:lnTo>
                      <a:pt x="100155" y="222504"/>
                    </a:lnTo>
                    <a:lnTo>
                      <a:pt x="123646" y="221694"/>
                    </a:lnTo>
                    <a:lnTo>
                      <a:pt x="147494" y="2194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61" name="Google Shape;4361;p7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46122" y="3377920"/>
              <a:ext cx="158356" cy="178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2" name="Google Shape;4362;p7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30742" y="3336772"/>
              <a:ext cx="148640" cy="149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3" name="Google Shape;4363;p75"/>
            <p:cNvSpPr/>
            <p:nvPr/>
          </p:nvSpPr>
          <p:spPr>
            <a:xfrm>
              <a:off x="8796528" y="3296411"/>
              <a:ext cx="10795" cy="102235"/>
            </a:xfrm>
            <a:custGeom>
              <a:rect b="b" l="l" r="r" t="t"/>
              <a:pathLst>
                <a:path extrusionOk="0" h="102235" w="10795">
                  <a:moveTo>
                    <a:pt x="0" y="0"/>
                  </a:moveTo>
                  <a:lnTo>
                    <a:pt x="5334" y="45720"/>
                  </a:lnTo>
                  <a:lnTo>
                    <a:pt x="7048" y="77223"/>
                  </a:lnTo>
                  <a:lnTo>
                    <a:pt x="7620" y="87630"/>
                  </a:lnTo>
                  <a:lnTo>
                    <a:pt x="8382" y="92202"/>
                  </a:lnTo>
                  <a:lnTo>
                    <a:pt x="9144" y="96012"/>
                  </a:lnTo>
                  <a:lnTo>
                    <a:pt x="9906" y="100584"/>
                  </a:lnTo>
                  <a:lnTo>
                    <a:pt x="9906" y="101346"/>
                  </a:lnTo>
                  <a:lnTo>
                    <a:pt x="9906" y="102107"/>
                  </a:lnTo>
                  <a:lnTo>
                    <a:pt x="9906" y="100584"/>
                  </a:lnTo>
                  <a:lnTo>
                    <a:pt x="9906" y="97536"/>
                  </a:lnTo>
                  <a:lnTo>
                    <a:pt x="10668" y="92964"/>
                  </a:lnTo>
                  <a:lnTo>
                    <a:pt x="9144" y="90678"/>
                  </a:lnTo>
                  <a:lnTo>
                    <a:pt x="7620" y="89154"/>
                  </a:lnTo>
                  <a:lnTo>
                    <a:pt x="6096" y="87630"/>
                  </a:lnTo>
                  <a:lnTo>
                    <a:pt x="4572" y="8610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4" name="Google Shape;4364;p7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26854" y="3188182"/>
              <a:ext cx="149402" cy="1425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5" name="Google Shape;4365;p75"/>
            <p:cNvGrpSpPr/>
            <p:nvPr/>
          </p:nvGrpSpPr>
          <p:grpSpPr>
            <a:xfrm>
              <a:off x="9535667" y="3158490"/>
              <a:ext cx="20320" cy="118364"/>
              <a:chOff x="9535667" y="3158490"/>
              <a:chExt cx="20320" cy="118364"/>
            </a:xfrm>
          </p:grpSpPr>
          <p:sp>
            <p:nvSpPr>
              <p:cNvPr id="4366" name="Google Shape;4366;p75"/>
              <p:cNvSpPr/>
              <p:nvPr/>
            </p:nvSpPr>
            <p:spPr>
              <a:xfrm>
                <a:off x="9535667" y="3205734"/>
                <a:ext cx="5079" cy="71120"/>
              </a:xfrm>
              <a:custGeom>
                <a:rect b="b" l="l" r="r" t="t"/>
                <a:pathLst>
                  <a:path extrusionOk="0" h="71120" w="5079">
                    <a:moveTo>
                      <a:pt x="761" y="0"/>
                    </a:moveTo>
                    <a:lnTo>
                      <a:pt x="666" y="8703"/>
                    </a:lnTo>
                    <a:lnTo>
                      <a:pt x="571" y="17621"/>
                    </a:lnTo>
                    <a:lnTo>
                      <a:pt x="761" y="26681"/>
                    </a:lnTo>
                    <a:lnTo>
                      <a:pt x="1523" y="35814"/>
                    </a:lnTo>
                    <a:lnTo>
                      <a:pt x="2964" y="42552"/>
                    </a:lnTo>
                    <a:lnTo>
                      <a:pt x="3905" y="49149"/>
                    </a:lnTo>
                    <a:lnTo>
                      <a:pt x="4417" y="55745"/>
                    </a:lnTo>
                    <a:lnTo>
                      <a:pt x="4571" y="62484"/>
                    </a:lnTo>
                    <a:lnTo>
                      <a:pt x="4571" y="64769"/>
                    </a:lnTo>
                    <a:lnTo>
                      <a:pt x="3809" y="70866"/>
                    </a:lnTo>
                    <a:lnTo>
                      <a:pt x="2285" y="68580"/>
                    </a:lnTo>
                    <a:lnTo>
                      <a:pt x="761" y="68580"/>
                    </a:lnTo>
                    <a:lnTo>
                      <a:pt x="0" y="67056"/>
                    </a:lnTo>
                    <a:lnTo>
                      <a:pt x="1523" y="640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75"/>
              <p:cNvSpPr/>
              <p:nvPr/>
            </p:nvSpPr>
            <p:spPr>
              <a:xfrm>
                <a:off x="9543287" y="3158490"/>
                <a:ext cx="12700" cy="1905"/>
              </a:xfrm>
              <a:custGeom>
                <a:rect b="b" l="l" r="r" t="t"/>
                <a:pathLst>
                  <a:path extrusionOk="0" h="1905" w="12700">
                    <a:moveTo>
                      <a:pt x="12192" y="1524"/>
                    </a:moveTo>
                    <a:lnTo>
                      <a:pt x="8382" y="762"/>
                    </a:lnTo>
                    <a:lnTo>
                      <a:pt x="4572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68" name="Google Shape;4368;p75"/>
            <p:cNvSpPr/>
            <p:nvPr/>
          </p:nvSpPr>
          <p:spPr>
            <a:xfrm>
              <a:off x="7572137" y="2236660"/>
              <a:ext cx="1125854" cy="590550"/>
            </a:xfrm>
            <a:custGeom>
              <a:rect b="b" l="l" r="r" t="t"/>
              <a:pathLst>
                <a:path extrusionOk="0" h="590550" w="1125854">
                  <a:moveTo>
                    <a:pt x="73009" y="584263"/>
                  </a:moveTo>
                  <a:lnTo>
                    <a:pt x="59293" y="536257"/>
                  </a:lnTo>
                  <a:lnTo>
                    <a:pt x="55292" y="495871"/>
                  </a:lnTo>
                  <a:lnTo>
                    <a:pt x="53078" y="475607"/>
                  </a:lnTo>
                  <a:lnTo>
                    <a:pt x="50149" y="455485"/>
                  </a:lnTo>
                  <a:lnTo>
                    <a:pt x="42981" y="414468"/>
                  </a:lnTo>
                  <a:lnTo>
                    <a:pt x="34528" y="373665"/>
                  </a:lnTo>
                  <a:lnTo>
                    <a:pt x="25503" y="333005"/>
                  </a:lnTo>
                  <a:lnTo>
                    <a:pt x="16621" y="292417"/>
                  </a:lnTo>
                  <a:lnTo>
                    <a:pt x="7953" y="245078"/>
                  </a:lnTo>
                  <a:lnTo>
                    <a:pt x="2143" y="197167"/>
                  </a:lnTo>
                  <a:lnTo>
                    <a:pt x="0" y="153876"/>
                  </a:lnTo>
                  <a:lnTo>
                    <a:pt x="1381" y="140017"/>
                  </a:lnTo>
                  <a:lnTo>
                    <a:pt x="40766" y="108287"/>
                  </a:lnTo>
                  <a:lnTo>
                    <a:pt x="80629" y="98107"/>
                  </a:lnTo>
                  <a:lnTo>
                    <a:pt x="126444" y="91154"/>
                  </a:lnTo>
                  <a:lnTo>
                    <a:pt x="172831" y="85915"/>
                  </a:lnTo>
                  <a:lnTo>
                    <a:pt x="234648" y="80772"/>
                  </a:lnTo>
                  <a:lnTo>
                    <a:pt x="265735" y="78843"/>
                  </a:lnTo>
                  <a:lnTo>
                    <a:pt x="297037" y="76771"/>
                  </a:lnTo>
                  <a:lnTo>
                    <a:pt x="335768" y="74068"/>
                  </a:lnTo>
                  <a:lnTo>
                    <a:pt x="374284" y="70580"/>
                  </a:lnTo>
                  <a:lnTo>
                    <a:pt x="412658" y="66377"/>
                  </a:lnTo>
                  <a:lnTo>
                    <a:pt x="450961" y="61531"/>
                  </a:lnTo>
                  <a:lnTo>
                    <a:pt x="496109" y="54994"/>
                  </a:lnTo>
                  <a:lnTo>
                    <a:pt x="541258" y="48101"/>
                  </a:lnTo>
                  <a:lnTo>
                    <a:pt x="586406" y="41064"/>
                  </a:lnTo>
                  <a:lnTo>
                    <a:pt x="631555" y="34099"/>
                  </a:lnTo>
                  <a:lnTo>
                    <a:pt x="677275" y="27289"/>
                  </a:lnTo>
                  <a:lnTo>
                    <a:pt x="722995" y="20764"/>
                  </a:lnTo>
                  <a:lnTo>
                    <a:pt x="768715" y="14811"/>
                  </a:lnTo>
                  <a:lnTo>
                    <a:pt x="814435" y="9715"/>
                  </a:lnTo>
                  <a:lnTo>
                    <a:pt x="887682" y="3143"/>
                  </a:lnTo>
                  <a:lnTo>
                    <a:pt x="961501" y="571"/>
                  </a:lnTo>
                  <a:lnTo>
                    <a:pt x="1014841" y="0"/>
                  </a:lnTo>
                  <a:lnTo>
                    <a:pt x="1041439" y="142"/>
                  </a:lnTo>
                  <a:lnTo>
                    <a:pt x="1068181" y="571"/>
                  </a:lnTo>
                  <a:lnTo>
                    <a:pt x="1075277" y="1047"/>
                  </a:lnTo>
                  <a:lnTo>
                    <a:pt x="1082659" y="1523"/>
                  </a:lnTo>
                  <a:lnTo>
                    <a:pt x="1090040" y="2285"/>
                  </a:lnTo>
                  <a:lnTo>
                    <a:pt x="1097137" y="3619"/>
                  </a:lnTo>
                  <a:lnTo>
                    <a:pt x="1104757" y="4381"/>
                  </a:lnTo>
                  <a:lnTo>
                    <a:pt x="1119425" y="46148"/>
                  </a:lnTo>
                  <a:lnTo>
                    <a:pt x="1123295" y="84891"/>
                  </a:lnTo>
                  <a:lnTo>
                    <a:pt x="1124938" y="142565"/>
                  </a:lnTo>
                  <a:lnTo>
                    <a:pt x="1125331" y="171259"/>
                  </a:lnTo>
                  <a:lnTo>
                    <a:pt x="1125188" y="198000"/>
                  </a:lnTo>
                  <a:lnTo>
                    <a:pt x="1124045" y="251198"/>
                  </a:lnTo>
                  <a:lnTo>
                    <a:pt x="1121759" y="299537"/>
                  </a:lnTo>
                  <a:lnTo>
                    <a:pt x="1118330" y="342447"/>
                  </a:lnTo>
                  <a:lnTo>
                    <a:pt x="1112662" y="389858"/>
                  </a:lnTo>
                  <a:lnTo>
                    <a:pt x="1100851" y="428910"/>
                  </a:lnTo>
                  <a:lnTo>
                    <a:pt x="1063204" y="455902"/>
                  </a:lnTo>
                  <a:lnTo>
                    <a:pt x="1015888" y="466915"/>
                  </a:lnTo>
                  <a:lnTo>
                    <a:pt x="978265" y="473011"/>
                  </a:lnTo>
                  <a:lnTo>
                    <a:pt x="950833" y="477309"/>
                  </a:lnTo>
                  <a:lnTo>
                    <a:pt x="895969" y="484477"/>
                  </a:lnTo>
                  <a:lnTo>
                    <a:pt x="819165" y="492116"/>
                  </a:lnTo>
                  <a:lnTo>
                    <a:pt x="769830" y="496158"/>
                  </a:lnTo>
                  <a:lnTo>
                    <a:pt x="720568" y="499943"/>
                  </a:lnTo>
                  <a:lnTo>
                    <a:pt x="671416" y="503802"/>
                  </a:lnTo>
                  <a:lnTo>
                    <a:pt x="622411" y="508063"/>
                  </a:lnTo>
                  <a:lnTo>
                    <a:pt x="580251" y="512040"/>
                  </a:lnTo>
                  <a:lnTo>
                    <a:pt x="538305" y="517016"/>
                  </a:lnTo>
                  <a:lnTo>
                    <a:pt x="496502" y="522851"/>
                  </a:lnTo>
                  <a:lnTo>
                    <a:pt x="454771" y="529399"/>
                  </a:lnTo>
                  <a:lnTo>
                    <a:pt x="415016" y="536114"/>
                  </a:lnTo>
                  <a:lnTo>
                    <a:pt x="375618" y="543686"/>
                  </a:lnTo>
                  <a:lnTo>
                    <a:pt x="336363" y="552116"/>
                  </a:lnTo>
                  <a:lnTo>
                    <a:pt x="297037" y="561403"/>
                  </a:lnTo>
                  <a:lnTo>
                    <a:pt x="246268" y="574452"/>
                  </a:lnTo>
                  <a:lnTo>
                    <a:pt x="220634" y="580584"/>
                  </a:lnTo>
                  <a:lnTo>
                    <a:pt x="194929" y="585787"/>
                  </a:lnTo>
                  <a:lnTo>
                    <a:pt x="184392" y="587882"/>
                  </a:lnTo>
                  <a:lnTo>
                    <a:pt x="173497" y="589407"/>
                  </a:lnTo>
                  <a:lnTo>
                    <a:pt x="162460" y="590073"/>
                  </a:lnTo>
                  <a:lnTo>
                    <a:pt x="151495" y="589597"/>
                  </a:lnTo>
                  <a:lnTo>
                    <a:pt x="146161" y="589597"/>
                  </a:lnTo>
                  <a:lnTo>
                    <a:pt x="142351" y="586549"/>
                  </a:lnTo>
                  <a:lnTo>
                    <a:pt x="137779" y="585025"/>
                  </a:lnTo>
                  <a:lnTo>
                    <a:pt x="136255" y="584263"/>
                  </a:lnTo>
                  <a:lnTo>
                    <a:pt x="135493" y="584263"/>
                  </a:lnTo>
                  <a:lnTo>
                    <a:pt x="135493" y="582739"/>
                  </a:lnTo>
                  <a:lnTo>
                    <a:pt x="134731" y="580453"/>
                  </a:lnTo>
                  <a:lnTo>
                    <a:pt x="138541" y="567499"/>
                  </a:lnTo>
                  <a:lnTo>
                    <a:pt x="138541" y="56673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9" name="Google Shape;4369;p75"/>
          <p:cNvGrpSpPr/>
          <p:nvPr/>
        </p:nvGrpSpPr>
        <p:grpSpPr>
          <a:xfrm>
            <a:off x="5689077" y="3529769"/>
            <a:ext cx="3048187" cy="385269"/>
            <a:chOff x="7309840" y="4675606"/>
            <a:chExt cx="2096415" cy="364286"/>
          </a:xfrm>
        </p:grpSpPr>
        <p:pic>
          <p:nvPicPr>
            <p:cNvPr id="4370" name="Google Shape;4370;p7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309840" y="4815814"/>
              <a:ext cx="446582" cy="2240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71" name="Google Shape;4371;p75"/>
            <p:cNvGrpSpPr/>
            <p:nvPr/>
          </p:nvGrpSpPr>
          <p:grpSpPr>
            <a:xfrm>
              <a:off x="7962900" y="4796790"/>
              <a:ext cx="152146" cy="156972"/>
              <a:chOff x="7962900" y="4796790"/>
              <a:chExt cx="152146" cy="156972"/>
            </a:xfrm>
          </p:grpSpPr>
          <p:sp>
            <p:nvSpPr>
              <p:cNvPr id="4372" name="Google Shape;4372;p75"/>
              <p:cNvSpPr/>
              <p:nvPr/>
            </p:nvSpPr>
            <p:spPr>
              <a:xfrm>
                <a:off x="7993701" y="4873752"/>
                <a:ext cx="8890" cy="80010"/>
              </a:xfrm>
              <a:custGeom>
                <a:rect b="b" l="l" r="r" t="t"/>
                <a:pathLst>
                  <a:path extrusionOk="0" h="80010" w="8890">
                    <a:moveTo>
                      <a:pt x="6536" y="0"/>
                    </a:moveTo>
                    <a:lnTo>
                      <a:pt x="3119" y="10739"/>
                    </a:lnTo>
                    <a:lnTo>
                      <a:pt x="916" y="20764"/>
                    </a:lnTo>
                    <a:lnTo>
                      <a:pt x="0" y="31075"/>
                    </a:lnTo>
                    <a:lnTo>
                      <a:pt x="440" y="42672"/>
                    </a:lnTo>
                    <a:lnTo>
                      <a:pt x="1750" y="52256"/>
                    </a:lnTo>
                    <a:lnTo>
                      <a:pt x="4060" y="61626"/>
                    </a:lnTo>
                    <a:lnTo>
                      <a:pt x="6655" y="70854"/>
                    </a:lnTo>
                    <a:lnTo>
                      <a:pt x="8822" y="800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75"/>
              <p:cNvSpPr/>
              <p:nvPr/>
            </p:nvSpPr>
            <p:spPr>
              <a:xfrm>
                <a:off x="7962900" y="479679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75"/>
              <p:cNvSpPr/>
              <p:nvPr/>
            </p:nvSpPr>
            <p:spPr>
              <a:xfrm>
                <a:off x="8029956" y="4850796"/>
                <a:ext cx="85090" cy="99060"/>
              </a:xfrm>
              <a:custGeom>
                <a:rect b="b" l="l" r="r" t="t"/>
                <a:pathLst>
                  <a:path extrusionOk="0" h="99060" w="85090">
                    <a:moveTo>
                      <a:pt x="65531" y="2381"/>
                    </a:moveTo>
                    <a:lnTo>
                      <a:pt x="56995" y="940"/>
                    </a:lnTo>
                    <a:lnTo>
                      <a:pt x="48672" y="0"/>
                    </a:lnTo>
                    <a:lnTo>
                      <a:pt x="40778" y="1202"/>
                    </a:lnTo>
                    <a:lnTo>
                      <a:pt x="33527" y="6191"/>
                    </a:lnTo>
                    <a:lnTo>
                      <a:pt x="29241" y="12203"/>
                    </a:lnTo>
                    <a:lnTo>
                      <a:pt x="26669" y="19431"/>
                    </a:lnTo>
                    <a:lnTo>
                      <a:pt x="25812" y="27086"/>
                    </a:lnTo>
                    <a:lnTo>
                      <a:pt x="26669" y="34385"/>
                    </a:lnTo>
                    <a:lnTo>
                      <a:pt x="61186" y="61983"/>
                    </a:lnTo>
                    <a:lnTo>
                      <a:pt x="68484" y="65055"/>
                    </a:lnTo>
                    <a:lnTo>
                      <a:pt x="75640" y="68413"/>
                    </a:lnTo>
                    <a:lnTo>
                      <a:pt x="82295" y="72485"/>
                    </a:lnTo>
                    <a:lnTo>
                      <a:pt x="84962" y="76878"/>
                    </a:lnTo>
                    <a:lnTo>
                      <a:pt x="83057" y="80772"/>
                    </a:lnTo>
                    <a:lnTo>
                      <a:pt x="43529" y="96583"/>
                    </a:lnTo>
                    <a:lnTo>
                      <a:pt x="26777" y="98952"/>
                    </a:lnTo>
                    <a:lnTo>
                      <a:pt x="10667" y="98393"/>
                    </a:lnTo>
                    <a:lnTo>
                      <a:pt x="7619" y="96869"/>
                    </a:lnTo>
                    <a:lnTo>
                      <a:pt x="3809" y="96107"/>
                    </a:lnTo>
                    <a:lnTo>
                      <a:pt x="0" y="94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5" name="Google Shape;4375;p75"/>
            <p:cNvGrpSpPr/>
            <p:nvPr/>
          </p:nvGrpSpPr>
          <p:grpSpPr>
            <a:xfrm>
              <a:off x="8555878" y="4741164"/>
              <a:ext cx="365362" cy="178689"/>
              <a:chOff x="8555878" y="4741164"/>
              <a:chExt cx="365362" cy="178689"/>
            </a:xfrm>
          </p:grpSpPr>
          <p:sp>
            <p:nvSpPr>
              <p:cNvPr id="4376" name="Google Shape;4376;p75"/>
              <p:cNvSpPr/>
              <p:nvPr/>
            </p:nvSpPr>
            <p:spPr>
              <a:xfrm>
                <a:off x="8555878" y="4830318"/>
                <a:ext cx="75565" cy="89535"/>
              </a:xfrm>
              <a:custGeom>
                <a:rect b="b" l="l" r="r" t="t"/>
                <a:pathLst>
                  <a:path extrusionOk="0" h="89535" w="75565">
                    <a:moveTo>
                      <a:pt x="1381" y="15239"/>
                    </a:moveTo>
                    <a:lnTo>
                      <a:pt x="0" y="30634"/>
                    </a:lnTo>
                    <a:lnTo>
                      <a:pt x="619" y="42386"/>
                    </a:lnTo>
                    <a:lnTo>
                      <a:pt x="3524" y="53709"/>
                    </a:lnTo>
                    <a:lnTo>
                      <a:pt x="9001" y="67817"/>
                    </a:lnTo>
                    <a:lnTo>
                      <a:pt x="11287" y="73913"/>
                    </a:lnTo>
                    <a:lnTo>
                      <a:pt x="14335" y="79247"/>
                    </a:lnTo>
                    <a:lnTo>
                      <a:pt x="18145" y="83819"/>
                    </a:lnTo>
                    <a:lnTo>
                      <a:pt x="18145" y="78485"/>
                    </a:lnTo>
                    <a:lnTo>
                      <a:pt x="18145" y="70103"/>
                    </a:lnTo>
                    <a:lnTo>
                      <a:pt x="18907" y="64007"/>
                    </a:lnTo>
                    <a:lnTo>
                      <a:pt x="18907" y="57149"/>
                    </a:lnTo>
                    <a:lnTo>
                      <a:pt x="17383" y="45719"/>
                    </a:lnTo>
                    <a:lnTo>
                      <a:pt x="26527" y="44957"/>
                    </a:lnTo>
                    <a:lnTo>
                      <a:pt x="32194" y="47101"/>
                    </a:lnTo>
                    <a:lnTo>
                      <a:pt x="37576" y="52958"/>
                    </a:lnTo>
                    <a:lnTo>
                      <a:pt x="42386" y="59959"/>
                    </a:lnTo>
                    <a:lnTo>
                      <a:pt x="46339" y="65531"/>
                    </a:lnTo>
                    <a:lnTo>
                      <a:pt x="71485" y="89153"/>
                    </a:lnTo>
                    <a:lnTo>
                      <a:pt x="72247" y="87629"/>
                    </a:lnTo>
                    <a:lnTo>
                      <a:pt x="75295" y="86867"/>
                    </a:lnTo>
                    <a:lnTo>
                      <a:pt x="75033" y="73151"/>
                    </a:lnTo>
                    <a:lnTo>
                      <a:pt x="74342" y="59435"/>
                    </a:lnTo>
                    <a:lnTo>
                      <a:pt x="73366" y="45719"/>
                    </a:lnTo>
                    <a:lnTo>
                      <a:pt x="72247" y="32003"/>
                    </a:lnTo>
                    <a:lnTo>
                      <a:pt x="71687" y="24002"/>
                    </a:lnTo>
                    <a:lnTo>
                      <a:pt x="71199" y="16001"/>
                    </a:lnTo>
                    <a:lnTo>
                      <a:pt x="70854" y="8000"/>
                    </a:lnTo>
                    <a:lnTo>
                      <a:pt x="7072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75"/>
              <p:cNvSpPr/>
              <p:nvPr/>
            </p:nvSpPr>
            <p:spPr>
              <a:xfrm>
                <a:off x="8657081" y="4819650"/>
                <a:ext cx="21590" cy="87629"/>
              </a:xfrm>
              <a:custGeom>
                <a:rect b="b" l="l" r="r" t="t"/>
                <a:pathLst>
                  <a:path extrusionOk="0" h="87629" w="21590">
                    <a:moveTo>
                      <a:pt x="0" y="0"/>
                    </a:moveTo>
                    <a:lnTo>
                      <a:pt x="6691" y="14061"/>
                    </a:lnTo>
                    <a:lnTo>
                      <a:pt x="11239" y="27336"/>
                    </a:lnTo>
                    <a:lnTo>
                      <a:pt x="14358" y="41040"/>
                    </a:lnTo>
                    <a:lnTo>
                      <a:pt x="16764" y="56388"/>
                    </a:lnTo>
                    <a:lnTo>
                      <a:pt x="18014" y="63376"/>
                    </a:lnTo>
                    <a:lnTo>
                      <a:pt x="19335" y="70580"/>
                    </a:lnTo>
                    <a:lnTo>
                      <a:pt x="20514" y="77926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21336" y="86868"/>
                    </a:lnTo>
                    <a:lnTo>
                      <a:pt x="21336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75"/>
              <p:cNvSpPr/>
              <p:nvPr/>
            </p:nvSpPr>
            <p:spPr>
              <a:xfrm>
                <a:off x="8649461" y="47411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75"/>
              <p:cNvSpPr/>
              <p:nvPr/>
            </p:nvSpPr>
            <p:spPr>
              <a:xfrm>
                <a:off x="8709659" y="4790694"/>
                <a:ext cx="68579" cy="104775"/>
              </a:xfrm>
              <a:custGeom>
                <a:rect b="b" l="l" r="r" t="t"/>
                <a:pathLst>
                  <a:path extrusionOk="0" h="104775" w="68579">
                    <a:moveTo>
                      <a:pt x="38100" y="0"/>
                    </a:moveTo>
                    <a:lnTo>
                      <a:pt x="37992" y="10406"/>
                    </a:lnTo>
                    <a:lnTo>
                      <a:pt x="37814" y="20954"/>
                    </a:lnTo>
                    <a:lnTo>
                      <a:pt x="37778" y="31503"/>
                    </a:lnTo>
                    <a:lnTo>
                      <a:pt x="44100" y="71056"/>
                    </a:lnTo>
                    <a:lnTo>
                      <a:pt x="47244" y="80009"/>
                    </a:lnTo>
                    <a:lnTo>
                      <a:pt x="48768" y="84581"/>
                    </a:lnTo>
                    <a:lnTo>
                      <a:pt x="21681" y="67972"/>
                    </a:lnTo>
                    <a:lnTo>
                      <a:pt x="13716" y="68579"/>
                    </a:lnTo>
                    <a:lnTo>
                      <a:pt x="2286" y="70103"/>
                    </a:lnTo>
                    <a:lnTo>
                      <a:pt x="0" y="80009"/>
                    </a:lnTo>
                    <a:lnTo>
                      <a:pt x="0" y="89915"/>
                    </a:lnTo>
                    <a:lnTo>
                      <a:pt x="1297" y="97535"/>
                    </a:lnTo>
                    <a:lnTo>
                      <a:pt x="6381" y="101726"/>
                    </a:lnTo>
                    <a:lnTo>
                      <a:pt x="13608" y="103631"/>
                    </a:lnTo>
                    <a:lnTo>
                      <a:pt x="21336" y="104393"/>
                    </a:lnTo>
                    <a:lnTo>
                      <a:pt x="35254" y="103667"/>
                    </a:lnTo>
                    <a:lnTo>
                      <a:pt x="46958" y="99726"/>
                    </a:lnTo>
                    <a:lnTo>
                      <a:pt x="57661" y="93356"/>
                    </a:lnTo>
                    <a:lnTo>
                      <a:pt x="68580" y="8534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75"/>
              <p:cNvSpPr/>
              <p:nvPr/>
            </p:nvSpPr>
            <p:spPr>
              <a:xfrm>
                <a:off x="8801861" y="4757166"/>
                <a:ext cx="119379" cy="142239"/>
              </a:xfrm>
              <a:custGeom>
                <a:rect b="b" l="l" r="r" t="t"/>
                <a:pathLst>
                  <a:path extrusionOk="0" h="142239" w="119379">
                    <a:moveTo>
                      <a:pt x="0" y="54101"/>
                    </a:moveTo>
                    <a:lnTo>
                      <a:pt x="261" y="40719"/>
                    </a:lnTo>
                    <a:lnTo>
                      <a:pt x="380" y="27050"/>
                    </a:lnTo>
                    <a:lnTo>
                      <a:pt x="1071" y="13382"/>
                    </a:lnTo>
                    <a:lnTo>
                      <a:pt x="3047" y="0"/>
                    </a:lnTo>
                    <a:lnTo>
                      <a:pt x="4048" y="8084"/>
                    </a:lnTo>
                    <a:lnTo>
                      <a:pt x="4762" y="17811"/>
                    </a:lnTo>
                    <a:lnTo>
                      <a:pt x="5191" y="27967"/>
                    </a:lnTo>
                    <a:lnTo>
                      <a:pt x="5333" y="37337"/>
                    </a:lnTo>
                    <a:lnTo>
                      <a:pt x="5845" y="58602"/>
                    </a:lnTo>
                    <a:lnTo>
                      <a:pt x="8012" y="101417"/>
                    </a:lnTo>
                    <a:lnTo>
                      <a:pt x="17526" y="141731"/>
                    </a:lnTo>
                    <a:lnTo>
                      <a:pt x="16442" y="133516"/>
                    </a:lnTo>
                    <a:lnTo>
                      <a:pt x="14573" y="125729"/>
                    </a:lnTo>
                    <a:lnTo>
                      <a:pt x="12275" y="117943"/>
                    </a:lnTo>
                    <a:lnTo>
                      <a:pt x="9906" y="109727"/>
                    </a:lnTo>
                    <a:lnTo>
                      <a:pt x="7239" y="98845"/>
                    </a:lnTo>
                    <a:lnTo>
                      <a:pt x="5143" y="87820"/>
                    </a:lnTo>
                    <a:lnTo>
                      <a:pt x="3905" y="76509"/>
                    </a:lnTo>
                    <a:lnTo>
                      <a:pt x="3810" y="64769"/>
                    </a:lnTo>
                    <a:lnTo>
                      <a:pt x="4572" y="54101"/>
                    </a:lnTo>
                    <a:lnTo>
                      <a:pt x="11430" y="51815"/>
                    </a:lnTo>
                    <a:lnTo>
                      <a:pt x="21336" y="51053"/>
                    </a:lnTo>
                    <a:lnTo>
                      <a:pt x="29194" y="51053"/>
                    </a:lnTo>
                    <a:lnTo>
                      <a:pt x="65532" y="67817"/>
                    </a:lnTo>
                    <a:lnTo>
                      <a:pt x="66544" y="83808"/>
                    </a:lnTo>
                    <a:lnTo>
                      <a:pt x="66008" y="90582"/>
                    </a:lnTo>
                    <a:lnTo>
                      <a:pt x="56388" y="109727"/>
                    </a:lnTo>
                    <a:lnTo>
                      <a:pt x="57150" y="103131"/>
                    </a:lnTo>
                    <a:lnTo>
                      <a:pt x="58483" y="96964"/>
                    </a:lnTo>
                    <a:lnTo>
                      <a:pt x="60674" y="91082"/>
                    </a:lnTo>
                    <a:lnTo>
                      <a:pt x="64008" y="85343"/>
                    </a:lnTo>
                    <a:lnTo>
                      <a:pt x="67818" y="78485"/>
                    </a:lnTo>
                    <a:lnTo>
                      <a:pt x="71628" y="73151"/>
                    </a:lnTo>
                    <a:lnTo>
                      <a:pt x="80772" y="72389"/>
                    </a:lnTo>
                    <a:lnTo>
                      <a:pt x="87630" y="70865"/>
                    </a:lnTo>
                    <a:lnTo>
                      <a:pt x="108966" y="103631"/>
                    </a:lnTo>
                    <a:lnTo>
                      <a:pt x="112776" y="111251"/>
                    </a:lnTo>
                    <a:lnTo>
                      <a:pt x="115062" y="118871"/>
                    </a:lnTo>
                    <a:lnTo>
                      <a:pt x="118872" y="1264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81" name="Google Shape;4381;p7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977072" y="4675606"/>
              <a:ext cx="282193" cy="253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2" name="Google Shape;4382;p75"/>
            <p:cNvSpPr/>
            <p:nvPr/>
          </p:nvSpPr>
          <p:spPr>
            <a:xfrm>
              <a:off x="9368790" y="4712731"/>
              <a:ext cx="37465" cy="148589"/>
            </a:xfrm>
            <a:custGeom>
              <a:rect b="b" l="l" r="r" t="t"/>
              <a:pathLst>
                <a:path extrusionOk="0" h="148589" w="37465">
                  <a:moveTo>
                    <a:pt x="0" y="1000"/>
                  </a:moveTo>
                  <a:lnTo>
                    <a:pt x="10132" y="0"/>
                  </a:lnTo>
                  <a:lnTo>
                    <a:pt x="18192" y="428"/>
                  </a:lnTo>
                  <a:lnTo>
                    <a:pt x="24967" y="4000"/>
                  </a:lnTo>
                  <a:lnTo>
                    <a:pt x="31242" y="12430"/>
                  </a:lnTo>
                  <a:lnTo>
                    <a:pt x="34861" y="21395"/>
                  </a:lnTo>
                  <a:lnTo>
                    <a:pt x="36766" y="31575"/>
                  </a:lnTo>
                  <a:lnTo>
                    <a:pt x="37242" y="41898"/>
                  </a:lnTo>
                  <a:lnTo>
                    <a:pt x="36576" y="51292"/>
                  </a:lnTo>
                  <a:lnTo>
                    <a:pt x="33147" y="63043"/>
                  </a:lnTo>
                  <a:lnTo>
                    <a:pt x="28003" y="74437"/>
                  </a:lnTo>
                  <a:lnTo>
                    <a:pt x="22002" y="85689"/>
                  </a:lnTo>
                  <a:lnTo>
                    <a:pt x="16002" y="97012"/>
                  </a:lnTo>
                  <a:lnTo>
                    <a:pt x="12072" y="105275"/>
                  </a:lnTo>
                  <a:lnTo>
                    <a:pt x="8572" y="113966"/>
                  </a:lnTo>
                  <a:lnTo>
                    <a:pt x="5929" y="122943"/>
                  </a:lnTo>
                  <a:lnTo>
                    <a:pt x="4572" y="132064"/>
                  </a:lnTo>
                  <a:lnTo>
                    <a:pt x="3810" y="135112"/>
                  </a:lnTo>
                  <a:lnTo>
                    <a:pt x="3810" y="141970"/>
                  </a:lnTo>
                  <a:lnTo>
                    <a:pt x="4572" y="145018"/>
                  </a:lnTo>
                  <a:lnTo>
                    <a:pt x="5334" y="147304"/>
                  </a:lnTo>
                  <a:lnTo>
                    <a:pt x="6858" y="146542"/>
                  </a:lnTo>
                  <a:lnTo>
                    <a:pt x="7620" y="148066"/>
                  </a:lnTo>
                  <a:lnTo>
                    <a:pt x="8382" y="148066"/>
                  </a:lnTo>
                  <a:lnTo>
                    <a:pt x="9144" y="148066"/>
                  </a:lnTo>
                  <a:lnTo>
                    <a:pt x="11430" y="145018"/>
                  </a:lnTo>
                  <a:lnTo>
                    <a:pt x="12192" y="146542"/>
                  </a:lnTo>
                  <a:lnTo>
                    <a:pt x="12192" y="140446"/>
                  </a:lnTo>
                  <a:lnTo>
                    <a:pt x="11430" y="138922"/>
                  </a:lnTo>
                  <a:lnTo>
                    <a:pt x="11430" y="137398"/>
                  </a:lnTo>
                  <a:lnTo>
                    <a:pt x="11430" y="1358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3" name="Google Shape;4383;p75"/>
          <p:cNvSpPr txBox="1"/>
          <p:nvPr/>
        </p:nvSpPr>
        <p:spPr>
          <a:xfrm>
            <a:off x="538135" y="1054570"/>
            <a:ext cx="3717900" cy="4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Once a direction is fixed,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width between the margin lines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fixed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large, then the w that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smaller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small, then the w that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larger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In general, width(w) seems to 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inversely proportional to length(w)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8" name="Google Shape;4388;p76"/>
          <p:cNvGrpSpPr/>
          <p:nvPr/>
        </p:nvGrpSpPr>
        <p:grpSpPr>
          <a:xfrm>
            <a:off x="6295365" y="2076469"/>
            <a:ext cx="269938" cy="121379"/>
            <a:chOff x="7196302" y="3382492"/>
            <a:chExt cx="236270" cy="148640"/>
          </a:xfrm>
        </p:grpSpPr>
        <p:pic>
          <p:nvPicPr>
            <p:cNvPr id="4389" name="Google Shape;4389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6302" y="3382492"/>
              <a:ext cx="83108" cy="146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0" name="Google Shape;4390;p76"/>
            <p:cNvSpPr/>
            <p:nvPr/>
          </p:nvSpPr>
          <p:spPr>
            <a:xfrm>
              <a:off x="7306818" y="344271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1" name="Google Shape;4391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4798" y="3387826"/>
              <a:ext cx="77774" cy="143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2" name="Google Shape;4392;p76"/>
          <p:cNvGrpSpPr/>
          <p:nvPr/>
        </p:nvGrpSpPr>
        <p:grpSpPr>
          <a:xfrm>
            <a:off x="7372270" y="2258172"/>
            <a:ext cx="307374" cy="172560"/>
            <a:chOff x="8138896" y="3604996"/>
            <a:chExt cx="269036" cy="211315"/>
          </a:xfrm>
        </p:grpSpPr>
        <p:pic>
          <p:nvPicPr>
            <p:cNvPr id="4393" name="Google Shape;4393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38896" y="3604996"/>
              <a:ext cx="144830" cy="211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4" name="Google Shape;4394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04250" y="3691102"/>
              <a:ext cx="103682" cy="983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5" name="Google Shape;4395;p76"/>
          <p:cNvGrpSpPr/>
          <p:nvPr/>
        </p:nvGrpSpPr>
        <p:grpSpPr>
          <a:xfrm>
            <a:off x="7742302" y="2296781"/>
            <a:ext cx="280038" cy="81929"/>
            <a:chOff x="8462771" y="3652266"/>
            <a:chExt cx="245110" cy="100330"/>
          </a:xfrm>
        </p:grpSpPr>
        <p:sp>
          <p:nvSpPr>
            <p:cNvPr id="4396" name="Google Shape;4396;p76"/>
            <p:cNvSpPr/>
            <p:nvPr/>
          </p:nvSpPr>
          <p:spPr>
            <a:xfrm>
              <a:off x="8462771" y="3706368"/>
              <a:ext cx="32384" cy="0"/>
            </a:xfrm>
            <a:custGeom>
              <a:rect b="b" l="l" r="r" t="t"/>
              <a:pathLst>
                <a:path extrusionOk="0" h="120000" w="32384">
                  <a:moveTo>
                    <a:pt x="0" y="0"/>
                  </a:moveTo>
                  <a:lnTo>
                    <a:pt x="8001" y="0"/>
                  </a:lnTo>
                  <a:lnTo>
                    <a:pt x="16002" y="0"/>
                  </a:lnTo>
                  <a:lnTo>
                    <a:pt x="24003" y="0"/>
                  </a:lnTo>
                  <a:lnTo>
                    <a:pt x="320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76"/>
            <p:cNvSpPr/>
            <p:nvPr/>
          </p:nvSpPr>
          <p:spPr>
            <a:xfrm>
              <a:off x="8476487" y="3739896"/>
              <a:ext cx="41275" cy="12700"/>
            </a:xfrm>
            <a:custGeom>
              <a:rect b="b" l="l" r="r" t="t"/>
              <a:pathLst>
                <a:path extrusionOk="0" h="12700" w="41275">
                  <a:moveTo>
                    <a:pt x="0" y="12191"/>
                  </a:moveTo>
                  <a:lnTo>
                    <a:pt x="11251" y="9858"/>
                  </a:lnTo>
                  <a:lnTo>
                    <a:pt x="21431" y="7238"/>
                  </a:lnTo>
                  <a:lnTo>
                    <a:pt x="31182" y="4048"/>
                  </a:lnTo>
                  <a:lnTo>
                    <a:pt x="4114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76"/>
            <p:cNvSpPr/>
            <p:nvPr/>
          </p:nvSpPr>
          <p:spPr>
            <a:xfrm>
              <a:off x="8583929" y="3710178"/>
              <a:ext cx="52070" cy="7620"/>
            </a:xfrm>
            <a:custGeom>
              <a:rect b="b" l="l" r="r" t="t"/>
              <a:pathLst>
                <a:path extrusionOk="0" h="7620" w="52070">
                  <a:moveTo>
                    <a:pt x="0" y="7620"/>
                  </a:moveTo>
                  <a:lnTo>
                    <a:pt x="10846" y="6119"/>
                  </a:lnTo>
                  <a:lnTo>
                    <a:pt x="21621" y="4191"/>
                  </a:lnTo>
                  <a:lnTo>
                    <a:pt x="32254" y="2262"/>
                  </a:lnTo>
                  <a:lnTo>
                    <a:pt x="42672" y="762"/>
                  </a:lnTo>
                  <a:lnTo>
                    <a:pt x="46482" y="762"/>
                  </a:lnTo>
                  <a:lnTo>
                    <a:pt x="48768" y="762"/>
                  </a:lnTo>
                  <a:lnTo>
                    <a:pt x="5181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76"/>
            <p:cNvSpPr/>
            <p:nvPr/>
          </p:nvSpPr>
          <p:spPr>
            <a:xfrm>
              <a:off x="8698991" y="3652266"/>
              <a:ext cx="8890" cy="78104"/>
            </a:xfrm>
            <a:custGeom>
              <a:rect b="b" l="l" r="r" t="t"/>
              <a:pathLst>
                <a:path extrusionOk="0" h="78104" w="8890">
                  <a:moveTo>
                    <a:pt x="0" y="0"/>
                  </a:moveTo>
                  <a:lnTo>
                    <a:pt x="7917" y="45398"/>
                  </a:lnTo>
                  <a:lnTo>
                    <a:pt x="8286" y="55149"/>
                  </a:lnTo>
                  <a:lnTo>
                    <a:pt x="7941" y="64758"/>
                  </a:lnTo>
                  <a:lnTo>
                    <a:pt x="6096" y="73152"/>
                  </a:lnTo>
                  <a:lnTo>
                    <a:pt x="3810" y="76200"/>
                  </a:lnTo>
                  <a:lnTo>
                    <a:pt x="3048" y="77724"/>
                  </a:lnTo>
                  <a:lnTo>
                    <a:pt x="0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0" name="Google Shape;4400;p76"/>
          <p:cNvSpPr/>
          <p:nvPr/>
        </p:nvSpPr>
        <p:spPr>
          <a:xfrm>
            <a:off x="6544599" y="2871319"/>
            <a:ext cx="111725" cy="212316"/>
          </a:xfrm>
          <a:custGeom>
            <a:rect b="b" l="l" r="r" t="t"/>
            <a:pathLst>
              <a:path extrusionOk="0" h="259714" w="97790">
                <a:moveTo>
                  <a:pt x="76961" y="1047"/>
                </a:moveTo>
                <a:lnTo>
                  <a:pt x="68056" y="416"/>
                </a:lnTo>
                <a:lnTo>
                  <a:pt x="59435" y="0"/>
                </a:lnTo>
                <a:lnTo>
                  <a:pt x="50815" y="297"/>
                </a:lnTo>
                <a:lnTo>
                  <a:pt x="9905" y="12477"/>
                </a:lnTo>
                <a:lnTo>
                  <a:pt x="0" y="34575"/>
                </a:lnTo>
                <a:lnTo>
                  <a:pt x="83" y="49077"/>
                </a:lnTo>
                <a:lnTo>
                  <a:pt x="1238" y="63150"/>
                </a:lnTo>
                <a:lnTo>
                  <a:pt x="3107" y="77223"/>
                </a:lnTo>
                <a:lnTo>
                  <a:pt x="5333" y="91725"/>
                </a:lnTo>
                <a:lnTo>
                  <a:pt x="10667" y="117443"/>
                </a:lnTo>
                <a:lnTo>
                  <a:pt x="16001" y="143160"/>
                </a:lnTo>
                <a:lnTo>
                  <a:pt x="24383" y="194595"/>
                </a:lnTo>
                <a:lnTo>
                  <a:pt x="28955" y="240315"/>
                </a:lnTo>
                <a:lnTo>
                  <a:pt x="28955" y="243363"/>
                </a:lnTo>
                <a:lnTo>
                  <a:pt x="26669" y="256317"/>
                </a:lnTo>
                <a:lnTo>
                  <a:pt x="30479" y="257841"/>
                </a:lnTo>
                <a:lnTo>
                  <a:pt x="35051" y="259365"/>
                </a:lnTo>
                <a:lnTo>
                  <a:pt x="40385" y="257841"/>
                </a:lnTo>
                <a:lnTo>
                  <a:pt x="44195" y="256317"/>
                </a:lnTo>
                <a:lnTo>
                  <a:pt x="52208" y="254031"/>
                </a:lnTo>
                <a:lnTo>
                  <a:pt x="60293" y="251745"/>
                </a:lnTo>
                <a:lnTo>
                  <a:pt x="68520" y="249459"/>
                </a:lnTo>
                <a:lnTo>
                  <a:pt x="76961" y="247173"/>
                </a:lnTo>
                <a:lnTo>
                  <a:pt x="87629" y="244887"/>
                </a:lnTo>
                <a:lnTo>
                  <a:pt x="90677" y="244125"/>
                </a:lnTo>
                <a:lnTo>
                  <a:pt x="97535" y="241839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1" name="Google Shape;4401;p76"/>
          <p:cNvGrpSpPr/>
          <p:nvPr/>
        </p:nvGrpSpPr>
        <p:grpSpPr>
          <a:xfrm>
            <a:off x="6757648" y="2845214"/>
            <a:ext cx="876708" cy="187706"/>
            <a:chOff x="7600924" y="4323873"/>
            <a:chExt cx="767359" cy="229863"/>
          </a:xfrm>
        </p:grpSpPr>
        <p:pic>
          <p:nvPicPr>
            <p:cNvPr id="4402" name="Google Shape;4402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00924" y="4402810"/>
              <a:ext cx="355142" cy="150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3" name="Google Shape;4403;p76"/>
            <p:cNvSpPr/>
            <p:nvPr/>
          </p:nvSpPr>
          <p:spPr>
            <a:xfrm>
              <a:off x="7990331" y="4429696"/>
              <a:ext cx="92709" cy="60325"/>
            </a:xfrm>
            <a:custGeom>
              <a:rect b="b" l="l" r="r" t="t"/>
              <a:pathLst>
                <a:path extrusionOk="0" h="60325" w="92709">
                  <a:moveTo>
                    <a:pt x="33527" y="571"/>
                  </a:moveTo>
                  <a:lnTo>
                    <a:pt x="27110" y="285"/>
                  </a:lnTo>
                  <a:lnTo>
                    <a:pt x="19907" y="0"/>
                  </a:lnTo>
                  <a:lnTo>
                    <a:pt x="12846" y="571"/>
                  </a:lnTo>
                  <a:lnTo>
                    <a:pt x="6857" y="2857"/>
                  </a:lnTo>
                  <a:lnTo>
                    <a:pt x="0" y="6667"/>
                  </a:lnTo>
                  <a:lnTo>
                    <a:pt x="761" y="16573"/>
                  </a:lnTo>
                  <a:lnTo>
                    <a:pt x="761" y="22669"/>
                  </a:lnTo>
                  <a:lnTo>
                    <a:pt x="22955" y="58864"/>
                  </a:lnTo>
                  <a:lnTo>
                    <a:pt x="30277" y="60078"/>
                  </a:lnTo>
                  <a:lnTo>
                    <a:pt x="38099" y="60007"/>
                  </a:lnTo>
                  <a:lnTo>
                    <a:pt x="68579" y="34861"/>
                  </a:lnTo>
                  <a:lnTo>
                    <a:pt x="70865" y="9715"/>
                  </a:lnTo>
                  <a:lnTo>
                    <a:pt x="70865" y="11239"/>
                  </a:lnTo>
                  <a:lnTo>
                    <a:pt x="70865" y="20383"/>
                  </a:lnTo>
                  <a:lnTo>
                    <a:pt x="71627" y="22669"/>
                  </a:lnTo>
                  <a:lnTo>
                    <a:pt x="72628" y="30420"/>
                  </a:lnTo>
                  <a:lnTo>
                    <a:pt x="74485" y="38385"/>
                  </a:lnTo>
                  <a:lnTo>
                    <a:pt x="77200" y="45922"/>
                  </a:lnTo>
                  <a:lnTo>
                    <a:pt x="80771" y="52387"/>
                  </a:lnTo>
                  <a:lnTo>
                    <a:pt x="83819" y="57721"/>
                  </a:lnTo>
                  <a:lnTo>
                    <a:pt x="86867" y="57721"/>
                  </a:lnTo>
                  <a:lnTo>
                    <a:pt x="92201" y="5848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76"/>
            <p:cNvSpPr/>
            <p:nvPr/>
          </p:nvSpPr>
          <p:spPr>
            <a:xfrm>
              <a:off x="8065769" y="435101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76"/>
            <p:cNvSpPr/>
            <p:nvPr/>
          </p:nvSpPr>
          <p:spPr>
            <a:xfrm>
              <a:off x="8123634" y="4394453"/>
              <a:ext cx="52704" cy="97154"/>
            </a:xfrm>
            <a:custGeom>
              <a:rect b="b" l="l" r="r" t="t"/>
              <a:pathLst>
                <a:path extrusionOk="0" h="97154" w="52704">
                  <a:moveTo>
                    <a:pt x="43481" y="6096"/>
                  </a:moveTo>
                  <a:lnTo>
                    <a:pt x="34611" y="2333"/>
                  </a:lnTo>
                  <a:lnTo>
                    <a:pt x="26812" y="0"/>
                  </a:lnTo>
                  <a:lnTo>
                    <a:pt x="19157" y="523"/>
                  </a:lnTo>
                  <a:lnTo>
                    <a:pt x="10715" y="5334"/>
                  </a:lnTo>
                  <a:lnTo>
                    <a:pt x="5524" y="11596"/>
                  </a:lnTo>
                  <a:lnTo>
                    <a:pt x="1762" y="19431"/>
                  </a:lnTo>
                  <a:lnTo>
                    <a:pt x="0" y="27836"/>
                  </a:lnTo>
                  <a:lnTo>
                    <a:pt x="809" y="35814"/>
                  </a:lnTo>
                  <a:lnTo>
                    <a:pt x="33575" y="64008"/>
                  </a:lnTo>
                  <a:lnTo>
                    <a:pt x="47291" y="67818"/>
                  </a:lnTo>
                  <a:lnTo>
                    <a:pt x="49577" y="73914"/>
                  </a:lnTo>
                  <a:lnTo>
                    <a:pt x="52625" y="81534"/>
                  </a:lnTo>
                  <a:lnTo>
                    <a:pt x="42719" y="87630"/>
                  </a:lnTo>
                  <a:lnTo>
                    <a:pt x="38147" y="90678"/>
                  </a:lnTo>
                  <a:lnTo>
                    <a:pt x="32051" y="93726"/>
                  </a:lnTo>
                  <a:lnTo>
                    <a:pt x="27479" y="95250"/>
                  </a:lnTo>
                  <a:lnTo>
                    <a:pt x="21383" y="9677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76"/>
            <p:cNvSpPr/>
            <p:nvPr/>
          </p:nvSpPr>
          <p:spPr>
            <a:xfrm>
              <a:off x="8215979" y="4411979"/>
              <a:ext cx="40640" cy="77470"/>
            </a:xfrm>
            <a:custGeom>
              <a:rect b="b" l="l" r="r" t="t"/>
              <a:pathLst>
                <a:path extrusionOk="0" h="77470" w="40640">
                  <a:moveTo>
                    <a:pt x="666" y="0"/>
                  </a:moveTo>
                  <a:lnTo>
                    <a:pt x="583" y="14870"/>
                  </a:lnTo>
                  <a:lnTo>
                    <a:pt x="0" y="30384"/>
                  </a:lnTo>
                  <a:lnTo>
                    <a:pt x="130" y="45755"/>
                  </a:lnTo>
                  <a:lnTo>
                    <a:pt x="25812" y="76962"/>
                  </a:lnTo>
                  <a:lnTo>
                    <a:pt x="31908" y="73913"/>
                  </a:lnTo>
                  <a:lnTo>
                    <a:pt x="36480" y="64769"/>
                  </a:lnTo>
                  <a:lnTo>
                    <a:pt x="38004" y="62483"/>
                  </a:lnTo>
                  <a:lnTo>
                    <a:pt x="38766" y="60197"/>
                  </a:lnTo>
                  <a:lnTo>
                    <a:pt x="40290" y="5714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76"/>
            <p:cNvSpPr/>
            <p:nvPr/>
          </p:nvSpPr>
          <p:spPr>
            <a:xfrm>
              <a:off x="8215121" y="4406645"/>
              <a:ext cx="40640" cy="39370"/>
            </a:xfrm>
            <a:custGeom>
              <a:rect b="b" l="l" r="r" t="t"/>
              <a:pathLst>
                <a:path extrusionOk="0" h="39370" w="40640">
                  <a:moveTo>
                    <a:pt x="5333" y="38100"/>
                  </a:moveTo>
                  <a:lnTo>
                    <a:pt x="14156" y="39243"/>
                  </a:lnTo>
                  <a:lnTo>
                    <a:pt x="21621" y="38671"/>
                  </a:lnTo>
                  <a:lnTo>
                    <a:pt x="28372" y="35528"/>
                  </a:lnTo>
                  <a:lnTo>
                    <a:pt x="35051" y="28955"/>
                  </a:lnTo>
                  <a:lnTo>
                    <a:pt x="40385" y="21335"/>
                  </a:lnTo>
                  <a:lnTo>
                    <a:pt x="38099" y="15239"/>
                  </a:lnTo>
                  <a:lnTo>
                    <a:pt x="31241" y="11429"/>
                  </a:lnTo>
                  <a:lnTo>
                    <a:pt x="23907" y="8727"/>
                  </a:lnTo>
                  <a:lnTo>
                    <a:pt x="15430" y="7524"/>
                  </a:lnTo>
                  <a:lnTo>
                    <a:pt x="7238" y="6179"/>
                  </a:lnTo>
                  <a:lnTo>
                    <a:pt x="761" y="3048"/>
                  </a:lnTo>
                  <a:lnTo>
                    <a:pt x="0" y="2286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76"/>
            <p:cNvSpPr/>
            <p:nvPr/>
          </p:nvSpPr>
          <p:spPr>
            <a:xfrm>
              <a:off x="8265413" y="4323873"/>
              <a:ext cx="102870" cy="211454"/>
            </a:xfrm>
            <a:custGeom>
              <a:rect b="b" l="l" r="r" t="t"/>
              <a:pathLst>
                <a:path extrusionOk="0" h="211454" w="102870">
                  <a:moveTo>
                    <a:pt x="25146" y="22574"/>
                  </a:moveTo>
                  <a:lnTo>
                    <a:pt x="67818" y="2762"/>
                  </a:lnTo>
                  <a:lnTo>
                    <a:pt x="84296" y="0"/>
                  </a:lnTo>
                  <a:lnTo>
                    <a:pt x="92785" y="1154"/>
                  </a:lnTo>
                  <a:lnTo>
                    <a:pt x="99060" y="5810"/>
                  </a:lnTo>
                  <a:lnTo>
                    <a:pt x="101774" y="14370"/>
                  </a:lnTo>
                  <a:lnTo>
                    <a:pt x="102489" y="25717"/>
                  </a:lnTo>
                  <a:lnTo>
                    <a:pt x="102060" y="37207"/>
                  </a:lnTo>
                  <a:lnTo>
                    <a:pt x="101346" y="46196"/>
                  </a:lnTo>
                  <a:lnTo>
                    <a:pt x="100107" y="61638"/>
                  </a:lnTo>
                  <a:lnTo>
                    <a:pt x="98869" y="77152"/>
                  </a:lnTo>
                  <a:lnTo>
                    <a:pt x="97917" y="92809"/>
                  </a:lnTo>
                  <a:lnTo>
                    <a:pt x="97536" y="108680"/>
                  </a:lnTo>
                  <a:lnTo>
                    <a:pt x="97285" y="126527"/>
                  </a:lnTo>
                  <a:lnTo>
                    <a:pt x="97250" y="144589"/>
                  </a:lnTo>
                  <a:lnTo>
                    <a:pt x="96785" y="162794"/>
                  </a:lnTo>
                  <a:lnTo>
                    <a:pt x="83784" y="201537"/>
                  </a:lnTo>
                  <a:lnTo>
                    <a:pt x="46482" y="210978"/>
                  </a:lnTo>
                  <a:lnTo>
                    <a:pt x="31289" y="211026"/>
                  </a:lnTo>
                  <a:lnTo>
                    <a:pt x="17526" y="208502"/>
                  </a:lnTo>
                  <a:lnTo>
                    <a:pt x="11430" y="206216"/>
                  </a:lnTo>
                  <a:lnTo>
                    <a:pt x="6096" y="203168"/>
                  </a:lnTo>
                  <a:lnTo>
                    <a:pt x="0" y="20012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09" name="Google Shape;4409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4285" y="1958737"/>
            <a:ext cx="243006" cy="21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Google Shape;4410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7725" y="2047092"/>
            <a:ext cx="80528" cy="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76"/>
          <p:cNvSpPr/>
          <p:nvPr/>
        </p:nvSpPr>
        <p:spPr>
          <a:xfrm>
            <a:off x="8004606" y="2007291"/>
            <a:ext cx="15961" cy="85134"/>
          </a:xfrm>
          <a:custGeom>
            <a:rect b="b" l="l" r="r" t="t"/>
            <a:pathLst>
              <a:path extrusionOk="0" h="104139" w="13970">
                <a:moveTo>
                  <a:pt x="13716" y="0"/>
                </a:moveTo>
                <a:lnTo>
                  <a:pt x="12715" y="9715"/>
                </a:lnTo>
                <a:lnTo>
                  <a:pt x="12001" y="19431"/>
                </a:lnTo>
                <a:lnTo>
                  <a:pt x="11572" y="29146"/>
                </a:lnTo>
                <a:lnTo>
                  <a:pt x="11430" y="38862"/>
                </a:lnTo>
                <a:lnTo>
                  <a:pt x="11430" y="48006"/>
                </a:lnTo>
                <a:lnTo>
                  <a:pt x="11430" y="57150"/>
                </a:lnTo>
                <a:lnTo>
                  <a:pt x="11430" y="66294"/>
                </a:lnTo>
                <a:lnTo>
                  <a:pt x="11430" y="75438"/>
                </a:lnTo>
                <a:lnTo>
                  <a:pt x="10668" y="82296"/>
                </a:lnTo>
                <a:lnTo>
                  <a:pt x="11430" y="89154"/>
                </a:lnTo>
                <a:lnTo>
                  <a:pt x="11430" y="96012"/>
                </a:lnTo>
                <a:lnTo>
                  <a:pt x="11430" y="96774"/>
                </a:lnTo>
                <a:lnTo>
                  <a:pt x="12192" y="99822"/>
                </a:lnTo>
                <a:lnTo>
                  <a:pt x="11430" y="100584"/>
                </a:lnTo>
                <a:lnTo>
                  <a:pt x="7620" y="103632"/>
                </a:lnTo>
                <a:lnTo>
                  <a:pt x="4572" y="102870"/>
                </a:lnTo>
                <a:lnTo>
                  <a:pt x="0" y="10287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2" name="Google Shape;4412;p76"/>
          <p:cNvGrpSpPr/>
          <p:nvPr/>
        </p:nvGrpSpPr>
        <p:grpSpPr>
          <a:xfrm>
            <a:off x="8181936" y="1951425"/>
            <a:ext cx="175568" cy="394299"/>
            <a:chOff x="8847581" y="3229356"/>
            <a:chExt cx="153670" cy="482854"/>
          </a:xfrm>
        </p:grpSpPr>
        <p:sp>
          <p:nvSpPr>
            <p:cNvPr id="4413" name="Google Shape;4413;p76"/>
            <p:cNvSpPr/>
            <p:nvPr/>
          </p:nvSpPr>
          <p:spPr>
            <a:xfrm>
              <a:off x="8875013" y="3229356"/>
              <a:ext cx="121284" cy="441960"/>
            </a:xfrm>
            <a:custGeom>
              <a:rect b="b" l="l" r="r" t="t"/>
              <a:pathLst>
                <a:path extrusionOk="0" h="441960" w="121284">
                  <a:moveTo>
                    <a:pt x="5333" y="9905"/>
                  </a:moveTo>
                  <a:lnTo>
                    <a:pt x="5333" y="9143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8381" y="0"/>
                  </a:lnTo>
                  <a:lnTo>
                    <a:pt x="17525" y="1523"/>
                  </a:lnTo>
                  <a:lnTo>
                    <a:pt x="22097" y="1523"/>
                  </a:lnTo>
                  <a:lnTo>
                    <a:pt x="60495" y="27705"/>
                  </a:lnTo>
                  <a:lnTo>
                    <a:pt x="73973" y="72163"/>
                  </a:lnTo>
                  <a:lnTo>
                    <a:pt x="74199" y="86010"/>
                  </a:lnTo>
                  <a:lnTo>
                    <a:pt x="73140" y="99714"/>
                  </a:lnTo>
                  <a:lnTo>
                    <a:pt x="70865" y="112775"/>
                  </a:lnTo>
                  <a:lnTo>
                    <a:pt x="66413" y="127849"/>
                  </a:lnTo>
                  <a:lnTo>
                    <a:pt x="61531" y="142493"/>
                  </a:lnTo>
                  <a:lnTo>
                    <a:pt x="56935" y="157138"/>
                  </a:lnTo>
                  <a:lnTo>
                    <a:pt x="53339" y="172211"/>
                  </a:lnTo>
                  <a:lnTo>
                    <a:pt x="51804" y="182582"/>
                  </a:lnTo>
                  <a:lnTo>
                    <a:pt x="51339" y="192881"/>
                  </a:lnTo>
                  <a:lnTo>
                    <a:pt x="53018" y="202751"/>
                  </a:lnTo>
                  <a:lnTo>
                    <a:pt x="89915" y="227837"/>
                  </a:lnTo>
                  <a:lnTo>
                    <a:pt x="97583" y="228480"/>
                  </a:lnTo>
                  <a:lnTo>
                    <a:pt x="105536" y="228409"/>
                  </a:lnTo>
                  <a:lnTo>
                    <a:pt x="113490" y="228052"/>
                  </a:lnTo>
                  <a:lnTo>
                    <a:pt x="121157" y="227837"/>
                  </a:lnTo>
                  <a:lnTo>
                    <a:pt x="91832" y="261020"/>
                  </a:lnTo>
                  <a:lnTo>
                    <a:pt x="81426" y="305812"/>
                  </a:lnTo>
                  <a:lnTo>
                    <a:pt x="81057" y="317849"/>
                  </a:lnTo>
                  <a:lnTo>
                    <a:pt x="81117" y="330029"/>
                  </a:lnTo>
                  <a:lnTo>
                    <a:pt x="81533" y="342137"/>
                  </a:lnTo>
                  <a:lnTo>
                    <a:pt x="82343" y="354020"/>
                  </a:lnTo>
                  <a:lnTo>
                    <a:pt x="83438" y="365759"/>
                  </a:lnTo>
                  <a:lnTo>
                    <a:pt x="84534" y="377499"/>
                  </a:lnTo>
                  <a:lnTo>
                    <a:pt x="85343" y="389381"/>
                  </a:lnTo>
                  <a:lnTo>
                    <a:pt x="85986" y="396966"/>
                  </a:lnTo>
                  <a:lnTo>
                    <a:pt x="86486" y="405479"/>
                  </a:lnTo>
                  <a:lnTo>
                    <a:pt x="86415" y="414135"/>
                  </a:lnTo>
                  <a:lnTo>
                    <a:pt x="58292" y="440435"/>
                  </a:lnTo>
                  <a:lnTo>
                    <a:pt x="45719" y="441197"/>
                  </a:lnTo>
                  <a:lnTo>
                    <a:pt x="38099" y="441197"/>
                  </a:lnTo>
                  <a:lnTo>
                    <a:pt x="29717" y="441959"/>
                  </a:lnTo>
                  <a:lnTo>
                    <a:pt x="22097" y="439673"/>
                  </a:lnTo>
                  <a:lnTo>
                    <a:pt x="14477" y="437387"/>
                  </a:lnTo>
                  <a:lnTo>
                    <a:pt x="7619" y="432815"/>
                  </a:lnTo>
                  <a:lnTo>
                    <a:pt x="0" y="42900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76"/>
            <p:cNvSpPr/>
            <p:nvPr/>
          </p:nvSpPr>
          <p:spPr>
            <a:xfrm>
              <a:off x="8847581" y="3242310"/>
              <a:ext cx="153670" cy="469900"/>
            </a:xfrm>
            <a:custGeom>
              <a:rect b="b" l="l" r="r" t="t"/>
              <a:pathLst>
                <a:path extrusionOk="0" h="469900" w="153670">
                  <a:moveTo>
                    <a:pt x="60959" y="12953"/>
                  </a:moveTo>
                  <a:lnTo>
                    <a:pt x="47994" y="6810"/>
                  </a:lnTo>
                  <a:lnTo>
                    <a:pt x="46386" y="6095"/>
                  </a:lnTo>
                  <a:lnTo>
                    <a:pt x="48637" y="6524"/>
                  </a:lnTo>
                  <a:lnTo>
                    <a:pt x="47243" y="3809"/>
                  </a:lnTo>
                  <a:lnTo>
                    <a:pt x="48767" y="0"/>
                  </a:lnTo>
                  <a:lnTo>
                    <a:pt x="48767" y="1523"/>
                  </a:lnTo>
                  <a:lnTo>
                    <a:pt x="54863" y="1523"/>
                  </a:lnTo>
                  <a:lnTo>
                    <a:pt x="96773" y="23812"/>
                  </a:lnTo>
                  <a:lnTo>
                    <a:pt x="104870" y="73628"/>
                  </a:lnTo>
                  <a:lnTo>
                    <a:pt x="104263" y="87522"/>
                  </a:lnTo>
                  <a:lnTo>
                    <a:pt x="102869" y="101345"/>
                  </a:lnTo>
                  <a:lnTo>
                    <a:pt x="100655" y="115514"/>
                  </a:lnTo>
                  <a:lnTo>
                    <a:pt x="97726" y="129539"/>
                  </a:lnTo>
                  <a:lnTo>
                    <a:pt x="94511" y="143565"/>
                  </a:lnTo>
                  <a:lnTo>
                    <a:pt x="91439" y="157733"/>
                  </a:lnTo>
                  <a:lnTo>
                    <a:pt x="85343" y="206501"/>
                  </a:lnTo>
                  <a:lnTo>
                    <a:pt x="85296" y="215395"/>
                  </a:lnTo>
                  <a:lnTo>
                    <a:pt x="85534" y="223932"/>
                  </a:lnTo>
                  <a:lnTo>
                    <a:pt x="107441" y="256793"/>
                  </a:lnTo>
                  <a:lnTo>
                    <a:pt x="124301" y="259270"/>
                  </a:lnTo>
                  <a:lnTo>
                    <a:pt x="133266" y="259151"/>
                  </a:lnTo>
                  <a:lnTo>
                    <a:pt x="141731" y="258317"/>
                  </a:lnTo>
                  <a:lnTo>
                    <a:pt x="146303" y="257555"/>
                  </a:lnTo>
                  <a:lnTo>
                    <a:pt x="149351" y="255269"/>
                  </a:lnTo>
                  <a:lnTo>
                    <a:pt x="153161" y="253745"/>
                  </a:lnTo>
                  <a:lnTo>
                    <a:pt x="122872" y="276986"/>
                  </a:lnTo>
                  <a:lnTo>
                    <a:pt x="106965" y="312515"/>
                  </a:lnTo>
                  <a:lnTo>
                    <a:pt x="103762" y="350519"/>
                  </a:lnTo>
                  <a:lnTo>
                    <a:pt x="103917" y="368807"/>
                  </a:lnTo>
                  <a:lnTo>
                    <a:pt x="104501" y="387095"/>
                  </a:lnTo>
                  <a:lnTo>
                    <a:pt x="105155" y="405383"/>
                  </a:lnTo>
                  <a:lnTo>
                    <a:pt x="105667" y="418326"/>
                  </a:lnTo>
                  <a:lnTo>
                    <a:pt x="106394" y="432339"/>
                  </a:lnTo>
                  <a:lnTo>
                    <a:pt x="106120" y="446210"/>
                  </a:lnTo>
                  <a:lnTo>
                    <a:pt x="86867" y="469391"/>
                  </a:lnTo>
                  <a:lnTo>
                    <a:pt x="80009" y="467105"/>
                  </a:lnTo>
                  <a:lnTo>
                    <a:pt x="73151" y="464057"/>
                  </a:lnTo>
                  <a:lnTo>
                    <a:pt x="64698" y="459712"/>
                  </a:lnTo>
                  <a:lnTo>
                    <a:pt x="56387" y="455009"/>
                  </a:lnTo>
                  <a:lnTo>
                    <a:pt x="48077" y="450449"/>
                  </a:lnTo>
                  <a:lnTo>
                    <a:pt x="39623" y="446531"/>
                  </a:lnTo>
                  <a:lnTo>
                    <a:pt x="29789" y="443150"/>
                  </a:lnTo>
                  <a:lnTo>
                    <a:pt x="19811" y="440626"/>
                  </a:lnTo>
                  <a:lnTo>
                    <a:pt x="9834" y="438388"/>
                  </a:lnTo>
                  <a:lnTo>
                    <a:pt x="0" y="4358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5" name="Google Shape;4415;p76"/>
          <p:cNvGrpSpPr/>
          <p:nvPr/>
        </p:nvGrpSpPr>
        <p:grpSpPr>
          <a:xfrm>
            <a:off x="2530484" y="3794921"/>
            <a:ext cx="357443" cy="191678"/>
            <a:chOff x="3900999" y="5486876"/>
            <a:chExt cx="312860" cy="234727"/>
          </a:xfrm>
        </p:grpSpPr>
        <p:sp>
          <p:nvSpPr>
            <p:cNvPr id="4416" name="Google Shape;4416;p76"/>
            <p:cNvSpPr/>
            <p:nvPr/>
          </p:nvSpPr>
          <p:spPr>
            <a:xfrm>
              <a:off x="3900999" y="5486876"/>
              <a:ext cx="130175" cy="234314"/>
            </a:xfrm>
            <a:custGeom>
              <a:rect b="b" l="l" r="r" t="t"/>
              <a:pathLst>
                <a:path extrusionOk="0" h="234314" w="130175">
                  <a:moveTo>
                    <a:pt x="41588" y="3333"/>
                  </a:moveTo>
                  <a:lnTo>
                    <a:pt x="33754" y="1631"/>
                  </a:lnTo>
                  <a:lnTo>
                    <a:pt x="24062" y="0"/>
                  </a:lnTo>
                  <a:lnTo>
                    <a:pt x="14370" y="226"/>
                  </a:lnTo>
                  <a:lnTo>
                    <a:pt x="6536" y="4095"/>
                  </a:lnTo>
                  <a:lnTo>
                    <a:pt x="2262" y="11132"/>
                  </a:lnTo>
                  <a:lnTo>
                    <a:pt x="345" y="19240"/>
                  </a:lnTo>
                  <a:lnTo>
                    <a:pt x="0" y="27777"/>
                  </a:lnTo>
                  <a:lnTo>
                    <a:pt x="440" y="36099"/>
                  </a:lnTo>
                  <a:lnTo>
                    <a:pt x="20252" y="77247"/>
                  </a:lnTo>
                  <a:lnTo>
                    <a:pt x="54542" y="107727"/>
                  </a:lnTo>
                  <a:lnTo>
                    <a:pt x="61805" y="112930"/>
                  </a:lnTo>
                  <a:lnTo>
                    <a:pt x="68639" y="118490"/>
                  </a:lnTo>
                  <a:lnTo>
                    <a:pt x="87094" y="154614"/>
                  </a:lnTo>
                  <a:lnTo>
                    <a:pt x="87308" y="162591"/>
                  </a:lnTo>
                  <a:lnTo>
                    <a:pt x="87237" y="170676"/>
                  </a:lnTo>
                  <a:lnTo>
                    <a:pt x="86737" y="178117"/>
                  </a:lnTo>
                  <a:lnTo>
                    <a:pt x="85379" y="185416"/>
                  </a:lnTo>
                  <a:lnTo>
                    <a:pt x="82736" y="193071"/>
                  </a:lnTo>
                  <a:lnTo>
                    <a:pt x="81974" y="196119"/>
                  </a:lnTo>
                  <a:lnTo>
                    <a:pt x="81212" y="196119"/>
                  </a:lnTo>
                  <a:lnTo>
                    <a:pt x="81212" y="198405"/>
                  </a:lnTo>
                  <a:lnTo>
                    <a:pt x="85022" y="193833"/>
                  </a:lnTo>
                  <a:lnTo>
                    <a:pt x="88832" y="189261"/>
                  </a:lnTo>
                  <a:lnTo>
                    <a:pt x="93404" y="186975"/>
                  </a:lnTo>
                  <a:lnTo>
                    <a:pt x="97214" y="184689"/>
                  </a:lnTo>
                  <a:lnTo>
                    <a:pt x="104834" y="183927"/>
                  </a:lnTo>
                  <a:lnTo>
                    <a:pt x="123884" y="219741"/>
                  </a:lnTo>
                  <a:lnTo>
                    <a:pt x="126170" y="226599"/>
                  </a:lnTo>
                  <a:lnTo>
                    <a:pt x="129980" y="2342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17" name="Google Shape;4417;p7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22667" y="5521045"/>
              <a:ext cx="107397" cy="14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8" name="Google Shape;4418;p76"/>
            <p:cNvSpPr/>
            <p:nvPr/>
          </p:nvSpPr>
          <p:spPr>
            <a:xfrm>
              <a:off x="4058411" y="5708903"/>
              <a:ext cx="3810" cy="12700"/>
            </a:xfrm>
            <a:custGeom>
              <a:rect b="b" l="l" r="r" t="t"/>
              <a:pathLst>
                <a:path extrusionOk="0" h="12700" w="3810">
                  <a:moveTo>
                    <a:pt x="0" y="12191"/>
                  </a:moveTo>
                  <a:lnTo>
                    <a:pt x="1523" y="7619"/>
                  </a:lnTo>
                  <a:lnTo>
                    <a:pt x="2285" y="4571"/>
                  </a:lnTo>
                  <a:lnTo>
                    <a:pt x="3809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76"/>
            <p:cNvSpPr/>
            <p:nvPr/>
          </p:nvSpPr>
          <p:spPr>
            <a:xfrm>
              <a:off x="4165091" y="5502401"/>
              <a:ext cx="5079" cy="13335"/>
            </a:xfrm>
            <a:custGeom>
              <a:rect b="b" l="l" r="r" t="t"/>
              <a:pathLst>
                <a:path extrusionOk="0" h="13335" w="5079">
                  <a:moveTo>
                    <a:pt x="0" y="0"/>
                  </a:moveTo>
                  <a:lnTo>
                    <a:pt x="1524" y="3809"/>
                  </a:lnTo>
                  <a:lnTo>
                    <a:pt x="3048" y="8381"/>
                  </a:lnTo>
                  <a:lnTo>
                    <a:pt x="4572" y="1295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76"/>
            <p:cNvSpPr/>
            <p:nvPr/>
          </p:nvSpPr>
          <p:spPr>
            <a:xfrm>
              <a:off x="4190999" y="55923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1" name="Google Shape;4421;p76"/>
          <p:cNvGrpSpPr/>
          <p:nvPr/>
        </p:nvGrpSpPr>
        <p:grpSpPr>
          <a:xfrm>
            <a:off x="6109119" y="3582704"/>
            <a:ext cx="1885306" cy="409029"/>
            <a:chOff x="6719964" y="5413575"/>
            <a:chExt cx="2073816" cy="618056"/>
          </a:xfrm>
        </p:grpSpPr>
        <p:grpSp>
          <p:nvGrpSpPr>
            <p:cNvPr id="4422" name="Google Shape;4422;p76"/>
            <p:cNvGrpSpPr/>
            <p:nvPr/>
          </p:nvGrpSpPr>
          <p:grpSpPr>
            <a:xfrm>
              <a:off x="6719964" y="5517238"/>
              <a:ext cx="565453" cy="214538"/>
              <a:chOff x="7032949" y="5311114"/>
              <a:chExt cx="449915" cy="173870"/>
            </a:xfrm>
          </p:grpSpPr>
          <p:pic>
            <p:nvPicPr>
              <p:cNvPr id="4423" name="Google Shape;4423;p7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032949" y="5361406"/>
                <a:ext cx="121208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24" name="Google Shape;4424;p76"/>
              <p:cNvSpPr/>
              <p:nvPr/>
            </p:nvSpPr>
            <p:spPr>
              <a:xfrm>
                <a:off x="7202424" y="5388102"/>
                <a:ext cx="5079" cy="82550"/>
              </a:xfrm>
              <a:custGeom>
                <a:rect b="b" l="l" r="r" t="t"/>
                <a:pathLst>
                  <a:path extrusionOk="0" h="82550" w="5079">
                    <a:moveTo>
                      <a:pt x="0" y="0"/>
                    </a:moveTo>
                    <a:lnTo>
                      <a:pt x="23" y="13156"/>
                    </a:lnTo>
                    <a:lnTo>
                      <a:pt x="190" y="26384"/>
                    </a:lnTo>
                    <a:lnTo>
                      <a:pt x="642" y="39754"/>
                    </a:lnTo>
                    <a:lnTo>
                      <a:pt x="1524" y="53339"/>
                    </a:lnTo>
                    <a:lnTo>
                      <a:pt x="1785" y="60197"/>
                    </a:lnTo>
                    <a:lnTo>
                      <a:pt x="2476" y="67055"/>
                    </a:lnTo>
                    <a:lnTo>
                      <a:pt x="3452" y="73913"/>
                    </a:lnTo>
                    <a:lnTo>
                      <a:pt x="4572" y="80771"/>
                    </a:lnTo>
                    <a:lnTo>
                      <a:pt x="4572" y="81533"/>
                    </a:lnTo>
                    <a:lnTo>
                      <a:pt x="4572" y="8229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76"/>
              <p:cNvSpPr/>
              <p:nvPr/>
            </p:nvSpPr>
            <p:spPr>
              <a:xfrm>
                <a:off x="7179564" y="5318760"/>
                <a:ext cx="14604" cy="1904"/>
              </a:xfrm>
              <a:custGeom>
                <a:rect b="b" l="l" r="r" t="t"/>
                <a:pathLst>
                  <a:path extrusionOk="0" h="1904" w="14604">
                    <a:moveTo>
                      <a:pt x="0" y="0"/>
                    </a:moveTo>
                    <a:lnTo>
                      <a:pt x="4572" y="761"/>
                    </a:lnTo>
                    <a:lnTo>
                      <a:pt x="9144" y="761"/>
                    </a:lnTo>
                    <a:lnTo>
                      <a:pt x="14478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426" name="Google Shape;4426;p7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238212" y="5311114"/>
                <a:ext cx="244652" cy="173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27" name="Google Shape;4427;p7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51297" y="5413575"/>
              <a:ext cx="363259" cy="3081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28" name="Google Shape;4428;p76"/>
            <p:cNvGrpSpPr/>
            <p:nvPr/>
          </p:nvGrpSpPr>
          <p:grpSpPr>
            <a:xfrm>
              <a:off x="7854247" y="5499461"/>
              <a:ext cx="144130" cy="83681"/>
              <a:chOff x="7935467" y="5296661"/>
              <a:chExt cx="114680" cy="67818"/>
            </a:xfrm>
          </p:grpSpPr>
          <p:sp>
            <p:nvSpPr>
              <p:cNvPr id="4429" name="Google Shape;4429;p76"/>
              <p:cNvSpPr/>
              <p:nvPr/>
            </p:nvSpPr>
            <p:spPr>
              <a:xfrm>
                <a:off x="7935467" y="5296661"/>
                <a:ext cx="93345" cy="6350"/>
              </a:xfrm>
              <a:custGeom>
                <a:rect b="b" l="l" r="r" t="t"/>
                <a:pathLst>
                  <a:path extrusionOk="0" h="6350" w="93345">
                    <a:moveTo>
                      <a:pt x="0" y="5333"/>
                    </a:moveTo>
                    <a:lnTo>
                      <a:pt x="9155" y="5762"/>
                    </a:lnTo>
                    <a:lnTo>
                      <a:pt x="18383" y="5905"/>
                    </a:lnTo>
                    <a:lnTo>
                      <a:pt x="27753" y="5762"/>
                    </a:lnTo>
                    <a:lnTo>
                      <a:pt x="37338" y="5333"/>
                    </a:lnTo>
                    <a:lnTo>
                      <a:pt x="48196" y="3964"/>
                    </a:lnTo>
                    <a:lnTo>
                      <a:pt x="59054" y="2381"/>
                    </a:lnTo>
                    <a:lnTo>
                      <a:pt x="69913" y="940"/>
                    </a:lnTo>
                    <a:lnTo>
                      <a:pt x="80772" y="0"/>
                    </a:lnTo>
                    <a:lnTo>
                      <a:pt x="86106" y="0"/>
                    </a:lnTo>
                    <a:lnTo>
                      <a:pt x="90678" y="0"/>
                    </a:lnTo>
                    <a:lnTo>
                      <a:pt x="92964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76"/>
              <p:cNvSpPr/>
              <p:nvPr/>
            </p:nvSpPr>
            <p:spPr>
              <a:xfrm>
                <a:off x="7979663" y="5356859"/>
                <a:ext cx="70484" cy="7620"/>
              </a:xfrm>
              <a:custGeom>
                <a:rect b="b" l="l" r="r" t="t"/>
                <a:pathLst>
                  <a:path extrusionOk="0" h="7620" w="70484">
                    <a:moveTo>
                      <a:pt x="0" y="0"/>
                    </a:moveTo>
                    <a:lnTo>
                      <a:pt x="12549" y="4500"/>
                    </a:lnTo>
                    <a:lnTo>
                      <a:pt x="23812" y="6857"/>
                    </a:lnTo>
                    <a:lnTo>
                      <a:pt x="35361" y="7500"/>
                    </a:lnTo>
                    <a:lnTo>
                      <a:pt x="48768" y="6857"/>
                    </a:lnTo>
                    <a:lnTo>
                      <a:pt x="50292" y="6857"/>
                    </a:lnTo>
                    <a:lnTo>
                      <a:pt x="70104" y="5333"/>
                    </a:lnTo>
                    <a:lnTo>
                      <a:pt x="70104" y="4571"/>
                    </a:lnTo>
                    <a:lnTo>
                      <a:pt x="68580" y="3809"/>
                    </a:lnTo>
                    <a:lnTo>
                      <a:pt x="67056" y="3047"/>
                    </a:lnTo>
                    <a:lnTo>
                      <a:pt x="65532" y="228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1" name="Google Shape;4431;p76"/>
            <p:cNvGrpSpPr/>
            <p:nvPr/>
          </p:nvGrpSpPr>
          <p:grpSpPr>
            <a:xfrm>
              <a:off x="8291892" y="5418536"/>
              <a:ext cx="501888" cy="613094"/>
              <a:chOff x="8283676" y="5231104"/>
              <a:chExt cx="399338" cy="496875"/>
            </a:xfrm>
          </p:grpSpPr>
          <p:pic>
            <p:nvPicPr>
              <p:cNvPr id="4432" name="Google Shape;4432;p7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42350" y="5231104"/>
                <a:ext cx="8920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3" name="Google Shape;4433;p7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283676" y="5409412"/>
                <a:ext cx="246176" cy="68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4" name="Google Shape;4434;p7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89772" y="5485065"/>
                <a:ext cx="393242" cy="242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435" name="Google Shape;4435;p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1274297"/>
            <a:ext cx="2978037" cy="25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6" name="Google Shape;4436;p7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62255" y="1559895"/>
            <a:ext cx="93203" cy="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76"/>
          <p:cNvSpPr/>
          <p:nvPr/>
        </p:nvSpPr>
        <p:spPr>
          <a:xfrm>
            <a:off x="6257300" y="1617782"/>
            <a:ext cx="26116" cy="18688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7525" y="0"/>
                </a:lnTo>
                <a:lnTo>
                  <a:pt x="4571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8" name="Google Shape;4438;p7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99" y="1393753"/>
            <a:ext cx="118553" cy="99606"/>
          </a:xfrm>
          <a:prstGeom prst="rect">
            <a:avLst/>
          </a:prstGeom>
          <a:noFill/>
          <a:ln>
            <a:noFill/>
          </a:ln>
        </p:spPr>
      </p:pic>
      <p:sp>
        <p:nvSpPr>
          <p:cNvPr id="4439" name="Google Shape;4439;p76"/>
          <p:cNvSpPr/>
          <p:nvPr/>
        </p:nvSpPr>
        <p:spPr>
          <a:xfrm>
            <a:off x="6260781" y="1564272"/>
            <a:ext cx="2175" cy="2596"/>
          </a:xfrm>
          <a:custGeom>
            <a:rect b="b" l="l" r="r" t="t"/>
            <a:pathLst>
              <a:path extrusionOk="0" h="3175" w="1904">
                <a:moveTo>
                  <a:pt x="0" y="0"/>
                </a:moveTo>
                <a:lnTo>
                  <a:pt x="1524" y="1523"/>
                </a:lnTo>
                <a:lnTo>
                  <a:pt x="1524" y="761"/>
                </a:lnTo>
                <a:lnTo>
                  <a:pt x="1524" y="3047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0" name="Google Shape;4440;p7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151056" y="1337141"/>
            <a:ext cx="161648" cy="123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1" name="Google Shape;4441;p76"/>
          <p:cNvGrpSpPr/>
          <p:nvPr/>
        </p:nvGrpSpPr>
        <p:grpSpPr>
          <a:xfrm>
            <a:off x="6961370" y="1533872"/>
            <a:ext cx="1049375" cy="222578"/>
            <a:chOff x="7779232" y="2718028"/>
            <a:chExt cx="918490" cy="272567"/>
          </a:xfrm>
        </p:grpSpPr>
        <p:sp>
          <p:nvSpPr>
            <p:cNvPr id="4442" name="Google Shape;4442;p76"/>
            <p:cNvSpPr/>
            <p:nvPr/>
          </p:nvSpPr>
          <p:spPr>
            <a:xfrm>
              <a:off x="7799832" y="2810256"/>
              <a:ext cx="897890" cy="180339"/>
            </a:xfrm>
            <a:custGeom>
              <a:rect b="b" l="l" r="r" t="t"/>
              <a:pathLst>
                <a:path extrusionOk="0" h="180339" w="897890">
                  <a:moveTo>
                    <a:pt x="9905" y="156972"/>
                  </a:moveTo>
                  <a:lnTo>
                    <a:pt x="6095" y="152400"/>
                  </a:lnTo>
                  <a:lnTo>
                    <a:pt x="3047" y="147828"/>
                  </a:lnTo>
                  <a:lnTo>
                    <a:pt x="0" y="142494"/>
                  </a:lnTo>
                  <a:lnTo>
                    <a:pt x="6179" y="148066"/>
                  </a:lnTo>
                  <a:lnTo>
                    <a:pt x="12287" y="153352"/>
                  </a:lnTo>
                  <a:lnTo>
                    <a:pt x="62293" y="177736"/>
                  </a:lnTo>
                  <a:lnTo>
                    <a:pt x="82153" y="179998"/>
                  </a:lnTo>
                  <a:lnTo>
                    <a:pt x="102869" y="179832"/>
                  </a:lnTo>
                  <a:lnTo>
                    <a:pt x="148875" y="169830"/>
                  </a:lnTo>
                  <a:lnTo>
                    <a:pt x="192023" y="150114"/>
                  </a:lnTo>
                  <a:lnTo>
                    <a:pt x="226694" y="132159"/>
                  </a:lnTo>
                  <a:lnTo>
                    <a:pt x="261365" y="114490"/>
                  </a:lnTo>
                  <a:lnTo>
                    <a:pt x="296608" y="98250"/>
                  </a:lnTo>
                  <a:lnTo>
                    <a:pt x="332993" y="84582"/>
                  </a:lnTo>
                  <a:lnTo>
                    <a:pt x="388429" y="70770"/>
                  </a:lnTo>
                  <a:lnTo>
                    <a:pt x="445007" y="65532"/>
                  </a:lnTo>
                  <a:lnTo>
                    <a:pt x="466343" y="65365"/>
                  </a:lnTo>
                  <a:lnTo>
                    <a:pt x="487108" y="66484"/>
                  </a:lnTo>
                  <a:lnTo>
                    <a:pt x="528065" y="75438"/>
                  </a:lnTo>
                  <a:lnTo>
                    <a:pt x="569213" y="102870"/>
                  </a:lnTo>
                  <a:lnTo>
                    <a:pt x="576833" y="119634"/>
                  </a:lnTo>
                  <a:lnTo>
                    <a:pt x="582167" y="123444"/>
                  </a:lnTo>
                  <a:lnTo>
                    <a:pt x="587609" y="124229"/>
                  </a:lnTo>
                  <a:lnTo>
                    <a:pt x="593121" y="120586"/>
                  </a:lnTo>
                  <a:lnTo>
                    <a:pt x="597919" y="115514"/>
                  </a:lnTo>
                  <a:lnTo>
                    <a:pt x="601217" y="112014"/>
                  </a:lnTo>
                  <a:lnTo>
                    <a:pt x="614529" y="99512"/>
                  </a:lnTo>
                  <a:lnTo>
                    <a:pt x="657605" y="66294"/>
                  </a:lnTo>
                  <a:lnTo>
                    <a:pt x="700039" y="50970"/>
                  </a:lnTo>
                  <a:lnTo>
                    <a:pt x="715517" y="49530"/>
                  </a:lnTo>
                  <a:lnTo>
                    <a:pt x="730531" y="50518"/>
                  </a:lnTo>
                  <a:lnTo>
                    <a:pt x="744188" y="54006"/>
                  </a:lnTo>
                  <a:lnTo>
                    <a:pt x="757416" y="59066"/>
                  </a:lnTo>
                  <a:lnTo>
                    <a:pt x="771143" y="64770"/>
                  </a:lnTo>
                  <a:lnTo>
                    <a:pt x="785348" y="69758"/>
                  </a:lnTo>
                  <a:lnTo>
                    <a:pt x="799623" y="73247"/>
                  </a:lnTo>
                  <a:lnTo>
                    <a:pt x="814327" y="75164"/>
                  </a:lnTo>
                  <a:lnTo>
                    <a:pt x="829817" y="75438"/>
                  </a:lnTo>
                  <a:lnTo>
                    <a:pt x="841998" y="74223"/>
                  </a:lnTo>
                  <a:lnTo>
                    <a:pt x="883491" y="53030"/>
                  </a:lnTo>
                  <a:lnTo>
                    <a:pt x="897635" y="26670"/>
                  </a:lnTo>
                  <a:lnTo>
                    <a:pt x="897540" y="19288"/>
                  </a:lnTo>
                  <a:lnTo>
                    <a:pt x="896302" y="12763"/>
                  </a:lnTo>
                  <a:lnTo>
                    <a:pt x="894206" y="6524"/>
                  </a:lnTo>
                  <a:lnTo>
                    <a:pt x="89153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43" name="Google Shape;4443;p7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79232" y="2718028"/>
              <a:ext cx="110540" cy="128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4" name="Google Shape;4444;p76"/>
          <p:cNvGrpSpPr/>
          <p:nvPr/>
        </p:nvGrpSpPr>
        <p:grpSpPr>
          <a:xfrm>
            <a:off x="7182510" y="1289328"/>
            <a:ext cx="299538" cy="173648"/>
            <a:chOff x="7972780" y="2418562"/>
            <a:chExt cx="262178" cy="212648"/>
          </a:xfrm>
        </p:grpSpPr>
        <p:pic>
          <p:nvPicPr>
            <p:cNvPr id="4445" name="Google Shape;4445;p7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086318" y="2474188"/>
              <a:ext cx="148640" cy="10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6" name="Google Shape;4446;p7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72780" y="2418562"/>
              <a:ext cx="74726" cy="2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7" name="Google Shape;4447;p76"/>
          <p:cNvSpPr/>
          <p:nvPr/>
        </p:nvSpPr>
        <p:spPr>
          <a:xfrm>
            <a:off x="7589327" y="1364539"/>
            <a:ext cx="76176" cy="6748"/>
          </a:xfrm>
          <a:custGeom>
            <a:rect b="b" l="l" r="r" t="t"/>
            <a:pathLst>
              <a:path extrusionOk="0" h="8255" w="66675">
                <a:moveTo>
                  <a:pt x="0" y="5334"/>
                </a:moveTo>
                <a:lnTo>
                  <a:pt x="7881" y="4774"/>
                </a:lnTo>
                <a:lnTo>
                  <a:pt x="15621" y="4286"/>
                </a:lnTo>
                <a:lnTo>
                  <a:pt x="23360" y="3940"/>
                </a:lnTo>
                <a:lnTo>
                  <a:pt x="31242" y="3810"/>
                </a:lnTo>
                <a:lnTo>
                  <a:pt x="42719" y="5191"/>
                </a:lnTo>
                <a:lnTo>
                  <a:pt x="55626" y="7429"/>
                </a:lnTo>
                <a:lnTo>
                  <a:pt x="65103" y="7667"/>
                </a:lnTo>
                <a:lnTo>
                  <a:pt x="66294" y="3048"/>
                </a:lnTo>
                <a:lnTo>
                  <a:pt x="65532" y="2286"/>
                </a:lnTo>
                <a:lnTo>
                  <a:pt x="64008" y="762"/>
                </a:lnTo>
                <a:lnTo>
                  <a:pt x="63246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8" name="Google Shape;4448;p76"/>
          <p:cNvGrpSpPr/>
          <p:nvPr/>
        </p:nvGrpSpPr>
        <p:grpSpPr>
          <a:xfrm>
            <a:off x="7749240" y="1159901"/>
            <a:ext cx="756713" cy="282542"/>
            <a:chOff x="8468842" y="2260066"/>
            <a:chExt cx="662331" cy="345998"/>
          </a:xfrm>
        </p:grpSpPr>
        <p:pic>
          <p:nvPicPr>
            <p:cNvPr id="4449" name="Google Shape;4449;p7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468842" y="2377414"/>
              <a:ext cx="208838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0" name="Google Shape;4450;p7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18778" y="2260066"/>
              <a:ext cx="99872" cy="10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1" name="Google Shape;4451;p7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826220" y="2412466"/>
              <a:ext cx="160070" cy="193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2" name="Google Shape;4452;p76"/>
            <p:cNvSpPr/>
            <p:nvPr/>
          </p:nvSpPr>
          <p:spPr>
            <a:xfrm>
              <a:off x="8865108" y="2407157"/>
              <a:ext cx="266065" cy="109219"/>
            </a:xfrm>
            <a:custGeom>
              <a:rect b="b" l="l" r="r" t="t"/>
              <a:pathLst>
                <a:path extrusionOk="0" h="109219" w="266065">
                  <a:moveTo>
                    <a:pt x="265938" y="0"/>
                  </a:moveTo>
                  <a:lnTo>
                    <a:pt x="221896" y="43767"/>
                  </a:lnTo>
                  <a:lnTo>
                    <a:pt x="164389" y="68151"/>
                  </a:lnTo>
                  <a:lnTo>
                    <a:pt x="113907" y="85748"/>
                  </a:lnTo>
                  <a:lnTo>
                    <a:pt x="70163" y="98845"/>
                  </a:lnTo>
                  <a:lnTo>
                    <a:pt x="28956" y="108204"/>
                  </a:lnTo>
                  <a:lnTo>
                    <a:pt x="18859" y="108894"/>
                  </a:lnTo>
                  <a:lnTo>
                    <a:pt x="9906" y="107442"/>
                  </a:lnTo>
                  <a:lnTo>
                    <a:pt x="4572" y="105918"/>
                  </a:lnTo>
                  <a:lnTo>
                    <a:pt x="2286" y="101346"/>
                  </a:lnTo>
                  <a:lnTo>
                    <a:pt x="762" y="96774"/>
                  </a:lnTo>
                  <a:lnTo>
                    <a:pt x="0" y="91440"/>
                  </a:lnTo>
                  <a:lnTo>
                    <a:pt x="0" y="87630"/>
                  </a:lnTo>
                  <a:lnTo>
                    <a:pt x="3048" y="83058"/>
                  </a:lnTo>
                  <a:lnTo>
                    <a:pt x="4572" y="81534"/>
                  </a:lnTo>
                  <a:lnTo>
                    <a:pt x="5334" y="80010"/>
                  </a:lnTo>
                  <a:lnTo>
                    <a:pt x="6858" y="784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53" name="Google Shape;4453;p7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58109" y="1360785"/>
            <a:ext cx="90034" cy="12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8" name="Google Shape;445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581" y="478678"/>
            <a:ext cx="4130841" cy="160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9" name="Google Shape;445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818" y="2881528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0" name="Google Shape;4460;p77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4461" name="Google Shape;4461;p77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4462" name="Google Shape;4462;p77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77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77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77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77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77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77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77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77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71" name="Google Shape;4471;p77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2" name="Google Shape;4472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3" name="Google Shape;4473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4" name="Google Shape;4474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5" name="Google Shape;4475;p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76" name="Google Shape;4476;p77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4477" name="Google Shape;4477;p7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78" name="Google Shape;4478;p77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479" name="Google Shape;4479;p7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80" name="Google Shape;4480;p77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4481" name="Google Shape;4481;p77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77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77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77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77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77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77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77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77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77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77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77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77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77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77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77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77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77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77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77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01" name="Google Shape;4501;p7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" name="Google Shape;4506;p78"/>
          <p:cNvGrpSpPr/>
          <p:nvPr/>
        </p:nvGrpSpPr>
        <p:grpSpPr>
          <a:xfrm>
            <a:off x="2365597" y="907687"/>
            <a:ext cx="948898" cy="218256"/>
            <a:chOff x="4016476" y="2144683"/>
            <a:chExt cx="766724" cy="246033"/>
          </a:xfrm>
        </p:grpSpPr>
        <p:pic>
          <p:nvPicPr>
            <p:cNvPr id="4507" name="Google Shape;4507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6476" y="2144683"/>
              <a:ext cx="169214" cy="246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8" name="Google Shape;4508;p78"/>
            <p:cNvSpPr/>
            <p:nvPr/>
          </p:nvSpPr>
          <p:spPr>
            <a:xfrm>
              <a:off x="4237577" y="2209037"/>
              <a:ext cx="60960" cy="141605"/>
            </a:xfrm>
            <a:custGeom>
              <a:rect b="b" l="l" r="r" t="t"/>
              <a:pathLst>
                <a:path extrusionOk="0" h="141605" w="60960">
                  <a:moveTo>
                    <a:pt x="666" y="0"/>
                  </a:moveTo>
                  <a:lnTo>
                    <a:pt x="369" y="15109"/>
                  </a:lnTo>
                  <a:lnTo>
                    <a:pt x="0" y="30575"/>
                  </a:lnTo>
                  <a:lnTo>
                    <a:pt x="345" y="46184"/>
                  </a:lnTo>
                  <a:lnTo>
                    <a:pt x="7810" y="91249"/>
                  </a:lnTo>
                  <a:lnTo>
                    <a:pt x="23526" y="132207"/>
                  </a:lnTo>
                  <a:lnTo>
                    <a:pt x="40886" y="141065"/>
                  </a:lnTo>
                  <a:lnTo>
                    <a:pt x="47148" y="140208"/>
                  </a:lnTo>
                  <a:lnTo>
                    <a:pt x="52839" y="137636"/>
                  </a:lnTo>
                  <a:lnTo>
                    <a:pt x="57816" y="133350"/>
                  </a:lnTo>
                  <a:lnTo>
                    <a:pt x="58578" y="131064"/>
                  </a:lnTo>
                  <a:lnTo>
                    <a:pt x="60102" y="128778"/>
                  </a:lnTo>
                  <a:lnTo>
                    <a:pt x="60864" y="1272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78"/>
            <p:cNvSpPr/>
            <p:nvPr/>
          </p:nvSpPr>
          <p:spPr>
            <a:xfrm>
              <a:off x="4252721" y="2255519"/>
              <a:ext cx="45085" cy="24764"/>
            </a:xfrm>
            <a:custGeom>
              <a:rect b="b" l="l" r="r" t="t"/>
              <a:pathLst>
                <a:path extrusionOk="0" h="24764" w="45085">
                  <a:moveTo>
                    <a:pt x="0" y="24384"/>
                  </a:moveTo>
                  <a:lnTo>
                    <a:pt x="41148" y="4572"/>
                  </a:lnTo>
                  <a:lnTo>
                    <a:pt x="41909" y="3048"/>
                  </a:lnTo>
                  <a:lnTo>
                    <a:pt x="43433" y="1524"/>
                  </a:lnTo>
                  <a:lnTo>
                    <a:pt x="44957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78"/>
            <p:cNvSpPr/>
            <p:nvPr/>
          </p:nvSpPr>
          <p:spPr>
            <a:xfrm>
              <a:off x="4247387" y="2211323"/>
              <a:ext cx="36829" cy="20955"/>
            </a:xfrm>
            <a:custGeom>
              <a:rect b="b" l="l" r="r" t="t"/>
              <a:pathLst>
                <a:path extrusionOk="0" h="20955" w="36829">
                  <a:moveTo>
                    <a:pt x="0" y="20574"/>
                  </a:moveTo>
                  <a:lnTo>
                    <a:pt x="8929" y="14680"/>
                  </a:lnTo>
                  <a:lnTo>
                    <a:pt x="17716" y="9429"/>
                  </a:lnTo>
                  <a:lnTo>
                    <a:pt x="26789" y="4607"/>
                  </a:lnTo>
                  <a:lnTo>
                    <a:pt x="36575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78"/>
            <p:cNvSpPr/>
            <p:nvPr/>
          </p:nvSpPr>
          <p:spPr>
            <a:xfrm>
              <a:off x="4328921" y="2210561"/>
              <a:ext cx="82550" cy="127000"/>
            </a:xfrm>
            <a:custGeom>
              <a:rect b="b" l="l" r="r" t="t"/>
              <a:pathLst>
                <a:path extrusionOk="0" h="127000" w="82550">
                  <a:moveTo>
                    <a:pt x="0" y="12953"/>
                  </a:moveTo>
                  <a:lnTo>
                    <a:pt x="43434" y="8381"/>
                  </a:lnTo>
                  <a:lnTo>
                    <a:pt x="61626" y="3619"/>
                  </a:lnTo>
                  <a:lnTo>
                    <a:pt x="70544" y="1523"/>
                  </a:lnTo>
                  <a:lnTo>
                    <a:pt x="79248" y="0"/>
                  </a:lnTo>
                  <a:lnTo>
                    <a:pt x="80772" y="0"/>
                  </a:lnTo>
                  <a:lnTo>
                    <a:pt x="81534" y="0"/>
                  </a:lnTo>
                  <a:lnTo>
                    <a:pt x="82296" y="0"/>
                  </a:lnTo>
                  <a:lnTo>
                    <a:pt x="76962" y="4571"/>
                  </a:lnTo>
                  <a:lnTo>
                    <a:pt x="70866" y="8381"/>
                  </a:lnTo>
                  <a:lnTo>
                    <a:pt x="66294" y="13715"/>
                  </a:lnTo>
                  <a:lnTo>
                    <a:pt x="49137" y="59614"/>
                  </a:lnTo>
                  <a:lnTo>
                    <a:pt x="49053" y="72675"/>
                  </a:lnTo>
                  <a:lnTo>
                    <a:pt x="49970" y="85594"/>
                  </a:lnTo>
                  <a:lnTo>
                    <a:pt x="51816" y="98297"/>
                  </a:lnTo>
                  <a:lnTo>
                    <a:pt x="53101" y="105596"/>
                  </a:lnTo>
                  <a:lnTo>
                    <a:pt x="54673" y="112680"/>
                  </a:lnTo>
                  <a:lnTo>
                    <a:pt x="56530" y="119622"/>
                  </a:lnTo>
                  <a:lnTo>
                    <a:pt x="58674" y="12649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8"/>
            <p:cNvSpPr/>
            <p:nvPr/>
          </p:nvSpPr>
          <p:spPr>
            <a:xfrm>
              <a:off x="4440173" y="2243327"/>
              <a:ext cx="78739" cy="92075"/>
            </a:xfrm>
            <a:custGeom>
              <a:rect b="b" l="l" r="r" t="t"/>
              <a:pathLst>
                <a:path extrusionOk="0" h="92075" w="78739">
                  <a:moveTo>
                    <a:pt x="0" y="0"/>
                  </a:moveTo>
                  <a:lnTo>
                    <a:pt x="1869" y="11299"/>
                  </a:lnTo>
                  <a:lnTo>
                    <a:pt x="4095" y="22383"/>
                  </a:lnTo>
                  <a:lnTo>
                    <a:pt x="6750" y="33325"/>
                  </a:lnTo>
                  <a:lnTo>
                    <a:pt x="9906" y="44196"/>
                  </a:lnTo>
                  <a:lnTo>
                    <a:pt x="12894" y="55471"/>
                  </a:lnTo>
                  <a:lnTo>
                    <a:pt x="37969" y="90916"/>
                  </a:lnTo>
                  <a:lnTo>
                    <a:pt x="47148" y="91821"/>
                  </a:lnTo>
                  <a:lnTo>
                    <a:pt x="56185" y="89868"/>
                  </a:lnTo>
                  <a:lnTo>
                    <a:pt x="78152" y="57911"/>
                  </a:lnTo>
                  <a:lnTo>
                    <a:pt x="78486" y="47243"/>
                  </a:lnTo>
                  <a:lnTo>
                    <a:pt x="76604" y="35766"/>
                  </a:lnTo>
                  <a:lnTo>
                    <a:pt x="46660" y="8632"/>
                  </a:lnTo>
                  <a:lnTo>
                    <a:pt x="23622" y="3809"/>
                  </a:lnTo>
                  <a:lnTo>
                    <a:pt x="22860" y="3809"/>
                  </a:lnTo>
                  <a:lnTo>
                    <a:pt x="22098" y="380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8"/>
            <p:cNvSpPr/>
            <p:nvPr/>
          </p:nvSpPr>
          <p:spPr>
            <a:xfrm>
              <a:off x="4546853" y="2212085"/>
              <a:ext cx="81914" cy="115569"/>
            </a:xfrm>
            <a:custGeom>
              <a:rect b="b" l="l" r="r" t="t"/>
              <a:pathLst>
                <a:path extrusionOk="0" h="115569" w="81914">
                  <a:moveTo>
                    <a:pt x="0" y="37337"/>
                  </a:moveTo>
                  <a:lnTo>
                    <a:pt x="16764" y="76961"/>
                  </a:lnTo>
                  <a:lnTo>
                    <a:pt x="20264" y="85832"/>
                  </a:lnTo>
                  <a:lnTo>
                    <a:pt x="24193" y="94773"/>
                  </a:lnTo>
                  <a:lnTo>
                    <a:pt x="28979" y="103000"/>
                  </a:lnTo>
                  <a:lnTo>
                    <a:pt x="35052" y="109727"/>
                  </a:lnTo>
                  <a:lnTo>
                    <a:pt x="41802" y="113704"/>
                  </a:lnTo>
                  <a:lnTo>
                    <a:pt x="49053" y="115252"/>
                  </a:lnTo>
                  <a:lnTo>
                    <a:pt x="56161" y="114228"/>
                  </a:lnTo>
                  <a:lnTo>
                    <a:pt x="80807" y="72556"/>
                  </a:lnTo>
                  <a:lnTo>
                    <a:pt x="81534" y="58673"/>
                  </a:lnTo>
                  <a:lnTo>
                    <a:pt x="80760" y="46660"/>
                  </a:lnTo>
                  <a:lnTo>
                    <a:pt x="77628" y="36290"/>
                  </a:lnTo>
                  <a:lnTo>
                    <a:pt x="72640" y="26634"/>
                  </a:lnTo>
                  <a:lnTo>
                    <a:pt x="66294" y="16763"/>
                  </a:lnTo>
                  <a:lnTo>
                    <a:pt x="62484" y="10667"/>
                  </a:lnTo>
                  <a:lnTo>
                    <a:pt x="60198" y="6857"/>
                  </a:lnTo>
                  <a:lnTo>
                    <a:pt x="57911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78"/>
            <p:cNvSpPr/>
            <p:nvPr/>
          </p:nvSpPr>
          <p:spPr>
            <a:xfrm>
              <a:off x="4671000" y="2203703"/>
              <a:ext cx="5079" cy="118110"/>
            </a:xfrm>
            <a:custGeom>
              <a:rect b="b" l="l" r="r" t="t"/>
              <a:pathLst>
                <a:path extrusionOk="0" h="118110" w="5079">
                  <a:moveTo>
                    <a:pt x="2345" y="0"/>
                  </a:moveTo>
                  <a:lnTo>
                    <a:pt x="3345" y="10167"/>
                  </a:lnTo>
                  <a:lnTo>
                    <a:pt x="4060" y="20193"/>
                  </a:lnTo>
                  <a:lnTo>
                    <a:pt x="4488" y="30218"/>
                  </a:lnTo>
                  <a:lnTo>
                    <a:pt x="4631" y="40386"/>
                  </a:lnTo>
                  <a:lnTo>
                    <a:pt x="4500" y="51363"/>
                  </a:lnTo>
                  <a:lnTo>
                    <a:pt x="4155" y="62484"/>
                  </a:lnTo>
                  <a:lnTo>
                    <a:pt x="3667" y="73604"/>
                  </a:lnTo>
                  <a:lnTo>
                    <a:pt x="3107" y="84582"/>
                  </a:lnTo>
                  <a:lnTo>
                    <a:pt x="1785" y="92249"/>
                  </a:lnTo>
                  <a:lnTo>
                    <a:pt x="535" y="100203"/>
                  </a:lnTo>
                  <a:lnTo>
                    <a:pt x="0" y="108156"/>
                  </a:lnTo>
                  <a:lnTo>
                    <a:pt x="821" y="115823"/>
                  </a:lnTo>
                  <a:lnTo>
                    <a:pt x="821" y="117348"/>
                  </a:lnTo>
                  <a:lnTo>
                    <a:pt x="821" y="118110"/>
                  </a:lnTo>
                  <a:lnTo>
                    <a:pt x="1583" y="11734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78"/>
            <p:cNvSpPr/>
            <p:nvPr/>
          </p:nvSpPr>
          <p:spPr>
            <a:xfrm>
              <a:off x="4661915" y="2189225"/>
              <a:ext cx="121285" cy="133350"/>
            </a:xfrm>
            <a:custGeom>
              <a:rect b="b" l="l" r="r" t="t"/>
              <a:pathLst>
                <a:path extrusionOk="0" h="133350" w="121285">
                  <a:moveTo>
                    <a:pt x="3048" y="19812"/>
                  </a:moveTo>
                  <a:lnTo>
                    <a:pt x="2286" y="15240"/>
                  </a:lnTo>
                  <a:lnTo>
                    <a:pt x="762" y="11430"/>
                  </a:lnTo>
                  <a:lnTo>
                    <a:pt x="0" y="7620"/>
                  </a:lnTo>
                  <a:lnTo>
                    <a:pt x="42767" y="0"/>
                  </a:lnTo>
                  <a:lnTo>
                    <a:pt x="54292" y="571"/>
                  </a:lnTo>
                  <a:lnTo>
                    <a:pt x="87725" y="19431"/>
                  </a:lnTo>
                  <a:lnTo>
                    <a:pt x="89594" y="27646"/>
                  </a:lnTo>
                  <a:lnTo>
                    <a:pt x="88392" y="36576"/>
                  </a:lnTo>
                  <a:lnTo>
                    <a:pt x="62245" y="65722"/>
                  </a:lnTo>
                  <a:lnTo>
                    <a:pt x="38862" y="80772"/>
                  </a:lnTo>
                  <a:lnTo>
                    <a:pt x="32313" y="84510"/>
                  </a:lnTo>
                  <a:lnTo>
                    <a:pt x="25908" y="88392"/>
                  </a:lnTo>
                  <a:lnTo>
                    <a:pt x="25146" y="88392"/>
                  </a:lnTo>
                  <a:lnTo>
                    <a:pt x="25146" y="89154"/>
                  </a:lnTo>
                  <a:lnTo>
                    <a:pt x="28956" y="90678"/>
                  </a:lnTo>
                  <a:lnTo>
                    <a:pt x="35814" y="91440"/>
                  </a:lnTo>
                  <a:lnTo>
                    <a:pt x="41148" y="92202"/>
                  </a:lnTo>
                  <a:lnTo>
                    <a:pt x="80772" y="103632"/>
                  </a:lnTo>
                  <a:lnTo>
                    <a:pt x="119634" y="125730"/>
                  </a:lnTo>
                  <a:lnTo>
                    <a:pt x="121158" y="128778"/>
                  </a:lnTo>
                  <a:lnTo>
                    <a:pt x="117348" y="13335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78"/>
          <p:cNvGrpSpPr/>
          <p:nvPr/>
        </p:nvGrpSpPr>
        <p:grpSpPr>
          <a:xfrm>
            <a:off x="3893627" y="1488649"/>
            <a:ext cx="420837" cy="149389"/>
            <a:chOff x="5251144" y="2799587"/>
            <a:chExt cx="340043" cy="168401"/>
          </a:xfrm>
        </p:grpSpPr>
        <p:sp>
          <p:nvSpPr>
            <p:cNvPr id="4517" name="Google Shape;4517;p78"/>
            <p:cNvSpPr/>
            <p:nvPr/>
          </p:nvSpPr>
          <p:spPr>
            <a:xfrm>
              <a:off x="5251144" y="2865119"/>
              <a:ext cx="169545" cy="102869"/>
            </a:xfrm>
            <a:custGeom>
              <a:rect b="b" l="l" r="r" t="t"/>
              <a:pathLst>
                <a:path extrusionOk="0" h="102869" w="169545">
                  <a:moveTo>
                    <a:pt x="6655" y="16001"/>
                  </a:moveTo>
                  <a:lnTo>
                    <a:pt x="10298" y="54899"/>
                  </a:lnTo>
                  <a:lnTo>
                    <a:pt x="14847" y="84962"/>
                  </a:lnTo>
                  <a:lnTo>
                    <a:pt x="16061" y="93535"/>
                  </a:lnTo>
                  <a:lnTo>
                    <a:pt x="16561" y="102107"/>
                  </a:lnTo>
                  <a:lnTo>
                    <a:pt x="16561" y="102869"/>
                  </a:lnTo>
                  <a:lnTo>
                    <a:pt x="11227" y="98297"/>
                  </a:lnTo>
                  <a:lnTo>
                    <a:pt x="0" y="49887"/>
                  </a:lnTo>
                  <a:lnTo>
                    <a:pt x="559" y="37337"/>
                  </a:lnTo>
                  <a:lnTo>
                    <a:pt x="2738" y="27467"/>
                  </a:lnTo>
                  <a:lnTo>
                    <a:pt x="7131" y="18954"/>
                  </a:lnTo>
                  <a:lnTo>
                    <a:pt x="13954" y="12584"/>
                  </a:lnTo>
                  <a:lnTo>
                    <a:pt x="23419" y="9143"/>
                  </a:lnTo>
                  <a:lnTo>
                    <a:pt x="34611" y="9429"/>
                  </a:lnTo>
                  <a:lnTo>
                    <a:pt x="67615" y="37218"/>
                  </a:lnTo>
                  <a:lnTo>
                    <a:pt x="82522" y="76521"/>
                  </a:lnTo>
                  <a:lnTo>
                    <a:pt x="83474" y="90689"/>
                  </a:lnTo>
                  <a:lnTo>
                    <a:pt x="82093" y="96773"/>
                  </a:lnTo>
                  <a:lnTo>
                    <a:pt x="79807" y="98297"/>
                  </a:lnTo>
                  <a:lnTo>
                    <a:pt x="79045" y="98297"/>
                  </a:lnTo>
                  <a:lnTo>
                    <a:pt x="77521" y="98297"/>
                  </a:lnTo>
                  <a:lnTo>
                    <a:pt x="74116" y="90844"/>
                  </a:lnTo>
                  <a:lnTo>
                    <a:pt x="72568" y="83248"/>
                  </a:lnTo>
                  <a:lnTo>
                    <a:pt x="72163" y="75366"/>
                  </a:lnTo>
                  <a:lnTo>
                    <a:pt x="72187" y="67055"/>
                  </a:lnTo>
                  <a:lnTo>
                    <a:pt x="76366" y="27515"/>
                  </a:lnTo>
                  <a:lnTo>
                    <a:pt x="111049" y="0"/>
                  </a:lnTo>
                  <a:lnTo>
                    <a:pt x="121241" y="892"/>
                  </a:lnTo>
                  <a:lnTo>
                    <a:pt x="153507" y="23276"/>
                  </a:lnTo>
                  <a:lnTo>
                    <a:pt x="169247" y="64674"/>
                  </a:lnTo>
                  <a:lnTo>
                    <a:pt x="169259" y="72568"/>
                  </a:lnTo>
                  <a:lnTo>
                    <a:pt x="168199" y="79247"/>
                  </a:lnTo>
                  <a:lnTo>
                    <a:pt x="167437" y="80009"/>
                  </a:lnTo>
                  <a:lnTo>
                    <a:pt x="166675" y="80009"/>
                  </a:lnTo>
                  <a:lnTo>
                    <a:pt x="165913" y="80771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78"/>
            <p:cNvSpPr/>
            <p:nvPr/>
          </p:nvSpPr>
          <p:spPr>
            <a:xfrm>
              <a:off x="5433822" y="2799587"/>
              <a:ext cx="2539" cy="12700"/>
            </a:xfrm>
            <a:custGeom>
              <a:rect b="b" l="l" r="r" t="t"/>
              <a:pathLst>
                <a:path extrusionOk="0" h="12700" w="2539">
                  <a:moveTo>
                    <a:pt x="2286" y="0"/>
                  </a:moveTo>
                  <a:lnTo>
                    <a:pt x="1524" y="3810"/>
                  </a:lnTo>
                  <a:lnTo>
                    <a:pt x="762" y="7620"/>
                  </a:lnTo>
                  <a:lnTo>
                    <a:pt x="0" y="121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78"/>
            <p:cNvSpPr/>
            <p:nvPr/>
          </p:nvSpPr>
          <p:spPr>
            <a:xfrm>
              <a:off x="5449824" y="2868929"/>
              <a:ext cx="7620" cy="71755"/>
            </a:xfrm>
            <a:custGeom>
              <a:rect b="b" l="l" r="r" t="t"/>
              <a:pathLst>
                <a:path extrusionOk="0" h="71755" w="7620">
                  <a:moveTo>
                    <a:pt x="0" y="0"/>
                  </a:moveTo>
                  <a:lnTo>
                    <a:pt x="1524" y="44958"/>
                  </a:lnTo>
                  <a:lnTo>
                    <a:pt x="5595" y="64889"/>
                  </a:lnTo>
                  <a:lnTo>
                    <a:pt x="7620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0" name="Google Shape;4520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98566" y="2814612"/>
              <a:ext cx="92621" cy="121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1" name="Google Shape;4521;p78"/>
          <p:cNvGrpSpPr/>
          <p:nvPr/>
        </p:nvGrpSpPr>
        <p:grpSpPr>
          <a:xfrm>
            <a:off x="4563906" y="1385881"/>
            <a:ext cx="433218" cy="253533"/>
            <a:chOff x="5792698" y="2683738"/>
            <a:chExt cx="480872" cy="285800"/>
          </a:xfrm>
        </p:grpSpPr>
        <p:pic>
          <p:nvPicPr>
            <p:cNvPr id="4522" name="Google Shape;4522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2698" y="2737078"/>
              <a:ext cx="147116" cy="232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3" name="Google Shape;45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81674" y="2683738"/>
              <a:ext cx="291896" cy="2507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4" name="Google Shape;4524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1934" y="1679916"/>
            <a:ext cx="132569" cy="116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5" name="Google Shape;4525;p78"/>
          <p:cNvGrpSpPr/>
          <p:nvPr/>
        </p:nvGrpSpPr>
        <p:grpSpPr>
          <a:xfrm>
            <a:off x="4403585" y="1940856"/>
            <a:ext cx="374824" cy="261392"/>
            <a:chOff x="5663158" y="3309340"/>
            <a:chExt cx="416055" cy="294659"/>
          </a:xfrm>
        </p:grpSpPr>
        <p:pic>
          <p:nvPicPr>
            <p:cNvPr id="4526" name="Google Shape;4526;p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63158" y="3377920"/>
              <a:ext cx="89204" cy="226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7" name="Google Shape;4527;p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90412" y="3309340"/>
              <a:ext cx="288801" cy="2518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8" name="Google Shape;4528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16043" y="1948950"/>
            <a:ext cx="102338" cy="16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9" name="Google Shape;4529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18812" y="1979147"/>
            <a:ext cx="136873" cy="112097"/>
          </a:xfrm>
          <a:prstGeom prst="rect">
            <a:avLst/>
          </a:prstGeom>
          <a:noFill/>
          <a:ln>
            <a:noFill/>
          </a:ln>
        </p:spPr>
      </p:pic>
      <p:sp>
        <p:nvSpPr>
          <p:cNvPr id="4530" name="Google Shape;4530;p78"/>
          <p:cNvSpPr/>
          <p:nvPr/>
        </p:nvSpPr>
        <p:spPr>
          <a:xfrm>
            <a:off x="3595775" y="1391976"/>
            <a:ext cx="28289" cy="1053297"/>
          </a:xfrm>
          <a:custGeom>
            <a:rect b="b" l="l" r="r" t="t"/>
            <a:pathLst>
              <a:path extrusionOk="0" h="1186814" w="22860">
                <a:moveTo>
                  <a:pt x="20574" y="0"/>
                </a:moveTo>
                <a:lnTo>
                  <a:pt x="14001" y="60579"/>
                </a:lnTo>
                <a:lnTo>
                  <a:pt x="9144" y="121157"/>
                </a:lnTo>
                <a:lnTo>
                  <a:pt x="6560" y="162865"/>
                </a:lnTo>
                <a:lnTo>
                  <a:pt x="4476" y="204501"/>
                </a:lnTo>
                <a:lnTo>
                  <a:pt x="2821" y="245995"/>
                </a:lnTo>
                <a:lnTo>
                  <a:pt x="1524" y="287274"/>
                </a:lnTo>
                <a:lnTo>
                  <a:pt x="547" y="334589"/>
                </a:lnTo>
                <a:lnTo>
                  <a:pt x="0" y="381762"/>
                </a:lnTo>
                <a:lnTo>
                  <a:pt x="23" y="428934"/>
                </a:lnTo>
                <a:lnTo>
                  <a:pt x="762" y="476250"/>
                </a:lnTo>
                <a:lnTo>
                  <a:pt x="1988" y="524827"/>
                </a:lnTo>
                <a:lnTo>
                  <a:pt x="4286" y="573405"/>
                </a:lnTo>
                <a:lnTo>
                  <a:pt x="7298" y="621982"/>
                </a:lnTo>
                <a:lnTo>
                  <a:pt x="10668" y="670560"/>
                </a:lnTo>
                <a:lnTo>
                  <a:pt x="13930" y="719589"/>
                </a:lnTo>
                <a:lnTo>
                  <a:pt x="16764" y="768477"/>
                </a:lnTo>
                <a:lnTo>
                  <a:pt x="19026" y="817364"/>
                </a:lnTo>
                <a:lnTo>
                  <a:pt x="20574" y="866394"/>
                </a:lnTo>
                <a:lnTo>
                  <a:pt x="21895" y="909958"/>
                </a:lnTo>
                <a:lnTo>
                  <a:pt x="22574" y="953738"/>
                </a:lnTo>
                <a:lnTo>
                  <a:pt x="22824" y="997660"/>
                </a:lnTo>
                <a:lnTo>
                  <a:pt x="22860" y="1041654"/>
                </a:lnTo>
                <a:lnTo>
                  <a:pt x="22848" y="1068395"/>
                </a:lnTo>
                <a:lnTo>
                  <a:pt x="22764" y="1094994"/>
                </a:lnTo>
                <a:lnTo>
                  <a:pt x="22538" y="1121592"/>
                </a:lnTo>
                <a:lnTo>
                  <a:pt x="22098" y="1148334"/>
                </a:lnTo>
                <a:lnTo>
                  <a:pt x="22181" y="1157382"/>
                </a:lnTo>
                <a:lnTo>
                  <a:pt x="22193" y="1167002"/>
                </a:lnTo>
                <a:lnTo>
                  <a:pt x="21776" y="1176623"/>
                </a:lnTo>
                <a:lnTo>
                  <a:pt x="20574" y="1185672"/>
                </a:lnTo>
                <a:lnTo>
                  <a:pt x="19359" y="1186195"/>
                </a:lnTo>
                <a:lnTo>
                  <a:pt x="18859" y="1180147"/>
                </a:lnTo>
                <a:lnTo>
                  <a:pt x="18645" y="1171527"/>
                </a:lnTo>
                <a:lnTo>
                  <a:pt x="18288" y="11643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1" name="Google Shape;4531;p78"/>
          <p:cNvGrpSpPr/>
          <p:nvPr/>
        </p:nvGrpSpPr>
        <p:grpSpPr>
          <a:xfrm>
            <a:off x="2491056" y="1191223"/>
            <a:ext cx="796091" cy="76272"/>
            <a:chOff x="4117848" y="2464308"/>
            <a:chExt cx="643254" cy="85979"/>
          </a:xfrm>
        </p:grpSpPr>
        <p:sp>
          <p:nvSpPr>
            <p:cNvPr id="4532" name="Google Shape;4532;p78"/>
            <p:cNvSpPr/>
            <p:nvPr/>
          </p:nvSpPr>
          <p:spPr>
            <a:xfrm>
              <a:off x="4117848" y="2464308"/>
              <a:ext cx="643254" cy="30480"/>
            </a:xfrm>
            <a:custGeom>
              <a:rect b="b" l="l" r="r" t="t"/>
              <a:pathLst>
                <a:path extrusionOk="0" h="30480" w="643254">
                  <a:moveTo>
                    <a:pt x="0" y="27432"/>
                  </a:moveTo>
                  <a:lnTo>
                    <a:pt x="43815" y="15335"/>
                  </a:lnTo>
                  <a:lnTo>
                    <a:pt x="89916" y="10668"/>
                  </a:lnTo>
                  <a:lnTo>
                    <a:pt x="128099" y="7905"/>
                  </a:lnTo>
                  <a:lnTo>
                    <a:pt x="166211" y="6286"/>
                  </a:lnTo>
                  <a:lnTo>
                    <a:pt x="204466" y="5524"/>
                  </a:lnTo>
                  <a:lnTo>
                    <a:pt x="243078" y="5334"/>
                  </a:lnTo>
                  <a:lnTo>
                    <a:pt x="291774" y="5345"/>
                  </a:lnTo>
                  <a:lnTo>
                    <a:pt x="340613" y="5429"/>
                  </a:lnTo>
                  <a:lnTo>
                    <a:pt x="389453" y="5655"/>
                  </a:lnTo>
                  <a:lnTo>
                    <a:pt x="438150" y="6096"/>
                  </a:lnTo>
                  <a:lnTo>
                    <a:pt x="475869" y="6286"/>
                  </a:lnTo>
                  <a:lnTo>
                    <a:pt x="551307" y="6096"/>
                  </a:lnTo>
                  <a:lnTo>
                    <a:pt x="602730" y="3643"/>
                  </a:lnTo>
                  <a:lnTo>
                    <a:pt x="629852" y="928"/>
                  </a:lnTo>
                  <a:lnTo>
                    <a:pt x="643128" y="0"/>
                  </a:lnTo>
                  <a:lnTo>
                    <a:pt x="629864" y="2214"/>
                  </a:lnTo>
                  <a:lnTo>
                    <a:pt x="616458" y="5143"/>
                  </a:lnTo>
                  <a:lnTo>
                    <a:pt x="603051" y="8358"/>
                  </a:lnTo>
                  <a:lnTo>
                    <a:pt x="589788" y="11430"/>
                  </a:lnTo>
                  <a:lnTo>
                    <a:pt x="562927" y="16871"/>
                  </a:lnTo>
                  <a:lnTo>
                    <a:pt x="536066" y="21812"/>
                  </a:lnTo>
                  <a:lnTo>
                    <a:pt x="509206" y="26324"/>
                  </a:lnTo>
                  <a:lnTo>
                    <a:pt x="482345" y="304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78"/>
            <p:cNvSpPr/>
            <p:nvPr/>
          </p:nvSpPr>
          <p:spPr>
            <a:xfrm>
              <a:off x="4159758" y="2522982"/>
              <a:ext cx="565150" cy="27305"/>
            </a:xfrm>
            <a:custGeom>
              <a:rect b="b" l="l" r="r" t="t"/>
              <a:pathLst>
                <a:path extrusionOk="0" h="27305" w="565150">
                  <a:moveTo>
                    <a:pt x="0" y="25146"/>
                  </a:moveTo>
                  <a:lnTo>
                    <a:pt x="26729" y="26455"/>
                  </a:lnTo>
                  <a:lnTo>
                    <a:pt x="53244" y="27051"/>
                  </a:lnTo>
                  <a:lnTo>
                    <a:pt x="79617" y="27074"/>
                  </a:lnTo>
                  <a:lnTo>
                    <a:pt x="105918" y="26670"/>
                  </a:lnTo>
                  <a:lnTo>
                    <a:pt x="151638" y="25205"/>
                  </a:lnTo>
                  <a:lnTo>
                    <a:pt x="197358" y="24098"/>
                  </a:lnTo>
                  <a:lnTo>
                    <a:pt x="243078" y="23133"/>
                  </a:lnTo>
                  <a:lnTo>
                    <a:pt x="288798" y="22098"/>
                  </a:lnTo>
                  <a:lnTo>
                    <a:pt x="332232" y="21621"/>
                  </a:lnTo>
                  <a:lnTo>
                    <a:pt x="375666" y="21145"/>
                  </a:lnTo>
                  <a:lnTo>
                    <a:pt x="419100" y="20383"/>
                  </a:lnTo>
                  <a:lnTo>
                    <a:pt x="462534" y="19050"/>
                  </a:lnTo>
                  <a:lnTo>
                    <a:pt x="484251" y="18573"/>
                  </a:lnTo>
                  <a:lnTo>
                    <a:pt x="505968" y="18097"/>
                  </a:lnTo>
                  <a:lnTo>
                    <a:pt x="527685" y="17335"/>
                  </a:lnTo>
                  <a:lnTo>
                    <a:pt x="549402" y="16002"/>
                  </a:lnTo>
                  <a:lnTo>
                    <a:pt x="558546" y="16002"/>
                  </a:lnTo>
                  <a:lnTo>
                    <a:pt x="560832" y="16002"/>
                  </a:lnTo>
                  <a:lnTo>
                    <a:pt x="564642" y="9906"/>
                  </a:lnTo>
                  <a:lnTo>
                    <a:pt x="562356" y="6096"/>
                  </a:lnTo>
                  <a:lnTo>
                    <a:pt x="560832" y="3810"/>
                  </a:lnTo>
                  <a:lnTo>
                    <a:pt x="55854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78"/>
            <p:cNvSpPr/>
            <p:nvPr/>
          </p:nvSpPr>
          <p:spPr>
            <a:xfrm>
              <a:off x="4734306" y="248869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5" name="Google Shape;4535;p78"/>
          <p:cNvSpPr/>
          <p:nvPr/>
        </p:nvSpPr>
        <p:spPr>
          <a:xfrm>
            <a:off x="3609921" y="1194679"/>
            <a:ext cx="2357438" cy="1242091"/>
          </a:xfrm>
          <a:custGeom>
            <a:rect b="b" l="l" r="r" t="t"/>
            <a:pathLst>
              <a:path extrusionOk="0" h="1399539" w="1905000">
                <a:moveTo>
                  <a:pt x="0" y="129444"/>
                </a:moveTo>
                <a:lnTo>
                  <a:pt x="15799" y="119907"/>
                </a:lnTo>
                <a:lnTo>
                  <a:pt x="30384" y="114300"/>
                </a:lnTo>
                <a:lnTo>
                  <a:pt x="45970" y="111121"/>
                </a:lnTo>
                <a:lnTo>
                  <a:pt x="64769" y="108870"/>
                </a:lnTo>
                <a:lnTo>
                  <a:pt x="96083" y="105120"/>
                </a:lnTo>
                <a:lnTo>
                  <a:pt x="127254" y="101727"/>
                </a:lnTo>
                <a:lnTo>
                  <a:pt x="158424" y="98476"/>
                </a:lnTo>
                <a:lnTo>
                  <a:pt x="189738" y="95154"/>
                </a:lnTo>
                <a:lnTo>
                  <a:pt x="239458" y="90169"/>
                </a:lnTo>
                <a:lnTo>
                  <a:pt x="289179" y="84986"/>
                </a:lnTo>
                <a:lnTo>
                  <a:pt x="338899" y="79697"/>
                </a:lnTo>
                <a:lnTo>
                  <a:pt x="388620" y="74390"/>
                </a:lnTo>
                <a:lnTo>
                  <a:pt x="438340" y="69154"/>
                </a:lnTo>
                <a:lnTo>
                  <a:pt x="488061" y="64079"/>
                </a:lnTo>
                <a:lnTo>
                  <a:pt x="537781" y="59254"/>
                </a:lnTo>
                <a:lnTo>
                  <a:pt x="587502" y="54768"/>
                </a:lnTo>
                <a:lnTo>
                  <a:pt x="638234" y="50496"/>
                </a:lnTo>
                <a:lnTo>
                  <a:pt x="689073" y="46753"/>
                </a:lnTo>
                <a:lnTo>
                  <a:pt x="739997" y="43434"/>
                </a:lnTo>
                <a:lnTo>
                  <a:pt x="790984" y="40431"/>
                </a:lnTo>
                <a:lnTo>
                  <a:pt x="842013" y="37641"/>
                </a:lnTo>
                <a:lnTo>
                  <a:pt x="893063" y="34956"/>
                </a:lnTo>
                <a:lnTo>
                  <a:pt x="946785" y="32349"/>
                </a:lnTo>
                <a:lnTo>
                  <a:pt x="1000506" y="29848"/>
                </a:lnTo>
                <a:lnTo>
                  <a:pt x="1054227" y="27432"/>
                </a:lnTo>
                <a:lnTo>
                  <a:pt x="1107948" y="25078"/>
                </a:lnTo>
                <a:lnTo>
                  <a:pt x="1161669" y="22768"/>
                </a:lnTo>
                <a:lnTo>
                  <a:pt x="1215390" y="20478"/>
                </a:lnTo>
                <a:lnTo>
                  <a:pt x="1265678" y="18249"/>
                </a:lnTo>
                <a:lnTo>
                  <a:pt x="1315945" y="16104"/>
                </a:lnTo>
                <a:lnTo>
                  <a:pt x="1366170" y="14001"/>
                </a:lnTo>
                <a:lnTo>
                  <a:pt x="1416332" y="11899"/>
                </a:lnTo>
                <a:lnTo>
                  <a:pt x="1466409" y="9754"/>
                </a:lnTo>
                <a:lnTo>
                  <a:pt x="1516380" y="7524"/>
                </a:lnTo>
                <a:lnTo>
                  <a:pt x="1562471" y="5348"/>
                </a:lnTo>
                <a:lnTo>
                  <a:pt x="1608417" y="3464"/>
                </a:lnTo>
                <a:lnTo>
                  <a:pt x="1654253" y="1983"/>
                </a:lnTo>
                <a:lnTo>
                  <a:pt x="1700015" y="1014"/>
                </a:lnTo>
                <a:lnTo>
                  <a:pt x="1745742" y="666"/>
                </a:lnTo>
                <a:lnTo>
                  <a:pt x="1774983" y="11"/>
                </a:lnTo>
                <a:lnTo>
                  <a:pt x="1833181" y="1845"/>
                </a:lnTo>
                <a:lnTo>
                  <a:pt x="1872126" y="9584"/>
                </a:lnTo>
                <a:lnTo>
                  <a:pt x="1896475" y="41659"/>
                </a:lnTo>
                <a:lnTo>
                  <a:pt x="1901189" y="79914"/>
                </a:lnTo>
                <a:lnTo>
                  <a:pt x="1904523" y="132492"/>
                </a:lnTo>
                <a:lnTo>
                  <a:pt x="1905000" y="185070"/>
                </a:lnTo>
                <a:lnTo>
                  <a:pt x="1904845" y="224492"/>
                </a:lnTo>
                <a:lnTo>
                  <a:pt x="1904333" y="263842"/>
                </a:lnTo>
                <a:lnTo>
                  <a:pt x="1903392" y="303049"/>
                </a:lnTo>
                <a:lnTo>
                  <a:pt x="1901952" y="342042"/>
                </a:lnTo>
                <a:lnTo>
                  <a:pt x="1900237" y="387762"/>
                </a:lnTo>
                <a:lnTo>
                  <a:pt x="1898523" y="433482"/>
                </a:lnTo>
                <a:lnTo>
                  <a:pt x="1896808" y="479202"/>
                </a:lnTo>
                <a:lnTo>
                  <a:pt x="1895094" y="524922"/>
                </a:lnTo>
                <a:lnTo>
                  <a:pt x="1893954" y="570648"/>
                </a:lnTo>
                <a:lnTo>
                  <a:pt x="1893106" y="616411"/>
                </a:lnTo>
                <a:lnTo>
                  <a:pt x="1892295" y="662247"/>
                </a:lnTo>
                <a:lnTo>
                  <a:pt x="1891265" y="708192"/>
                </a:lnTo>
                <a:lnTo>
                  <a:pt x="1889760" y="754284"/>
                </a:lnTo>
                <a:lnTo>
                  <a:pt x="1887462" y="797028"/>
                </a:lnTo>
                <a:lnTo>
                  <a:pt x="1883949" y="839628"/>
                </a:lnTo>
                <a:lnTo>
                  <a:pt x="1879151" y="882229"/>
                </a:lnTo>
                <a:lnTo>
                  <a:pt x="1872995" y="924972"/>
                </a:lnTo>
                <a:lnTo>
                  <a:pt x="1859375" y="994219"/>
                </a:lnTo>
                <a:lnTo>
                  <a:pt x="1841754" y="1062894"/>
                </a:lnTo>
                <a:lnTo>
                  <a:pt x="1824418" y="1117568"/>
                </a:lnTo>
                <a:lnTo>
                  <a:pt x="1799082" y="1168812"/>
                </a:lnTo>
                <a:lnTo>
                  <a:pt x="1767578" y="1204817"/>
                </a:lnTo>
                <a:lnTo>
                  <a:pt x="1716690" y="1230058"/>
                </a:lnTo>
                <a:lnTo>
                  <a:pt x="1676400" y="1238916"/>
                </a:lnTo>
                <a:lnTo>
                  <a:pt x="1620595" y="1247786"/>
                </a:lnTo>
                <a:lnTo>
                  <a:pt x="1564290" y="1254442"/>
                </a:lnTo>
                <a:lnTo>
                  <a:pt x="1507843" y="1259812"/>
                </a:lnTo>
                <a:lnTo>
                  <a:pt x="1451610" y="1264824"/>
                </a:lnTo>
                <a:lnTo>
                  <a:pt x="1396055" y="1269694"/>
                </a:lnTo>
                <a:lnTo>
                  <a:pt x="1340358" y="1274064"/>
                </a:lnTo>
                <a:lnTo>
                  <a:pt x="1284660" y="1278004"/>
                </a:lnTo>
                <a:lnTo>
                  <a:pt x="1229106" y="1281588"/>
                </a:lnTo>
                <a:lnTo>
                  <a:pt x="1176985" y="1284789"/>
                </a:lnTo>
                <a:lnTo>
                  <a:pt x="1124864" y="1287989"/>
                </a:lnTo>
                <a:lnTo>
                  <a:pt x="1072743" y="1291189"/>
                </a:lnTo>
                <a:lnTo>
                  <a:pt x="1020622" y="1294390"/>
                </a:lnTo>
                <a:lnTo>
                  <a:pt x="968502" y="1297590"/>
                </a:lnTo>
                <a:lnTo>
                  <a:pt x="916548" y="1300995"/>
                </a:lnTo>
                <a:lnTo>
                  <a:pt x="864597" y="1304579"/>
                </a:lnTo>
                <a:lnTo>
                  <a:pt x="812653" y="1308369"/>
                </a:lnTo>
                <a:lnTo>
                  <a:pt x="760720" y="1312393"/>
                </a:lnTo>
                <a:lnTo>
                  <a:pt x="708800" y="1316677"/>
                </a:lnTo>
                <a:lnTo>
                  <a:pt x="656898" y="1321251"/>
                </a:lnTo>
                <a:lnTo>
                  <a:pt x="605016" y="1326140"/>
                </a:lnTo>
                <a:lnTo>
                  <a:pt x="553158" y="1331372"/>
                </a:lnTo>
                <a:lnTo>
                  <a:pt x="501328" y="1336976"/>
                </a:lnTo>
                <a:lnTo>
                  <a:pt x="449529" y="1342978"/>
                </a:lnTo>
                <a:lnTo>
                  <a:pt x="397764" y="1349406"/>
                </a:lnTo>
                <a:lnTo>
                  <a:pt x="341887" y="1356764"/>
                </a:lnTo>
                <a:lnTo>
                  <a:pt x="286226" y="1364837"/>
                </a:lnTo>
                <a:lnTo>
                  <a:pt x="230707" y="1373195"/>
                </a:lnTo>
                <a:lnTo>
                  <a:pt x="175260" y="1381410"/>
                </a:lnTo>
                <a:lnTo>
                  <a:pt x="147708" y="1385518"/>
                </a:lnTo>
                <a:lnTo>
                  <a:pt x="120015" y="1389697"/>
                </a:lnTo>
                <a:lnTo>
                  <a:pt x="92321" y="1393733"/>
                </a:lnTo>
                <a:lnTo>
                  <a:pt x="64770" y="1397412"/>
                </a:lnTo>
                <a:lnTo>
                  <a:pt x="54102" y="1398174"/>
                </a:lnTo>
                <a:lnTo>
                  <a:pt x="51054" y="1398936"/>
                </a:lnTo>
                <a:lnTo>
                  <a:pt x="44196" y="139893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6" name="Google Shape;4536;p78"/>
          <p:cNvGrpSpPr/>
          <p:nvPr/>
        </p:nvGrpSpPr>
        <p:grpSpPr>
          <a:xfrm>
            <a:off x="1939656" y="2747478"/>
            <a:ext cx="5029519" cy="1380378"/>
            <a:chOff x="2133600" y="4151523"/>
            <a:chExt cx="5532416" cy="2085794"/>
          </a:xfrm>
        </p:grpSpPr>
        <p:pic>
          <p:nvPicPr>
            <p:cNvPr id="4537" name="Google Shape;4537;p7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33600" y="4583503"/>
              <a:ext cx="249050" cy="3034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38" name="Google Shape;4538;p78"/>
            <p:cNvGrpSpPr/>
            <p:nvPr/>
          </p:nvGrpSpPr>
          <p:grpSpPr>
            <a:xfrm>
              <a:off x="2512826" y="4487523"/>
              <a:ext cx="539784" cy="514134"/>
              <a:chOff x="3950743" y="4469129"/>
              <a:chExt cx="396492" cy="383539"/>
            </a:xfrm>
          </p:grpSpPr>
          <p:sp>
            <p:nvSpPr>
              <p:cNvPr id="4539" name="Google Shape;4539;p78"/>
              <p:cNvSpPr/>
              <p:nvPr/>
            </p:nvSpPr>
            <p:spPr>
              <a:xfrm>
                <a:off x="3950743" y="4469129"/>
                <a:ext cx="114935" cy="383539"/>
              </a:xfrm>
              <a:custGeom>
                <a:rect b="b" l="l" r="r" t="t"/>
                <a:pathLst>
                  <a:path extrusionOk="0" h="383539" w="114935">
                    <a:moveTo>
                      <a:pt x="52804" y="0"/>
                    </a:moveTo>
                    <a:lnTo>
                      <a:pt x="24955" y="35706"/>
                    </a:lnTo>
                    <a:lnTo>
                      <a:pt x="7405" y="89796"/>
                    </a:lnTo>
                    <a:lnTo>
                      <a:pt x="1381" y="130325"/>
                    </a:lnTo>
                    <a:lnTo>
                      <a:pt x="0" y="172473"/>
                    </a:lnTo>
                    <a:lnTo>
                      <a:pt x="702" y="193929"/>
                    </a:lnTo>
                    <a:lnTo>
                      <a:pt x="6322" y="236982"/>
                    </a:lnTo>
                    <a:lnTo>
                      <a:pt x="20228" y="287083"/>
                    </a:lnTo>
                    <a:lnTo>
                      <a:pt x="42136" y="333756"/>
                    </a:lnTo>
                    <a:lnTo>
                      <a:pt x="71092" y="364998"/>
                    </a:lnTo>
                    <a:lnTo>
                      <a:pt x="101572" y="377190"/>
                    </a:lnTo>
                    <a:lnTo>
                      <a:pt x="105382" y="378714"/>
                    </a:lnTo>
                    <a:lnTo>
                      <a:pt x="112240" y="381762"/>
                    </a:lnTo>
                    <a:lnTo>
                      <a:pt x="114526" y="3832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40" name="Google Shape;4540;p7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91950" y="4533112"/>
                <a:ext cx="255285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1" name="Google Shape;4541;p78"/>
            <p:cNvGrpSpPr/>
            <p:nvPr/>
          </p:nvGrpSpPr>
          <p:grpSpPr>
            <a:xfrm>
              <a:off x="3151856" y="4371082"/>
              <a:ext cx="388119" cy="452848"/>
              <a:chOff x="4420134" y="4382261"/>
              <a:chExt cx="285088" cy="337820"/>
            </a:xfrm>
          </p:grpSpPr>
          <p:pic>
            <p:nvPicPr>
              <p:cNvPr id="4542" name="Google Shape;4542;p7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20134" y="4517872"/>
                <a:ext cx="145033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3" name="Google Shape;4543;p78"/>
              <p:cNvSpPr/>
              <p:nvPr/>
            </p:nvSpPr>
            <p:spPr>
              <a:xfrm>
                <a:off x="4605527" y="4382261"/>
                <a:ext cx="99695" cy="337820"/>
              </a:xfrm>
              <a:custGeom>
                <a:rect b="b" l="l" r="r" t="t"/>
                <a:pathLst>
                  <a:path extrusionOk="0" h="337820" w="99695">
                    <a:moveTo>
                      <a:pt x="0" y="0"/>
                    </a:moveTo>
                    <a:lnTo>
                      <a:pt x="37504" y="26681"/>
                    </a:lnTo>
                    <a:lnTo>
                      <a:pt x="69342" y="62674"/>
                    </a:lnTo>
                    <a:lnTo>
                      <a:pt x="91237" y="108168"/>
                    </a:lnTo>
                    <a:lnTo>
                      <a:pt x="99060" y="160781"/>
                    </a:lnTo>
                    <a:lnTo>
                      <a:pt x="99167" y="179843"/>
                    </a:lnTo>
                    <a:lnTo>
                      <a:pt x="98202" y="198405"/>
                    </a:lnTo>
                    <a:lnTo>
                      <a:pt x="88058" y="251340"/>
                    </a:lnTo>
                    <a:lnTo>
                      <a:pt x="73914" y="298704"/>
                    </a:lnTo>
                    <a:lnTo>
                      <a:pt x="56388" y="335280"/>
                    </a:lnTo>
                    <a:lnTo>
                      <a:pt x="51816" y="333756"/>
                    </a:lnTo>
                    <a:lnTo>
                      <a:pt x="54102" y="337566"/>
                    </a:lnTo>
                    <a:lnTo>
                      <a:pt x="49530" y="331470"/>
                    </a:lnTo>
                    <a:lnTo>
                      <a:pt x="48006" y="329946"/>
                    </a:lnTo>
                    <a:lnTo>
                      <a:pt x="46482" y="327660"/>
                    </a:lnTo>
                    <a:lnTo>
                      <a:pt x="44958" y="32613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44" name="Google Shape;4544;p78"/>
            <p:cNvGrpSpPr/>
            <p:nvPr/>
          </p:nvGrpSpPr>
          <p:grpSpPr>
            <a:xfrm>
              <a:off x="4060950" y="4615190"/>
              <a:ext cx="105468" cy="110316"/>
              <a:chOff x="5087873" y="4564379"/>
              <a:chExt cx="77470" cy="82295"/>
            </a:xfrm>
          </p:grpSpPr>
          <p:sp>
            <p:nvSpPr>
              <p:cNvPr id="4545" name="Google Shape;4545;p78"/>
              <p:cNvSpPr/>
              <p:nvPr/>
            </p:nvSpPr>
            <p:spPr>
              <a:xfrm>
                <a:off x="5092445" y="4564379"/>
                <a:ext cx="64135" cy="6350"/>
              </a:xfrm>
              <a:custGeom>
                <a:rect b="b" l="l" r="r" t="t"/>
                <a:pathLst>
                  <a:path extrusionOk="0" h="6350" w="64135">
                    <a:moveTo>
                      <a:pt x="0" y="0"/>
                    </a:moveTo>
                    <a:lnTo>
                      <a:pt x="8548" y="2202"/>
                    </a:lnTo>
                    <a:lnTo>
                      <a:pt x="16383" y="3333"/>
                    </a:lnTo>
                    <a:lnTo>
                      <a:pt x="24217" y="3750"/>
                    </a:lnTo>
                    <a:lnTo>
                      <a:pt x="32766" y="3810"/>
                    </a:lnTo>
                    <a:lnTo>
                      <a:pt x="41148" y="3810"/>
                    </a:lnTo>
                    <a:lnTo>
                      <a:pt x="49530" y="3048"/>
                    </a:lnTo>
                    <a:lnTo>
                      <a:pt x="57912" y="2286"/>
                    </a:lnTo>
                    <a:lnTo>
                      <a:pt x="64008" y="1524"/>
                    </a:lnTo>
                    <a:lnTo>
                      <a:pt x="57912" y="4572"/>
                    </a:lnTo>
                    <a:lnTo>
                      <a:pt x="56388" y="60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5087873" y="4635245"/>
                <a:ext cx="77470" cy="11429"/>
              </a:xfrm>
              <a:custGeom>
                <a:rect b="b" l="l" r="r" t="t"/>
                <a:pathLst>
                  <a:path extrusionOk="0" h="11429" w="77470">
                    <a:moveTo>
                      <a:pt x="0" y="9143"/>
                    </a:moveTo>
                    <a:lnTo>
                      <a:pt x="13644" y="11346"/>
                    </a:lnTo>
                    <a:lnTo>
                      <a:pt x="25146" y="11334"/>
                    </a:lnTo>
                    <a:lnTo>
                      <a:pt x="36647" y="9465"/>
                    </a:lnTo>
                    <a:lnTo>
                      <a:pt x="50292" y="6095"/>
                    </a:lnTo>
                    <a:lnTo>
                      <a:pt x="57030" y="4071"/>
                    </a:lnTo>
                    <a:lnTo>
                      <a:pt x="63627" y="2476"/>
                    </a:lnTo>
                    <a:lnTo>
                      <a:pt x="70223" y="1166"/>
                    </a:lnTo>
                    <a:lnTo>
                      <a:pt x="76962" y="0"/>
                    </a:lnTo>
                    <a:lnTo>
                      <a:pt x="76200" y="0"/>
                    </a:lnTo>
                    <a:lnTo>
                      <a:pt x="75438" y="0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47" name="Google Shape;4547;p7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34017" y="4442542"/>
              <a:ext cx="179543" cy="2891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48" name="Google Shape;4548;p78"/>
            <p:cNvGrpSpPr/>
            <p:nvPr/>
          </p:nvGrpSpPr>
          <p:grpSpPr>
            <a:xfrm>
              <a:off x="5138977" y="4346555"/>
              <a:ext cx="474048" cy="390707"/>
              <a:chOff x="5879746" y="4363973"/>
              <a:chExt cx="348206" cy="291464"/>
            </a:xfrm>
          </p:grpSpPr>
          <p:sp>
            <p:nvSpPr>
              <p:cNvPr id="4549" name="Google Shape;4549;p78"/>
              <p:cNvSpPr/>
              <p:nvPr/>
            </p:nvSpPr>
            <p:spPr>
              <a:xfrm>
                <a:off x="5879746" y="4415027"/>
                <a:ext cx="68579" cy="236220"/>
              </a:xfrm>
              <a:custGeom>
                <a:rect b="b" l="l" r="r" t="t"/>
                <a:pathLst>
                  <a:path extrusionOk="0" h="236220" w="68579">
                    <a:moveTo>
                      <a:pt x="35659" y="0"/>
                    </a:moveTo>
                    <a:lnTo>
                      <a:pt x="13799" y="42112"/>
                    </a:lnTo>
                    <a:lnTo>
                      <a:pt x="4786" y="90427"/>
                    </a:lnTo>
                    <a:lnTo>
                      <a:pt x="0" y="152983"/>
                    </a:lnTo>
                    <a:lnTo>
                      <a:pt x="607" y="184404"/>
                    </a:lnTo>
                    <a:lnTo>
                      <a:pt x="17371" y="229361"/>
                    </a:lnTo>
                    <a:lnTo>
                      <a:pt x="36980" y="236005"/>
                    </a:lnTo>
                    <a:lnTo>
                      <a:pt x="44041" y="235458"/>
                    </a:lnTo>
                    <a:lnTo>
                      <a:pt x="51708" y="233576"/>
                    </a:lnTo>
                    <a:lnTo>
                      <a:pt x="57947" y="229552"/>
                    </a:lnTo>
                    <a:lnTo>
                      <a:pt x="63329" y="224099"/>
                    </a:lnTo>
                    <a:lnTo>
                      <a:pt x="68425" y="21793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50" name="Google Shape;4550;p7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65672" y="4450816"/>
                <a:ext cx="13187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51" name="Google Shape;4551;p78"/>
              <p:cNvSpPr/>
              <p:nvPr/>
            </p:nvSpPr>
            <p:spPr>
              <a:xfrm>
                <a:off x="6133338" y="4363973"/>
                <a:ext cx="94614" cy="291464"/>
              </a:xfrm>
              <a:custGeom>
                <a:rect b="b" l="l" r="r" t="t"/>
                <a:pathLst>
                  <a:path extrusionOk="0" h="291464" w="94614">
                    <a:moveTo>
                      <a:pt x="0" y="0"/>
                    </a:moveTo>
                    <a:lnTo>
                      <a:pt x="9382" y="9798"/>
                    </a:lnTo>
                    <a:lnTo>
                      <a:pt x="19050" y="18954"/>
                    </a:lnTo>
                    <a:lnTo>
                      <a:pt x="28717" y="27967"/>
                    </a:lnTo>
                    <a:lnTo>
                      <a:pt x="38100" y="37337"/>
                    </a:lnTo>
                    <a:lnTo>
                      <a:pt x="72199" y="80581"/>
                    </a:lnTo>
                    <a:lnTo>
                      <a:pt x="91440" y="131826"/>
                    </a:lnTo>
                    <a:lnTo>
                      <a:pt x="94202" y="168687"/>
                    </a:lnTo>
                    <a:lnTo>
                      <a:pt x="92404" y="187011"/>
                    </a:lnTo>
                    <a:lnTo>
                      <a:pt x="76771" y="234124"/>
                    </a:lnTo>
                    <a:lnTo>
                      <a:pt x="58150" y="268307"/>
                    </a:lnTo>
                    <a:lnTo>
                      <a:pt x="54292" y="274986"/>
                    </a:lnTo>
                    <a:lnTo>
                      <a:pt x="50149" y="281523"/>
                    </a:lnTo>
                    <a:lnTo>
                      <a:pt x="45720" y="287274"/>
                    </a:lnTo>
                    <a:lnTo>
                      <a:pt x="42672" y="290322"/>
                    </a:lnTo>
                    <a:lnTo>
                      <a:pt x="40386" y="290322"/>
                    </a:lnTo>
                    <a:lnTo>
                      <a:pt x="36576" y="291084"/>
                    </a:lnTo>
                    <a:lnTo>
                      <a:pt x="30480" y="291084"/>
                    </a:lnTo>
                    <a:lnTo>
                      <a:pt x="28956" y="288798"/>
                    </a:lnTo>
                    <a:lnTo>
                      <a:pt x="24384" y="28498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52" name="Google Shape;4552;p7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75184" y="4425177"/>
              <a:ext cx="183692" cy="176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3" name="Google Shape;4553;p7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81204" y="4325074"/>
              <a:ext cx="237882" cy="254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4" name="Google Shape;4554;p78"/>
            <p:cNvSpPr/>
            <p:nvPr/>
          </p:nvSpPr>
          <p:spPr>
            <a:xfrm>
              <a:off x="6822796" y="4487520"/>
              <a:ext cx="6920" cy="7657"/>
            </a:xfrm>
            <a:custGeom>
              <a:rect b="b" l="l" r="r" t="t"/>
              <a:pathLst>
                <a:path extrusionOk="0" h="5714" w="5079">
                  <a:moveTo>
                    <a:pt x="4572" y="5334"/>
                  </a:moveTo>
                  <a:lnTo>
                    <a:pt x="3048" y="3810"/>
                  </a:lnTo>
                  <a:lnTo>
                    <a:pt x="1524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5" name="Google Shape;4555;p7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14684" y="4307709"/>
              <a:ext cx="128709" cy="2687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6" name="Google Shape;4556;p78"/>
            <p:cNvGrpSpPr/>
            <p:nvPr/>
          </p:nvGrpSpPr>
          <p:grpSpPr>
            <a:xfrm>
              <a:off x="7204172" y="4151523"/>
              <a:ext cx="461844" cy="376218"/>
              <a:chOff x="7396708" y="4218479"/>
              <a:chExt cx="339242" cy="280655"/>
            </a:xfrm>
          </p:grpSpPr>
          <p:pic>
            <p:nvPicPr>
              <p:cNvPr id="4557" name="Google Shape;4557;p7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396708" y="4284700"/>
                <a:ext cx="177596" cy="2144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58" name="Google Shape;4558;p78"/>
              <p:cNvSpPr/>
              <p:nvPr/>
            </p:nvSpPr>
            <p:spPr>
              <a:xfrm>
                <a:off x="7607046" y="4218479"/>
                <a:ext cx="128904" cy="250189"/>
              </a:xfrm>
              <a:custGeom>
                <a:rect b="b" l="l" r="r" t="t"/>
                <a:pathLst>
                  <a:path extrusionOk="0" h="250189" w="128904">
                    <a:moveTo>
                      <a:pt x="0" y="714"/>
                    </a:moveTo>
                    <a:lnTo>
                      <a:pt x="44196" y="9858"/>
                    </a:lnTo>
                    <a:lnTo>
                      <a:pt x="78390" y="30432"/>
                    </a:lnTo>
                    <a:lnTo>
                      <a:pt x="107442" y="57864"/>
                    </a:lnTo>
                    <a:lnTo>
                      <a:pt x="125349" y="97393"/>
                    </a:lnTo>
                    <a:lnTo>
                      <a:pt x="128444" y="119264"/>
                    </a:lnTo>
                    <a:lnTo>
                      <a:pt x="127254" y="140922"/>
                    </a:lnTo>
                    <a:lnTo>
                      <a:pt x="105715" y="188714"/>
                    </a:lnTo>
                    <a:lnTo>
                      <a:pt x="78224" y="227087"/>
                    </a:lnTo>
                    <a:lnTo>
                      <a:pt x="38862" y="249888"/>
                    </a:lnTo>
                    <a:lnTo>
                      <a:pt x="31242" y="249888"/>
                    </a:lnTo>
                    <a:lnTo>
                      <a:pt x="28194" y="249126"/>
                    </a:lnTo>
                    <a:lnTo>
                      <a:pt x="25146" y="2430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9" name="Google Shape;4559;p78"/>
            <p:cNvSpPr/>
            <p:nvPr/>
          </p:nvSpPr>
          <p:spPr>
            <a:xfrm>
              <a:off x="2206254" y="5113675"/>
              <a:ext cx="1167137" cy="71474"/>
            </a:xfrm>
            <a:custGeom>
              <a:rect b="b" l="l" r="r" t="t"/>
              <a:pathLst>
                <a:path extrusionOk="0" h="53339" w="856614">
                  <a:moveTo>
                    <a:pt x="2286" y="53340"/>
                  </a:moveTo>
                  <a:lnTo>
                    <a:pt x="1524" y="51054"/>
                  </a:lnTo>
                  <a:lnTo>
                    <a:pt x="762" y="49530"/>
                  </a:lnTo>
                  <a:lnTo>
                    <a:pt x="0" y="48006"/>
                  </a:lnTo>
                  <a:lnTo>
                    <a:pt x="7310" y="47886"/>
                  </a:lnTo>
                  <a:lnTo>
                    <a:pt x="14478" y="47625"/>
                  </a:lnTo>
                  <a:lnTo>
                    <a:pt x="21645" y="47363"/>
                  </a:lnTo>
                  <a:lnTo>
                    <a:pt x="28956" y="47244"/>
                  </a:lnTo>
                  <a:lnTo>
                    <a:pt x="47363" y="45767"/>
                  </a:lnTo>
                  <a:lnTo>
                    <a:pt x="65913" y="44577"/>
                  </a:lnTo>
                  <a:lnTo>
                    <a:pt x="84462" y="43386"/>
                  </a:lnTo>
                  <a:lnTo>
                    <a:pt x="102870" y="41910"/>
                  </a:lnTo>
                  <a:lnTo>
                    <a:pt x="141172" y="39885"/>
                  </a:lnTo>
                  <a:lnTo>
                    <a:pt x="179546" y="38290"/>
                  </a:lnTo>
                  <a:lnTo>
                    <a:pt x="218062" y="36980"/>
                  </a:lnTo>
                  <a:lnTo>
                    <a:pt x="256794" y="35814"/>
                  </a:lnTo>
                  <a:lnTo>
                    <a:pt x="310896" y="33175"/>
                  </a:lnTo>
                  <a:lnTo>
                    <a:pt x="364998" y="29943"/>
                  </a:lnTo>
                  <a:lnTo>
                    <a:pt x="419100" y="26289"/>
                  </a:lnTo>
                  <a:lnTo>
                    <a:pt x="473202" y="22380"/>
                  </a:lnTo>
                  <a:lnTo>
                    <a:pt x="527304" y="18386"/>
                  </a:lnTo>
                  <a:lnTo>
                    <a:pt x="581406" y="14478"/>
                  </a:lnTo>
                  <a:lnTo>
                    <a:pt x="657320" y="9334"/>
                  </a:lnTo>
                  <a:lnTo>
                    <a:pt x="695527" y="7191"/>
                  </a:lnTo>
                  <a:lnTo>
                    <a:pt x="733806" y="5334"/>
                  </a:lnTo>
                  <a:lnTo>
                    <a:pt x="787908" y="3048"/>
                  </a:lnTo>
                  <a:lnTo>
                    <a:pt x="815030" y="1905"/>
                  </a:lnTo>
                  <a:lnTo>
                    <a:pt x="842010" y="762"/>
                  </a:lnTo>
                  <a:lnTo>
                    <a:pt x="846582" y="0"/>
                  </a:lnTo>
                  <a:lnTo>
                    <a:pt x="851916" y="0"/>
                  </a:lnTo>
                  <a:lnTo>
                    <a:pt x="856488" y="0"/>
                  </a:lnTo>
                  <a:lnTo>
                    <a:pt x="849284" y="1000"/>
                  </a:lnTo>
                  <a:lnTo>
                    <a:pt x="842295" y="1714"/>
                  </a:lnTo>
                  <a:lnTo>
                    <a:pt x="835163" y="2143"/>
                  </a:lnTo>
                  <a:lnTo>
                    <a:pt x="827532" y="2286"/>
                  </a:lnTo>
                  <a:lnTo>
                    <a:pt x="821436" y="2286"/>
                  </a:lnTo>
                  <a:lnTo>
                    <a:pt x="816102" y="2286"/>
                  </a:lnTo>
                  <a:lnTo>
                    <a:pt x="810006" y="228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60" name="Google Shape;4560;p78"/>
            <p:cNvGrpSpPr/>
            <p:nvPr/>
          </p:nvGrpSpPr>
          <p:grpSpPr>
            <a:xfrm>
              <a:off x="3858043" y="5917492"/>
              <a:ext cx="502200" cy="274888"/>
              <a:chOff x="4938496" y="5535869"/>
              <a:chExt cx="368858" cy="205064"/>
            </a:xfrm>
          </p:grpSpPr>
          <p:pic>
            <p:nvPicPr>
              <p:cNvPr id="4561" name="Google Shape;4561;p7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938496" y="5535869"/>
                <a:ext cx="176072" cy="20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2" name="Google Shape;4562;p7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145760" y="5590768"/>
                <a:ext cx="16159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63" name="Google Shape;4563;p7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72179" y="5966674"/>
              <a:ext cx="571689" cy="270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64" name="Google Shape;4564;p78"/>
            <p:cNvGrpSpPr/>
            <p:nvPr/>
          </p:nvGrpSpPr>
          <p:grpSpPr>
            <a:xfrm>
              <a:off x="5436468" y="5934888"/>
              <a:ext cx="252639" cy="190315"/>
              <a:chOff x="6098260" y="5548858"/>
              <a:chExt cx="185573" cy="141973"/>
            </a:xfrm>
          </p:grpSpPr>
          <p:pic>
            <p:nvPicPr>
              <p:cNvPr id="4565" name="Google Shape;4565;p7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098260" y="5548858"/>
                <a:ext cx="143973" cy="141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66" name="Google Shape;4566;p78"/>
              <p:cNvSpPr/>
              <p:nvPr/>
            </p:nvSpPr>
            <p:spPr>
              <a:xfrm>
                <a:off x="6274308" y="5595365"/>
                <a:ext cx="9525" cy="16510"/>
              </a:xfrm>
              <a:custGeom>
                <a:rect b="b" l="l" r="r" t="t"/>
                <a:pathLst>
                  <a:path extrusionOk="0" h="16510" w="9525">
                    <a:moveTo>
                      <a:pt x="9144" y="16001"/>
                    </a:moveTo>
                    <a:lnTo>
                      <a:pt x="6096" y="10667"/>
                    </a:lnTo>
                    <a:lnTo>
                      <a:pt x="3048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67" name="Google Shape;4567;p78"/>
          <p:cNvGrpSpPr/>
          <p:nvPr/>
        </p:nvGrpSpPr>
        <p:grpSpPr>
          <a:xfrm>
            <a:off x="6523302" y="1705608"/>
            <a:ext cx="433082" cy="167685"/>
            <a:chOff x="7375372" y="3044164"/>
            <a:chExt cx="349909" cy="189026"/>
          </a:xfrm>
        </p:grpSpPr>
        <p:sp>
          <p:nvSpPr>
            <p:cNvPr id="4568" name="Google Shape;4568;p78"/>
            <p:cNvSpPr/>
            <p:nvPr/>
          </p:nvSpPr>
          <p:spPr>
            <a:xfrm>
              <a:off x="7413497" y="3095243"/>
              <a:ext cx="311784" cy="40639"/>
            </a:xfrm>
            <a:custGeom>
              <a:rect b="b" l="l" r="r" t="t"/>
              <a:pathLst>
                <a:path extrusionOk="0" h="40639" w="311784">
                  <a:moveTo>
                    <a:pt x="311657" y="0"/>
                  </a:moveTo>
                  <a:lnTo>
                    <a:pt x="299204" y="1905"/>
                  </a:lnTo>
                  <a:lnTo>
                    <a:pt x="286892" y="3238"/>
                  </a:lnTo>
                  <a:lnTo>
                    <a:pt x="274581" y="4286"/>
                  </a:lnTo>
                  <a:lnTo>
                    <a:pt x="262127" y="5334"/>
                  </a:lnTo>
                  <a:lnTo>
                    <a:pt x="238017" y="7453"/>
                  </a:lnTo>
                  <a:lnTo>
                    <a:pt x="213836" y="10287"/>
                  </a:lnTo>
                  <a:lnTo>
                    <a:pt x="189797" y="13692"/>
                  </a:lnTo>
                  <a:lnTo>
                    <a:pt x="166115" y="17526"/>
                  </a:lnTo>
                  <a:lnTo>
                    <a:pt x="138803" y="21502"/>
                  </a:lnTo>
                  <a:lnTo>
                    <a:pt x="84462" y="28884"/>
                  </a:lnTo>
                  <a:lnTo>
                    <a:pt x="44696" y="33004"/>
                  </a:lnTo>
                  <a:lnTo>
                    <a:pt x="7619" y="34290"/>
                  </a:lnTo>
                  <a:lnTo>
                    <a:pt x="0" y="34290"/>
                  </a:lnTo>
                  <a:lnTo>
                    <a:pt x="5333" y="34290"/>
                  </a:lnTo>
                  <a:lnTo>
                    <a:pt x="3047" y="37338"/>
                  </a:lnTo>
                  <a:lnTo>
                    <a:pt x="7619" y="39624"/>
                  </a:lnTo>
                  <a:lnTo>
                    <a:pt x="9905" y="39624"/>
                  </a:lnTo>
                  <a:lnTo>
                    <a:pt x="15239" y="403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69" name="Google Shape;4569;p7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375372" y="3044164"/>
              <a:ext cx="137210" cy="189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4" name="Google Shape;4574;p79"/>
          <p:cNvGrpSpPr/>
          <p:nvPr/>
        </p:nvGrpSpPr>
        <p:grpSpPr>
          <a:xfrm>
            <a:off x="2038014" y="383454"/>
            <a:ext cx="5486830" cy="1214708"/>
            <a:chOff x="4328420" y="1990153"/>
            <a:chExt cx="3917206" cy="998855"/>
          </a:xfrm>
        </p:grpSpPr>
        <p:grpSp>
          <p:nvGrpSpPr>
            <p:cNvPr id="4575" name="Google Shape;4575;p79"/>
            <p:cNvGrpSpPr/>
            <p:nvPr/>
          </p:nvGrpSpPr>
          <p:grpSpPr>
            <a:xfrm>
              <a:off x="4328420" y="2304288"/>
              <a:ext cx="428770" cy="224053"/>
              <a:chOff x="4328420" y="2304288"/>
              <a:chExt cx="428770" cy="224053"/>
            </a:xfrm>
          </p:grpSpPr>
          <p:pic>
            <p:nvPicPr>
              <p:cNvPr id="4576" name="Google Shape;4576;p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28420" y="2305858"/>
                <a:ext cx="172893" cy="2224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7" name="Google Shape;4577;p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22444" y="2352554"/>
                <a:ext cx="234746" cy="1582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8" name="Google Shape;4578;p79"/>
              <p:cNvSpPr/>
              <p:nvPr/>
            </p:nvSpPr>
            <p:spPr>
              <a:xfrm>
                <a:off x="4722875" y="23042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9" name="Google Shape;4579;p79"/>
            <p:cNvGrpSpPr/>
            <p:nvPr/>
          </p:nvGrpSpPr>
          <p:grpSpPr>
            <a:xfrm>
              <a:off x="4803575" y="2320264"/>
              <a:ext cx="256130" cy="158439"/>
              <a:chOff x="4803575" y="2320264"/>
              <a:chExt cx="256130" cy="158439"/>
            </a:xfrm>
          </p:grpSpPr>
          <p:pic>
            <p:nvPicPr>
              <p:cNvPr id="4580" name="Google Shape;4580;p7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03575" y="2320264"/>
                <a:ext cx="89252" cy="158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1" name="Google Shape;4581;p7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14684" y="2324836"/>
                <a:ext cx="145021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82" name="Google Shape;4582;p79"/>
            <p:cNvGrpSpPr/>
            <p:nvPr/>
          </p:nvGrpSpPr>
          <p:grpSpPr>
            <a:xfrm>
              <a:off x="6081496" y="2621254"/>
              <a:ext cx="396445" cy="185216"/>
              <a:chOff x="6081496" y="2621254"/>
              <a:chExt cx="396445" cy="185216"/>
            </a:xfrm>
          </p:grpSpPr>
          <p:pic>
            <p:nvPicPr>
              <p:cNvPr id="4583" name="Google Shape;4583;p7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081496" y="2621254"/>
                <a:ext cx="131876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4" name="Google Shape;4584;p7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44564" y="2631160"/>
                <a:ext cx="233377" cy="1753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85" name="Google Shape;4585;p7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25108" y="2289784"/>
              <a:ext cx="439724" cy="166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6" name="Google Shape;4586;p7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50354" y="2269972"/>
              <a:ext cx="123494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87" name="Google Shape;4587;p79"/>
            <p:cNvGrpSpPr/>
            <p:nvPr/>
          </p:nvGrpSpPr>
          <p:grpSpPr>
            <a:xfrm>
              <a:off x="7062346" y="2221991"/>
              <a:ext cx="302885" cy="239394"/>
              <a:chOff x="7062346" y="2221991"/>
              <a:chExt cx="302885" cy="239394"/>
            </a:xfrm>
          </p:grpSpPr>
          <p:sp>
            <p:nvSpPr>
              <p:cNvPr id="4588" name="Google Shape;4588;p79"/>
              <p:cNvSpPr/>
              <p:nvPr/>
            </p:nvSpPr>
            <p:spPr>
              <a:xfrm>
                <a:off x="7062346" y="2221991"/>
                <a:ext cx="104775" cy="239394"/>
              </a:xfrm>
              <a:custGeom>
                <a:rect b="b" l="l" r="r" t="t"/>
                <a:pathLst>
                  <a:path extrusionOk="0" h="239394" w="104775">
                    <a:moveTo>
                      <a:pt x="49399" y="0"/>
                    </a:moveTo>
                    <a:lnTo>
                      <a:pt x="18919" y="30480"/>
                    </a:lnTo>
                    <a:lnTo>
                      <a:pt x="5774" y="74580"/>
                    </a:lnTo>
                    <a:lnTo>
                      <a:pt x="631" y="120396"/>
                    </a:lnTo>
                    <a:lnTo>
                      <a:pt x="0" y="139112"/>
                    </a:lnTo>
                    <a:lnTo>
                      <a:pt x="726" y="157543"/>
                    </a:lnTo>
                    <a:lnTo>
                      <a:pt x="15716" y="208478"/>
                    </a:lnTo>
                    <a:lnTo>
                      <a:pt x="53971" y="236982"/>
                    </a:lnTo>
                    <a:lnTo>
                      <a:pt x="73973" y="239268"/>
                    </a:lnTo>
                    <a:lnTo>
                      <a:pt x="84189" y="238053"/>
                    </a:lnTo>
                    <a:lnTo>
                      <a:pt x="92833" y="234696"/>
                    </a:lnTo>
                    <a:lnTo>
                      <a:pt x="99691" y="228600"/>
                    </a:lnTo>
                    <a:lnTo>
                      <a:pt x="101977" y="226314"/>
                    </a:lnTo>
                    <a:lnTo>
                      <a:pt x="104263" y="2202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89" name="Google Shape;4589;p7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86777" y="2239492"/>
                <a:ext cx="178454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90" name="Google Shape;4590;p7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56620" y="2198344"/>
              <a:ext cx="148164" cy="158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1" name="Google Shape;4591;p79"/>
            <p:cNvSpPr/>
            <p:nvPr/>
          </p:nvSpPr>
          <p:spPr>
            <a:xfrm>
              <a:off x="7668006" y="2125979"/>
              <a:ext cx="87629" cy="238125"/>
            </a:xfrm>
            <a:custGeom>
              <a:rect b="b" l="l" r="r" t="t"/>
              <a:pathLst>
                <a:path extrusionOk="0" h="238125" w="87629">
                  <a:moveTo>
                    <a:pt x="0" y="0"/>
                  </a:moveTo>
                  <a:lnTo>
                    <a:pt x="46029" y="18085"/>
                  </a:lnTo>
                  <a:lnTo>
                    <a:pt x="72390" y="46481"/>
                  </a:lnTo>
                  <a:lnTo>
                    <a:pt x="86534" y="86879"/>
                  </a:lnTo>
                  <a:lnTo>
                    <a:pt x="87630" y="101346"/>
                  </a:lnTo>
                  <a:lnTo>
                    <a:pt x="86987" y="117979"/>
                  </a:lnTo>
                  <a:lnTo>
                    <a:pt x="73914" y="164592"/>
                  </a:lnTo>
                  <a:lnTo>
                    <a:pt x="56554" y="201025"/>
                  </a:lnTo>
                  <a:lnTo>
                    <a:pt x="31242" y="233172"/>
                  </a:lnTo>
                  <a:lnTo>
                    <a:pt x="24384" y="237744"/>
                  </a:lnTo>
                  <a:lnTo>
                    <a:pt x="19050" y="237744"/>
                  </a:lnTo>
                  <a:lnTo>
                    <a:pt x="10668" y="23774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79"/>
            <p:cNvSpPr/>
            <p:nvPr/>
          </p:nvSpPr>
          <p:spPr>
            <a:xfrm>
              <a:off x="5717678" y="1990153"/>
              <a:ext cx="2178684" cy="998855"/>
            </a:xfrm>
            <a:custGeom>
              <a:rect b="b" l="l" r="r" t="t"/>
              <a:pathLst>
                <a:path extrusionOk="0" h="998855" w="2178684">
                  <a:moveTo>
                    <a:pt x="112383" y="858964"/>
                  </a:moveTo>
                  <a:lnTo>
                    <a:pt x="80379" y="830008"/>
                  </a:lnTo>
                  <a:lnTo>
                    <a:pt x="60757" y="768953"/>
                  </a:lnTo>
                  <a:lnTo>
                    <a:pt x="49137" y="705040"/>
                  </a:lnTo>
                  <a:lnTo>
                    <a:pt x="41659" y="655058"/>
                  </a:lnTo>
                  <a:lnTo>
                    <a:pt x="35040" y="604647"/>
                  </a:lnTo>
                  <a:lnTo>
                    <a:pt x="28991" y="553950"/>
                  </a:lnTo>
                  <a:lnTo>
                    <a:pt x="23229" y="503110"/>
                  </a:lnTo>
                  <a:lnTo>
                    <a:pt x="18799" y="465963"/>
                  </a:lnTo>
                  <a:lnTo>
                    <a:pt x="10798" y="391668"/>
                  </a:lnTo>
                  <a:lnTo>
                    <a:pt x="5083" y="327779"/>
                  </a:lnTo>
                  <a:lnTo>
                    <a:pt x="1654" y="274581"/>
                  </a:lnTo>
                  <a:lnTo>
                    <a:pt x="0" y="230374"/>
                  </a:lnTo>
                  <a:lnTo>
                    <a:pt x="273" y="213264"/>
                  </a:lnTo>
                  <a:lnTo>
                    <a:pt x="6655" y="169556"/>
                  </a:lnTo>
                  <a:lnTo>
                    <a:pt x="25515" y="132016"/>
                  </a:lnTo>
                  <a:lnTo>
                    <a:pt x="67472" y="128908"/>
                  </a:lnTo>
                  <a:lnTo>
                    <a:pt x="138243" y="127075"/>
                  </a:lnTo>
                  <a:lnTo>
                    <a:pt x="173343" y="125158"/>
                  </a:lnTo>
                  <a:lnTo>
                    <a:pt x="204192" y="122658"/>
                  </a:lnTo>
                  <a:lnTo>
                    <a:pt x="234969" y="120586"/>
                  </a:lnTo>
                  <a:lnTo>
                    <a:pt x="265604" y="118514"/>
                  </a:lnTo>
                  <a:lnTo>
                    <a:pt x="296025" y="116014"/>
                  </a:lnTo>
                  <a:lnTo>
                    <a:pt x="333732" y="112597"/>
                  </a:lnTo>
                  <a:lnTo>
                    <a:pt x="371367" y="109251"/>
                  </a:lnTo>
                  <a:lnTo>
                    <a:pt x="408860" y="106048"/>
                  </a:lnTo>
                  <a:lnTo>
                    <a:pt x="446139" y="103060"/>
                  </a:lnTo>
                  <a:lnTo>
                    <a:pt x="488430" y="99631"/>
                  </a:lnTo>
                  <a:lnTo>
                    <a:pt x="530721" y="96202"/>
                  </a:lnTo>
                  <a:lnTo>
                    <a:pt x="573012" y="92773"/>
                  </a:lnTo>
                  <a:lnTo>
                    <a:pt x="615303" y="89344"/>
                  </a:lnTo>
                  <a:lnTo>
                    <a:pt x="659868" y="85891"/>
                  </a:lnTo>
                  <a:lnTo>
                    <a:pt x="704361" y="82296"/>
                  </a:lnTo>
                  <a:lnTo>
                    <a:pt x="748712" y="78414"/>
                  </a:lnTo>
                  <a:lnTo>
                    <a:pt x="792849" y="74104"/>
                  </a:lnTo>
                  <a:lnTo>
                    <a:pt x="840486" y="69083"/>
                  </a:lnTo>
                  <a:lnTo>
                    <a:pt x="888056" y="63889"/>
                  </a:lnTo>
                  <a:lnTo>
                    <a:pt x="935587" y="58629"/>
                  </a:lnTo>
                  <a:lnTo>
                    <a:pt x="983104" y="53408"/>
                  </a:lnTo>
                  <a:lnTo>
                    <a:pt x="1030635" y="48334"/>
                  </a:lnTo>
                  <a:lnTo>
                    <a:pt x="1078205" y="43513"/>
                  </a:lnTo>
                  <a:lnTo>
                    <a:pt x="1125843" y="39052"/>
                  </a:lnTo>
                  <a:lnTo>
                    <a:pt x="1173277" y="34635"/>
                  </a:lnTo>
                  <a:lnTo>
                    <a:pt x="1220712" y="30575"/>
                  </a:lnTo>
                  <a:lnTo>
                    <a:pt x="1268146" y="26943"/>
                  </a:lnTo>
                  <a:lnTo>
                    <a:pt x="1315581" y="23812"/>
                  </a:lnTo>
                  <a:lnTo>
                    <a:pt x="1360717" y="21109"/>
                  </a:lnTo>
                  <a:lnTo>
                    <a:pt x="1405782" y="18764"/>
                  </a:lnTo>
                  <a:lnTo>
                    <a:pt x="1450705" y="16847"/>
                  </a:lnTo>
                  <a:lnTo>
                    <a:pt x="1495413" y="15430"/>
                  </a:lnTo>
                  <a:lnTo>
                    <a:pt x="1537692" y="13835"/>
                  </a:lnTo>
                  <a:lnTo>
                    <a:pt x="1579899" y="12382"/>
                  </a:lnTo>
                  <a:lnTo>
                    <a:pt x="1621964" y="10929"/>
                  </a:lnTo>
                  <a:lnTo>
                    <a:pt x="1663815" y="9334"/>
                  </a:lnTo>
                  <a:lnTo>
                    <a:pt x="1703701" y="8191"/>
                  </a:lnTo>
                  <a:lnTo>
                    <a:pt x="1743444" y="7048"/>
                  </a:lnTo>
                  <a:lnTo>
                    <a:pt x="1783187" y="5905"/>
                  </a:lnTo>
                  <a:lnTo>
                    <a:pt x="1823073" y="4762"/>
                  </a:lnTo>
                  <a:lnTo>
                    <a:pt x="1857363" y="4202"/>
                  </a:lnTo>
                  <a:lnTo>
                    <a:pt x="1891653" y="3714"/>
                  </a:lnTo>
                  <a:lnTo>
                    <a:pt x="1925943" y="3369"/>
                  </a:lnTo>
                  <a:lnTo>
                    <a:pt x="1960233" y="3238"/>
                  </a:lnTo>
                  <a:lnTo>
                    <a:pt x="1988355" y="2786"/>
                  </a:lnTo>
                  <a:lnTo>
                    <a:pt x="2016621" y="2476"/>
                  </a:lnTo>
                  <a:lnTo>
                    <a:pt x="2044886" y="2166"/>
                  </a:lnTo>
                  <a:lnTo>
                    <a:pt x="2073009" y="1714"/>
                  </a:lnTo>
                  <a:lnTo>
                    <a:pt x="2090606" y="1595"/>
                  </a:lnTo>
                  <a:lnTo>
                    <a:pt x="2108061" y="1333"/>
                  </a:lnTo>
                  <a:lnTo>
                    <a:pt x="2125515" y="1071"/>
                  </a:lnTo>
                  <a:lnTo>
                    <a:pt x="2143113" y="952"/>
                  </a:lnTo>
                  <a:lnTo>
                    <a:pt x="2149018" y="547"/>
                  </a:lnTo>
                  <a:lnTo>
                    <a:pt x="2157781" y="0"/>
                  </a:lnTo>
                  <a:lnTo>
                    <a:pt x="2166258" y="309"/>
                  </a:lnTo>
                  <a:lnTo>
                    <a:pt x="2171307" y="2476"/>
                  </a:lnTo>
                  <a:lnTo>
                    <a:pt x="2174355" y="7048"/>
                  </a:lnTo>
                  <a:lnTo>
                    <a:pt x="2174355" y="16954"/>
                  </a:lnTo>
                  <a:lnTo>
                    <a:pt x="2175117" y="22288"/>
                  </a:lnTo>
                  <a:lnTo>
                    <a:pt x="2177629" y="45398"/>
                  </a:lnTo>
                  <a:lnTo>
                    <a:pt x="2178641" y="68865"/>
                  </a:lnTo>
                  <a:lnTo>
                    <a:pt x="2178653" y="92475"/>
                  </a:lnTo>
                  <a:lnTo>
                    <a:pt x="2178165" y="116014"/>
                  </a:lnTo>
                  <a:lnTo>
                    <a:pt x="2177796" y="138874"/>
                  </a:lnTo>
                  <a:lnTo>
                    <a:pt x="2176926" y="161734"/>
                  </a:lnTo>
                  <a:lnTo>
                    <a:pt x="2175914" y="184594"/>
                  </a:lnTo>
                  <a:lnTo>
                    <a:pt x="2175117" y="207454"/>
                  </a:lnTo>
                  <a:lnTo>
                    <a:pt x="2174795" y="231457"/>
                  </a:lnTo>
                  <a:lnTo>
                    <a:pt x="2174831" y="255460"/>
                  </a:lnTo>
                  <a:lnTo>
                    <a:pt x="2175009" y="279463"/>
                  </a:lnTo>
                  <a:lnTo>
                    <a:pt x="2175117" y="303466"/>
                  </a:lnTo>
                  <a:lnTo>
                    <a:pt x="2175319" y="328171"/>
                  </a:lnTo>
                  <a:lnTo>
                    <a:pt x="2175593" y="353091"/>
                  </a:lnTo>
                  <a:lnTo>
                    <a:pt x="2175438" y="378154"/>
                  </a:lnTo>
                  <a:lnTo>
                    <a:pt x="2171854" y="430256"/>
                  </a:lnTo>
                  <a:lnTo>
                    <a:pt x="2163425" y="484191"/>
                  </a:lnTo>
                  <a:lnTo>
                    <a:pt x="2153531" y="535305"/>
                  </a:lnTo>
                  <a:lnTo>
                    <a:pt x="2143029" y="584454"/>
                  </a:lnTo>
                  <a:lnTo>
                    <a:pt x="2137779" y="609028"/>
                  </a:lnTo>
                  <a:lnTo>
                    <a:pt x="2128135" y="662820"/>
                  </a:lnTo>
                  <a:lnTo>
                    <a:pt x="2123777" y="704183"/>
                  </a:lnTo>
                  <a:lnTo>
                    <a:pt x="2122491" y="733782"/>
                  </a:lnTo>
                  <a:lnTo>
                    <a:pt x="2122158" y="740854"/>
                  </a:lnTo>
                  <a:lnTo>
                    <a:pt x="2107299" y="769048"/>
                  </a:lnTo>
                  <a:lnTo>
                    <a:pt x="2101203" y="772858"/>
                  </a:lnTo>
                  <a:lnTo>
                    <a:pt x="2093583" y="774382"/>
                  </a:lnTo>
                  <a:lnTo>
                    <a:pt x="2085963" y="775906"/>
                  </a:lnTo>
                  <a:lnTo>
                    <a:pt x="2076128" y="776811"/>
                  </a:lnTo>
                  <a:lnTo>
                    <a:pt x="2066151" y="777430"/>
                  </a:lnTo>
                  <a:lnTo>
                    <a:pt x="2056173" y="778049"/>
                  </a:lnTo>
                  <a:lnTo>
                    <a:pt x="2046339" y="778954"/>
                  </a:lnTo>
                  <a:lnTo>
                    <a:pt x="2026467" y="781609"/>
                  </a:lnTo>
                  <a:lnTo>
                    <a:pt x="2006810" y="784764"/>
                  </a:lnTo>
                  <a:lnTo>
                    <a:pt x="1987296" y="788062"/>
                  </a:lnTo>
                  <a:lnTo>
                    <a:pt x="1967853" y="791146"/>
                  </a:lnTo>
                  <a:lnTo>
                    <a:pt x="1938146" y="796409"/>
                  </a:lnTo>
                  <a:lnTo>
                    <a:pt x="1908512" y="801814"/>
                  </a:lnTo>
                  <a:lnTo>
                    <a:pt x="1879020" y="807219"/>
                  </a:lnTo>
                  <a:lnTo>
                    <a:pt x="1849743" y="812482"/>
                  </a:lnTo>
                  <a:lnTo>
                    <a:pt x="1814441" y="819209"/>
                  </a:lnTo>
                  <a:lnTo>
                    <a:pt x="1779353" y="825722"/>
                  </a:lnTo>
                  <a:lnTo>
                    <a:pt x="1744408" y="832092"/>
                  </a:lnTo>
                  <a:lnTo>
                    <a:pt x="1709535" y="838390"/>
                  </a:lnTo>
                  <a:lnTo>
                    <a:pt x="1660398" y="847415"/>
                  </a:lnTo>
                  <a:lnTo>
                    <a:pt x="1611332" y="856297"/>
                  </a:lnTo>
                  <a:lnTo>
                    <a:pt x="1562409" y="865179"/>
                  </a:lnTo>
                  <a:lnTo>
                    <a:pt x="1513701" y="874204"/>
                  </a:lnTo>
                  <a:lnTo>
                    <a:pt x="1468112" y="882074"/>
                  </a:lnTo>
                  <a:lnTo>
                    <a:pt x="1422737" y="889730"/>
                  </a:lnTo>
                  <a:lnTo>
                    <a:pt x="1377505" y="897243"/>
                  </a:lnTo>
                  <a:lnTo>
                    <a:pt x="1332345" y="904684"/>
                  </a:lnTo>
                  <a:lnTo>
                    <a:pt x="1285029" y="912530"/>
                  </a:lnTo>
                  <a:lnTo>
                    <a:pt x="1237857" y="920019"/>
                  </a:lnTo>
                  <a:lnTo>
                    <a:pt x="1190684" y="927080"/>
                  </a:lnTo>
                  <a:lnTo>
                    <a:pt x="1143369" y="933640"/>
                  </a:lnTo>
                  <a:lnTo>
                    <a:pt x="1098661" y="939319"/>
                  </a:lnTo>
                  <a:lnTo>
                    <a:pt x="1053738" y="944784"/>
                  </a:lnTo>
                  <a:lnTo>
                    <a:pt x="1008673" y="949821"/>
                  </a:lnTo>
                  <a:lnTo>
                    <a:pt x="963537" y="954214"/>
                  </a:lnTo>
                  <a:lnTo>
                    <a:pt x="920793" y="958060"/>
                  </a:lnTo>
                  <a:lnTo>
                    <a:pt x="878193" y="961548"/>
                  </a:lnTo>
                  <a:lnTo>
                    <a:pt x="835592" y="964608"/>
                  </a:lnTo>
                  <a:lnTo>
                    <a:pt x="792849" y="967168"/>
                  </a:lnTo>
                  <a:lnTo>
                    <a:pt x="752153" y="969895"/>
                  </a:lnTo>
                  <a:lnTo>
                    <a:pt x="711315" y="972407"/>
                  </a:lnTo>
                  <a:lnTo>
                    <a:pt x="670476" y="974776"/>
                  </a:lnTo>
                  <a:lnTo>
                    <a:pt x="629781" y="977074"/>
                  </a:lnTo>
                  <a:lnTo>
                    <a:pt x="582227" y="979932"/>
                  </a:lnTo>
                  <a:lnTo>
                    <a:pt x="534531" y="982789"/>
                  </a:lnTo>
                  <a:lnTo>
                    <a:pt x="486834" y="985647"/>
                  </a:lnTo>
                  <a:lnTo>
                    <a:pt x="439281" y="988504"/>
                  </a:lnTo>
                  <a:lnTo>
                    <a:pt x="400871" y="990421"/>
                  </a:lnTo>
                  <a:lnTo>
                    <a:pt x="362319" y="991838"/>
                  </a:lnTo>
                  <a:lnTo>
                    <a:pt x="323766" y="993112"/>
                  </a:lnTo>
                  <a:lnTo>
                    <a:pt x="285357" y="994600"/>
                  </a:lnTo>
                  <a:lnTo>
                    <a:pt x="261354" y="995291"/>
                  </a:lnTo>
                  <a:lnTo>
                    <a:pt x="237351" y="996124"/>
                  </a:lnTo>
                  <a:lnTo>
                    <a:pt x="213348" y="996957"/>
                  </a:lnTo>
                  <a:lnTo>
                    <a:pt x="189345" y="997648"/>
                  </a:lnTo>
                  <a:lnTo>
                    <a:pt x="171271" y="997958"/>
                  </a:lnTo>
                  <a:lnTo>
                    <a:pt x="152769" y="998410"/>
                  </a:lnTo>
                  <a:lnTo>
                    <a:pt x="108573" y="996124"/>
                  </a:lnTo>
                  <a:lnTo>
                    <a:pt x="88761" y="969454"/>
                  </a:lnTo>
                  <a:lnTo>
                    <a:pt x="88761" y="961834"/>
                  </a:lnTo>
                  <a:lnTo>
                    <a:pt x="86475" y="953452"/>
                  </a:lnTo>
                  <a:lnTo>
                    <a:pt x="83831" y="941701"/>
                  </a:lnTo>
                  <a:lnTo>
                    <a:pt x="80760" y="930306"/>
                  </a:lnTo>
                  <a:lnTo>
                    <a:pt x="77688" y="919055"/>
                  </a:lnTo>
                  <a:lnTo>
                    <a:pt x="75045" y="907732"/>
                  </a:lnTo>
                  <a:lnTo>
                    <a:pt x="71616" y="888289"/>
                  </a:lnTo>
                  <a:lnTo>
                    <a:pt x="69330" y="868775"/>
                  </a:lnTo>
                  <a:lnTo>
                    <a:pt x="68187" y="849118"/>
                  </a:lnTo>
                  <a:lnTo>
                    <a:pt x="68187" y="829246"/>
                  </a:lnTo>
                  <a:lnTo>
                    <a:pt x="69353" y="808803"/>
                  </a:lnTo>
                  <a:lnTo>
                    <a:pt x="71235" y="788574"/>
                  </a:lnTo>
                  <a:lnTo>
                    <a:pt x="73116" y="768488"/>
                  </a:lnTo>
                  <a:lnTo>
                    <a:pt x="74283" y="7484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3" name="Google Shape;4593;p7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20024" y="2321026"/>
              <a:ext cx="225602" cy="1448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4" name="Google Shape;4594;p79"/>
          <p:cNvGrpSpPr/>
          <p:nvPr/>
        </p:nvGrpSpPr>
        <p:grpSpPr>
          <a:xfrm>
            <a:off x="4121403" y="1684897"/>
            <a:ext cx="3583870" cy="713903"/>
            <a:chOff x="5593842" y="3051047"/>
            <a:chExt cx="2684145" cy="781075"/>
          </a:xfrm>
        </p:grpSpPr>
        <p:grpSp>
          <p:nvGrpSpPr>
            <p:cNvPr id="4595" name="Google Shape;4595;p79"/>
            <p:cNvGrpSpPr/>
            <p:nvPr/>
          </p:nvGrpSpPr>
          <p:grpSpPr>
            <a:xfrm>
              <a:off x="5937478" y="3656812"/>
              <a:ext cx="294944" cy="175310"/>
              <a:chOff x="5937478" y="3656812"/>
              <a:chExt cx="294944" cy="175310"/>
            </a:xfrm>
          </p:grpSpPr>
          <p:pic>
            <p:nvPicPr>
              <p:cNvPr id="4596" name="Google Shape;4596;p7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37478" y="3656812"/>
                <a:ext cx="141020" cy="1410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7" name="Google Shape;4597;p7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100546" y="3673576"/>
                <a:ext cx="131876" cy="1585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98" name="Google Shape;4598;p7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82759" y="3666528"/>
              <a:ext cx="96300" cy="937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99" name="Google Shape;4599;p79"/>
            <p:cNvGrpSpPr/>
            <p:nvPr/>
          </p:nvGrpSpPr>
          <p:grpSpPr>
            <a:xfrm>
              <a:off x="5593842" y="3359658"/>
              <a:ext cx="68961" cy="66039"/>
              <a:chOff x="5593842" y="3359658"/>
              <a:chExt cx="68961" cy="66039"/>
            </a:xfrm>
          </p:grpSpPr>
          <p:sp>
            <p:nvSpPr>
              <p:cNvPr id="4600" name="Google Shape;4600;p79"/>
              <p:cNvSpPr/>
              <p:nvPr/>
            </p:nvSpPr>
            <p:spPr>
              <a:xfrm>
                <a:off x="5593842" y="3359658"/>
                <a:ext cx="44450" cy="6350"/>
              </a:xfrm>
              <a:custGeom>
                <a:rect b="b" l="l" r="r" t="t"/>
                <a:pathLst>
                  <a:path extrusionOk="0" h="6350" w="44450">
                    <a:moveTo>
                      <a:pt x="0" y="6096"/>
                    </a:moveTo>
                    <a:lnTo>
                      <a:pt x="9679" y="5262"/>
                    </a:lnTo>
                    <a:lnTo>
                      <a:pt x="18573" y="4000"/>
                    </a:lnTo>
                    <a:lnTo>
                      <a:pt x="27324" y="2452"/>
                    </a:lnTo>
                    <a:lnTo>
                      <a:pt x="36576" y="762"/>
                    </a:lnTo>
                    <a:lnTo>
                      <a:pt x="41148" y="0"/>
                    </a:lnTo>
                    <a:lnTo>
                      <a:pt x="41910" y="0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79"/>
              <p:cNvSpPr/>
              <p:nvPr/>
            </p:nvSpPr>
            <p:spPr>
              <a:xfrm>
                <a:off x="5607558" y="3416808"/>
                <a:ext cx="55245" cy="8889"/>
              </a:xfrm>
              <a:custGeom>
                <a:rect b="b" l="l" r="r" t="t"/>
                <a:pathLst>
                  <a:path extrusionOk="0" h="8889" w="55245">
                    <a:moveTo>
                      <a:pt x="0" y="8382"/>
                    </a:moveTo>
                    <a:lnTo>
                      <a:pt x="14894" y="8786"/>
                    </a:lnTo>
                    <a:lnTo>
                      <a:pt x="27717" y="7620"/>
                    </a:lnTo>
                    <a:lnTo>
                      <a:pt x="40397" y="4738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02" name="Google Shape;4602;p7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85484" y="3325342"/>
              <a:ext cx="432104" cy="173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3" name="Google Shape;4603;p79"/>
            <p:cNvGrpSpPr/>
            <p:nvPr/>
          </p:nvGrpSpPr>
          <p:grpSpPr>
            <a:xfrm>
              <a:off x="6752056" y="3189706"/>
              <a:ext cx="452166" cy="307898"/>
              <a:chOff x="6752056" y="3189706"/>
              <a:chExt cx="452166" cy="307898"/>
            </a:xfrm>
          </p:grpSpPr>
          <p:pic>
            <p:nvPicPr>
              <p:cNvPr id="4604" name="Google Shape;4604;p7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52056" y="3293695"/>
                <a:ext cx="125780" cy="203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5" name="Google Shape;4605;p7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07623" y="3189706"/>
                <a:ext cx="296599" cy="265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06" name="Google Shape;4606;p7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15174" y="3245332"/>
              <a:ext cx="90728" cy="1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7" name="Google Shape;4607;p7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566111" y="3204184"/>
              <a:ext cx="12782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8" name="Google Shape;4608;p7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15046" y="3175323"/>
              <a:ext cx="107492" cy="195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9" name="Google Shape;4609;p79"/>
            <p:cNvGrpSpPr/>
            <p:nvPr/>
          </p:nvGrpSpPr>
          <p:grpSpPr>
            <a:xfrm>
              <a:off x="7969732" y="3051047"/>
              <a:ext cx="308255" cy="268428"/>
              <a:chOff x="7969732" y="3051047"/>
              <a:chExt cx="308255" cy="268428"/>
            </a:xfrm>
          </p:grpSpPr>
          <p:pic>
            <p:nvPicPr>
              <p:cNvPr id="4610" name="Google Shape;4610;p79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969732" y="3104362"/>
                <a:ext cx="212553" cy="2151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1" name="Google Shape;4611;p79"/>
              <p:cNvSpPr/>
              <p:nvPr/>
            </p:nvSpPr>
            <p:spPr>
              <a:xfrm>
                <a:off x="8177022" y="3051047"/>
                <a:ext cx="100965" cy="251460"/>
              </a:xfrm>
              <a:custGeom>
                <a:rect b="b" l="l" r="r" t="t"/>
                <a:pathLst>
                  <a:path extrusionOk="0" h="251460" w="100965">
                    <a:moveTo>
                      <a:pt x="18287" y="0"/>
                    </a:moveTo>
                    <a:lnTo>
                      <a:pt x="54078" y="32468"/>
                    </a:lnTo>
                    <a:lnTo>
                      <a:pt x="81914" y="67913"/>
                    </a:lnTo>
                    <a:lnTo>
                      <a:pt x="97571" y="105429"/>
                    </a:lnTo>
                    <a:lnTo>
                      <a:pt x="100595" y="131123"/>
                    </a:lnTo>
                    <a:lnTo>
                      <a:pt x="99821" y="143255"/>
                    </a:lnTo>
                    <a:lnTo>
                      <a:pt x="82784" y="184618"/>
                    </a:lnTo>
                    <a:lnTo>
                      <a:pt x="45529" y="225171"/>
                    </a:lnTo>
                    <a:lnTo>
                      <a:pt x="11429" y="246888"/>
                    </a:lnTo>
                    <a:lnTo>
                      <a:pt x="7619" y="248411"/>
                    </a:lnTo>
                    <a:lnTo>
                      <a:pt x="3809" y="249936"/>
                    </a:lnTo>
                    <a:lnTo>
                      <a:pt x="0" y="2514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12" name="Google Shape;4612;p79"/>
            <p:cNvSpPr/>
            <p:nvPr/>
          </p:nvSpPr>
          <p:spPr>
            <a:xfrm>
              <a:off x="6809231" y="3525011"/>
              <a:ext cx="382270" cy="67945"/>
            </a:xfrm>
            <a:custGeom>
              <a:rect b="b" l="l" r="r" t="t"/>
              <a:pathLst>
                <a:path extrusionOk="0" h="67945" w="382270">
                  <a:moveTo>
                    <a:pt x="0" y="64770"/>
                  </a:moveTo>
                  <a:lnTo>
                    <a:pt x="6310" y="66734"/>
                  </a:lnTo>
                  <a:lnTo>
                    <a:pt x="12763" y="67341"/>
                  </a:lnTo>
                  <a:lnTo>
                    <a:pt x="19502" y="67234"/>
                  </a:lnTo>
                  <a:lnTo>
                    <a:pt x="26670" y="67056"/>
                  </a:lnTo>
                  <a:lnTo>
                    <a:pt x="39802" y="66782"/>
                  </a:lnTo>
                  <a:lnTo>
                    <a:pt x="78486" y="63246"/>
                  </a:lnTo>
                  <a:lnTo>
                    <a:pt x="123813" y="56495"/>
                  </a:lnTo>
                  <a:lnTo>
                    <a:pt x="138684" y="54102"/>
                  </a:lnTo>
                  <a:lnTo>
                    <a:pt x="152280" y="52375"/>
                  </a:lnTo>
                  <a:lnTo>
                    <a:pt x="165735" y="50577"/>
                  </a:lnTo>
                  <a:lnTo>
                    <a:pt x="179189" y="48637"/>
                  </a:lnTo>
                  <a:lnTo>
                    <a:pt x="192786" y="46482"/>
                  </a:lnTo>
                  <a:lnTo>
                    <a:pt x="212217" y="43481"/>
                  </a:lnTo>
                  <a:lnTo>
                    <a:pt x="251079" y="36623"/>
                  </a:lnTo>
                  <a:lnTo>
                    <a:pt x="298418" y="26574"/>
                  </a:lnTo>
                  <a:lnTo>
                    <a:pt x="326898" y="19812"/>
                  </a:lnTo>
                  <a:lnTo>
                    <a:pt x="334518" y="18288"/>
                  </a:lnTo>
                  <a:lnTo>
                    <a:pt x="342138" y="16002"/>
                  </a:lnTo>
                  <a:lnTo>
                    <a:pt x="349758" y="13716"/>
                  </a:lnTo>
                  <a:lnTo>
                    <a:pt x="356616" y="11430"/>
                  </a:lnTo>
                  <a:lnTo>
                    <a:pt x="362712" y="9906"/>
                  </a:lnTo>
                  <a:lnTo>
                    <a:pt x="368808" y="8382"/>
                  </a:lnTo>
                  <a:lnTo>
                    <a:pt x="373380" y="7620"/>
                  </a:lnTo>
                  <a:lnTo>
                    <a:pt x="376428" y="6858"/>
                  </a:lnTo>
                  <a:lnTo>
                    <a:pt x="381000" y="4572"/>
                  </a:lnTo>
                  <a:lnTo>
                    <a:pt x="381762" y="4572"/>
                  </a:lnTo>
                  <a:lnTo>
                    <a:pt x="381762" y="5334"/>
                  </a:lnTo>
                  <a:lnTo>
                    <a:pt x="381762" y="4572"/>
                  </a:lnTo>
                  <a:lnTo>
                    <a:pt x="376428" y="3048"/>
                  </a:lnTo>
                  <a:lnTo>
                    <a:pt x="368808" y="3048"/>
                  </a:lnTo>
                  <a:lnTo>
                    <a:pt x="361950" y="2286"/>
                  </a:lnTo>
                  <a:lnTo>
                    <a:pt x="350520" y="1524"/>
                  </a:lnTo>
                  <a:lnTo>
                    <a:pt x="346710" y="762"/>
                  </a:lnTo>
                  <a:lnTo>
                    <a:pt x="3383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79"/>
            <p:cNvSpPr/>
            <p:nvPr/>
          </p:nvSpPr>
          <p:spPr>
            <a:xfrm>
              <a:off x="7640573" y="3435096"/>
              <a:ext cx="567690" cy="51435"/>
            </a:xfrm>
            <a:custGeom>
              <a:rect b="b" l="l" r="r" t="t"/>
              <a:pathLst>
                <a:path extrusionOk="0" h="51435" w="567690">
                  <a:moveTo>
                    <a:pt x="0" y="47244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20574" y="51054"/>
                  </a:lnTo>
                  <a:lnTo>
                    <a:pt x="34980" y="51351"/>
                  </a:lnTo>
                  <a:lnTo>
                    <a:pt x="49530" y="51149"/>
                  </a:lnTo>
                  <a:lnTo>
                    <a:pt x="64079" y="50518"/>
                  </a:lnTo>
                  <a:lnTo>
                    <a:pt x="78486" y="49530"/>
                  </a:lnTo>
                  <a:lnTo>
                    <a:pt x="92785" y="48172"/>
                  </a:lnTo>
                  <a:lnTo>
                    <a:pt x="107156" y="47244"/>
                  </a:lnTo>
                  <a:lnTo>
                    <a:pt x="121669" y="46315"/>
                  </a:lnTo>
                  <a:lnTo>
                    <a:pt x="136398" y="44958"/>
                  </a:lnTo>
                  <a:lnTo>
                    <a:pt x="151387" y="43481"/>
                  </a:lnTo>
                  <a:lnTo>
                    <a:pt x="166592" y="42291"/>
                  </a:lnTo>
                  <a:lnTo>
                    <a:pt x="181939" y="41100"/>
                  </a:lnTo>
                  <a:lnTo>
                    <a:pt x="197358" y="39624"/>
                  </a:lnTo>
                  <a:lnTo>
                    <a:pt x="214050" y="38028"/>
                  </a:lnTo>
                  <a:lnTo>
                    <a:pt x="230886" y="36576"/>
                  </a:lnTo>
                  <a:lnTo>
                    <a:pt x="247721" y="35123"/>
                  </a:lnTo>
                  <a:lnTo>
                    <a:pt x="264414" y="33528"/>
                  </a:lnTo>
                  <a:lnTo>
                    <a:pt x="284868" y="31242"/>
                  </a:lnTo>
                  <a:lnTo>
                    <a:pt x="305180" y="28956"/>
                  </a:lnTo>
                  <a:lnTo>
                    <a:pt x="325493" y="26670"/>
                  </a:lnTo>
                  <a:lnTo>
                    <a:pt x="345948" y="24384"/>
                  </a:lnTo>
                  <a:lnTo>
                    <a:pt x="359092" y="23229"/>
                  </a:lnTo>
                  <a:lnTo>
                    <a:pt x="372237" y="22002"/>
                  </a:lnTo>
                  <a:lnTo>
                    <a:pt x="385381" y="20633"/>
                  </a:lnTo>
                  <a:lnTo>
                    <a:pt x="398526" y="19050"/>
                  </a:lnTo>
                  <a:lnTo>
                    <a:pt x="425374" y="16894"/>
                  </a:lnTo>
                  <a:lnTo>
                    <a:pt x="452151" y="14954"/>
                  </a:lnTo>
                  <a:lnTo>
                    <a:pt x="478786" y="13156"/>
                  </a:lnTo>
                  <a:lnTo>
                    <a:pt x="505206" y="11430"/>
                  </a:lnTo>
                  <a:lnTo>
                    <a:pt x="516183" y="10727"/>
                  </a:lnTo>
                  <a:lnTo>
                    <a:pt x="527304" y="9810"/>
                  </a:lnTo>
                  <a:lnTo>
                    <a:pt x="538424" y="8751"/>
                  </a:lnTo>
                  <a:lnTo>
                    <a:pt x="549402" y="7620"/>
                  </a:lnTo>
                  <a:lnTo>
                    <a:pt x="553974" y="7620"/>
                  </a:lnTo>
                  <a:lnTo>
                    <a:pt x="560070" y="6858"/>
                  </a:lnTo>
                  <a:lnTo>
                    <a:pt x="564642" y="5334"/>
                  </a:lnTo>
                  <a:lnTo>
                    <a:pt x="567690" y="4572"/>
                  </a:lnTo>
                  <a:lnTo>
                    <a:pt x="564642" y="4572"/>
                  </a:lnTo>
                  <a:lnTo>
                    <a:pt x="566166" y="3810"/>
                  </a:lnTo>
                  <a:lnTo>
                    <a:pt x="560070" y="2286"/>
                  </a:lnTo>
                  <a:lnTo>
                    <a:pt x="554736" y="1524"/>
                  </a:lnTo>
                  <a:lnTo>
                    <a:pt x="547878" y="762"/>
                  </a:lnTo>
                  <a:lnTo>
                    <a:pt x="538734" y="762"/>
                  </a:lnTo>
                  <a:lnTo>
                    <a:pt x="535686" y="762"/>
                  </a:lnTo>
                  <a:lnTo>
                    <a:pt x="52882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4" name="Google Shape;4614;p79"/>
          <p:cNvGrpSpPr/>
          <p:nvPr/>
        </p:nvGrpSpPr>
        <p:grpSpPr>
          <a:xfrm>
            <a:off x="315705" y="2546541"/>
            <a:ext cx="4211123" cy="2407562"/>
            <a:chOff x="1867672" y="3214973"/>
            <a:chExt cx="2899424" cy="2571358"/>
          </a:xfrm>
        </p:grpSpPr>
        <p:pic>
          <p:nvPicPr>
            <p:cNvPr id="4615" name="Google Shape;4615;p7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621760" y="3313150"/>
              <a:ext cx="121446" cy="160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6" name="Google Shape;4616;p7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079853" y="3490696"/>
              <a:ext cx="115696" cy="1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7" name="Google Shape;4617;p7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67672" y="4879584"/>
              <a:ext cx="113553" cy="18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8" name="Google Shape;4618;p7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480606" y="5631154"/>
              <a:ext cx="104849" cy="155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9" name="Google Shape;4619;p7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450132" y="5378932"/>
              <a:ext cx="117577" cy="14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0" name="Google Shape;4620;p7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931227" y="5106898"/>
              <a:ext cx="100539" cy="1718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21" name="Google Shape;4621;p79"/>
            <p:cNvGrpSpPr/>
            <p:nvPr/>
          </p:nvGrpSpPr>
          <p:grpSpPr>
            <a:xfrm>
              <a:off x="4183189" y="3214973"/>
              <a:ext cx="395287" cy="446435"/>
              <a:chOff x="4183189" y="3214973"/>
              <a:chExt cx="395287" cy="446435"/>
            </a:xfrm>
          </p:grpSpPr>
          <p:sp>
            <p:nvSpPr>
              <p:cNvPr id="4622" name="Google Shape;4622;p79"/>
              <p:cNvSpPr/>
              <p:nvPr/>
            </p:nvSpPr>
            <p:spPr>
              <a:xfrm>
                <a:off x="4183189" y="3573779"/>
                <a:ext cx="70485" cy="87629"/>
              </a:xfrm>
              <a:custGeom>
                <a:rect b="b" l="l" r="r" t="t"/>
                <a:pathLst>
                  <a:path extrusionOk="0" h="87629" w="70485">
                    <a:moveTo>
                      <a:pt x="2476" y="0"/>
                    </a:moveTo>
                    <a:lnTo>
                      <a:pt x="238" y="14775"/>
                    </a:lnTo>
                    <a:lnTo>
                      <a:pt x="0" y="27336"/>
                    </a:lnTo>
                    <a:lnTo>
                      <a:pt x="1190" y="39754"/>
                    </a:lnTo>
                    <a:lnTo>
                      <a:pt x="3238" y="54102"/>
                    </a:lnTo>
                    <a:lnTo>
                      <a:pt x="3929" y="62662"/>
                    </a:lnTo>
                    <a:lnTo>
                      <a:pt x="4762" y="71151"/>
                    </a:lnTo>
                    <a:lnTo>
                      <a:pt x="5595" y="79498"/>
                    </a:lnTo>
                    <a:lnTo>
                      <a:pt x="6286" y="87630"/>
                    </a:lnTo>
                    <a:lnTo>
                      <a:pt x="6286" y="81534"/>
                    </a:lnTo>
                    <a:lnTo>
                      <a:pt x="6286" y="77724"/>
                    </a:lnTo>
                    <a:lnTo>
                      <a:pt x="8572" y="70866"/>
                    </a:lnTo>
                    <a:lnTo>
                      <a:pt x="35504" y="38230"/>
                    </a:lnTo>
                    <a:lnTo>
                      <a:pt x="58864" y="32765"/>
                    </a:lnTo>
                    <a:lnTo>
                      <a:pt x="64960" y="31241"/>
                    </a:lnTo>
                    <a:lnTo>
                      <a:pt x="66484" y="30479"/>
                    </a:lnTo>
                    <a:lnTo>
                      <a:pt x="70294" y="297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79"/>
              <p:cNvSpPr/>
              <p:nvPr/>
            </p:nvSpPr>
            <p:spPr>
              <a:xfrm>
                <a:off x="4226814" y="3496055"/>
                <a:ext cx="73660" cy="92710"/>
              </a:xfrm>
              <a:custGeom>
                <a:rect b="b" l="l" r="r" t="t"/>
                <a:pathLst>
                  <a:path extrusionOk="0" h="92710" w="73660">
                    <a:moveTo>
                      <a:pt x="0" y="0"/>
                    </a:moveTo>
                    <a:lnTo>
                      <a:pt x="14144" y="40076"/>
                    </a:lnTo>
                    <a:lnTo>
                      <a:pt x="39540" y="81736"/>
                    </a:lnTo>
                    <a:lnTo>
                      <a:pt x="56388" y="92201"/>
                    </a:lnTo>
                    <a:lnTo>
                      <a:pt x="65532" y="91439"/>
                    </a:lnTo>
                    <a:lnTo>
                      <a:pt x="70104" y="83819"/>
                    </a:lnTo>
                    <a:lnTo>
                      <a:pt x="71628" y="82296"/>
                    </a:lnTo>
                    <a:lnTo>
                      <a:pt x="72390" y="80009"/>
                    </a:lnTo>
                    <a:lnTo>
                      <a:pt x="73152" y="777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79"/>
              <p:cNvSpPr/>
              <p:nvPr/>
            </p:nvSpPr>
            <p:spPr>
              <a:xfrm>
                <a:off x="4271010" y="3437381"/>
                <a:ext cx="79375" cy="90170"/>
              </a:xfrm>
              <a:custGeom>
                <a:rect b="b" l="l" r="r" t="t"/>
                <a:pathLst>
                  <a:path extrusionOk="0" h="90170" w="79375">
                    <a:moveTo>
                      <a:pt x="0" y="49529"/>
                    </a:moveTo>
                    <a:lnTo>
                      <a:pt x="4524" y="58245"/>
                    </a:lnTo>
                    <a:lnTo>
                      <a:pt x="9334" y="65531"/>
                    </a:lnTo>
                    <a:lnTo>
                      <a:pt x="15001" y="72247"/>
                    </a:lnTo>
                    <a:lnTo>
                      <a:pt x="22098" y="79247"/>
                    </a:lnTo>
                    <a:lnTo>
                      <a:pt x="27432" y="84581"/>
                    </a:lnTo>
                    <a:lnTo>
                      <a:pt x="34290" y="89915"/>
                    </a:lnTo>
                    <a:lnTo>
                      <a:pt x="42672" y="89153"/>
                    </a:lnTo>
                    <a:lnTo>
                      <a:pt x="50292" y="89153"/>
                    </a:lnTo>
                    <a:lnTo>
                      <a:pt x="51816" y="76199"/>
                    </a:lnTo>
                    <a:lnTo>
                      <a:pt x="52577" y="70103"/>
                    </a:lnTo>
                    <a:lnTo>
                      <a:pt x="53340" y="62483"/>
                    </a:lnTo>
                    <a:lnTo>
                      <a:pt x="53340" y="54101"/>
                    </a:lnTo>
                    <a:lnTo>
                      <a:pt x="53340" y="47243"/>
                    </a:lnTo>
                    <a:lnTo>
                      <a:pt x="57912" y="48005"/>
                    </a:lnTo>
                    <a:lnTo>
                      <a:pt x="59436" y="50291"/>
                    </a:lnTo>
                    <a:lnTo>
                      <a:pt x="64008" y="52577"/>
                    </a:lnTo>
                    <a:lnTo>
                      <a:pt x="67818" y="54863"/>
                    </a:lnTo>
                    <a:lnTo>
                      <a:pt x="72390" y="54863"/>
                    </a:lnTo>
                    <a:lnTo>
                      <a:pt x="76962" y="54863"/>
                    </a:lnTo>
                    <a:lnTo>
                      <a:pt x="79248" y="47243"/>
                    </a:lnTo>
                    <a:lnTo>
                      <a:pt x="79248" y="39623"/>
                    </a:lnTo>
                    <a:lnTo>
                      <a:pt x="76962" y="32003"/>
                    </a:lnTo>
                    <a:lnTo>
                      <a:pt x="74033" y="24848"/>
                    </a:lnTo>
                    <a:lnTo>
                      <a:pt x="70103" y="18192"/>
                    </a:lnTo>
                    <a:lnTo>
                      <a:pt x="65603" y="11965"/>
                    </a:lnTo>
                    <a:lnTo>
                      <a:pt x="60959" y="6095"/>
                    </a:lnTo>
                    <a:lnTo>
                      <a:pt x="59435" y="3047"/>
                    </a:lnTo>
                    <a:lnTo>
                      <a:pt x="58673" y="1523"/>
                    </a:lnTo>
                    <a:lnTo>
                      <a:pt x="5867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79"/>
              <p:cNvSpPr/>
              <p:nvPr/>
            </p:nvSpPr>
            <p:spPr>
              <a:xfrm>
                <a:off x="4373880" y="3451526"/>
                <a:ext cx="60960" cy="50800"/>
              </a:xfrm>
              <a:custGeom>
                <a:rect b="b" l="l" r="r" t="t"/>
                <a:pathLst>
                  <a:path extrusionOk="0" h="50800" w="60960">
                    <a:moveTo>
                      <a:pt x="0" y="13287"/>
                    </a:moveTo>
                    <a:lnTo>
                      <a:pt x="5286" y="9143"/>
                    </a:lnTo>
                    <a:lnTo>
                      <a:pt x="13144" y="3571"/>
                    </a:lnTo>
                    <a:lnTo>
                      <a:pt x="21859" y="0"/>
                    </a:lnTo>
                    <a:lnTo>
                      <a:pt x="29718" y="1857"/>
                    </a:lnTo>
                    <a:lnTo>
                      <a:pt x="37338" y="36147"/>
                    </a:lnTo>
                    <a:lnTo>
                      <a:pt x="37338" y="43005"/>
                    </a:lnTo>
                    <a:lnTo>
                      <a:pt x="37338" y="50625"/>
                    </a:lnTo>
                    <a:lnTo>
                      <a:pt x="57912" y="23955"/>
                    </a:lnTo>
                    <a:lnTo>
                      <a:pt x="60960" y="163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79"/>
              <p:cNvSpPr/>
              <p:nvPr/>
            </p:nvSpPr>
            <p:spPr>
              <a:xfrm>
                <a:off x="4453056" y="3422141"/>
                <a:ext cx="8254" cy="55245"/>
              </a:xfrm>
              <a:custGeom>
                <a:rect b="b" l="l" r="r" t="t"/>
                <a:pathLst>
                  <a:path extrusionOk="0" h="55245" w="8254">
                    <a:moveTo>
                      <a:pt x="71" y="0"/>
                    </a:moveTo>
                    <a:lnTo>
                      <a:pt x="3881" y="41148"/>
                    </a:lnTo>
                    <a:lnTo>
                      <a:pt x="5405" y="48006"/>
                    </a:lnTo>
                    <a:lnTo>
                      <a:pt x="7691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79"/>
              <p:cNvSpPr/>
              <p:nvPr/>
            </p:nvSpPr>
            <p:spPr>
              <a:xfrm>
                <a:off x="4450437" y="3300983"/>
                <a:ext cx="71754" cy="91439"/>
              </a:xfrm>
              <a:custGeom>
                <a:rect b="b" l="l" r="r" t="t"/>
                <a:pathLst>
                  <a:path extrusionOk="0" h="91439" w="71754">
                    <a:moveTo>
                      <a:pt x="34694" y="0"/>
                    </a:moveTo>
                    <a:lnTo>
                      <a:pt x="33182" y="10025"/>
                    </a:lnTo>
                    <a:lnTo>
                      <a:pt x="32885" y="19050"/>
                    </a:lnTo>
                    <a:lnTo>
                      <a:pt x="33301" y="28074"/>
                    </a:lnTo>
                    <a:lnTo>
                      <a:pt x="33932" y="38100"/>
                    </a:lnTo>
                    <a:lnTo>
                      <a:pt x="34397" y="47565"/>
                    </a:lnTo>
                    <a:lnTo>
                      <a:pt x="20216" y="89154"/>
                    </a:lnTo>
                    <a:lnTo>
                      <a:pt x="1166" y="91440"/>
                    </a:lnTo>
                    <a:lnTo>
                      <a:pt x="1166" y="76962"/>
                    </a:lnTo>
                    <a:lnTo>
                      <a:pt x="404" y="70866"/>
                    </a:lnTo>
                    <a:lnTo>
                      <a:pt x="20978" y="44577"/>
                    </a:lnTo>
                    <a:lnTo>
                      <a:pt x="27432" y="45624"/>
                    </a:lnTo>
                    <a:lnTo>
                      <a:pt x="57554" y="59436"/>
                    </a:lnTo>
                    <a:lnTo>
                      <a:pt x="62126" y="61722"/>
                    </a:lnTo>
                    <a:lnTo>
                      <a:pt x="65936" y="64007"/>
                    </a:lnTo>
                    <a:lnTo>
                      <a:pt x="69746" y="66293"/>
                    </a:lnTo>
                    <a:lnTo>
                      <a:pt x="70508" y="66293"/>
                    </a:lnTo>
                    <a:lnTo>
                      <a:pt x="71270" y="6629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79"/>
              <p:cNvSpPr/>
              <p:nvPr/>
            </p:nvSpPr>
            <p:spPr>
              <a:xfrm>
                <a:off x="4477512" y="3214973"/>
                <a:ext cx="100964" cy="153670"/>
              </a:xfrm>
              <a:custGeom>
                <a:rect b="b" l="l" r="r" t="t"/>
                <a:pathLst>
                  <a:path extrusionOk="0" h="153670" w="100964">
                    <a:moveTo>
                      <a:pt x="0" y="9810"/>
                    </a:moveTo>
                    <a:lnTo>
                      <a:pt x="14525" y="2726"/>
                    </a:lnTo>
                    <a:lnTo>
                      <a:pt x="25908" y="0"/>
                    </a:lnTo>
                    <a:lnTo>
                      <a:pt x="37290" y="1988"/>
                    </a:lnTo>
                    <a:lnTo>
                      <a:pt x="76390" y="27717"/>
                    </a:lnTo>
                    <a:lnTo>
                      <a:pt x="97464" y="68830"/>
                    </a:lnTo>
                    <a:lnTo>
                      <a:pt x="100464" y="102000"/>
                    </a:lnTo>
                    <a:lnTo>
                      <a:pt x="99822" y="118014"/>
                    </a:lnTo>
                    <a:lnTo>
                      <a:pt x="98381" y="127563"/>
                    </a:lnTo>
                    <a:lnTo>
                      <a:pt x="96297" y="136112"/>
                    </a:lnTo>
                    <a:lnTo>
                      <a:pt x="93499" y="144375"/>
                    </a:lnTo>
                    <a:lnTo>
                      <a:pt x="89916" y="15306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29" name="Google Shape;4629;p7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96892" y="3778732"/>
              <a:ext cx="237794" cy="16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0" name="Google Shape;4630;p79"/>
            <p:cNvSpPr/>
            <p:nvPr/>
          </p:nvSpPr>
          <p:spPr>
            <a:xfrm>
              <a:off x="4519910" y="3539490"/>
              <a:ext cx="100329" cy="115570"/>
            </a:xfrm>
            <a:custGeom>
              <a:rect b="b" l="l" r="r" t="t"/>
              <a:pathLst>
                <a:path extrusionOk="0" h="115570" w="100329">
                  <a:moveTo>
                    <a:pt x="50565" y="0"/>
                  </a:moveTo>
                  <a:lnTo>
                    <a:pt x="42100" y="42862"/>
                  </a:lnTo>
                  <a:lnTo>
                    <a:pt x="28848" y="83820"/>
                  </a:lnTo>
                  <a:lnTo>
                    <a:pt x="14751" y="108204"/>
                  </a:lnTo>
                  <a:lnTo>
                    <a:pt x="11703" y="112776"/>
                  </a:lnTo>
                  <a:lnTo>
                    <a:pt x="0" y="90118"/>
                  </a:lnTo>
                  <a:lnTo>
                    <a:pt x="273" y="83820"/>
                  </a:lnTo>
                  <a:lnTo>
                    <a:pt x="2559" y="73914"/>
                  </a:lnTo>
                  <a:lnTo>
                    <a:pt x="12465" y="72390"/>
                  </a:lnTo>
                  <a:lnTo>
                    <a:pt x="20847" y="72390"/>
                  </a:lnTo>
                  <a:lnTo>
                    <a:pt x="30313" y="72580"/>
                  </a:lnTo>
                  <a:lnTo>
                    <a:pt x="39421" y="73913"/>
                  </a:lnTo>
                  <a:lnTo>
                    <a:pt x="48386" y="75819"/>
                  </a:lnTo>
                  <a:lnTo>
                    <a:pt x="57423" y="77724"/>
                  </a:lnTo>
                  <a:lnTo>
                    <a:pt x="65103" y="78462"/>
                  </a:lnTo>
                  <a:lnTo>
                    <a:pt x="73711" y="79057"/>
                  </a:lnTo>
                  <a:lnTo>
                    <a:pt x="82176" y="78795"/>
                  </a:lnTo>
                  <a:lnTo>
                    <a:pt x="89427" y="76961"/>
                  </a:lnTo>
                  <a:lnTo>
                    <a:pt x="98571" y="73151"/>
                  </a:lnTo>
                  <a:lnTo>
                    <a:pt x="99333" y="63245"/>
                  </a:lnTo>
                  <a:lnTo>
                    <a:pt x="100095" y="54863"/>
                  </a:lnTo>
                  <a:lnTo>
                    <a:pt x="78057" y="13775"/>
                  </a:lnTo>
                  <a:lnTo>
                    <a:pt x="54375" y="3809"/>
                  </a:lnTo>
                  <a:lnTo>
                    <a:pt x="46755" y="3810"/>
                  </a:lnTo>
                  <a:lnTo>
                    <a:pt x="44469" y="4572"/>
                  </a:lnTo>
                  <a:lnTo>
                    <a:pt x="41421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1" name="Google Shape;4631;p7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260828" y="3756634"/>
              <a:ext cx="2506268" cy="1527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2" name="Google Shape;4632;p79"/>
          <p:cNvGrpSpPr/>
          <p:nvPr/>
        </p:nvGrpSpPr>
        <p:grpSpPr>
          <a:xfrm>
            <a:off x="5219873" y="2785249"/>
            <a:ext cx="3331098" cy="1307385"/>
            <a:chOff x="6978395" y="4208526"/>
            <a:chExt cx="2428091" cy="1160779"/>
          </a:xfrm>
        </p:grpSpPr>
        <p:grpSp>
          <p:nvGrpSpPr>
            <p:cNvPr id="4633" name="Google Shape;4633;p79"/>
            <p:cNvGrpSpPr/>
            <p:nvPr/>
          </p:nvGrpSpPr>
          <p:grpSpPr>
            <a:xfrm>
              <a:off x="8592143" y="4254220"/>
              <a:ext cx="365572" cy="265060"/>
              <a:chOff x="8592143" y="4254220"/>
              <a:chExt cx="365572" cy="265060"/>
            </a:xfrm>
          </p:grpSpPr>
          <p:pic>
            <p:nvPicPr>
              <p:cNvPr id="4634" name="Google Shape;4634;p7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592143" y="4307560"/>
                <a:ext cx="103063" cy="211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5" name="Google Shape;4635;p79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8722290" y="4254220"/>
                <a:ext cx="235425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36" name="Google Shape;4636;p7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106636" y="4286224"/>
              <a:ext cx="238866" cy="138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37" name="Google Shape;4637;p79"/>
            <p:cNvGrpSpPr/>
            <p:nvPr/>
          </p:nvGrpSpPr>
          <p:grpSpPr>
            <a:xfrm>
              <a:off x="8691620" y="4899634"/>
              <a:ext cx="377217" cy="281990"/>
              <a:chOff x="8691620" y="4899634"/>
              <a:chExt cx="377217" cy="281990"/>
            </a:xfrm>
          </p:grpSpPr>
          <p:pic>
            <p:nvPicPr>
              <p:cNvPr id="4638" name="Google Shape;4638;p79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691620" y="4971262"/>
                <a:ext cx="96550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9" name="Google Shape;4639;p7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29947" y="4899634"/>
                <a:ext cx="238890" cy="223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40" name="Google Shape;4640;p7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169120" y="4916398"/>
              <a:ext cx="105968" cy="157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1" name="Google Shape;4641;p7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325330" y="4931638"/>
              <a:ext cx="81156" cy="96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2" name="Google Shape;4642;p79"/>
            <p:cNvSpPr/>
            <p:nvPr/>
          </p:nvSpPr>
          <p:spPr>
            <a:xfrm>
              <a:off x="6978395" y="4208526"/>
              <a:ext cx="201929" cy="1160145"/>
            </a:xfrm>
            <a:custGeom>
              <a:rect b="b" l="l" r="r" t="t"/>
              <a:pathLst>
                <a:path extrusionOk="0" h="1160145" w="201929">
                  <a:moveTo>
                    <a:pt x="196596" y="22860"/>
                  </a:moveTo>
                  <a:lnTo>
                    <a:pt x="181832" y="13394"/>
                  </a:lnTo>
                  <a:lnTo>
                    <a:pt x="168211" y="6000"/>
                  </a:lnTo>
                  <a:lnTo>
                    <a:pt x="153733" y="1321"/>
                  </a:lnTo>
                  <a:lnTo>
                    <a:pt x="136398" y="0"/>
                  </a:lnTo>
                  <a:lnTo>
                    <a:pt x="118002" y="3286"/>
                  </a:lnTo>
                  <a:lnTo>
                    <a:pt x="70104" y="32004"/>
                  </a:lnTo>
                  <a:lnTo>
                    <a:pt x="44577" y="66294"/>
                  </a:lnTo>
                  <a:lnTo>
                    <a:pt x="30480" y="107442"/>
                  </a:lnTo>
                  <a:lnTo>
                    <a:pt x="26384" y="148875"/>
                  </a:lnTo>
                  <a:lnTo>
                    <a:pt x="27801" y="169914"/>
                  </a:lnTo>
                  <a:lnTo>
                    <a:pt x="41457" y="212062"/>
                  </a:lnTo>
                  <a:lnTo>
                    <a:pt x="67794" y="254138"/>
                  </a:lnTo>
                  <a:lnTo>
                    <a:pt x="81534" y="274320"/>
                  </a:lnTo>
                  <a:lnTo>
                    <a:pt x="96726" y="297346"/>
                  </a:lnTo>
                  <a:lnTo>
                    <a:pt x="123967" y="344828"/>
                  </a:lnTo>
                  <a:lnTo>
                    <a:pt x="141839" y="389715"/>
                  </a:lnTo>
                  <a:lnTo>
                    <a:pt x="148911" y="430863"/>
                  </a:lnTo>
                  <a:lnTo>
                    <a:pt x="148590" y="451866"/>
                  </a:lnTo>
                  <a:lnTo>
                    <a:pt x="136969" y="497300"/>
                  </a:lnTo>
                  <a:lnTo>
                    <a:pt x="115062" y="538734"/>
                  </a:lnTo>
                  <a:lnTo>
                    <a:pt x="80105" y="589216"/>
                  </a:lnTo>
                  <a:lnTo>
                    <a:pt x="41148" y="636270"/>
                  </a:lnTo>
                  <a:lnTo>
                    <a:pt x="33016" y="646426"/>
                  </a:lnTo>
                  <a:lnTo>
                    <a:pt x="7620" y="675894"/>
                  </a:lnTo>
                  <a:lnTo>
                    <a:pt x="0" y="682752"/>
                  </a:lnTo>
                  <a:lnTo>
                    <a:pt x="0" y="685800"/>
                  </a:lnTo>
                  <a:lnTo>
                    <a:pt x="0" y="688848"/>
                  </a:lnTo>
                  <a:lnTo>
                    <a:pt x="1524" y="689610"/>
                  </a:lnTo>
                  <a:lnTo>
                    <a:pt x="4572" y="691896"/>
                  </a:lnTo>
                  <a:lnTo>
                    <a:pt x="9965" y="695789"/>
                  </a:lnTo>
                  <a:lnTo>
                    <a:pt x="15716" y="699611"/>
                  </a:lnTo>
                  <a:lnTo>
                    <a:pt x="21609" y="703576"/>
                  </a:lnTo>
                  <a:lnTo>
                    <a:pt x="48768" y="733044"/>
                  </a:lnTo>
                  <a:lnTo>
                    <a:pt x="64770" y="778002"/>
                  </a:lnTo>
                  <a:lnTo>
                    <a:pt x="70234" y="826972"/>
                  </a:lnTo>
                  <a:lnTo>
                    <a:pt x="70104" y="843534"/>
                  </a:lnTo>
                  <a:lnTo>
                    <a:pt x="67091" y="872299"/>
                  </a:lnTo>
                  <a:lnTo>
                    <a:pt x="61436" y="900493"/>
                  </a:lnTo>
                  <a:lnTo>
                    <a:pt x="54780" y="928401"/>
                  </a:lnTo>
                  <a:lnTo>
                    <a:pt x="48768" y="956310"/>
                  </a:lnTo>
                  <a:lnTo>
                    <a:pt x="42124" y="1002601"/>
                  </a:lnTo>
                  <a:lnTo>
                    <a:pt x="40576" y="1045368"/>
                  </a:lnTo>
                  <a:lnTo>
                    <a:pt x="40719" y="1058858"/>
                  </a:lnTo>
                  <a:lnTo>
                    <a:pt x="45339" y="1101090"/>
                  </a:lnTo>
                  <a:lnTo>
                    <a:pt x="65341" y="1138499"/>
                  </a:lnTo>
                  <a:lnTo>
                    <a:pt x="101346" y="1156716"/>
                  </a:lnTo>
                  <a:lnTo>
                    <a:pt x="142970" y="1159668"/>
                  </a:lnTo>
                  <a:lnTo>
                    <a:pt x="163603" y="1156823"/>
                  </a:lnTo>
                  <a:lnTo>
                    <a:pt x="182880" y="1150620"/>
                  </a:lnTo>
                  <a:lnTo>
                    <a:pt x="191000" y="1144916"/>
                  </a:lnTo>
                  <a:lnTo>
                    <a:pt x="196405" y="1140428"/>
                  </a:lnTo>
                  <a:lnTo>
                    <a:pt x="199810" y="1135510"/>
                  </a:lnTo>
                  <a:lnTo>
                    <a:pt x="201930" y="112852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3" name="Google Shape;4643;p79"/>
            <p:cNvGrpSpPr/>
            <p:nvPr/>
          </p:nvGrpSpPr>
          <p:grpSpPr>
            <a:xfrm>
              <a:off x="7935467" y="4337278"/>
              <a:ext cx="179095" cy="145821"/>
              <a:chOff x="7935467" y="4337278"/>
              <a:chExt cx="179095" cy="145821"/>
            </a:xfrm>
          </p:grpSpPr>
          <p:sp>
            <p:nvSpPr>
              <p:cNvPr id="4644" name="Google Shape;4644;p79"/>
              <p:cNvSpPr/>
              <p:nvPr/>
            </p:nvSpPr>
            <p:spPr>
              <a:xfrm>
                <a:off x="7967471" y="4431029"/>
                <a:ext cx="5079" cy="52070"/>
              </a:xfrm>
              <a:custGeom>
                <a:rect b="b" l="l" r="r" t="t"/>
                <a:pathLst>
                  <a:path extrusionOk="0" h="52070" w="5079">
                    <a:moveTo>
                      <a:pt x="1524" y="0"/>
                    </a:moveTo>
                    <a:lnTo>
                      <a:pt x="1762" y="8691"/>
                    </a:lnTo>
                    <a:lnTo>
                      <a:pt x="2286" y="17526"/>
                    </a:lnTo>
                    <a:lnTo>
                      <a:pt x="2809" y="26360"/>
                    </a:lnTo>
                    <a:lnTo>
                      <a:pt x="3048" y="35052"/>
                    </a:lnTo>
                    <a:lnTo>
                      <a:pt x="3048" y="37338"/>
                    </a:lnTo>
                    <a:lnTo>
                      <a:pt x="4572" y="51816"/>
                    </a:lnTo>
                    <a:lnTo>
                      <a:pt x="1524" y="51053"/>
                    </a:lnTo>
                    <a:lnTo>
                      <a:pt x="762" y="50292"/>
                    </a:lnTo>
                    <a:lnTo>
                      <a:pt x="0" y="495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79"/>
              <p:cNvSpPr/>
              <p:nvPr/>
            </p:nvSpPr>
            <p:spPr>
              <a:xfrm>
                <a:off x="7935467" y="4341875"/>
                <a:ext cx="16509" cy="22225"/>
              </a:xfrm>
              <a:custGeom>
                <a:rect b="b" l="l" r="r" t="t"/>
                <a:pathLst>
                  <a:path extrusionOk="0" h="22225" w="16509">
                    <a:moveTo>
                      <a:pt x="6096" y="22098"/>
                    </a:moveTo>
                    <a:lnTo>
                      <a:pt x="3810" y="14478"/>
                    </a:lnTo>
                    <a:lnTo>
                      <a:pt x="1524" y="7620"/>
                    </a:lnTo>
                    <a:lnTo>
                      <a:pt x="0" y="0"/>
                    </a:lnTo>
                    <a:lnTo>
                      <a:pt x="6858" y="0"/>
                    </a:lnTo>
                    <a:lnTo>
                      <a:pt x="9144" y="762"/>
                    </a:lnTo>
                    <a:lnTo>
                      <a:pt x="16002" y="3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46" name="Google Shape;4646;p79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016976" y="4337278"/>
                <a:ext cx="97586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47" name="Google Shape;4647;p79"/>
            <p:cNvGrpSpPr/>
            <p:nvPr/>
          </p:nvGrpSpPr>
          <p:grpSpPr>
            <a:xfrm>
              <a:off x="8013954" y="4957546"/>
              <a:ext cx="147090" cy="171500"/>
              <a:chOff x="8013954" y="4957546"/>
              <a:chExt cx="147090" cy="171500"/>
            </a:xfrm>
          </p:grpSpPr>
          <p:sp>
            <p:nvSpPr>
              <p:cNvPr id="4648" name="Google Shape;4648;p79"/>
              <p:cNvSpPr/>
              <p:nvPr/>
            </p:nvSpPr>
            <p:spPr>
              <a:xfrm>
                <a:off x="8043672" y="5058156"/>
                <a:ext cx="1904" cy="57150"/>
              </a:xfrm>
              <a:custGeom>
                <a:rect b="b" l="l" r="r" t="t"/>
                <a:pathLst>
                  <a:path extrusionOk="0" h="57150" w="1904">
                    <a:moveTo>
                      <a:pt x="1524" y="0"/>
                    </a:moveTo>
                    <a:lnTo>
                      <a:pt x="964" y="10739"/>
                    </a:lnTo>
                    <a:lnTo>
                      <a:pt x="476" y="21336"/>
                    </a:lnTo>
                    <a:lnTo>
                      <a:pt x="130" y="31932"/>
                    </a:lnTo>
                    <a:lnTo>
                      <a:pt x="0" y="42672"/>
                    </a:lnTo>
                    <a:lnTo>
                      <a:pt x="0" y="47244"/>
                    </a:lnTo>
                    <a:lnTo>
                      <a:pt x="0" y="51816"/>
                    </a:lnTo>
                    <a:lnTo>
                      <a:pt x="0" y="5715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79"/>
              <p:cNvSpPr/>
              <p:nvPr/>
            </p:nvSpPr>
            <p:spPr>
              <a:xfrm>
                <a:off x="8013954" y="49911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50" name="Google Shape;4650;p7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082508" y="4957546"/>
                <a:ext cx="78536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51" name="Google Shape;4651;p7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367752" y="4941544"/>
              <a:ext cx="360095" cy="2659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52" name="Google Shape;4652;p79"/>
            <p:cNvGrpSpPr/>
            <p:nvPr/>
          </p:nvGrpSpPr>
          <p:grpSpPr>
            <a:xfrm>
              <a:off x="8788908" y="5188458"/>
              <a:ext cx="588010" cy="77470"/>
              <a:chOff x="8788908" y="5188458"/>
              <a:chExt cx="588010" cy="77470"/>
            </a:xfrm>
          </p:grpSpPr>
          <p:sp>
            <p:nvSpPr>
              <p:cNvPr id="4653" name="Google Shape;4653;p79"/>
              <p:cNvSpPr/>
              <p:nvPr/>
            </p:nvSpPr>
            <p:spPr>
              <a:xfrm>
                <a:off x="8788908" y="5188458"/>
                <a:ext cx="558165" cy="58420"/>
              </a:xfrm>
              <a:custGeom>
                <a:rect b="b" l="l" r="r" t="t"/>
                <a:pathLst>
                  <a:path extrusionOk="0" h="58420" w="558165">
                    <a:moveTo>
                      <a:pt x="0" y="55625"/>
                    </a:moveTo>
                    <a:lnTo>
                      <a:pt x="11751" y="56626"/>
                    </a:lnTo>
                    <a:lnTo>
                      <a:pt x="23145" y="57340"/>
                    </a:lnTo>
                    <a:lnTo>
                      <a:pt x="34397" y="57769"/>
                    </a:lnTo>
                    <a:lnTo>
                      <a:pt x="45720" y="57911"/>
                    </a:lnTo>
                    <a:lnTo>
                      <a:pt x="63555" y="57745"/>
                    </a:lnTo>
                    <a:lnTo>
                      <a:pt x="117348" y="54101"/>
                    </a:lnTo>
                    <a:lnTo>
                      <a:pt x="153543" y="49529"/>
                    </a:lnTo>
                    <a:lnTo>
                      <a:pt x="171569" y="47243"/>
                    </a:lnTo>
                    <a:lnTo>
                      <a:pt x="189738" y="44957"/>
                    </a:lnTo>
                    <a:lnTo>
                      <a:pt x="210431" y="42100"/>
                    </a:lnTo>
                    <a:lnTo>
                      <a:pt x="231267" y="39242"/>
                    </a:lnTo>
                    <a:lnTo>
                      <a:pt x="252102" y="36385"/>
                    </a:lnTo>
                    <a:lnTo>
                      <a:pt x="272796" y="33527"/>
                    </a:lnTo>
                    <a:lnTo>
                      <a:pt x="286059" y="32134"/>
                    </a:lnTo>
                    <a:lnTo>
                      <a:pt x="299466" y="30384"/>
                    </a:lnTo>
                    <a:lnTo>
                      <a:pt x="312872" y="28491"/>
                    </a:lnTo>
                    <a:lnTo>
                      <a:pt x="326136" y="26669"/>
                    </a:lnTo>
                    <a:lnTo>
                      <a:pt x="371094" y="22097"/>
                    </a:lnTo>
                    <a:lnTo>
                      <a:pt x="408431" y="19811"/>
                    </a:lnTo>
                    <a:lnTo>
                      <a:pt x="418266" y="19121"/>
                    </a:lnTo>
                    <a:lnTo>
                      <a:pt x="428244" y="18287"/>
                    </a:lnTo>
                    <a:lnTo>
                      <a:pt x="438221" y="17454"/>
                    </a:lnTo>
                    <a:lnTo>
                      <a:pt x="448056" y="16763"/>
                    </a:lnTo>
                    <a:lnTo>
                      <a:pt x="458795" y="15871"/>
                    </a:lnTo>
                    <a:lnTo>
                      <a:pt x="469392" y="15335"/>
                    </a:lnTo>
                    <a:lnTo>
                      <a:pt x="479988" y="14942"/>
                    </a:lnTo>
                    <a:lnTo>
                      <a:pt x="490728" y="14477"/>
                    </a:lnTo>
                    <a:lnTo>
                      <a:pt x="499991" y="13906"/>
                    </a:lnTo>
                    <a:lnTo>
                      <a:pt x="509397" y="13334"/>
                    </a:lnTo>
                    <a:lnTo>
                      <a:pt x="518802" y="12763"/>
                    </a:lnTo>
                    <a:lnTo>
                      <a:pt x="528066" y="12191"/>
                    </a:lnTo>
                    <a:lnTo>
                      <a:pt x="534364" y="11953"/>
                    </a:lnTo>
                    <a:lnTo>
                      <a:pt x="540734" y="11429"/>
                    </a:lnTo>
                    <a:lnTo>
                      <a:pt x="547246" y="10906"/>
                    </a:lnTo>
                    <a:lnTo>
                      <a:pt x="553974" y="10667"/>
                    </a:lnTo>
                    <a:lnTo>
                      <a:pt x="554736" y="10667"/>
                    </a:lnTo>
                    <a:lnTo>
                      <a:pt x="556260" y="10667"/>
                    </a:lnTo>
                    <a:lnTo>
                      <a:pt x="557784" y="10667"/>
                    </a:lnTo>
                    <a:lnTo>
                      <a:pt x="557022" y="9905"/>
                    </a:lnTo>
                    <a:lnTo>
                      <a:pt x="552450" y="8381"/>
                    </a:lnTo>
                    <a:lnTo>
                      <a:pt x="550926" y="7619"/>
                    </a:lnTo>
                    <a:lnTo>
                      <a:pt x="542544" y="4571"/>
                    </a:lnTo>
                    <a:lnTo>
                      <a:pt x="539496" y="3047"/>
                    </a:lnTo>
                    <a:lnTo>
                      <a:pt x="53492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79"/>
              <p:cNvSpPr/>
              <p:nvPr/>
            </p:nvSpPr>
            <p:spPr>
              <a:xfrm>
                <a:off x="8853678" y="5196078"/>
                <a:ext cx="523240" cy="69850"/>
              </a:xfrm>
              <a:custGeom>
                <a:rect b="b" l="l" r="r" t="t"/>
                <a:pathLst>
                  <a:path extrusionOk="0" h="69850" w="523240">
                    <a:moveTo>
                      <a:pt x="0" y="69342"/>
                    </a:moveTo>
                    <a:lnTo>
                      <a:pt x="15882" y="65627"/>
                    </a:lnTo>
                    <a:lnTo>
                      <a:pt x="31623" y="62484"/>
                    </a:lnTo>
                    <a:lnTo>
                      <a:pt x="47363" y="59912"/>
                    </a:lnTo>
                    <a:lnTo>
                      <a:pt x="63246" y="57912"/>
                    </a:lnTo>
                    <a:lnTo>
                      <a:pt x="81534" y="55399"/>
                    </a:lnTo>
                    <a:lnTo>
                      <a:pt x="99822" y="52673"/>
                    </a:lnTo>
                    <a:lnTo>
                      <a:pt x="118109" y="50089"/>
                    </a:lnTo>
                    <a:lnTo>
                      <a:pt x="136398" y="48006"/>
                    </a:lnTo>
                    <a:lnTo>
                      <a:pt x="155257" y="45850"/>
                    </a:lnTo>
                    <a:lnTo>
                      <a:pt x="211836" y="40386"/>
                    </a:lnTo>
                    <a:lnTo>
                      <a:pt x="258448" y="38885"/>
                    </a:lnTo>
                    <a:lnTo>
                      <a:pt x="274320" y="38862"/>
                    </a:lnTo>
                    <a:lnTo>
                      <a:pt x="288166" y="38290"/>
                    </a:lnTo>
                    <a:lnTo>
                      <a:pt x="302228" y="37719"/>
                    </a:lnTo>
                    <a:lnTo>
                      <a:pt x="316432" y="37147"/>
                    </a:lnTo>
                    <a:lnTo>
                      <a:pt x="330708" y="36576"/>
                    </a:lnTo>
                    <a:lnTo>
                      <a:pt x="343852" y="35861"/>
                    </a:lnTo>
                    <a:lnTo>
                      <a:pt x="356997" y="34861"/>
                    </a:lnTo>
                    <a:lnTo>
                      <a:pt x="370141" y="33575"/>
                    </a:lnTo>
                    <a:lnTo>
                      <a:pt x="383286" y="32004"/>
                    </a:lnTo>
                    <a:lnTo>
                      <a:pt x="395168" y="30861"/>
                    </a:lnTo>
                    <a:lnTo>
                      <a:pt x="406908" y="29718"/>
                    </a:lnTo>
                    <a:lnTo>
                      <a:pt x="418647" y="28575"/>
                    </a:lnTo>
                    <a:lnTo>
                      <a:pt x="430530" y="27432"/>
                    </a:lnTo>
                    <a:lnTo>
                      <a:pt x="440376" y="26169"/>
                    </a:lnTo>
                    <a:lnTo>
                      <a:pt x="450437" y="24765"/>
                    </a:lnTo>
                    <a:lnTo>
                      <a:pt x="460640" y="23360"/>
                    </a:lnTo>
                    <a:lnTo>
                      <a:pt x="504444" y="16764"/>
                    </a:lnTo>
                    <a:lnTo>
                      <a:pt x="509778" y="16002"/>
                    </a:lnTo>
                    <a:lnTo>
                      <a:pt x="515112" y="15240"/>
                    </a:lnTo>
                    <a:lnTo>
                      <a:pt x="519684" y="14478"/>
                    </a:lnTo>
                    <a:lnTo>
                      <a:pt x="521208" y="14478"/>
                    </a:lnTo>
                    <a:lnTo>
                      <a:pt x="521970" y="14477"/>
                    </a:lnTo>
                    <a:lnTo>
                      <a:pt x="522731" y="14477"/>
                    </a:lnTo>
                    <a:lnTo>
                      <a:pt x="521970" y="13716"/>
                    </a:lnTo>
                    <a:lnTo>
                      <a:pt x="520445" y="12192"/>
                    </a:lnTo>
                    <a:lnTo>
                      <a:pt x="518159" y="10668"/>
                    </a:lnTo>
                    <a:lnTo>
                      <a:pt x="513588" y="7620"/>
                    </a:lnTo>
                    <a:lnTo>
                      <a:pt x="508254" y="3810"/>
                    </a:lnTo>
                    <a:lnTo>
                      <a:pt x="503681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5" name="Google Shape;4655;p79"/>
            <p:cNvGrpSpPr/>
            <p:nvPr/>
          </p:nvGrpSpPr>
          <p:grpSpPr>
            <a:xfrm>
              <a:off x="7473696" y="5341465"/>
              <a:ext cx="241300" cy="27840"/>
              <a:chOff x="7473696" y="5341465"/>
              <a:chExt cx="241300" cy="27840"/>
            </a:xfrm>
          </p:grpSpPr>
          <p:sp>
            <p:nvSpPr>
              <p:cNvPr id="4656" name="Google Shape;4656;p79"/>
              <p:cNvSpPr/>
              <p:nvPr/>
            </p:nvSpPr>
            <p:spPr>
              <a:xfrm>
                <a:off x="7473696" y="5341465"/>
                <a:ext cx="241300" cy="24764"/>
              </a:xfrm>
              <a:custGeom>
                <a:rect b="b" l="l" r="r" t="t"/>
                <a:pathLst>
                  <a:path extrusionOk="0" h="24764" w="241300">
                    <a:moveTo>
                      <a:pt x="5333" y="12346"/>
                    </a:moveTo>
                    <a:lnTo>
                      <a:pt x="18811" y="11394"/>
                    </a:lnTo>
                    <a:lnTo>
                      <a:pt x="32003" y="9870"/>
                    </a:lnTo>
                    <a:lnTo>
                      <a:pt x="45196" y="8060"/>
                    </a:lnTo>
                    <a:lnTo>
                      <a:pt x="58673" y="6250"/>
                    </a:lnTo>
                    <a:lnTo>
                      <a:pt x="114299" y="1488"/>
                    </a:lnTo>
                    <a:lnTo>
                      <a:pt x="169925" y="154"/>
                    </a:lnTo>
                    <a:lnTo>
                      <a:pt x="184082" y="0"/>
                    </a:lnTo>
                    <a:lnTo>
                      <a:pt x="198024" y="59"/>
                    </a:lnTo>
                    <a:lnTo>
                      <a:pt x="211824" y="1119"/>
                    </a:lnTo>
                    <a:lnTo>
                      <a:pt x="225551" y="3964"/>
                    </a:lnTo>
                    <a:lnTo>
                      <a:pt x="227075" y="4726"/>
                    </a:lnTo>
                    <a:lnTo>
                      <a:pt x="228599" y="5488"/>
                    </a:lnTo>
                    <a:lnTo>
                      <a:pt x="230123" y="6250"/>
                    </a:lnTo>
                    <a:lnTo>
                      <a:pt x="227075" y="13870"/>
                    </a:lnTo>
                    <a:lnTo>
                      <a:pt x="224027" y="13108"/>
                    </a:lnTo>
                    <a:lnTo>
                      <a:pt x="212597" y="14632"/>
                    </a:lnTo>
                    <a:lnTo>
                      <a:pt x="138302" y="21871"/>
                    </a:lnTo>
                    <a:lnTo>
                      <a:pt x="64007" y="24538"/>
                    </a:lnTo>
                    <a:lnTo>
                      <a:pt x="48005" y="24538"/>
                    </a:lnTo>
                    <a:lnTo>
                      <a:pt x="32003" y="24538"/>
                    </a:lnTo>
                    <a:lnTo>
                      <a:pt x="16001" y="24538"/>
                    </a:lnTo>
                    <a:lnTo>
                      <a:pt x="0" y="24538"/>
                    </a:lnTo>
                    <a:lnTo>
                      <a:pt x="57911" y="17752"/>
                    </a:lnTo>
                    <a:lnTo>
                      <a:pt x="103631" y="15990"/>
                    </a:lnTo>
                    <a:lnTo>
                      <a:pt x="126491" y="15394"/>
                    </a:lnTo>
                    <a:lnTo>
                      <a:pt x="147065" y="14787"/>
                    </a:lnTo>
                    <a:lnTo>
                      <a:pt x="167639" y="13966"/>
                    </a:lnTo>
                    <a:lnTo>
                      <a:pt x="188213" y="12715"/>
                    </a:lnTo>
                    <a:lnTo>
                      <a:pt x="208787" y="10822"/>
                    </a:lnTo>
                    <a:lnTo>
                      <a:pt x="216788" y="10120"/>
                    </a:lnTo>
                    <a:lnTo>
                      <a:pt x="224789" y="9203"/>
                    </a:lnTo>
                    <a:lnTo>
                      <a:pt x="232790" y="8143"/>
                    </a:lnTo>
                    <a:lnTo>
                      <a:pt x="240791" y="7012"/>
                    </a:lnTo>
                    <a:lnTo>
                      <a:pt x="234231" y="7417"/>
                    </a:lnTo>
                    <a:lnTo>
                      <a:pt x="225456" y="7965"/>
                    </a:lnTo>
                    <a:lnTo>
                      <a:pt x="217110" y="7655"/>
                    </a:lnTo>
                    <a:lnTo>
                      <a:pt x="211835" y="5488"/>
                    </a:lnTo>
                    <a:lnTo>
                      <a:pt x="211835" y="3964"/>
                    </a:lnTo>
                    <a:lnTo>
                      <a:pt x="211835" y="2440"/>
                    </a:lnTo>
                    <a:lnTo>
                      <a:pt x="211835" y="9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79"/>
              <p:cNvSpPr/>
              <p:nvPr/>
            </p:nvSpPr>
            <p:spPr>
              <a:xfrm>
                <a:off x="7504938" y="5347716"/>
                <a:ext cx="209550" cy="21589"/>
              </a:xfrm>
              <a:custGeom>
                <a:rect b="b" l="l" r="r" t="t"/>
                <a:pathLst>
                  <a:path extrusionOk="0" h="21589" w="209550">
                    <a:moveTo>
                      <a:pt x="16001" y="21336"/>
                    </a:moveTo>
                    <a:lnTo>
                      <a:pt x="8381" y="21336"/>
                    </a:lnTo>
                    <a:lnTo>
                      <a:pt x="6095" y="20574"/>
                    </a:lnTo>
                    <a:lnTo>
                      <a:pt x="761" y="20574"/>
                    </a:lnTo>
                    <a:lnTo>
                      <a:pt x="0" y="20574"/>
                    </a:lnTo>
                    <a:lnTo>
                      <a:pt x="18287" y="20443"/>
                    </a:lnTo>
                    <a:lnTo>
                      <a:pt x="36575" y="20097"/>
                    </a:lnTo>
                    <a:lnTo>
                      <a:pt x="54863" y="19609"/>
                    </a:lnTo>
                    <a:lnTo>
                      <a:pt x="73151" y="19050"/>
                    </a:lnTo>
                    <a:lnTo>
                      <a:pt x="89284" y="18037"/>
                    </a:lnTo>
                    <a:lnTo>
                      <a:pt x="105632" y="17240"/>
                    </a:lnTo>
                    <a:lnTo>
                      <a:pt x="122122" y="16585"/>
                    </a:lnTo>
                    <a:lnTo>
                      <a:pt x="138683" y="16002"/>
                    </a:lnTo>
                    <a:lnTo>
                      <a:pt x="150566" y="15549"/>
                    </a:lnTo>
                    <a:lnTo>
                      <a:pt x="162305" y="15240"/>
                    </a:lnTo>
                    <a:lnTo>
                      <a:pt x="174045" y="14930"/>
                    </a:lnTo>
                    <a:lnTo>
                      <a:pt x="185927" y="14478"/>
                    </a:lnTo>
                    <a:lnTo>
                      <a:pt x="193547" y="14478"/>
                    </a:lnTo>
                    <a:lnTo>
                      <a:pt x="201929" y="14478"/>
                    </a:lnTo>
                    <a:lnTo>
                      <a:pt x="209549" y="14478"/>
                    </a:lnTo>
                    <a:lnTo>
                      <a:pt x="208787" y="11430"/>
                    </a:lnTo>
                    <a:lnTo>
                      <a:pt x="209549" y="12192"/>
                    </a:lnTo>
                    <a:lnTo>
                      <a:pt x="207263" y="9906"/>
                    </a:lnTo>
                    <a:lnTo>
                      <a:pt x="204215" y="6858"/>
                    </a:lnTo>
                    <a:lnTo>
                      <a:pt x="204215" y="3810"/>
                    </a:lnTo>
                    <a:lnTo>
                      <a:pt x="20345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58" name="Google Shape;4658;p7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309625" y="4387570"/>
              <a:ext cx="216482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9" name="Google Shape;4659;p79"/>
            <p:cNvSpPr/>
            <p:nvPr/>
          </p:nvSpPr>
          <p:spPr>
            <a:xfrm>
              <a:off x="7390638" y="4643628"/>
              <a:ext cx="146050" cy="8889"/>
            </a:xfrm>
            <a:custGeom>
              <a:rect b="b" l="l" r="r" t="t"/>
              <a:pathLst>
                <a:path extrusionOk="0" h="8889" w="146050">
                  <a:moveTo>
                    <a:pt x="0" y="3810"/>
                  </a:moveTo>
                  <a:lnTo>
                    <a:pt x="17025" y="5238"/>
                  </a:lnTo>
                  <a:lnTo>
                    <a:pt x="33909" y="6096"/>
                  </a:lnTo>
                  <a:lnTo>
                    <a:pt x="50792" y="6381"/>
                  </a:lnTo>
                  <a:lnTo>
                    <a:pt x="67818" y="6096"/>
                  </a:lnTo>
                  <a:lnTo>
                    <a:pt x="82557" y="5048"/>
                  </a:lnTo>
                  <a:lnTo>
                    <a:pt x="97155" y="3429"/>
                  </a:lnTo>
                  <a:lnTo>
                    <a:pt x="111752" y="1809"/>
                  </a:lnTo>
                  <a:lnTo>
                    <a:pt x="126492" y="762"/>
                  </a:lnTo>
                  <a:lnTo>
                    <a:pt x="132588" y="0"/>
                  </a:lnTo>
                  <a:lnTo>
                    <a:pt x="139446" y="762"/>
                  </a:lnTo>
                  <a:lnTo>
                    <a:pt x="145542" y="762"/>
                  </a:lnTo>
                  <a:lnTo>
                    <a:pt x="142494" y="3048"/>
                  </a:lnTo>
                  <a:lnTo>
                    <a:pt x="138684" y="6858"/>
                  </a:lnTo>
                  <a:lnTo>
                    <a:pt x="132588" y="8382"/>
                  </a:lnTo>
                  <a:lnTo>
                    <a:pt x="127254" y="8382"/>
                  </a:lnTo>
                  <a:lnTo>
                    <a:pt x="124968" y="8382"/>
                  </a:lnTo>
                  <a:lnTo>
                    <a:pt x="121157" y="838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79"/>
            <p:cNvSpPr/>
            <p:nvPr/>
          </p:nvSpPr>
          <p:spPr>
            <a:xfrm>
              <a:off x="7533893" y="5356097"/>
              <a:ext cx="162559" cy="5079"/>
            </a:xfrm>
            <a:custGeom>
              <a:rect b="b" l="l" r="r" t="t"/>
              <a:pathLst>
                <a:path extrusionOk="0" h="5079" w="162559">
                  <a:moveTo>
                    <a:pt x="0" y="762"/>
                  </a:moveTo>
                  <a:lnTo>
                    <a:pt x="11763" y="2964"/>
                  </a:lnTo>
                  <a:lnTo>
                    <a:pt x="23241" y="4095"/>
                  </a:lnTo>
                  <a:lnTo>
                    <a:pt x="34718" y="4512"/>
                  </a:lnTo>
                  <a:lnTo>
                    <a:pt x="46482" y="4572"/>
                  </a:lnTo>
                  <a:lnTo>
                    <a:pt x="60769" y="4441"/>
                  </a:lnTo>
                  <a:lnTo>
                    <a:pt x="103632" y="3048"/>
                  </a:lnTo>
                  <a:lnTo>
                    <a:pt x="124968" y="1905"/>
                  </a:lnTo>
                  <a:lnTo>
                    <a:pt x="135564" y="1333"/>
                  </a:lnTo>
                  <a:lnTo>
                    <a:pt x="146304" y="762"/>
                  </a:lnTo>
                  <a:lnTo>
                    <a:pt x="151638" y="762"/>
                  </a:lnTo>
                  <a:lnTo>
                    <a:pt x="156972" y="762"/>
                  </a:lnTo>
                  <a:lnTo>
                    <a:pt x="162306" y="761"/>
                  </a:lnTo>
                  <a:lnTo>
                    <a:pt x="155269" y="2678"/>
                  </a:lnTo>
                  <a:lnTo>
                    <a:pt x="149447" y="2952"/>
                  </a:lnTo>
                  <a:lnTo>
                    <a:pt x="143767" y="1940"/>
                  </a:lnTo>
                  <a:lnTo>
                    <a:pt x="13716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5" name="Google Shape;4665;p80"/>
          <p:cNvGrpSpPr/>
          <p:nvPr/>
        </p:nvGrpSpPr>
        <p:grpSpPr>
          <a:xfrm>
            <a:off x="-277155" y="1275178"/>
            <a:ext cx="9007896" cy="1699740"/>
            <a:chOff x="3810761" y="1925574"/>
            <a:chExt cx="5793232" cy="1531297"/>
          </a:xfrm>
        </p:grpSpPr>
        <p:pic>
          <p:nvPicPr>
            <p:cNvPr id="4666" name="Google Shape;4666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8684" y="2769844"/>
              <a:ext cx="216482" cy="1532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67" name="Google Shape;4667;p80"/>
            <p:cNvGrpSpPr/>
            <p:nvPr/>
          </p:nvGrpSpPr>
          <p:grpSpPr>
            <a:xfrm>
              <a:off x="8551138" y="2668498"/>
              <a:ext cx="352857" cy="257606"/>
              <a:chOff x="8551138" y="2668498"/>
              <a:chExt cx="352857" cy="257606"/>
            </a:xfrm>
          </p:grpSpPr>
          <p:pic>
            <p:nvPicPr>
              <p:cNvPr id="4668" name="Google Shape;4668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51138" y="2742412"/>
                <a:ext cx="67868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9" name="Google Shape;4669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649627" y="2668498"/>
                <a:ext cx="254368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70" name="Google Shape;4670;p80"/>
            <p:cNvGrpSpPr/>
            <p:nvPr/>
          </p:nvGrpSpPr>
          <p:grpSpPr>
            <a:xfrm>
              <a:off x="8960332" y="2676118"/>
              <a:ext cx="253009" cy="173786"/>
              <a:chOff x="8960332" y="2676118"/>
              <a:chExt cx="253009" cy="173786"/>
            </a:xfrm>
          </p:grpSpPr>
          <p:pic>
            <p:nvPicPr>
              <p:cNvPr id="4671" name="Google Shape;4671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60332" y="2676118"/>
                <a:ext cx="92252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2" name="Google Shape;4672;p8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074632" y="2714980"/>
                <a:ext cx="90728" cy="1156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3" name="Google Shape;4673;p80"/>
              <p:cNvSpPr/>
              <p:nvPr/>
            </p:nvSpPr>
            <p:spPr>
              <a:xfrm>
                <a:off x="9190482" y="27371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4" name="Google Shape;4674;p80"/>
            <p:cNvSpPr/>
            <p:nvPr/>
          </p:nvSpPr>
          <p:spPr>
            <a:xfrm>
              <a:off x="3810761" y="3293042"/>
              <a:ext cx="5411470" cy="163829"/>
            </a:xfrm>
            <a:custGeom>
              <a:rect b="b" l="l" r="r" t="t"/>
              <a:pathLst>
                <a:path extrusionOk="0" h="163829" w="5411470">
                  <a:moveTo>
                    <a:pt x="0" y="151959"/>
                  </a:moveTo>
                  <a:lnTo>
                    <a:pt x="54197" y="158436"/>
                  </a:lnTo>
                  <a:lnTo>
                    <a:pt x="108966" y="162627"/>
                  </a:lnTo>
                  <a:lnTo>
                    <a:pt x="147375" y="163377"/>
                  </a:lnTo>
                  <a:lnTo>
                    <a:pt x="185928" y="163484"/>
                  </a:lnTo>
                  <a:lnTo>
                    <a:pt x="224480" y="163163"/>
                  </a:lnTo>
                  <a:lnTo>
                    <a:pt x="262890" y="162627"/>
                  </a:lnTo>
                  <a:lnTo>
                    <a:pt x="312039" y="160984"/>
                  </a:lnTo>
                  <a:lnTo>
                    <a:pt x="361188" y="158626"/>
                  </a:lnTo>
                  <a:lnTo>
                    <a:pt x="410337" y="155983"/>
                  </a:lnTo>
                  <a:lnTo>
                    <a:pt x="459486" y="153483"/>
                  </a:lnTo>
                  <a:lnTo>
                    <a:pt x="505583" y="150825"/>
                  </a:lnTo>
                  <a:lnTo>
                    <a:pt x="551572" y="148314"/>
                  </a:lnTo>
                  <a:lnTo>
                    <a:pt x="597523" y="145912"/>
                  </a:lnTo>
                  <a:lnTo>
                    <a:pt x="643512" y="143583"/>
                  </a:lnTo>
                  <a:lnTo>
                    <a:pt x="689610" y="141291"/>
                  </a:lnTo>
                  <a:lnTo>
                    <a:pt x="739530" y="138566"/>
                  </a:lnTo>
                  <a:lnTo>
                    <a:pt x="789596" y="135951"/>
                  </a:lnTo>
                  <a:lnTo>
                    <a:pt x="839772" y="133555"/>
                  </a:lnTo>
                  <a:lnTo>
                    <a:pt x="890022" y="131489"/>
                  </a:lnTo>
                  <a:lnTo>
                    <a:pt x="940308" y="129861"/>
                  </a:lnTo>
                  <a:lnTo>
                    <a:pt x="993879" y="128282"/>
                  </a:lnTo>
                  <a:lnTo>
                    <a:pt x="1047561" y="127106"/>
                  </a:lnTo>
                  <a:lnTo>
                    <a:pt x="1101278" y="126185"/>
                  </a:lnTo>
                  <a:lnTo>
                    <a:pt x="1154960" y="125374"/>
                  </a:lnTo>
                  <a:lnTo>
                    <a:pt x="1208532" y="124527"/>
                  </a:lnTo>
                  <a:lnTo>
                    <a:pt x="1263853" y="123070"/>
                  </a:lnTo>
                  <a:lnTo>
                    <a:pt x="1319174" y="121467"/>
                  </a:lnTo>
                  <a:lnTo>
                    <a:pt x="1374495" y="119754"/>
                  </a:lnTo>
                  <a:lnTo>
                    <a:pt x="1429816" y="117968"/>
                  </a:lnTo>
                  <a:lnTo>
                    <a:pt x="1485138" y="116145"/>
                  </a:lnTo>
                  <a:lnTo>
                    <a:pt x="1538891" y="114079"/>
                  </a:lnTo>
                  <a:lnTo>
                    <a:pt x="1592699" y="111906"/>
                  </a:lnTo>
                  <a:lnTo>
                    <a:pt x="1646542" y="109662"/>
                  </a:lnTo>
                  <a:lnTo>
                    <a:pt x="1700402" y="107382"/>
                  </a:lnTo>
                  <a:lnTo>
                    <a:pt x="1754263" y="105102"/>
                  </a:lnTo>
                  <a:lnTo>
                    <a:pt x="1808106" y="102858"/>
                  </a:lnTo>
                  <a:lnTo>
                    <a:pt x="1861914" y="100685"/>
                  </a:lnTo>
                  <a:lnTo>
                    <a:pt x="1915668" y="98619"/>
                  </a:lnTo>
                  <a:lnTo>
                    <a:pt x="1964873" y="96605"/>
                  </a:lnTo>
                  <a:lnTo>
                    <a:pt x="2014163" y="94442"/>
                  </a:lnTo>
                  <a:lnTo>
                    <a:pt x="2063496" y="92237"/>
                  </a:lnTo>
                  <a:lnTo>
                    <a:pt x="2112828" y="90096"/>
                  </a:lnTo>
                  <a:lnTo>
                    <a:pt x="2162118" y="88124"/>
                  </a:lnTo>
                  <a:lnTo>
                    <a:pt x="2211324" y="86427"/>
                  </a:lnTo>
                  <a:lnTo>
                    <a:pt x="2261231" y="84525"/>
                  </a:lnTo>
                  <a:lnTo>
                    <a:pt x="2311117" y="82645"/>
                  </a:lnTo>
                  <a:lnTo>
                    <a:pt x="2360961" y="80807"/>
                  </a:lnTo>
                  <a:lnTo>
                    <a:pt x="2410742" y="79033"/>
                  </a:lnTo>
                  <a:lnTo>
                    <a:pt x="2460438" y="77343"/>
                  </a:lnTo>
                  <a:lnTo>
                    <a:pt x="2510028" y="75759"/>
                  </a:lnTo>
                  <a:lnTo>
                    <a:pt x="2559558" y="73970"/>
                  </a:lnTo>
                  <a:lnTo>
                    <a:pt x="2609088" y="72372"/>
                  </a:lnTo>
                  <a:lnTo>
                    <a:pt x="2658618" y="70901"/>
                  </a:lnTo>
                  <a:lnTo>
                    <a:pt x="2708148" y="69494"/>
                  </a:lnTo>
                  <a:lnTo>
                    <a:pt x="2757678" y="68086"/>
                  </a:lnTo>
                  <a:lnTo>
                    <a:pt x="2807208" y="66615"/>
                  </a:lnTo>
                  <a:lnTo>
                    <a:pt x="2857115" y="65091"/>
                  </a:lnTo>
                  <a:lnTo>
                    <a:pt x="2907001" y="63567"/>
                  </a:lnTo>
                  <a:lnTo>
                    <a:pt x="2956845" y="62043"/>
                  </a:lnTo>
                  <a:lnTo>
                    <a:pt x="3006626" y="60519"/>
                  </a:lnTo>
                  <a:lnTo>
                    <a:pt x="3056322" y="58995"/>
                  </a:lnTo>
                  <a:lnTo>
                    <a:pt x="3105912" y="57471"/>
                  </a:lnTo>
                  <a:lnTo>
                    <a:pt x="3155823" y="55566"/>
                  </a:lnTo>
                  <a:lnTo>
                    <a:pt x="3205734" y="53661"/>
                  </a:lnTo>
                  <a:lnTo>
                    <a:pt x="3255645" y="51756"/>
                  </a:lnTo>
                  <a:lnTo>
                    <a:pt x="3305556" y="49851"/>
                  </a:lnTo>
                  <a:lnTo>
                    <a:pt x="3355467" y="47946"/>
                  </a:lnTo>
                  <a:lnTo>
                    <a:pt x="3405378" y="46041"/>
                  </a:lnTo>
                  <a:lnTo>
                    <a:pt x="3453768" y="44520"/>
                  </a:lnTo>
                  <a:lnTo>
                    <a:pt x="3502180" y="43021"/>
                  </a:lnTo>
                  <a:lnTo>
                    <a:pt x="3550634" y="41564"/>
                  </a:lnTo>
                  <a:lnTo>
                    <a:pt x="3599151" y="40171"/>
                  </a:lnTo>
                  <a:lnTo>
                    <a:pt x="3647753" y="38862"/>
                  </a:lnTo>
                  <a:lnTo>
                    <a:pt x="3696462" y="37659"/>
                  </a:lnTo>
                  <a:lnTo>
                    <a:pt x="3744083" y="36576"/>
                  </a:lnTo>
                  <a:lnTo>
                    <a:pt x="3791683" y="35599"/>
                  </a:lnTo>
                  <a:lnTo>
                    <a:pt x="3839241" y="34706"/>
                  </a:lnTo>
                  <a:lnTo>
                    <a:pt x="3886736" y="33877"/>
                  </a:lnTo>
                  <a:lnTo>
                    <a:pt x="3934146" y="33090"/>
                  </a:lnTo>
                  <a:lnTo>
                    <a:pt x="3981450" y="32325"/>
                  </a:lnTo>
                  <a:lnTo>
                    <a:pt x="4029777" y="31503"/>
                  </a:lnTo>
                  <a:lnTo>
                    <a:pt x="4077998" y="30575"/>
                  </a:lnTo>
                  <a:lnTo>
                    <a:pt x="4126134" y="29563"/>
                  </a:lnTo>
                  <a:lnTo>
                    <a:pt x="4174207" y="28487"/>
                  </a:lnTo>
                  <a:lnTo>
                    <a:pt x="4222238" y="27368"/>
                  </a:lnTo>
                  <a:lnTo>
                    <a:pt x="4270248" y="26229"/>
                  </a:lnTo>
                  <a:lnTo>
                    <a:pt x="4319931" y="24923"/>
                  </a:lnTo>
                  <a:lnTo>
                    <a:pt x="4369694" y="23616"/>
                  </a:lnTo>
                  <a:lnTo>
                    <a:pt x="4419524" y="22310"/>
                  </a:lnTo>
                  <a:lnTo>
                    <a:pt x="4469407" y="21004"/>
                  </a:lnTo>
                  <a:lnTo>
                    <a:pt x="4519330" y="19698"/>
                  </a:lnTo>
                  <a:lnTo>
                    <a:pt x="4569280" y="18391"/>
                  </a:lnTo>
                  <a:lnTo>
                    <a:pt x="4619244" y="17085"/>
                  </a:lnTo>
                  <a:lnTo>
                    <a:pt x="4669536" y="16171"/>
                  </a:lnTo>
                  <a:lnTo>
                    <a:pt x="4719828" y="15256"/>
                  </a:lnTo>
                  <a:lnTo>
                    <a:pt x="4770120" y="14342"/>
                  </a:lnTo>
                  <a:lnTo>
                    <a:pt x="4820411" y="13427"/>
                  </a:lnTo>
                  <a:lnTo>
                    <a:pt x="4870704" y="12513"/>
                  </a:lnTo>
                  <a:lnTo>
                    <a:pt x="4926711" y="10798"/>
                  </a:lnTo>
                  <a:lnTo>
                    <a:pt x="4982718" y="9084"/>
                  </a:lnTo>
                  <a:lnTo>
                    <a:pt x="5038725" y="7369"/>
                  </a:lnTo>
                  <a:lnTo>
                    <a:pt x="5094732" y="5655"/>
                  </a:lnTo>
                  <a:lnTo>
                    <a:pt x="5139309" y="4393"/>
                  </a:lnTo>
                  <a:lnTo>
                    <a:pt x="5183886" y="2988"/>
                  </a:lnTo>
                  <a:lnTo>
                    <a:pt x="5228463" y="1583"/>
                  </a:lnTo>
                  <a:lnTo>
                    <a:pt x="5273040" y="321"/>
                  </a:lnTo>
                  <a:lnTo>
                    <a:pt x="5300591" y="0"/>
                  </a:lnTo>
                  <a:lnTo>
                    <a:pt x="5328285" y="35"/>
                  </a:lnTo>
                  <a:lnTo>
                    <a:pt x="5355978" y="214"/>
                  </a:lnTo>
                  <a:lnTo>
                    <a:pt x="5383530" y="321"/>
                  </a:lnTo>
                  <a:lnTo>
                    <a:pt x="5390709" y="357"/>
                  </a:lnTo>
                  <a:lnTo>
                    <a:pt x="5397531" y="607"/>
                  </a:lnTo>
                  <a:lnTo>
                    <a:pt x="5404211" y="1285"/>
                  </a:lnTo>
                  <a:lnTo>
                    <a:pt x="5410962" y="2607"/>
                  </a:lnTo>
                  <a:lnTo>
                    <a:pt x="5398889" y="5476"/>
                  </a:lnTo>
                  <a:lnTo>
                    <a:pt x="5385816" y="7274"/>
                  </a:lnTo>
                  <a:lnTo>
                    <a:pt x="5372171" y="8072"/>
                  </a:lnTo>
                  <a:lnTo>
                    <a:pt x="5358384" y="7941"/>
                  </a:lnTo>
                  <a:lnTo>
                    <a:pt x="5348787" y="7250"/>
                  </a:lnTo>
                  <a:lnTo>
                    <a:pt x="5339334" y="6417"/>
                  </a:lnTo>
                  <a:lnTo>
                    <a:pt x="5329880" y="5584"/>
                  </a:lnTo>
                  <a:lnTo>
                    <a:pt x="5320284" y="489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5" name="Google Shape;4675;p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99197" y="2118334"/>
              <a:ext cx="107111" cy="139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76" name="Google Shape;4676;p80"/>
            <p:cNvGrpSpPr/>
            <p:nvPr/>
          </p:nvGrpSpPr>
          <p:grpSpPr>
            <a:xfrm>
              <a:off x="7696200" y="2142743"/>
              <a:ext cx="341629" cy="38989"/>
              <a:chOff x="7696200" y="2142743"/>
              <a:chExt cx="341629" cy="38989"/>
            </a:xfrm>
          </p:grpSpPr>
          <p:sp>
            <p:nvSpPr>
              <p:cNvPr id="4677" name="Google Shape;4677;p80"/>
              <p:cNvSpPr/>
              <p:nvPr/>
            </p:nvSpPr>
            <p:spPr>
              <a:xfrm>
                <a:off x="7696200" y="2142743"/>
                <a:ext cx="341629" cy="8889"/>
              </a:xfrm>
              <a:custGeom>
                <a:rect b="b" l="l" r="r" t="t"/>
                <a:pathLst>
                  <a:path extrusionOk="0" h="8889" w="341629">
                    <a:moveTo>
                      <a:pt x="0" y="2286"/>
                    </a:moveTo>
                    <a:lnTo>
                      <a:pt x="22407" y="4691"/>
                    </a:lnTo>
                    <a:lnTo>
                      <a:pt x="44957" y="5524"/>
                    </a:lnTo>
                    <a:lnTo>
                      <a:pt x="67508" y="5500"/>
                    </a:lnTo>
                    <a:lnTo>
                      <a:pt x="89916" y="5334"/>
                    </a:lnTo>
                    <a:lnTo>
                      <a:pt x="125920" y="4643"/>
                    </a:lnTo>
                    <a:lnTo>
                      <a:pt x="161925" y="3810"/>
                    </a:lnTo>
                    <a:lnTo>
                      <a:pt x="197929" y="2976"/>
                    </a:lnTo>
                    <a:lnTo>
                      <a:pt x="233934" y="2286"/>
                    </a:lnTo>
                    <a:lnTo>
                      <a:pt x="258508" y="2286"/>
                    </a:lnTo>
                    <a:lnTo>
                      <a:pt x="283083" y="2286"/>
                    </a:lnTo>
                    <a:lnTo>
                      <a:pt x="307657" y="2286"/>
                    </a:lnTo>
                    <a:lnTo>
                      <a:pt x="332232" y="2286"/>
                    </a:lnTo>
                    <a:lnTo>
                      <a:pt x="338328" y="2286"/>
                    </a:lnTo>
                    <a:lnTo>
                      <a:pt x="339852" y="0"/>
                    </a:lnTo>
                    <a:lnTo>
                      <a:pt x="341376" y="3810"/>
                    </a:lnTo>
                    <a:lnTo>
                      <a:pt x="331779" y="5274"/>
                    </a:lnTo>
                    <a:lnTo>
                      <a:pt x="322326" y="6381"/>
                    </a:lnTo>
                    <a:lnTo>
                      <a:pt x="312872" y="7346"/>
                    </a:lnTo>
                    <a:lnTo>
                      <a:pt x="303276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80"/>
              <p:cNvSpPr/>
              <p:nvPr/>
            </p:nvSpPr>
            <p:spPr>
              <a:xfrm>
                <a:off x="7770876" y="2155697"/>
                <a:ext cx="250190" cy="26035"/>
              </a:xfrm>
              <a:custGeom>
                <a:rect b="b" l="l" r="r" t="t"/>
                <a:pathLst>
                  <a:path extrusionOk="0" h="26035" w="250190">
                    <a:moveTo>
                      <a:pt x="0" y="25908"/>
                    </a:moveTo>
                    <a:lnTo>
                      <a:pt x="20002" y="24181"/>
                    </a:lnTo>
                    <a:lnTo>
                      <a:pt x="40005" y="22383"/>
                    </a:lnTo>
                    <a:lnTo>
                      <a:pt x="60007" y="20443"/>
                    </a:lnTo>
                    <a:lnTo>
                      <a:pt x="80010" y="18288"/>
                    </a:lnTo>
                    <a:lnTo>
                      <a:pt x="109287" y="15216"/>
                    </a:lnTo>
                    <a:lnTo>
                      <a:pt x="138779" y="12573"/>
                    </a:lnTo>
                    <a:lnTo>
                      <a:pt x="168413" y="9929"/>
                    </a:lnTo>
                    <a:lnTo>
                      <a:pt x="198120" y="6858"/>
                    </a:lnTo>
                    <a:lnTo>
                      <a:pt x="215110" y="4500"/>
                    </a:lnTo>
                    <a:lnTo>
                      <a:pt x="227742" y="2857"/>
                    </a:lnTo>
                    <a:lnTo>
                      <a:pt x="238517" y="1500"/>
                    </a:lnTo>
                    <a:lnTo>
                      <a:pt x="24993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9" name="Google Shape;4679;p80"/>
            <p:cNvSpPr/>
            <p:nvPr/>
          </p:nvSpPr>
          <p:spPr>
            <a:xfrm>
              <a:off x="8159495" y="212064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80"/>
            <p:cNvSpPr/>
            <p:nvPr/>
          </p:nvSpPr>
          <p:spPr>
            <a:xfrm>
              <a:off x="9389364" y="2202072"/>
              <a:ext cx="214629" cy="854710"/>
            </a:xfrm>
            <a:custGeom>
              <a:rect b="b" l="l" r="r" t="t"/>
              <a:pathLst>
                <a:path extrusionOk="0" h="854710" w="214629">
                  <a:moveTo>
                    <a:pt x="0" y="36683"/>
                  </a:moveTo>
                  <a:lnTo>
                    <a:pt x="20073" y="3214"/>
                  </a:lnTo>
                  <a:lnTo>
                    <a:pt x="35456" y="0"/>
                  </a:lnTo>
                  <a:lnTo>
                    <a:pt x="43433" y="107"/>
                  </a:lnTo>
                  <a:lnTo>
                    <a:pt x="79248" y="22967"/>
                  </a:lnTo>
                  <a:lnTo>
                    <a:pt x="93714" y="77188"/>
                  </a:lnTo>
                  <a:lnTo>
                    <a:pt x="95083" y="124706"/>
                  </a:lnTo>
                  <a:lnTo>
                    <a:pt x="94678" y="153364"/>
                  </a:lnTo>
                  <a:lnTo>
                    <a:pt x="93416" y="182165"/>
                  </a:lnTo>
                  <a:lnTo>
                    <a:pt x="91440" y="211181"/>
                  </a:lnTo>
                  <a:lnTo>
                    <a:pt x="89201" y="241923"/>
                  </a:lnTo>
                  <a:lnTo>
                    <a:pt x="87249" y="272522"/>
                  </a:lnTo>
                  <a:lnTo>
                    <a:pt x="85867" y="303121"/>
                  </a:lnTo>
                  <a:lnTo>
                    <a:pt x="85344" y="333863"/>
                  </a:lnTo>
                  <a:lnTo>
                    <a:pt x="86594" y="368998"/>
                  </a:lnTo>
                  <a:lnTo>
                    <a:pt x="98524" y="437268"/>
                  </a:lnTo>
                  <a:lnTo>
                    <a:pt x="120598" y="490704"/>
                  </a:lnTo>
                  <a:lnTo>
                    <a:pt x="145958" y="527589"/>
                  </a:lnTo>
                  <a:lnTo>
                    <a:pt x="180213" y="561415"/>
                  </a:lnTo>
                  <a:lnTo>
                    <a:pt x="201930" y="574655"/>
                  </a:lnTo>
                  <a:lnTo>
                    <a:pt x="205740" y="576941"/>
                  </a:lnTo>
                  <a:lnTo>
                    <a:pt x="209550" y="577703"/>
                  </a:lnTo>
                  <a:lnTo>
                    <a:pt x="214122" y="579227"/>
                  </a:lnTo>
                  <a:lnTo>
                    <a:pt x="207394" y="581417"/>
                  </a:lnTo>
                  <a:lnTo>
                    <a:pt x="200882" y="583608"/>
                  </a:lnTo>
                  <a:lnTo>
                    <a:pt x="162591" y="610278"/>
                  </a:lnTo>
                  <a:lnTo>
                    <a:pt x="135802" y="654558"/>
                  </a:lnTo>
                  <a:lnTo>
                    <a:pt x="125730" y="709529"/>
                  </a:lnTo>
                  <a:lnTo>
                    <a:pt x="125456" y="724626"/>
                  </a:lnTo>
                  <a:lnTo>
                    <a:pt x="125825" y="740009"/>
                  </a:lnTo>
                  <a:lnTo>
                    <a:pt x="126908" y="755392"/>
                  </a:lnTo>
                  <a:lnTo>
                    <a:pt x="128778" y="770489"/>
                  </a:lnTo>
                  <a:lnTo>
                    <a:pt x="130730" y="781347"/>
                  </a:lnTo>
                  <a:lnTo>
                    <a:pt x="132969" y="792206"/>
                  </a:lnTo>
                  <a:lnTo>
                    <a:pt x="135207" y="803064"/>
                  </a:lnTo>
                  <a:lnTo>
                    <a:pt x="137160" y="813923"/>
                  </a:lnTo>
                  <a:lnTo>
                    <a:pt x="137922" y="820781"/>
                  </a:lnTo>
                  <a:lnTo>
                    <a:pt x="139446" y="827639"/>
                  </a:lnTo>
                  <a:lnTo>
                    <a:pt x="100584" y="848213"/>
                  </a:lnTo>
                  <a:lnTo>
                    <a:pt x="70473" y="850570"/>
                  </a:lnTo>
                  <a:lnTo>
                    <a:pt x="60198" y="850499"/>
                  </a:lnTo>
                  <a:lnTo>
                    <a:pt x="54102" y="850499"/>
                  </a:lnTo>
                  <a:lnTo>
                    <a:pt x="47244" y="848975"/>
                  </a:lnTo>
                  <a:lnTo>
                    <a:pt x="41148" y="850499"/>
                  </a:lnTo>
                  <a:lnTo>
                    <a:pt x="40386" y="851261"/>
                  </a:lnTo>
                  <a:lnTo>
                    <a:pt x="40386" y="852785"/>
                  </a:lnTo>
                  <a:lnTo>
                    <a:pt x="38862" y="852023"/>
                  </a:lnTo>
                  <a:lnTo>
                    <a:pt x="38862" y="854309"/>
                  </a:lnTo>
                  <a:lnTo>
                    <a:pt x="38862" y="852785"/>
                  </a:lnTo>
                  <a:lnTo>
                    <a:pt x="38100" y="848975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81" name="Google Shape;4681;p8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0299" y="2698978"/>
              <a:ext cx="131876" cy="115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2" name="Google Shape;4682;p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72490" y="1965744"/>
              <a:ext cx="1786893" cy="11226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83" name="Google Shape;4683;p80"/>
            <p:cNvGrpSpPr/>
            <p:nvPr/>
          </p:nvGrpSpPr>
          <p:grpSpPr>
            <a:xfrm>
              <a:off x="7573899" y="1925574"/>
              <a:ext cx="630682" cy="170687"/>
              <a:chOff x="7573899" y="1925574"/>
              <a:chExt cx="630682" cy="170687"/>
            </a:xfrm>
          </p:grpSpPr>
          <p:sp>
            <p:nvSpPr>
              <p:cNvPr id="4684" name="Google Shape;4684;p80"/>
              <p:cNvSpPr/>
              <p:nvPr/>
            </p:nvSpPr>
            <p:spPr>
              <a:xfrm>
                <a:off x="7573899" y="2000250"/>
                <a:ext cx="41275" cy="63500"/>
              </a:xfrm>
              <a:custGeom>
                <a:rect b="b" l="l" r="r" t="t"/>
                <a:pathLst>
                  <a:path extrusionOk="0" h="63500" w="41275">
                    <a:moveTo>
                      <a:pt x="4191" y="0"/>
                    </a:moveTo>
                    <a:lnTo>
                      <a:pt x="1381" y="11013"/>
                    </a:lnTo>
                    <a:lnTo>
                      <a:pt x="0" y="20097"/>
                    </a:lnTo>
                    <a:lnTo>
                      <a:pt x="333" y="29039"/>
                    </a:lnTo>
                    <a:lnTo>
                      <a:pt x="24050" y="63317"/>
                    </a:lnTo>
                    <a:lnTo>
                      <a:pt x="30099" y="61912"/>
                    </a:lnTo>
                    <a:lnTo>
                      <a:pt x="35575" y="58507"/>
                    </a:lnTo>
                    <a:lnTo>
                      <a:pt x="40767" y="541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80"/>
              <p:cNvSpPr/>
              <p:nvPr/>
            </p:nvSpPr>
            <p:spPr>
              <a:xfrm>
                <a:off x="7575042" y="1981962"/>
                <a:ext cx="29845" cy="48260"/>
              </a:xfrm>
              <a:custGeom>
                <a:rect b="b" l="l" r="r" t="t"/>
                <a:pathLst>
                  <a:path extrusionOk="0" h="48260" w="29845">
                    <a:moveTo>
                      <a:pt x="12192" y="29717"/>
                    </a:moveTo>
                    <a:lnTo>
                      <a:pt x="8382" y="39623"/>
                    </a:lnTo>
                    <a:lnTo>
                      <a:pt x="6858" y="40385"/>
                    </a:lnTo>
                    <a:lnTo>
                      <a:pt x="7620" y="46481"/>
                    </a:lnTo>
                    <a:lnTo>
                      <a:pt x="29718" y="23050"/>
                    </a:lnTo>
                    <a:lnTo>
                      <a:pt x="28289" y="16430"/>
                    </a:lnTo>
                    <a:lnTo>
                      <a:pt x="25146" y="10667"/>
                    </a:lnTo>
                    <a:lnTo>
                      <a:pt x="21336" y="5333"/>
                    </a:lnTo>
                    <a:lnTo>
                      <a:pt x="12954" y="0"/>
                    </a:lnTo>
                    <a:lnTo>
                      <a:pt x="6096" y="2285"/>
                    </a:lnTo>
                    <a:lnTo>
                      <a:pt x="0" y="3809"/>
                    </a:lnTo>
                    <a:lnTo>
                      <a:pt x="5334" y="16001"/>
                    </a:lnTo>
                    <a:lnTo>
                      <a:pt x="6096" y="1904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80"/>
              <p:cNvSpPr/>
              <p:nvPr/>
            </p:nvSpPr>
            <p:spPr>
              <a:xfrm>
                <a:off x="7624846" y="1985772"/>
                <a:ext cx="48259" cy="110489"/>
              </a:xfrm>
              <a:custGeom>
                <a:rect b="b" l="l" r="r" t="t"/>
                <a:pathLst>
                  <a:path extrusionOk="0" h="110489" w="48259">
                    <a:moveTo>
                      <a:pt x="37064" y="21336"/>
                    </a:moveTo>
                    <a:lnTo>
                      <a:pt x="8108" y="0"/>
                    </a:lnTo>
                    <a:lnTo>
                      <a:pt x="5060" y="11430"/>
                    </a:lnTo>
                    <a:lnTo>
                      <a:pt x="3536" y="17526"/>
                    </a:lnTo>
                    <a:lnTo>
                      <a:pt x="1881" y="25884"/>
                    </a:lnTo>
                    <a:lnTo>
                      <a:pt x="583" y="34671"/>
                    </a:lnTo>
                    <a:lnTo>
                      <a:pt x="0" y="43457"/>
                    </a:lnTo>
                    <a:lnTo>
                      <a:pt x="488" y="51816"/>
                    </a:lnTo>
                    <a:lnTo>
                      <a:pt x="2012" y="60960"/>
                    </a:lnTo>
                    <a:lnTo>
                      <a:pt x="7346" y="65532"/>
                    </a:lnTo>
                    <a:lnTo>
                      <a:pt x="15728" y="64770"/>
                    </a:lnTo>
                    <a:lnTo>
                      <a:pt x="23348" y="64008"/>
                    </a:lnTo>
                    <a:lnTo>
                      <a:pt x="28682" y="55626"/>
                    </a:lnTo>
                    <a:lnTo>
                      <a:pt x="32492" y="50292"/>
                    </a:lnTo>
                    <a:lnTo>
                      <a:pt x="35540" y="46482"/>
                    </a:lnTo>
                    <a:lnTo>
                      <a:pt x="37826" y="44958"/>
                    </a:lnTo>
                    <a:lnTo>
                      <a:pt x="38076" y="53518"/>
                    </a:lnTo>
                    <a:lnTo>
                      <a:pt x="38683" y="62007"/>
                    </a:lnTo>
                    <a:lnTo>
                      <a:pt x="39433" y="70354"/>
                    </a:lnTo>
                    <a:lnTo>
                      <a:pt x="40112" y="78486"/>
                    </a:lnTo>
                    <a:lnTo>
                      <a:pt x="41278" y="85903"/>
                    </a:lnTo>
                    <a:lnTo>
                      <a:pt x="42588" y="93249"/>
                    </a:lnTo>
                    <a:lnTo>
                      <a:pt x="44184" y="100453"/>
                    </a:lnTo>
                    <a:lnTo>
                      <a:pt x="46208" y="107442"/>
                    </a:lnTo>
                    <a:lnTo>
                      <a:pt x="46208" y="108966"/>
                    </a:lnTo>
                    <a:lnTo>
                      <a:pt x="46970" y="109728"/>
                    </a:lnTo>
                    <a:lnTo>
                      <a:pt x="47732" y="1104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7" name="Google Shape;4687;p80"/>
              <p:cNvSpPr/>
              <p:nvPr/>
            </p:nvSpPr>
            <p:spPr>
              <a:xfrm>
                <a:off x="7703010" y="1995678"/>
                <a:ext cx="122554" cy="55880"/>
              </a:xfrm>
              <a:custGeom>
                <a:rect b="b" l="l" r="r" t="t"/>
                <a:pathLst>
                  <a:path extrusionOk="0" h="55880" w="122554">
                    <a:moveTo>
                      <a:pt x="47" y="7620"/>
                    </a:moveTo>
                    <a:lnTo>
                      <a:pt x="7667" y="49530"/>
                    </a:lnTo>
                    <a:lnTo>
                      <a:pt x="13763" y="51816"/>
                    </a:lnTo>
                    <a:lnTo>
                      <a:pt x="22907" y="51816"/>
                    </a:lnTo>
                    <a:lnTo>
                      <a:pt x="51006" y="23812"/>
                    </a:lnTo>
                    <a:lnTo>
                      <a:pt x="53387" y="10668"/>
                    </a:lnTo>
                    <a:lnTo>
                      <a:pt x="53387" y="0"/>
                    </a:lnTo>
                    <a:lnTo>
                      <a:pt x="53387" y="9906"/>
                    </a:lnTo>
                    <a:lnTo>
                      <a:pt x="53447" y="16311"/>
                    </a:lnTo>
                    <a:lnTo>
                      <a:pt x="77009" y="49530"/>
                    </a:lnTo>
                    <a:lnTo>
                      <a:pt x="85391" y="51054"/>
                    </a:lnTo>
                    <a:lnTo>
                      <a:pt x="98345" y="13716"/>
                    </a:lnTo>
                    <a:lnTo>
                      <a:pt x="98345" y="12954"/>
                    </a:lnTo>
                    <a:lnTo>
                      <a:pt x="98345" y="11430"/>
                    </a:lnTo>
                    <a:lnTo>
                      <a:pt x="98345" y="10668"/>
                    </a:lnTo>
                    <a:lnTo>
                      <a:pt x="98345" y="17526"/>
                    </a:lnTo>
                    <a:lnTo>
                      <a:pt x="99107" y="23622"/>
                    </a:lnTo>
                    <a:lnTo>
                      <a:pt x="99869" y="30480"/>
                    </a:lnTo>
                    <a:lnTo>
                      <a:pt x="101393" y="37338"/>
                    </a:lnTo>
                    <a:lnTo>
                      <a:pt x="102155" y="46482"/>
                    </a:lnTo>
                    <a:lnTo>
                      <a:pt x="108251" y="51054"/>
                    </a:lnTo>
                    <a:lnTo>
                      <a:pt x="112061" y="55626"/>
                    </a:lnTo>
                    <a:lnTo>
                      <a:pt x="116633" y="54864"/>
                    </a:lnTo>
                    <a:lnTo>
                      <a:pt x="121967" y="5410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8" name="Google Shape;4688;p80"/>
              <p:cNvSpPr/>
              <p:nvPr/>
            </p:nvSpPr>
            <p:spPr>
              <a:xfrm>
                <a:off x="7793736" y="192557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9" name="Google Shape;4689;p80"/>
              <p:cNvSpPr/>
              <p:nvPr/>
            </p:nvSpPr>
            <p:spPr>
              <a:xfrm>
                <a:off x="7849362" y="1966722"/>
                <a:ext cx="46990" cy="57150"/>
              </a:xfrm>
              <a:custGeom>
                <a:rect b="b" l="l" r="r" t="t"/>
                <a:pathLst>
                  <a:path extrusionOk="0" h="57150" w="46990">
                    <a:moveTo>
                      <a:pt x="0" y="10667"/>
                    </a:moveTo>
                    <a:lnTo>
                      <a:pt x="28194" y="44195"/>
                    </a:lnTo>
                    <a:lnTo>
                      <a:pt x="34290" y="48005"/>
                    </a:lnTo>
                    <a:lnTo>
                      <a:pt x="40386" y="53339"/>
                    </a:lnTo>
                    <a:lnTo>
                      <a:pt x="43434" y="55625"/>
                    </a:lnTo>
                    <a:lnTo>
                      <a:pt x="44196" y="55625"/>
                    </a:lnTo>
                    <a:lnTo>
                      <a:pt x="46482" y="57149"/>
                    </a:lnTo>
                    <a:lnTo>
                      <a:pt x="44707" y="21324"/>
                    </a:lnTo>
                    <a:lnTo>
                      <a:pt x="43910" y="14382"/>
                    </a:lnTo>
                    <a:lnTo>
                      <a:pt x="43255" y="7298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0" name="Google Shape;4690;p80"/>
              <p:cNvSpPr/>
              <p:nvPr/>
            </p:nvSpPr>
            <p:spPr>
              <a:xfrm>
                <a:off x="7924038" y="1934718"/>
                <a:ext cx="165100" cy="103505"/>
              </a:xfrm>
              <a:custGeom>
                <a:rect b="b" l="l" r="r" t="t"/>
                <a:pathLst>
                  <a:path extrusionOk="0" h="103505" w="165100">
                    <a:moveTo>
                      <a:pt x="48005" y="72389"/>
                    </a:moveTo>
                    <a:lnTo>
                      <a:pt x="44827" y="63388"/>
                    </a:lnTo>
                    <a:lnTo>
                      <a:pt x="40862" y="50101"/>
                    </a:lnTo>
                    <a:lnTo>
                      <a:pt x="35897" y="37671"/>
                    </a:lnTo>
                    <a:lnTo>
                      <a:pt x="29717" y="31241"/>
                    </a:lnTo>
                    <a:lnTo>
                      <a:pt x="23193" y="31956"/>
                    </a:lnTo>
                    <a:lnTo>
                      <a:pt x="17525" y="36956"/>
                    </a:lnTo>
                    <a:lnTo>
                      <a:pt x="13001" y="43672"/>
                    </a:lnTo>
                    <a:lnTo>
                      <a:pt x="9905" y="49529"/>
                    </a:lnTo>
                    <a:lnTo>
                      <a:pt x="5357" y="57804"/>
                    </a:lnTo>
                    <a:lnTo>
                      <a:pt x="2095" y="66579"/>
                    </a:lnTo>
                    <a:lnTo>
                      <a:pt x="261" y="75783"/>
                    </a:lnTo>
                    <a:lnTo>
                      <a:pt x="0" y="85343"/>
                    </a:lnTo>
                    <a:lnTo>
                      <a:pt x="761" y="95249"/>
                    </a:lnTo>
                    <a:lnTo>
                      <a:pt x="9143" y="96773"/>
                    </a:lnTo>
                    <a:lnTo>
                      <a:pt x="18287" y="96011"/>
                    </a:lnTo>
                    <a:lnTo>
                      <a:pt x="28193" y="95249"/>
                    </a:lnTo>
                    <a:lnTo>
                      <a:pt x="32003" y="88391"/>
                    </a:lnTo>
                    <a:lnTo>
                      <a:pt x="35813" y="80009"/>
                    </a:lnTo>
                    <a:lnTo>
                      <a:pt x="38099" y="75437"/>
                    </a:lnTo>
                    <a:lnTo>
                      <a:pt x="39623" y="70865"/>
                    </a:lnTo>
                    <a:lnTo>
                      <a:pt x="41909" y="66293"/>
                    </a:lnTo>
                    <a:lnTo>
                      <a:pt x="42671" y="75437"/>
                    </a:lnTo>
                    <a:lnTo>
                      <a:pt x="42671" y="83057"/>
                    </a:lnTo>
                    <a:lnTo>
                      <a:pt x="48767" y="89915"/>
                    </a:lnTo>
                    <a:lnTo>
                      <a:pt x="53339" y="95249"/>
                    </a:lnTo>
                    <a:lnTo>
                      <a:pt x="64007" y="96011"/>
                    </a:lnTo>
                    <a:lnTo>
                      <a:pt x="70103" y="93725"/>
                    </a:lnTo>
                    <a:lnTo>
                      <a:pt x="93964" y="60912"/>
                    </a:lnTo>
                    <a:lnTo>
                      <a:pt x="95297" y="40433"/>
                    </a:lnTo>
                    <a:lnTo>
                      <a:pt x="95249" y="30479"/>
                    </a:lnTo>
                    <a:lnTo>
                      <a:pt x="95273" y="22288"/>
                    </a:lnTo>
                    <a:lnTo>
                      <a:pt x="94868" y="14668"/>
                    </a:lnTo>
                    <a:lnTo>
                      <a:pt x="93321" y="7334"/>
                    </a:lnTo>
                    <a:lnTo>
                      <a:pt x="89915" y="0"/>
                    </a:lnTo>
                    <a:lnTo>
                      <a:pt x="79247" y="1523"/>
                    </a:lnTo>
                    <a:lnTo>
                      <a:pt x="78485" y="12191"/>
                    </a:lnTo>
                    <a:lnTo>
                      <a:pt x="76199" y="21335"/>
                    </a:lnTo>
                    <a:lnTo>
                      <a:pt x="73223" y="37135"/>
                    </a:lnTo>
                    <a:lnTo>
                      <a:pt x="71818" y="54006"/>
                    </a:lnTo>
                    <a:lnTo>
                      <a:pt x="72985" y="70735"/>
                    </a:lnTo>
                    <a:lnTo>
                      <a:pt x="77723" y="86105"/>
                    </a:lnTo>
                    <a:lnTo>
                      <a:pt x="84784" y="95249"/>
                    </a:lnTo>
                    <a:lnTo>
                      <a:pt x="94773" y="100964"/>
                    </a:lnTo>
                    <a:lnTo>
                      <a:pt x="106334" y="103250"/>
                    </a:lnTo>
                    <a:lnTo>
                      <a:pt x="118109" y="102107"/>
                    </a:lnTo>
                    <a:lnTo>
                      <a:pt x="146827" y="72437"/>
                    </a:lnTo>
                    <a:lnTo>
                      <a:pt x="156971" y="100583"/>
                    </a:lnTo>
                    <a:lnTo>
                      <a:pt x="164591" y="9601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1" name="Google Shape;4691;p80"/>
              <p:cNvSpPr/>
              <p:nvPr/>
            </p:nvSpPr>
            <p:spPr>
              <a:xfrm>
                <a:off x="8090154" y="1981200"/>
                <a:ext cx="43179" cy="52705"/>
              </a:xfrm>
              <a:custGeom>
                <a:rect b="b" l="l" r="r" t="t"/>
                <a:pathLst>
                  <a:path extrusionOk="0" h="52705" w="43179">
                    <a:moveTo>
                      <a:pt x="3809" y="39624"/>
                    </a:moveTo>
                    <a:lnTo>
                      <a:pt x="4571" y="33528"/>
                    </a:lnTo>
                    <a:lnTo>
                      <a:pt x="4571" y="28194"/>
                    </a:lnTo>
                    <a:lnTo>
                      <a:pt x="4571" y="22098"/>
                    </a:lnTo>
                    <a:lnTo>
                      <a:pt x="4571" y="21336"/>
                    </a:lnTo>
                    <a:lnTo>
                      <a:pt x="4571" y="20574"/>
                    </a:lnTo>
                    <a:lnTo>
                      <a:pt x="4571" y="19812"/>
                    </a:lnTo>
                    <a:lnTo>
                      <a:pt x="3809" y="21336"/>
                    </a:lnTo>
                    <a:lnTo>
                      <a:pt x="1523" y="22860"/>
                    </a:lnTo>
                    <a:lnTo>
                      <a:pt x="1523" y="26670"/>
                    </a:lnTo>
                    <a:lnTo>
                      <a:pt x="0" y="33528"/>
                    </a:lnTo>
                    <a:lnTo>
                      <a:pt x="0" y="41910"/>
                    </a:lnTo>
                    <a:lnTo>
                      <a:pt x="761" y="48768"/>
                    </a:lnTo>
                    <a:lnTo>
                      <a:pt x="761" y="49530"/>
                    </a:lnTo>
                    <a:lnTo>
                      <a:pt x="1523" y="50292"/>
                    </a:lnTo>
                    <a:lnTo>
                      <a:pt x="4571" y="48006"/>
                    </a:lnTo>
                    <a:lnTo>
                      <a:pt x="3047" y="52578"/>
                    </a:lnTo>
                    <a:lnTo>
                      <a:pt x="5333" y="45720"/>
                    </a:lnTo>
                    <a:lnTo>
                      <a:pt x="6810" y="39433"/>
                    </a:lnTo>
                    <a:lnTo>
                      <a:pt x="22097" y="2286"/>
                    </a:lnTo>
                    <a:lnTo>
                      <a:pt x="28193" y="0"/>
                    </a:lnTo>
                    <a:lnTo>
                      <a:pt x="30479" y="6096"/>
                    </a:lnTo>
                    <a:lnTo>
                      <a:pt x="32765" y="10668"/>
                    </a:lnTo>
                    <a:lnTo>
                      <a:pt x="41147" y="45720"/>
                    </a:lnTo>
                    <a:lnTo>
                      <a:pt x="41909" y="48006"/>
                    </a:lnTo>
                    <a:lnTo>
                      <a:pt x="42671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2" name="Google Shape;4692;p80"/>
              <p:cNvSpPr/>
              <p:nvPr/>
            </p:nvSpPr>
            <p:spPr>
              <a:xfrm>
                <a:off x="8166032" y="1947672"/>
                <a:ext cx="4445" cy="70485"/>
              </a:xfrm>
              <a:custGeom>
                <a:rect b="b" l="l" r="r" t="t"/>
                <a:pathLst>
                  <a:path extrusionOk="0" h="70485" w="4445">
                    <a:moveTo>
                      <a:pt x="4131" y="0"/>
                    </a:moveTo>
                    <a:lnTo>
                      <a:pt x="3750" y="10048"/>
                    </a:lnTo>
                    <a:lnTo>
                      <a:pt x="2797" y="19812"/>
                    </a:lnTo>
                    <a:lnTo>
                      <a:pt x="1559" y="29575"/>
                    </a:lnTo>
                    <a:lnTo>
                      <a:pt x="321" y="39624"/>
                    </a:lnTo>
                    <a:lnTo>
                      <a:pt x="0" y="47065"/>
                    </a:lnTo>
                    <a:lnTo>
                      <a:pt x="35" y="54578"/>
                    </a:lnTo>
                    <a:lnTo>
                      <a:pt x="214" y="62233"/>
                    </a:lnTo>
                    <a:lnTo>
                      <a:pt x="321" y="7010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3" name="Google Shape;4693;p80"/>
              <p:cNvSpPr/>
              <p:nvPr/>
            </p:nvSpPr>
            <p:spPr>
              <a:xfrm>
                <a:off x="8155686" y="1981962"/>
                <a:ext cx="48895" cy="1269"/>
              </a:xfrm>
              <a:custGeom>
                <a:rect b="b" l="l" r="r" t="t"/>
                <a:pathLst>
                  <a:path extrusionOk="0" h="1269" w="48895">
                    <a:moveTo>
                      <a:pt x="0" y="0"/>
                    </a:moveTo>
                    <a:lnTo>
                      <a:pt x="10298" y="11"/>
                    </a:lnTo>
                    <a:lnTo>
                      <a:pt x="20669" y="95"/>
                    </a:lnTo>
                    <a:lnTo>
                      <a:pt x="31182" y="321"/>
                    </a:lnTo>
                    <a:lnTo>
                      <a:pt x="41910" y="761"/>
                    </a:lnTo>
                    <a:lnTo>
                      <a:pt x="44196" y="761"/>
                    </a:lnTo>
                    <a:lnTo>
                      <a:pt x="46482" y="761"/>
                    </a:lnTo>
                    <a:lnTo>
                      <a:pt x="48768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94" name="Google Shape;4694;p8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73142" y="2413254"/>
              <a:ext cx="342998" cy="1653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95" name="Google Shape;4695;p80"/>
            <p:cNvGrpSpPr/>
            <p:nvPr/>
          </p:nvGrpSpPr>
          <p:grpSpPr>
            <a:xfrm>
              <a:off x="7498841" y="2343912"/>
              <a:ext cx="88900" cy="80771"/>
              <a:chOff x="7498841" y="2343912"/>
              <a:chExt cx="88900" cy="80771"/>
            </a:xfrm>
          </p:grpSpPr>
          <p:sp>
            <p:nvSpPr>
              <p:cNvPr id="4696" name="Google Shape;4696;p80"/>
              <p:cNvSpPr/>
              <p:nvPr/>
            </p:nvSpPr>
            <p:spPr>
              <a:xfrm>
                <a:off x="7498841" y="2343912"/>
                <a:ext cx="88900" cy="6985"/>
              </a:xfrm>
              <a:custGeom>
                <a:rect b="b" l="l" r="r" t="t"/>
                <a:pathLst>
                  <a:path extrusionOk="0" h="6985" w="88900">
                    <a:moveTo>
                      <a:pt x="0" y="6858"/>
                    </a:moveTo>
                    <a:lnTo>
                      <a:pt x="10858" y="6596"/>
                    </a:lnTo>
                    <a:lnTo>
                      <a:pt x="21717" y="5905"/>
                    </a:lnTo>
                    <a:lnTo>
                      <a:pt x="32575" y="4929"/>
                    </a:lnTo>
                    <a:lnTo>
                      <a:pt x="43434" y="3810"/>
                    </a:lnTo>
                    <a:lnTo>
                      <a:pt x="53280" y="3012"/>
                    </a:lnTo>
                    <a:lnTo>
                      <a:pt x="63341" y="2000"/>
                    </a:lnTo>
                    <a:lnTo>
                      <a:pt x="73544" y="1131"/>
                    </a:lnTo>
                    <a:lnTo>
                      <a:pt x="83820" y="762"/>
                    </a:lnTo>
                    <a:lnTo>
                      <a:pt x="83820" y="0"/>
                    </a:lnTo>
                    <a:lnTo>
                      <a:pt x="87630" y="762"/>
                    </a:lnTo>
                    <a:lnTo>
                      <a:pt x="88392" y="7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7" name="Google Shape;4697;p80"/>
              <p:cNvSpPr/>
              <p:nvPr/>
            </p:nvSpPr>
            <p:spPr>
              <a:xfrm>
                <a:off x="7514081" y="2417064"/>
                <a:ext cx="73659" cy="7619"/>
              </a:xfrm>
              <a:custGeom>
                <a:rect b="b" l="l" r="r" t="t"/>
                <a:pathLst>
                  <a:path extrusionOk="0" h="7619" w="73659">
                    <a:moveTo>
                      <a:pt x="0" y="6858"/>
                    </a:moveTo>
                    <a:lnTo>
                      <a:pt x="13108" y="7560"/>
                    </a:lnTo>
                    <a:lnTo>
                      <a:pt x="25431" y="7334"/>
                    </a:lnTo>
                    <a:lnTo>
                      <a:pt x="37611" y="6107"/>
                    </a:lnTo>
                    <a:lnTo>
                      <a:pt x="50292" y="3810"/>
                    </a:lnTo>
                    <a:lnTo>
                      <a:pt x="57912" y="2286"/>
                    </a:lnTo>
                    <a:lnTo>
                      <a:pt x="65532" y="762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98" name="Google Shape;4698;p80"/>
            <p:cNvSpPr/>
            <p:nvPr/>
          </p:nvSpPr>
          <p:spPr>
            <a:xfrm>
              <a:off x="7517892" y="2496311"/>
              <a:ext cx="78740" cy="14605"/>
            </a:xfrm>
            <a:custGeom>
              <a:rect b="b" l="l" r="r" t="t"/>
              <a:pathLst>
                <a:path extrusionOk="0" h="14605" w="78740">
                  <a:moveTo>
                    <a:pt x="0" y="10667"/>
                  </a:moveTo>
                  <a:lnTo>
                    <a:pt x="13227" y="13239"/>
                  </a:lnTo>
                  <a:lnTo>
                    <a:pt x="25241" y="14096"/>
                  </a:lnTo>
                  <a:lnTo>
                    <a:pt x="37397" y="13239"/>
                  </a:lnTo>
                  <a:lnTo>
                    <a:pt x="51053" y="10667"/>
                  </a:lnTo>
                  <a:lnTo>
                    <a:pt x="58233" y="9001"/>
                  </a:lnTo>
                  <a:lnTo>
                    <a:pt x="65627" y="7048"/>
                  </a:lnTo>
                  <a:lnTo>
                    <a:pt x="72592" y="4238"/>
                  </a:lnTo>
                  <a:lnTo>
                    <a:pt x="78486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9" name="Google Shape;4699;p80"/>
            <p:cNvGrpSpPr/>
            <p:nvPr/>
          </p:nvGrpSpPr>
          <p:grpSpPr>
            <a:xfrm>
              <a:off x="8085581" y="2267712"/>
              <a:ext cx="302884" cy="297204"/>
              <a:chOff x="8085581" y="2267712"/>
              <a:chExt cx="302884" cy="297204"/>
            </a:xfrm>
          </p:grpSpPr>
          <p:sp>
            <p:nvSpPr>
              <p:cNvPr id="4700" name="Google Shape;4700;p80"/>
              <p:cNvSpPr/>
              <p:nvPr/>
            </p:nvSpPr>
            <p:spPr>
              <a:xfrm>
                <a:off x="8085581" y="2322576"/>
                <a:ext cx="147954" cy="81914"/>
              </a:xfrm>
              <a:custGeom>
                <a:rect b="b" l="l" r="r" t="t"/>
                <a:pathLst>
                  <a:path extrusionOk="0" h="81914" w="147954">
                    <a:moveTo>
                      <a:pt x="0" y="15239"/>
                    </a:moveTo>
                    <a:lnTo>
                      <a:pt x="3286" y="25407"/>
                    </a:lnTo>
                    <a:lnTo>
                      <a:pt x="6286" y="35432"/>
                    </a:lnTo>
                    <a:lnTo>
                      <a:pt x="9001" y="45458"/>
                    </a:lnTo>
                    <a:lnTo>
                      <a:pt x="11430" y="55625"/>
                    </a:lnTo>
                    <a:lnTo>
                      <a:pt x="13013" y="61924"/>
                    </a:lnTo>
                    <a:lnTo>
                      <a:pt x="14382" y="68294"/>
                    </a:lnTo>
                    <a:lnTo>
                      <a:pt x="15609" y="74806"/>
                    </a:lnTo>
                    <a:lnTo>
                      <a:pt x="16764" y="81533"/>
                    </a:lnTo>
                    <a:lnTo>
                      <a:pt x="14478" y="73913"/>
                    </a:lnTo>
                    <a:lnTo>
                      <a:pt x="9298" y="32492"/>
                    </a:lnTo>
                    <a:lnTo>
                      <a:pt x="9906" y="22097"/>
                    </a:lnTo>
                    <a:lnTo>
                      <a:pt x="10667" y="9905"/>
                    </a:lnTo>
                    <a:lnTo>
                      <a:pt x="15239" y="5333"/>
                    </a:lnTo>
                    <a:lnTo>
                      <a:pt x="26670" y="4571"/>
                    </a:lnTo>
                    <a:lnTo>
                      <a:pt x="35718" y="6036"/>
                    </a:lnTo>
                    <a:lnTo>
                      <a:pt x="67151" y="37623"/>
                    </a:lnTo>
                    <a:lnTo>
                      <a:pt x="73152" y="54101"/>
                    </a:lnTo>
                    <a:lnTo>
                      <a:pt x="74676" y="59435"/>
                    </a:lnTo>
                    <a:lnTo>
                      <a:pt x="76962" y="67055"/>
                    </a:lnTo>
                    <a:lnTo>
                      <a:pt x="70866" y="68579"/>
                    </a:lnTo>
                    <a:lnTo>
                      <a:pt x="62484" y="70865"/>
                    </a:lnTo>
                    <a:lnTo>
                      <a:pt x="59436" y="64769"/>
                    </a:lnTo>
                    <a:lnTo>
                      <a:pt x="57912" y="57911"/>
                    </a:lnTo>
                    <a:lnTo>
                      <a:pt x="56542" y="48517"/>
                    </a:lnTo>
                    <a:lnTo>
                      <a:pt x="56102" y="38195"/>
                    </a:lnTo>
                    <a:lnTo>
                      <a:pt x="56947" y="28015"/>
                    </a:lnTo>
                    <a:lnTo>
                      <a:pt x="85344" y="0"/>
                    </a:lnTo>
                    <a:lnTo>
                      <a:pt x="95357" y="83"/>
                    </a:lnTo>
                    <a:lnTo>
                      <a:pt x="129801" y="17561"/>
                    </a:lnTo>
                    <a:lnTo>
                      <a:pt x="147447" y="47934"/>
                    </a:lnTo>
                    <a:lnTo>
                      <a:pt x="147447" y="56197"/>
                    </a:lnTo>
                    <a:lnTo>
                      <a:pt x="146304" y="64174"/>
                    </a:lnTo>
                    <a:lnTo>
                      <a:pt x="144018" y="70865"/>
                    </a:lnTo>
                    <a:lnTo>
                      <a:pt x="141732" y="76199"/>
                    </a:lnTo>
                    <a:lnTo>
                      <a:pt x="139446" y="76961"/>
                    </a:lnTo>
                    <a:lnTo>
                      <a:pt x="136398" y="800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01" name="Google Shape;4701;p8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192236" y="2455138"/>
                <a:ext cx="113660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02" name="Google Shape;4702;p80"/>
              <p:cNvSpPr/>
              <p:nvPr/>
            </p:nvSpPr>
            <p:spPr>
              <a:xfrm>
                <a:off x="8250162" y="2267712"/>
                <a:ext cx="13334" cy="24764"/>
              </a:xfrm>
              <a:custGeom>
                <a:rect b="b" l="l" r="r" t="t"/>
                <a:pathLst>
                  <a:path extrusionOk="0" h="24764" w="13334">
                    <a:moveTo>
                      <a:pt x="12965" y="24384"/>
                    </a:moveTo>
                    <a:lnTo>
                      <a:pt x="9691" y="19609"/>
                    </a:lnTo>
                    <a:lnTo>
                      <a:pt x="3917" y="10191"/>
                    </a:lnTo>
                    <a:lnTo>
                      <a:pt x="0" y="1774"/>
                    </a:lnTo>
                    <a:lnTo>
                      <a:pt x="229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3" name="Google Shape;4703;p80"/>
              <p:cNvSpPr/>
              <p:nvPr/>
            </p:nvSpPr>
            <p:spPr>
              <a:xfrm>
                <a:off x="8269985" y="2325624"/>
                <a:ext cx="5715" cy="52069"/>
              </a:xfrm>
              <a:custGeom>
                <a:rect b="b" l="l" r="r" t="t"/>
                <a:pathLst>
                  <a:path extrusionOk="0" h="52069" w="5715">
                    <a:moveTo>
                      <a:pt x="0" y="0"/>
                    </a:moveTo>
                    <a:lnTo>
                      <a:pt x="142" y="7881"/>
                    </a:lnTo>
                    <a:lnTo>
                      <a:pt x="571" y="15621"/>
                    </a:lnTo>
                    <a:lnTo>
                      <a:pt x="1285" y="23360"/>
                    </a:lnTo>
                    <a:lnTo>
                      <a:pt x="2286" y="31242"/>
                    </a:lnTo>
                    <a:lnTo>
                      <a:pt x="3048" y="38100"/>
                    </a:lnTo>
                    <a:lnTo>
                      <a:pt x="3810" y="44958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04" name="Google Shape;4704;p8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312358" y="2294178"/>
                <a:ext cx="76107" cy="115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05" name="Google Shape;4705;p8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88476" y="2154148"/>
              <a:ext cx="369144" cy="26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4709" name="Shape 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" name="Google Shape;4710;p81"/>
          <p:cNvGrpSpPr/>
          <p:nvPr/>
        </p:nvGrpSpPr>
        <p:grpSpPr>
          <a:xfrm>
            <a:off x="4070787" y="403487"/>
            <a:ext cx="609652" cy="173975"/>
            <a:chOff x="4426432" y="2123954"/>
            <a:chExt cx="670610" cy="262882"/>
          </a:xfrm>
        </p:grpSpPr>
        <p:pic>
          <p:nvPicPr>
            <p:cNvPr id="4711" name="Google Shape;4711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6432" y="2127609"/>
              <a:ext cx="241176" cy="19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2" name="Google Shape;4712;p81"/>
            <p:cNvSpPr/>
            <p:nvPr/>
          </p:nvSpPr>
          <p:spPr>
            <a:xfrm>
              <a:off x="4576571" y="2353817"/>
              <a:ext cx="424179" cy="33019"/>
            </a:xfrm>
            <a:custGeom>
              <a:rect b="b" l="l" r="r" t="t"/>
              <a:pathLst>
                <a:path extrusionOk="0" h="33019" w="424179">
                  <a:moveTo>
                    <a:pt x="0" y="32765"/>
                  </a:moveTo>
                  <a:lnTo>
                    <a:pt x="25729" y="30229"/>
                  </a:lnTo>
                  <a:lnTo>
                    <a:pt x="51530" y="27336"/>
                  </a:lnTo>
                  <a:lnTo>
                    <a:pt x="77473" y="24300"/>
                  </a:lnTo>
                  <a:lnTo>
                    <a:pt x="103632" y="21335"/>
                  </a:lnTo>
                  <a:lnTo>
                    <a:pt x="170783" y="16192"/>
                  </a:lnTo>
                  <a:lnTo>
                    <a:pt x="238506" y="12191"/>
                  </a:lnTo>
                  <a:lnTo>
                    <a:pt x="298037" y="9905"/>
                  </a:lnTo>
                  <a:lnTo>
                    <a:pt x="358140" y="7619"/>
                  </a:lnTo>
                  <a:lnTo>
                    <a:pt x="372427" y="6691"/>
                  </a:lnTo>
                  <a:lnTo>
                    <a:pt x="386715" y="5905"/>
                  </a:lnTo>
                  <a:lnTo>
                    <a:pt x="401002" y="4833"/>
                  </a:lnTo>
                  <a:lnTo>
                    <a:pt x="415290" y="3047"/>
                  </a:lnTo>
                  <a:lnTo>
                    <a:pt x="417576" y="3047"/>
                  </a:lnTo>
                  <a:lnTo>
                    <a:pt x="422148" y="1523"/>
                  </a:lnTo>
                  <a:lnTo>
                    <a:pt x="423672" y="1523"/>
                  </a:lnTo>
                  <a:lnTo>
                    <a:pt x="415290" y="1523"/>
                  </a:lnTo>
                  <a:lnTo>
                    <a:pt x="407670" y="761"/>
                  </a:lnTo>
                  <a:lnTo>
                    <a:pt x="399288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3" name="Google Shape;4713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6284" y="2123954"/>
              <a:ext cx="330758" cy="149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4" name="Google Shape;4714;p81"/>
          <p:cNvGrpSpPr/>
          <p:nvPr/>
        </p:nvGrpSpPr>
        <p:grpSpPr>
          <a:xfrm>
            <a:off x="-30" y="1268264"/>
            <a:ext cx="8816953" cy="2940226"/>
            <a:chOff x="987407" y="2804160"/>
            <a:chExt cx="8711544" cy="3555291"/>
          </a:xfrm>
        </p:grpSpPr>
        <p:pic>
          <p:nvPicPr>
            <p:cNvPr id="4715" name="Google Shape;4715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1874" y="2833090"/>
              <a:ext cx="238556" cy="17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6" name="Google Shape;4716;p81"/>
            <p:cNvGrpSpPr/>
            <p:nvPr/>
          </p:nvGrpSpPr>
          <p:grpSpPr>
            <a:xfrm>
              <a:off x="4069842" y="2804160"/>
              <a:ext cx="647445" cy="170211"/>
              <a:chOff x="4069842" y="2804160"/>
              <a:chExt cx="647445" cy="170211"/>
            </a:xfrm>
          </p:grpSpPr>
          <p:sp>
            <p:nvSpPr>
              <p:cNvPr id="4717" name="Google Shape;4717;p81"/>
              <p:cNvSpPr/>
              <p:nvPr/>
            </p:nvSpPr>
            <p:spPr>
              <a:xfrm>
                <a:off x="4069842" y="2886741"/>
                <a:ext cx="118110" cy="87630"/>
              </a:xfrm>
              <a:custGeom>
                <a:rect b="b" l="l" r="r" t="t"/>
                <a:pathLst>
                  <a:path extrusionOk="0" h="87630" w="118110">
                    <a:moveTo>
                      <a:pt x="0" y="12668"/>
                    </a:moveTo>
                    <a:lnTo>
                      <a:pt x="6096" y="58388"/>
                    </a:lnTo>
                    <a:lnTo>
                      <a:pt x="11430" y="83534"/>
                    </a:lnTo>
                    <a:lnTo>
                      <a:pt x="11430" y="85820"/>
                    </a:lnTo>
                    <a:lnTo>
                      <a:pt x="12192" y="87344"/>
                    </a:lnTo>
                    <a:lnTo>
                      <a:pt x="12192" y="85058"/>
                    </a:lnTo>
                    <a:lnTo>
                      <a:pt x="9953" y="78188"/>
                    </a:lnTo>
                    <a:lnTo>
                      <a:pt x="8001" y="71247"/>
                    </a:lnTo>
                    <a:lnTo>
                      <a:pt x="6619" y="64162"/>
                    </a:lnTo>
                    <a:lnTo>
                      <a:pt x="6096" y="56864"/>
                    </a:lnTo>
                    <a:lnTo>
                      <a:pt x="5381" y="47029"/>
                    </a:lnTo>
                    <a:lnTo>
                      <a:pt x="22098" y="6572"/>
                    </a:lnTo>
                    <a:lnTo>
                      <a:pt x="29718" y="9620"/>
                    </a:lnTo>
                    <a:lnTo>
                      <a:pt x="62484" y="44672"/>
                    </a:lnTo>
                    <a:lnTo>
                      <a:pt x="72390" y="72104"/>
                    </a:lnTo>
                    <a:lnTo>
                      <a:pt x="72390" y="75914"/>
                    </a:lnTo>
                    <a:lnTo>
                      <a:pt x="72390" y="76676"/>
                    </a:lnTo>
                    <a:lnTo>
                      <a:pt x="71628" y="78962"/>
                    </a:lnTo>
                    <a:lnTo>
                      <a:pt x="64770" y="78962"/>
                    </a:lnTo>
                    <a:lnTo>
                      <a:pt x="62484" y="78962"/>
                    </a:lnTo>
                    <a:lnTo>
                      <a:pt x="53340" y="31718"/>
                    </a:lnTo>
                    <a:lnTo>
                      <a:pt x="53530" y="23110"/>
                    </a:lnTo>
                    <a:lnTo>
                      <a:pt x="78486" y="0"/>
                    </a:lnTo>
                    <a:lnTo>
                      <a:pt x="85248" y="1464"/>
                    </a:lnTo>
                    <a:lnTo>
                      <a:pt x="112014" y="29432"/>
                    </a:lnTo>
                    <a:lnTo>
                      <a:pt x="117348" y="61436"/>
                    </a:lnTo>
                    <a:lnTo>
                      <a:pt x="117348" y="66770"/>
                    </a:lnTo>
                    <a:lnTo>
                      <a:pt x="118110" y="70580"/>
                    </a:lnTo>
                    <a:lnTo>
                      <a:pt x="117348" y="75914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8" name="Google Shape;4718;p81"/>
              <p:cNvSpPr/>
              <p:nvPr/>
            </p:nvSpPr>
            <p:spPr>
              <a:xfrm>
                <a:off x="4217670" y="2882646"/>
                <a:ext cx="88900" cy="58419"/>
              </a:xfrm>
              <a:custGeom>
                <a:rect b="b" l="l" r="r" t="t"/>
                <a:pathLst>
                  <a:path extrusionOk="0" h="58419" w="88900">
                    <a:moveTo>
                      <a:pt x="0" y="0"/>
                    </a:moveTo>
                    <a:lnTo>
                      <a:pt x="6096" y="41910"/>
                    </a:lnTo>
                    <a:lnTo>
                      <a:pt x="7620" y="50292"/>
                    </a:lnTo>
                    <a:lnTo>
                      <a:pt x="14478" y="54864"/>
                    </a:lnTo>
                    <a:lnTo>
                      <a:pt x="19812" y="57912"/>
                    </a:lnTo>
                    <a:lnTo>
                      <a:pt x="27432" y="56388"/>
                    </a:lnTo>
                    <a:lnTo>
                      <a:pt x="39624" y="16763"/>
                    </a:lnTo>
                    <a:lnTo>
                      <a:pt x="38862" y="8381"/>
                    </a:lnTo>
                    <a:lnTo>
                      <a:pt x="40386" y="2285"/>
                    </a:lnTo>
                    <a:lnTo>
                      <a:pt x="41148" y="2285"/>
                    </a:lnTo>
                    <a:lnTo>
                      <a:pt x="41910" y="6857"/>
                    </a:lnTo>
                    <a:lnTo>
                      <a:pt x="44196" y="14477"/>
                    </a:lnTo>
                    <a:lnTo>
                      <a:pt x="58674" y="47243"/>
                    </a:lnTo>
                    <a:lnTo>
                      <a:pt x="63246" y="53339"/>
                    </a:lnTo>
                    <a:lnTo>
                      <a:pt x="70866" y="56387"/>
                    </a:lnTo>
                    <a:lnTo>
                      <a:pt x="78486" y="54863"/>
                    </a:lnTo>
                    <a:lnTo>
                      <a:pt x="83820" y="53339"/>
                    </a:lnTo>
                    <a:lnTo>
                      <a:pt x="85344" y="52577"/>
                    </a:lnTo>
                    <a:lnTo>
                      <a:pt x="88392" y="4876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9" name="Google Shape;4719;p81"/>
              <p:cNvSpPr/>
              <p:nvPr/>
            </p:nvSpPr>
            <p:spPr>
              <a:xfrm>
                <a:off x="4315968" y="2812542"/>
                <a:ext cx="19050" cy="118110"/>
              </a:xfrm>
              <a:custGeom>
                <a:rect b="b" l="l" r="r" t="t"/>
                <a:pathLst>
                  <a:path extrusionOk="0" h="118110" w="19050">
                    <a:moveTo>
                      <a:pt x="0" y="0"/>
                    </a:moveTo>
                    <a:lnTo>
                      <a:pt x="6096" y="47244"/>
                    </a:lnTo>
                    <a:lnTo>
                      <a:pt x="10953" y="69437"/>
                    </a:lnTo>
                    <a:lnTo>
                      <a:pt x="13275" y="80783"/>
                    </a:lnTo>
                    <a:lnTo>
                      <a:pt x="15240" y="92202"/>
                    </a:lnTo>
                    <a:lnTo>
                      <a:pt x="16263" y="98607"/>
                    </a:lnTo>
                    <a:lnTo>
                      <a:pt x="17145" y="105156"/>
                    </a:lnTo>
                    <a:lnTo>
                      <a:pt x="18026" y="111704"/>
                    </a:lnTo>
                    <a:lnTo>
                      <a:pt x="19050" y="11811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0" name="Google Shape;4720;p81"/>
              <p:cNvSpPr/>
              <p:nvPr/>
            </p:nvSpPr>
            <p:spPr>
              <a:xfrm>
                <a:off x="4369308" y="2855976"/>
                <a:ext cx="75564" cy="81280"/>
              </a:xfrm>
              <a:custGeom>
                <a:rect b="b" l="l" r="r" t="t"/>
                <a:pathLst>
                  <a:path extrusionOk="0" h="81280" w="75564">
                    <a:moveTo>
                      <a:pt x="53339" y="35051"/>
                    </a:moveTo>
                    <a:lnTo>
                      <a:pt x="51018" y="28205"/>
                    </a:lnTo>
                    <a:lnTo>
                      <a:pt x="48482" y="21431"/>
                    </a:lnTo>
                    <a:lnTo>
                      <a:pt x="45517" y="14799"/>
                    </a:lnTo>
                    <a:lnTo>
                      <a:pt x="41909" y="8381"/>
                    </a:lnTo>
                    <a:lnTo>
                      <a:pt x="39623" y="3809"/>
                    </a:lnTo>
                    <a:lnTo>
                      <a:pt x="35051" y="0"/>
                    </a:lnTo>
                    <a:lnTo>
                      <a:pt x="28955" y="761"/>
                    </a:lnTo>
                    <a:lnTo>
                      <a:pt x="22669" y="4012"/>
                    </a:lnTo>
                    <a:lnTo>
                      <a:pt x="3714" y="43148"/>
                    </a:lnTo>
                    <a:lnTo>
                      <a:pt x="0" y="72389"/>
                    </a:lnTo>
                    <a:lnTo>
                      <a:pt x="1523" y="79247"/>
                    </a:lnTo>
                    <a:lnTo>
                      <a:pt x="11429" y="80771"/>
                    </a:lnTo>
                    <a:lnTo>
                      <a:pt x="18752" y="80569"/>
                    </a:lnTo>
                    <a:lnTo>
                      <a:pt x="43076" y="45636"/>
                    </a:lnTo>
                    <a:lnTo>
                      <a:pt x="44957" y="29717"/>
                    </a:lnTo>
                    <a:lnTo>
                      <a:pt x="44957" y="22097"/>
                    </a:lnTo>
                    <a:lnTo>
                      <a:pt x="45719" y="14477"/>
                    </a:lnTo>
                    <a:lnTo>
                      <a:pt x="45719" y="13715"/>
                    </a:lnTo>
                    <a:lnTo>
                      <a:pt x="46481" y="16763"/>
                    </a:lnTo>
                    <a:lnTo>
                      <a:pt x="48005" y="25145"/>
                    </a:lnTo>
                    <a:lnTo>
                      <a:pt x="48767" y="30479"/>
                    </a:lnTo>
                    <a:lnTo>
                      <a:pt x="51089" y="41064"/>
                    </a:lnTo>
                    <a:lnTo>
                      <a:pt x="54197" y="52292"/>
                    </a:lnTo>
                    <a:lnTo>
                      <a:pt x="59162" y="62519"/>
                    </a:lnTo>
                    <a:lnTo>
                      <a:pt x="67055" y="70103"/>
                    </a:lnTo>
                    <a:lnTo>
                      <a:pt x="70865" y="71627"/>
                    </a:lnTo>
                    <a:lnTo>
                      <a:pt x="72389" y="72389"/>
                    </a:lnTo>
                    <a:lnTo>
                      <a:pt x="75437" y="71627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1" name="Google Shape;4721;p81"/>
              <p:cNvSpPr/>
              <p:nvPr/>
            </p:nvSpPr>
            <p:spPr>
              <a:xfrm>
                <a:off x="4468296" y="2806446"/>
                <a:ext cx="9525" cy="113664"/>
              </a:xfrm>
              <a:custGeom>
                <a:rect b="b" l="l" r="r" t="t"/>
                <a:pathLst>
                  <a:path extrusionOk="0" h="113664" w="9525">
                    <a:moveTo>
                      <a:pt x="1595" y="0"/>
                    </a:moveTo>
                    <a:lnTo>
                      <a:pt x="714" y="12001"/>
                    </a:lnTo>
                    <a:lnTo>
                      <a:pt x="261" y="24003"/>
                    </a:lnTo>
                    <a:lnTo>
                      <a:pt x="95" y="36004"/>
                    </a:lnTo>
                    <a:lnTo>
                      <a:pt x="71" y="48006"/>
                    </a:lnTo>
                    <a:lnTo>
                      <a:pt x="0" y="58983"/>
                    </a:lnTo>
                    <a:lnTo>
                      <a:pt x="3881" y="99822"/>
                    </a:lnTo>
                    <a:lnTo>
                      <a:pt x="6167" y="106680"/>
                    </a:lnTo>
                    <a:lnTo>
                      <a:pt x="9215" y="113538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2" name="Google Shape;4722;p81"/>
              <p:cNvSpPr/>
              <p:nvPr/>
            </p:nvSpPr>
            <p:spPr>
              <a:xfrm>
                <a:off x="4466844" y="2863596"/>
                <a:ext cx="62864" cy="55880"/>
              </a:xfrm>
              <a:custGeom>
                <a:rect b="b" l="l" r="r" t="t"/>
                <a:pathLst>
                  <a:path extrusionOk="0" h="55880" w="62864">
                    <a:moveTo>
                      <a:pt x="0" y="17525"/>
                    </a:moveTo>
                    <a:lnTo>
                      <a:pt x="8477" y="13120"/>
                    </a:lnTo>
                    <a:lnTo>
                      <a:pt x="16954" y="9143"/>
                    </a:lnTo>
                    <a:lnTo>
                      <a:pt x="25717" y="5738"/>
                    </a:lnTo>
                    <a:lnTo>
                      <a:pt x="35052" y="3047"/>
                    </a:lnTo>
                    <a:lnTo>
                      <a:pt x="39623" y="1523"/>
                    </a:lnTo>
                    <a:lnTo>
                      <a:pt x="45719" y="0"/>
                    </a:lnTo>
                    <a:lnTo>
                      <a:pt x="51053" y="0"/>
                    </a:lnTo>
                    <a:lnTo>
                      <a:pt x="51816" y="0"/>
                    </a:lnTo>
                    <a:lnTo>
                      <a:pt x="52577" y="0"/>
                    </a:lnTo>
                    <a:lnTo>
                      <a:pt x="54864" y="6857"/>
                    </a:lnTo>
                    <a:lnTo>
                      <a:pt x="54864" y="12953"/>
                    </a:lnTo>
                    <a:lnTo>
                      <a:pt x="55626" y="20573"/>
                    </a:lnTo>
                    <a:lnTo>
                      <a:pt x="56388" y="28193"/>
                    </a:lnTo>
                    <a:lnTo>
                      <a:pt x="57150" y="36575"/>
                    </a:lnTo>
                    <a:lnTo>
                      <a:pt x="57912" y="44957"/>
                    </a:lnTo>
                    <a:lnTo>
                      <a:pt x="58674" y="50291"/>
                    </a:lnTo>
                    <a:lnTo>
                      <a:pt x="60198" y="52577"/>
                    </a:lnTo>
                    <a:lnTo>
                      <a:pt x="62484" y="55625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3" name="Google Shape;4723;p81"/>
              <p:cNvSpPr/>
              <p:nvPr/>
            </p:nvSpPr>
            <p:spPr>
              <a:xfrm>
                <a:off x="4510278" y="2804160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4" name="Google Shape;4724;p81"/>
              <p:cNvSpPr/>
              <p:nvPr/>
            </p:nvSpPr>
            <p:spPr>
              <a:xfrm>
                <a:off x="4562094" y="2855214"/>
                <a:ext cx="71120" cy="55244"/>
              </a:xfrm>
              <a:custGeom>
                <a:rect b="b" l="l" r="r" t="t"/>
                <a:pathLst>
                  <a:path extrusionOk="0" h="55244" w="71120">
                    <a:moveTo>
                      <a:pt x="1524" y="12191"/>
                    </a:moveTo>
                    <a:lnTo>
                      <a:pt x="1524" y="21335"/>
                    </a:lnTo>
                    <a:lnTo>
                      <a:pt x="0" y="28955"/>
                    </a:lnTo>
                    <a:lnTo>
                      <a:pt x="4572" y="36575"/>
                    </a:lnTo>
                    <a:lnTo>
                      <a:pt x="10167" y="43826"/>
                    </a:lnTo>
                    <a:lnTo>
                      <a:pt x="16764" y="49434"/>
                    </a:lnTo>
                    <a:lnTo>
                      <a:pt x="24503" y="53185"/>
                    </a:lnTo>
                    <a:lnTo>
                      <a:pt x="33528" y="54863"/>
                    </a:lnTo>
                    <a:lnTo>
                      <a:pt x="41255" y="54506"/>
                    </a:lnTo>
                    <a:lnTo>
                      <a:pt x="70830" y="29003"/>
                    </a:lnTo>
                    <a:lnTo>
                      <a:pt x="70104" y="22859"/>
                    </a:lnTo>
                    <a:lnTo>
                      <a:pt x="37338" y="761"/>
                    </a:lnTo>
                    <a:lnTo>
                      <a:pt x="31242" y="1523"/>
                    </a:lnTo>
                    <a:lnTo>
                      <a:pt x="25146" y="0"/>
                    </a:lnTo>
                    <a:lnTo>
                      <a:pt x="25908" y="0"/>
                    </a:lnTo>
                    <a:lnTo>
                      <a:pt x="27432" y="0"/>
                    </a:lnTo>
                    <a:lnTo>
                      <a:pt x="28194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5" name="Google Shape;4725;p81"/>
              <p:cNvSpPr/>
              <p:nvPr/>
            </p:nvSpPr>
            <p:spPr>
              <a:xfrm>
                <a:off x="4655058" y="2831592"/>
                <a:ext cx="62229" cy="82550"/>
              </a:xfrm>
              <a:custGeom>
                <a:rect b="b" l="l" r="r" t="t"/>
                <a:pathLst>
                  <a:path extrusionOk="0" h="82550" w="62229">
                    <a:moveTo>
                      <a:pt x="0" y="28194"/>
                    </a:moveTo>
                    <a:lnTo>
                      <a:pt x="0" y="35814"/>
                    </a:lnTo>
                    <a:lnTo>
                      <a:pt x="0" y="44958"/>
                    </a:lnTo>
                    <a:lnTo>
                      <a:pt x="1524" y="52578"/>
                    </a:lnTo>
                    <a:lnTo>
                      <a:pt x="2286" y="55626"/>
                    </a:lnTo>
                    <a:lnTo>
                      <a:pt x="3810" y="57150"/>
                    </a:lnTo>
                    <a:lnTo>
                      <a:pt x="4572" y="58674"/>
                    </a:lnTo>
                    <a:lnTo>
                      <a:pt x="5334" y="58674"/>
                    </a:lnTo>
                    <a:lnTo>
                      <a:pt x="5155" y="50553"/>
                    </a:lnTo>
                    <a:lnTo>
                      <a:pt x="5048" y="42291"/>
                    </a:lnTo>
                    <a:lnTo>
                      <a:pt x="25907" y="3048"/>
                    </a:lnTo>
                    <a:lnTo>
                      <a:pt x="32765" y="0"/>
                    </a:lnTo>
                    <a:lnTo>
                      <a:pt x="41148" y="762"/>
                    </a:lnTo>
                    <a:lnTo>
                      <a:pt x="62114" y="38147"/>
                    </a:lnTo>
                    <a:lnTo>
                      <a:pt x="62198" y="46101"/>
                    </a:lnTo>
                    <a:lnTo>
                      <a:pt x="61281" y="54054"/>
                    </a:lnTo>
                    <a:lnTo>
                      <a:pt x="59436" y="61722"/>
                    </a:lnTo>
                    <a:lnTo>
                      <a:pt x="56388" y="69342"/>
                    </a:lnTo>
                    <a:lnTo>
                      <a:pt x="51816" y="75438"/>
                    </a:lnTo>
                    <a:lnTo>
                      <a:pt x="47244" y="82296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6" name="Google Shape;4726;p81"/>
            <p:cNvSpPr/>
            <p:nvPr/>
          </p:nvSpPr>
          <p:spPr>
            <a:xfrm>
              <a:off x="6705600" y="3925061"/>
              <a:ext cx="211454" cy="7620"/>
            </a:xfrm>
            <a:custGeom>
              <a:rect b="b" l="l" r="r" t="t"/>
              <a:pathLst>
                <a:path extrusionOk="0" h="7620" w="211454">
                  <a:moveTo>
                    <a:pt x="16764" y="4572"/>
                  </a:moveTo>
                  <a:lnTo>
                    <a:pt x="9906" y="6096"/>
                  </a:lnTo>
                  <a:lnTo>
                    <a:pt x="6096" y="6096"/>
                  </a:lnTo>
                  <a:lnTo>
                    <a:pt x="0" y="6858"/>
                  </a:lnTo>
                  <a:lnTo>
                    <a:pt x="11989" y="7298"/>
                  </a:lnTo>
                  <a:lnTo>
                    <a:pt x="23907" y="7524"/>
                  </a:lnTo>
                  <a:lnTo>
                    <a:pt x="35683" y="7608"/>
                  </a:lnTo>
                  <a:lnTo>
                    <a:pt x="47244" y="7620"/>
                  </a:lnTo>
                  <a:lnTo>
                    <a:pt x="70675" y="7465"/>
                  </a:lnTo>
                  <a:lnTo>
                    <a:pt x="94107" y="6953"/>
                  </a:lnTo>
                  <a:lnTo>
                    <a:pt x="117538" y="6012"/>
                  </a:lnTo>
                  <a:lnTo>
                    <a:pt x="140970" y="4572"/>
                  </a:lnTo>
                  <a:lnTo>
                    <a:pt x="156972" y="3429"/>
                  </a:lnTo>
                  <a:lnTo>
                    <a:pt x="172974" y="2286"/>
                  </a:lnTo>
                  <a:lnTo>
                    <a:pt x="188976" y="1143"/>
                  </a:lnTo>
                  <a:lnTo>
                    <a:pt x="204978" y="0"/>
                  </a:lnTo>
                  <a:lnTo>
                    <a:pt x="207264" y="0"/>
                  </a:lnTo>
                  <a:lnTo>
                    <a:pt x="208788" y="0"/>
                  </a:lnTo>
                  <a:lnTo>
                    <a:pt x="211074" y="0"/>
                  </a:lnTo>
                  <a:lnTo>
                    <a:pt x="208026" y="0"/>
                  </a:lnTo>
                  <a:lnTo>
                    <a:pt x="204978" y="0"/>
                  </a:lnTo>
                  <a:lnTo>
                    <a:pt x="204216" y="0"/>
                  </a:lnTo>
                  <a:lnTo>
                    <a:pt x="203454" y="0"/>
                  </a:lnTo>
                  <a:lnTo>
                    <a:pt x="202692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27" name="Google Shape;4727;p81"/>
            <p:cNvGrpSpPr/>
            <p:nvPr/>
          </p:nvGrpSpPr>
          <p:grpSpPr>
            <a:xfrm>
              <a:off x="7011066" y="3742943"/>
              <a:ext cx="332104" cy="386714"/>
              <a:chOff x="7011066" y="3742943"/>
              <a:chExt cx="332104" cy="386714"/>
            </a:xfrm>
          </p:grpSpPr>
          <p:pic>
            <p:nvPicPr>
              <p:cNvPr id="4728" name="Google Shape;4728;p8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111720" y="3841978"/>
                <a:ext cx="105968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29" name="Google Shape;4729;p81"/>
              <p:cNvSpPr/>
              <p:nvPr/>
            </p:nvSpPr>
            <p:spPr>
              <a:xfrm>
                <a:off x="7011066" y="3742943"/>
                <a:ext cx="332104" cy="386714"/>
              </a:xfrm>
              <a:custGeom>
                <a:rect b="b" l="l" r="r" t="t"/>
                <a:pathLst>
                  <a:path extrusionOk="0" h="386714" w="332104">
                    <a:moveTo>
                      <a:pt x="190595" y="22860"/>
                    </a:moveTo>
                    <a:lnTo>
                      <a:pt x="171485" y="15049"/>
                    </a:lnTo>
                    <a:lnTo>
                      <a:pt x="152590" y="8953"/>
                    </a:lnTo>
                    <a:lnTo>
                      <a:pt x="133266" y="4857"/>
                    </a:lnTo>
                    <a:lnTo>
                      <a:pt x="112871" y="3048"/>
                    </a:lnTo>
                    <a:lnTo>
                      <a:pt x="93928" y="3536"/>
                    </a:lnTo>
                    <a:lnTo>
                      <a:pt x="45815" y="27432"/>
                    </a:lnTo>
                    <a:lnTo>
                      <a:pt x="16478" y="73628"/>
                    </a:lnTo>
                    <a:lnTo>
                      <a:pt x="3143" y="127254"/>
                    </a:lnTo>
                    <a:lnTo>
                      <a:pt x="0" y="194691"/>
                    </a:lnTo>
                    <a:lnTo>
                      <a:pt x="3250" y="228838"/>
                    </a:lnTo>
                    <a:lnTo>
                      <a:pt x="18418" y="287012"/>
                    </a:lnTo>
                    <a:lnTo>
                      <a:pt x="44398" y="333065"/>
                    </a:lnTo>
                    <a:lnTo>
                      <a:pt x="78664" y="366724"/>
                    </a:lnTo>
                    <a:lnTo>
                      <a:pt x="117217" y="383131"/>
                    </a:lnTo>
                    <a:lnTo>
                      <a:pt x="138779" y="386334"/>
                    </a:lnTo>
                    <a:lnTo>
                      <a:pt x="162115" y="385298"/>
                    </a:lnTo>
                    <a:lnTo>
                      <a:pt x="205644" y="372082"/>
                    </a:lnTo>
                    <a:lnTo>
                      <a:pt x="246495" y="347757"/>
                    </a:lnTo>
                    <a:lnTo>
                      <a:pt x="282666" y="315753"/>
                    </a:lnTo>
                    <a:lnTo>
                      <a:pt x="310657" y="276260"/>
                    </a:lnTo>
                    <a:lnTo>
                      <a:pt x="326755" y="230421"/>
                    </a:lnTo>
                    <a:lnTo>
                      <a:pt x="331993" y="180034"/>
                    </a:lnTo>
                    <a:lnTo>
                      <a:pt x="330612" y="154209"/>
                    </a:lnTo>
                    <a:lnTo>
                      <a:pt x="317849" y="103632"/>
                    </a:lnTo>
                    <a:lnTo>
                      <a:pt x="294227" y="65627"/>
                    </a:lnTo>
                    <a:lnTo>
                      <a:pt x="261461" y="35052"/>
                    </a:lnTo>
                    <a:lnTo>
                      <a:pt x="211097" y="11049"/>
                    </a:lnTo>
                    <a:lnTo>
                      <a:pt x="165068" y="5143"/>
                    </a:lnTo>
                    <a:lnTo>
                      <a:pt x="151090" y="4500"/>
                    </a:lnTo>
                    <a:lnTo>
                      <a:pt x="137255" y="2286"/>
                    </a:lnTo>
                    <a:lnTo>
                      <a:pt x="135731" y="1524"/>
                    </a:lnTo>
                    <a:lnTo>
                      <a:pt x="133445" y="762"/>
                    </a:lnTo>
                    <a:lnTo>
                      <a:pt x="131159" y="0"/>
                    </a:lnTo>
                  </a:path>
                </a:pathLst>
              </a:custGeom>
              <a:noFill/>
              <a:ln cap="flat" cmpd="sng" w="229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0" name="Google Shape;4730;p81"/>
            <p:cNvGrpSpPr/>
            <p:nvPr/>
          </p:nvGrpSpPr>
          <p:grpSpPr>
            <a:xfrm>
              <a:off x="1413484" y="2903220"/>
              <a:ext cx="8285467" cy="3456231"/>
              <a:chOff x="1413484" y="2903220"/>
              <a:chExt cx="8285467" cy="3456231"/>
            </a:xfrm>
          </p:grpSpPr>
          <p:sp>
            <p:nvSpPr>
              <p:cNvPr id="4731" name="Google Shape;4731;p81"/>
              <p:cNvSpPr/>
              <p:nvPr/>
            </p:nvSpPr>
            <p:spPr>
              <a:xfrm>
                <a:off x="5880353" y="5643372"/>
                <a:ext cx="161289" cy="31750"/>
              </a:xfrm>
              <a:custGeom>
                <a:rect b="b" l="l" r="r" t="t"/>
                <a:pathLst>
                  <a:path extrusionOk="0" h="31750" w="161289">
                    <a:moveTo>
                      <a:pt x="0" y="22097"/>
                    </a:moveTo>
                    <a:lnTo>
                      <a:pt x="17478" y="21419"/>
                    </a:lnTo>
                    <a:lnTo>
                      <a:pt x="34671" y="19526"/>
                    </a:lnTo>
                    <a:lnTo>
                      <a:pt x="51863" y="16633"/>
                    </a:lnTo>
                    <a:lnTo>
                      <a:pt x="69342" y="12953"/>
                    </a:lnTo>
                    <a:lnTo>
                      <a:pt x="86498" y="9441"/>
                    </a:lnTo>
                    <a:lnTo>
                      <a:pt x="103727" y="6000"/>
                    </a:lnTo>
                    <a:lnTo>
                      <a:pt x="121098" y="2988"/>
                    </a:lnTo>
                    <a:lnTo>
                      <a:pt x="138684" y="761"/>
                    </a:lnTo>
                    <a:lnTo>
                      <a:pt x="147066" y="0"/>
                    </a:lnTo>
                    <a:lnTo>
                      <a:pt x="154686" y="761"/>
                    </a:lnTo>
                    <a:lnTo>
                      <a:pt x="160782" y="2285"/>
                    </a:lnTo>
                    <a:lnTo>
                      <a:pt x="158698" y="8596"/>
                    </a:lnTo>
                    <a:lnTo>
                      <a:pt x="132588" y="28193"/>
                    </a:lnTo>
                    <a:lnTo>
                      <a:pt x="126492" y="3124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2" name="Google Shape;4732;p81"/>
              <p:cNvSpPr/>
              <p:nvPr/>
            </p:nvSpPr>
            <p:spPr>
              <a:xfrm>
                <a:off x="5855969" y="5718810"/>
                <a:ext cx="195579" cy="32385"/>
              </a:xfrm>
              <a:custGeom>
                <a:rect b="b" l="l" r="r" t="t"/>
                <a:pathLst>
                  <a:path extrusionOk="0" h="32385" w="195579">
                    <a:moveTo>
                      <a:pt x="0" y="26669"/>
                    </a:moveTo>
                    <a:lnTo>
                      <a:pt x="15763" y="30682"/>
                    </a:lnTo>
                    <a:lnTo>
                      <a:pt x="30670" y="31908"/>
                    </a:lnTo>
                    <a:lnTo>
                      <a:pt x="45862" y="31277"/>
                    </a:lnTo>
                    <a:lnTo>
                      <a:pt x="62484" y="29717"/>
                    </a:lnTo>
                    <a:lnTo>
                      <a:pt x="89796" y="25372"/>
                    </a:lnTo>
                    <a:lnTo>
                      <a:pt x="116967" y="20669"/>
                    </a:lnTo>
                    <a:lnTo>
                      <a:pt x="144137" y="16109"/>
                    </a:lnTo>
                    <a:lnTo>
                      <a:pt x="171450" y="12191"/>
                    </a:lnTo>
                    <a:lnTo>
                      <a:pt x="175260" y="11429"/>
                    </a:lnTo>
                    <a:lnTo>
                      <a:pt x="190500" y="12191"/>
                    </a:lnTo>
                    <a:lnTo>
                      <a:pt x="193548" y="9905"/>
                    </a:lnTo>
                    <a:lnTo>
                      <a:pt x="195072" y="9143"/>
                    </a:lnTo>
                    <a:lnTo>
                      <a:pt x="194310" y="9905"/>
                    </a:lnTo>
                    <a:lnTo>
                      <a:pt x="195072" y="7619"/>
                    </a:lnTo>
                    <a:lnTo>
                      <a:pt x="195072" y="3809"/>
                    </a:lnTo>
                    <a:lnTo>
                      <a:pt x="195072" y="3047"/>
                    </a:lnTo>
                    <a:lnTo>
                      <a:pt x="19507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33" name="Google Shape;4733;p8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413484" y="2903220"/>
                <a:ext cx="8285467" cy="34562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34" name="Google Shape;4734;p81"/>
              <p:cNvSpPr/>
              <p:nvPr/>
            </p:nvSpPr>
            <p:spPr>
              <a:xfrm>
                <a:off x="6081522" y="5582412"/>
                <a:ext cx="121920" cy="139700"/>
              </a:xfrm>
              <a:custGeom>
                <a:rect b="b" l="l" r="r" t="t"/>
                <a:pathLst>
                  <a:path extrusionOk="0" h="139700" w="121920">
                    <a:moveTo>
                      <a:pt x="25908" y="0"/>
                    </a:moveTo>
                    <a:lnTo>
                      <a:pt x="54864" y="31241"/>
                    </a:lnTo>
                    <a:lnTo>
                      <a:pt x="89916" y="59435"/>
                    </a:lnTo>
                    <a:lnTo>
                      <a:pt x="119634" y="78485"/>
                    </a:lnTo>
                    <a:lnTo>
                      <a:pt x="121158" y="80009"/>
                    </a:lnTo>
                    <a:lnTo>
                      <a:pt x="118872" y="83819"/>
                    </a:lnTo>
                    <a:lnTo>
                      <a:pt x="121920" y="82295"/>
                    </a:lnTo>
                    <a:lnTo>
                      <a:pt x="115062" y="85343"/>
                    </a:lnTo>
                    <a:lnTo>
                      <a:pt x="104775" y="90487"/>
                    </a:lnTo>
                    <a:lnTo>
                      <a:pt x="94488" y="95630"/>
                    </a:lnTo>
                    <a:lnTo>
                      <a:pt x="84201" y="100774"/>
                    </a:lnTo>
                    <a:lnTo>
                      <a:pt x="73914" y="105918"/>
                    </a:lnTo>
                    <a:lnTo>
                      <a:pt x="57400" y="114907"/>
                    </a:lnTo>
                    <a:lnTo>
                      <a:pt x="40100" y="124682"/>
                    </a:lnTo>
                    <a:lnTo>
                      <a:pt x="22371" y="133457"/>
                    </a:lnTo>
                    <a:lnTo>
                      <a:pt x="4572" y="139446"/>
                    </a:lnTo>
                    <a:lnTo>
                      <a:pt x="3048" y="139446"/>
                    </a:lnTo>
                    <a:lnTo>
                      <a:pt x="1524" y="139446"/>
                    </a:lnTo>
                    <a:lnTo>
                      <a:pt x="0" y="1394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5" name="Google Shape;4735;p81"/>
              <p:cNvSpPr/>
              <p:nvPr/>
            </p:nvSpPr>
            <p:spPr>
              <a:xfrm>
                <a:off x="5666993" y="5596890"/>
                <a:ext cx="180975" cy="191770"/>
              </a:xfrm>
              <a:custGeom>
                <a:rect b="b" l="l" r="r" t="t"/>
                <a:pathLst>
                  <a:path extrusionOk="0" h="191770" w="180975">
                    <a:moveTo>
                      <a:pt x="127253" y="0"/>
                    </a:moveTo>
                    <a:lnTo>
                      <a:pt x="115954" y="11429"/>
                    </a:lnTo>
                    <a:lnTo>
                      <a:pt x="104870" y="22859"/>
                    </a:lnTo>
                    <a:lnTo>
                      <a:pt x="93928" y="34289"/>
                    </a:lnTo>
                    <a:lnTo>
                      <a:pt x="83057" y="45719"/>
                    </a:lnTo>
                    <a:lnTo>
                      <a:pt x="63888" y="64829"/>
                    </a:lnTo>
                    <a:lnTo>
                      <a:pt x="44576" y="83724"/>
                    </a:lnTo>
                    <a:lnTo>
                      <a:pt x="25836" y="103048"/>
                    </a:lnTo>
                    <a:lnTo>
                      <a:pt x="8381" y="123443"/>
                    </a:lnTo>
                    <a:lnTo>
                      <a:pt x="6095" y="125729"/>
                    </a:lnTo>
                    <a:lnTo>
                      <a:pt x="1523" y="131063"/>
                    </a:lnTo>
                    <a:lnTo>
                      <a:pt x="0" y="134111"/>
                    </a:lnTo>
                    <a:lnTo>
                      <a:pt x="0" y="134873"/>
                    </a:lnTo>
                    <a:lnTo>
                      <a:pt x="40695" y="146268"/>
                    </a:lnTo>
                    <a:lnTo>
                      <a:pt x="56387" y="149828"/>
                    </a:lnTo>
                    <a:lnTo>
                      <a:pt x="72080" y="153531"/>
                    </a:lnTo>
                    <a:lnTo>
                      <a:pt x="87629" y="157733"/>
                    </a:lnTo>
                    <a:lnTo>
                      <a:pt x="102608" y="161770"/>
                    </a:lnTo>
                    <a:lnTo>
                      <a:pt x="117728" y="166020"/>
                    </a:lnTo>
                    <a:lnTo>
                      <a:pt x="156031" y="179141"/>
                    </a:lnTo>
                    <a:lnTo>
                      <a:pt x="179069" y="190499"/>
                    </a:lnTo>
                    <a:lnTo>
                      <a:pt x="179831" y="190499"/>
                    </a:lnTo>
                    <a:lnTo>
                      <a:pt x="180593" y="1912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36" name="Google Shape;4736;p8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70750" y="5691352"/>
                <a:ext cx="13340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7" name="Google Shape;4737;p8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04341" y="5689066"/>
                <a:ext cx="126352" cy="124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8" name="Google Shape;4738;p8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80172" y="5699734"/>
                <a:ext cx="88442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9" name="Google Shape;4739;p8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796639" y="5687066"/>
                <a:ext cx="87299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0" name="Google Shape;4740;p81"/>
              <p:cNvSpPr/>
              <p:nvPr/>
            </p:nvSpPr>
            <p:spPr>
              <a:xfrm>
                <a:off x="7309103" y="5355336"/>
                <a:ext cx="200025" cy="649604"/>
              </a:xfrm>
              <a:custGeom>
                <a:rect b="b" l="l" r="r" t="t"/>
                <a:pathLst>
                  <a:path extrusionOk="0" h="649604" w="200025">
                    <a:moveTo>
                      <a:pt x="112775" y="0"/>
                    </a:moveTo>
                    <a:lnTo>
                      <a:pt x="103989" y="1524"/>
                    </a:lnTo>
                    <a:lnTo>
                      <a:pt x="95630" y="3619"/>
                    </a:lnTo>
                    <a:lnTo>
                      <a:pt x="87272" y="6000"/>
                    </a:lnTo>
                    <a:lnTo>
                      <a:pt x="78485" y="8382"/>
                    </a:lnTo>
                    <a:lnTo>
                      <a:pt x="69211" y="10572"/>
                    </a:lnTo>
                    <a:lnTo>
                      <a:pt x="59721" y="12763"/>
                    </a:lnTo>
                    <a:lnTo>
                      <a:pt x="50089" y="15240"/>
                    </a:lnTo>
                    <a:lnTo>
                      <a:pt x="16704" y="34361"/>
                    </a:lnTo>
                    <a:lnTo>
                      <a:pt x="1047" y="71532"/>
                    </a:lnTo>
                    <a:lnTo>
                      <a:pt x="0" y="102108"/>
                    </a:lnTo>
                    <a:lnTo>
                      <a:pt x="869" y="130432"/>
                    </a:lnTo>
                    <a:lnTo>
                      <a:pt x="8893" y="186225"/>
                    </a:lnTo>
                    <a:lnTo>
                      <a:pt x="26123" y="266978"/>
                    </a:lnTo>
                    <a:lnTo>
                      <a:pt x="37789" y="319729"/>
                    </a:lnTo>
                    <a:lnTo>
                      <a:pt x="48863" y="372522"/>
                    </a:lnTo>
                    <a:lnTo>
                      <a:pt x="58730" y="425506"/>
                    </a:lnTo>
                    <a:lnTo>
                      <a:pt x="66777" y="478828"/>
                    </a:lnTo>
                    <a:lnTo>
                      <a:pt x="72390" y="532638"/>
                    </a:lnTo>
                    <a:lnTo>
                      <a:pt x="74866" y="587502"/>
                    </a:lnTo>
                    <a:lnTo>
                      <a:pt x="74747" y="614934"/>
                    </a:lnTo>
                    <a:lnTo>
                      <a:pt x="73914" y="642366"/>
                    </a:lnTo>
                    <a:lnTo>
                      <a:pt x="73914" y="645414"/>
                    </a:lnTo>
                    <a:lnTo>
                      <a:pt x="73914" y="646938"/>
                    </a:lnTo>
                    <a:lnTo>
                      <a:pt x="73914" y="649224"/>
                    </a:lnTo>
                    <a:lnTo>
                      <a:pt x="76200" y="646176"/>
                    </a:lnTo>
                    <a:lnTo>
                      <a:pt x="78486" y="644652"/>
                    </a:lnTo>
                    <a:lnTo>
                      <a:pt x="82296" y="643128"/>
                    </a:lnTo>
                    <a:lnTo>
                      <a:pt x="89154" y="639984"/>
                    </a:lnTo>
                    <a:lnTo>
                      <a:pt x="96012" y="637413"/>
                    </a:lnTo>
                    <a:lnTo>
                      <a:pt x="102870" y="635412"/>
                    </a:lnTo>
                    <a:lnTo>
                      <a:pt x="109728" y="633984"/>
                    </a:lnTo>
                    <a:lnTo>
                      <a:pt x="126289" y="630328"/>
                    </a:lnTo>
                    <a:lnTo>
                      <a:pt x="142779" y="627030"/>
                    </a:lnTo>
                    <a:lnTo>
                      <a:pt x="159127" y="623589"/>
                    </a:lnTo>
                    <a:lnTo>
                      <a:pt x="175260" y="619506"/>
                    </a:lnTo>
                    <a:lnTo>
                      <a:pt x="183463" y="616684"/>
                    </a:lnTo>
                    <a:lnTo>
                      <a:pt x="189452" y="614648"/>
                    </a:lnTo>
                    <a:lnTo>
                      <a:pt x="194440" y="612755"/>
                    </a:lnTo>
                    <a:lnTo>
                      <a:pt x="199644" y="6103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41" name="Google Shape;4741;p8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816064" y="5509996"/>
                <a:ext cx="169214" cy="121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2" name="Google Shape;4742;p81"/>
              <p:cNvSpPr/>
              <p:nvPr/>
            </p:nvSpPr>
            <p:spPr>
              <a:xfrm>
                <a:off x="6986778" y="545515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81"/>
              <p:cNvSpPr/>
              <p:nvPr/>
            </p:nvSpPr>
            <p:spPr>
              <a:xfrm>
                <a:off x="7019543" y="5504688"/>
                <a:ext cx="11429" cy="66039"/>
              </a:xfrm>
              <a:custGeom>
                <a:rect b="b" l="l" r="r" t="t"/>
                <a:pathLst>
                  <a:path extrusionOk="0" h="66039" w="11429">
                    <a:moveTo>
                      <a:pt x="0" y="0"/>
                    </a:moveTo>
                    <a:lnTo>
                      <a:pt x="2166" y="8572"/>
                    </a:lnTo>
                    <a:lnTo>
                      <a:pt x="4191" y="17144"/>
                    </a:lnTo>
                    <a:lnTo>
                      <a:pt x="6215" y="25717"/>
                    </a:lnTo>
                    <a:lnTo>
                      <a:pt x="8382" y="34289"/>
                    </a:lnTo>
                    <a:lnTo>
                      <a:pt x="9822" y="42171"/>
                    </a:lnTo>
                    <a:lnTo>
                      <a:pt x="10763" y="49910"/>
                    </a:lnTo>
                    <a:lnTo>
                      <a:pt x="11275" y="57650"/>
                    </a:lnTo>
                    <a:lnTo>
                      <a:pt x="1143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44" name="Google Shape;4744;p8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62190" y="5470777"/>
                <a:ext cx="106016" cy="121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5" name="Google Shape;4745;p8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504912" y="5391886"/>
                <a:ext cx="419912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6" name="Google Shape;4746;p81"/>
              <p:cNvSpPr/>
              <p:nvPr/>
            </p:nvSpPr>
            <p:spPr>
              <a:xfrm>
                <a:off x="7637525" y="5886450"/>
                <a:ext cx="257175" cy="20320"/>
              </a:xfrm>
              <a:custGeom>
                <a:rect b="b" l="l" r="r" t="t"/>
                <a:pathLst>
                  <a:path extrusionOk="0" h="20320" w="257175">
                    <a:moveTo>
                      <a:pt x="0" y="16001"/>
                    </a:moveTo>
                    <a:lnTo>
                      <a:pt x="15894" y="17990"/>
                    </a:lnTo>
                    <a:lnTo>
                      <a:pt x="31718" y="19335"/>
                    </a:lnTo>
                    <a:lnTo>
                      <a:pt x="47684" y="19966"/>
                    </a:lnTo>
                    <a:lnTo>
                      <a:pt x="64008" y="19811"/>
                    </a:lnTo>
                    <a:lnTo>
                      <a:pt x="85713" y="18883"/>
                    </a:lnTo>
                    <a:lnTo>
                      <a:pt x="107346" y="17525"/>
                    </a:lnTo>
                    <a:lnTo>
                      <a:pt x="128837" y="16168"/>
                    </a:lnTo>
                    <a:lnTo>
                      <a:pt x="150114" y="15239"/>
                    </a:lnTo>
                    <a:lnTo>
                      <a:pt x="168282" y="14204"/>
                    </a:lnTo>
                    <a:lnTo>
                      <a:pt x="186309" y="13239"/>
                    </a:lnTo>
                    <a:lnTo>
                      <a:pt x="204335" y="12132"/>
                    </a:lnTo>
                    <a:lnTo>
                      <a:pt x="244792" y="9274"/>
                    </a:lnTo>
                    <a:lnTo>
                      <a:pt x="252222" y="9143"/>
                    </a:lnTo>
                    <a:lnTo>
                      <a:pt x="253746" y="9143"/>
                    </a:lnTo>
                    <a:lnTo>
                      <a:pt x="254508" y="9143"/>
                    </a:lnTo>
                    <a:lnTo>
                      <a:pt x="255270" y="8381"/>
                    </a:lnTo>
                    <a:lnTo>
                      <a:pt x="256794" y="6095"/>
                    </a:lnTo>
                    <a:lnTo>
                      <a:pt x="255270" y="3047"/>
                    </a:lnTo>
                    <a:lnTo>
                      <a:pt x="25527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7" name="Google Shape;4747;p81"/>
              <p:cNvSpPr/>
              <p:nvPr/>
            </p:nvSpPr>
            <p:spPr>
              <a:xfrm>
                <a:off x="7608569" y="5830062"/>
                <a:ext cx="1702434" cy="146685"/>
              </a:xfrm>
              <a:custGeom>
                <a:rect b="b" l="l" r="r" t="t"/>
                <a:pathLst>
                  <a:path extrusionOk="0" h="146685" w="1702434">
                    <a:moveTo>
                      <a:pt x="0" y="64008"/>
                    </a:moveTo>
                    <a:lnTo>
                      <a:pt x="7989" y="64210"/>
                    </a:lnTo>
                    <a:lnTo>
                      <a:pt x="13049" y="65055"/>
                    </a:lnTo>
                    <a:lnTo>
                      <a:pt x="17680" y="66901"/>
                    </a:lnTo>
                    <a:lnTo>
                      <a:pt x="24384" y="70104"/>
                    </a:lnTo>
                    <a:lnTo>
                      <a:pt x="34111" y="74390"/>
                    </a:lnTo>
                    <a:lnTo>
                      <a:pt x="84379" y="86772"/>
                    </a:lnTo>
                    <a:lnTo>
                      <a:pt x="126265" y="88106"/>
                    </a:lnTo>
                    <a:lnTo>
                      <a:pt x="147066" y="87630"/>
                    </a:lnTo>
                    <a:lnTo>
                      <a:pt x="178617" y="86165"/>
                    </a:lnTo>
                    <a:lnTo>
                      <a:pt x="210311" y="83343"/>
                    </a:lnTo>
                    <a:lnTo>
                      <a:pt x="242006" y="79807"/>
                    </a:lnTo>
                    <a:lnTo>
                      <a:pt x="273558" y="76200"/>
                    </a:lnTo>
                    <a:lnTo>
                      <a:pt x="311288" y="72520"/>
                    </a:lnTo>
                    <a:lnTo>
                      <a:pt x="349091" y="69627"/>
                    </a:lnTo>
                    <a:lnTo>
                      <a:pt x="387036" y="67734"/>
                    </a:lnTo>
                    <a:lnTo>
                      <a:pt x="425195" y="67056"/>
                    </a:lnTo>
                    <a:lnTo>
                      <a:pt x="461641" y="67067"/>
                    </a:lnTo>
                    <a:lnTo>
                      <a:pt x="533959" y="70806"/>
                    </a:lnTo>
                    <a:lnTo>
                      <a:pt x="602551" y="79617"/>
                    </a:lnTo>
                    <a:lnTo>
                      <a:pt x="667702" y="90642"/>
                    </a:lnTo>
                    <a:lnTo>
                      <a:pt x="700278" y="96012"/>
                    </a:lnTo>
                    <a:lnTo>
                      <a:pt x="728269" y="100953"/>
                    </a:lnTo>
                    <a:lnTo>
                      <a:pt x="756189" y="105822"/>
                    </a:lnTo>
                    <a:lnTo>
                      <a:pt x="783967" y="111121"/>
                    </a:lnTo>
                    <a:lnTo>
                      <a:pt x="826948" y="121527"/>
                    </a:lnTo>
                    <a:lnTo>
                      <a:pt x="872490" y="137922"/>
                    </a:lnTo>
                    <a:lnTo>
                      <a:pt x="882396" y="144018"/>
                    </a:lnTo>
                    <a:lnTo>
                      <a:pt x="887730" y="144780"/>
                    </a:lnTo>
                    <a:lnTo>
                      <a:pt x="894588" y="146304"/>
                    </a:lnTo>
                    <a:lnTo>
                      <a:pt x="898397" y="141732"/>
                    </a:lnTo>
                    <a:lnTo>
                      <a:pt x="903732" y="138684"/>
                    </a:lnTo>
                    <a:lnTo>
                      <a:pt x="939450" y="117633"/>
                    </a:lnTo>
                    <a:lnTo>
                      <a:pt x="976884" y="100584"/>
                    </a:lnTo>
                    <a:lnTo>
                      <a:pt x="1039653" y="81153"/>
                    </a:lnTo>
                    <a:lnTo>
                      <a:pt x="1104138" y="68580"/>
                    </a:lnTo>
                    <a:lnTo>
                      <a:pt x="1144393" y="63424"/>
                    </a:lnTo>
                    <a:lnTo>
                      <a:pt x="1185005" y="59340"/>
                    </a:lnTo>
                    <a:lnTo>
                      <a:pt x="1225760" y="56257"/>
                    </a:lnTo>
                    <a:lnTo>
                      <a:pt x="1266444" y="54102"/>
                    </a:lnTo>
                    <a:lnTo>
                      <a:pt x="1309997" y="52197"/>
                    </a:lnTo>
                    <a:lnTo>
                      <a:pt x="1353693" y="50863"/>
                    </a:lnTo>
                    <a:lnTo>
                      <a:pt x="1397388" y="49815"/>
                    </a:lnTo>
                    <a:lnTo>
                      <a:pt x="1440942" y="48768"/>
                    </a:lnTo>
                    <a:lnTo>
                      <a:pt x="1479934" y="48006"/>
                    </a:lnTo>
                    <a:lnTo>
                      <a:pt x="1519142" y="46672"/>
                    </a:lnTo>
                    <a:lnTo>
                      <a:pt x="1558492" y="44481"/>
                    </a:lnTo>
                    <a:lnTo>
                      <a:pt x="1597914" y="41148"/>
                    </a:lnTo>
                    <a:lnTo>
                      <a:pt x="1621512" y="38731"/>
                    </a:lnTo>
                    <a:lnTo>
                      <a:pt x="1647253" y="36099"/>
                    </a:lnTo>
                    <a:lnTo>
                      <a:pt x="1672709" y="31611"/>
                    </a:lnTo>
                    <a:lnTo>
                      <a:pt x="1695450" y="23622"/>
                    </a:lnTo>
                    <a:lnTo>
                      <a:pt x="1702224" y="16287"/>
                    </a:lnTo>
                    <a:lnTo>
                      <a:pt x="1698212" y="9525"/>
                    </a:lnTo>
                    <a:lnTo>
                      <a:pt x="1689770" y="3905"/>
                    </a:lnTo>
                    <a:lnTo>
                      <a:pt x="16832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48" name="Google Shape;4748;p8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7407" y="5857468"/>
              <a:ext cx="107945" cy="118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3" name="Google Shape;475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" y="453838"/>
            <a:ext cx="6387712" cy="3836615"/>
          </a:xfrm>
          <a:prstGeom prst="rect">
            <a:avLst/>
          </a:prstGeom>
          <a:noFill/>
          <a:ln>
            <a:noFill/>
          </a:ln>
        </p:spPr>
      </p:pic>
      <p:sp>
        <p:nvSpPr>
          <p:cNvPr id="4754" name="Google Shape;4754;p82"/>
          <p:cNvSpPr/>
          <p:nvPr/>
        </p:nvSpPr>
        <p:spPr>
          <a:xfrm>
            <a:off x="692727" y="1512794"/>
            <a:ext cx="7966500" cy="10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5" name="Google Shape;4755;p82"/>
          <p:cNvSpPr/>
          <p:nvPr/>
        </p:nvSpPr>
        <p:spPr>
          <a:xfrm>
            <a:off x="969818" y="2723029"/>
            <a:ext cx="8174100" cy="13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0" name="Google Shape;4760;p83"/>
          <p:cNvGrpSpPr/>
          <p:nvPr/>
        </p:nvGrpSpPr>
        <p:grpSpPr>
          <a:xfrm>
            <a:off x="361184" y="867557"/>
            <a:ext cx="8100454" cy="3082686"/>
            <a:chOff x="3646169" y="1633727"/>
            <a:chExt cx="6346826" cy="3421405"/>
          </a:xfrm>
        </p:grpSpPr>
        <p:grpSp>
          <p:nvGrpSpPr>
            <p:cNvPr id="4761" name="Google Shape;4761;p83"/>
            <p:cNvGrpSpPr/>
            <p:nvPr/>
          </p:nvGrpSpPr>
          <p:grpSpPr>
            <a:xfrm>
              <a:off x="4519396" y="1633727"/>
              <a:ext cx="1777264" cy="378079"/>
              <a:chOff x="4519396" y="1633727"/>
              <a:chExt cx="1777264" cy="378079"/>
            </a:xfrm>
          </p:grpSpPr>
          <p:sp>
            <p:nvSpPr>
              <p:cNvPr id="4762" name="Google Shape;4762;p83"/>
              <p:cNvSpPr/>
              <p:nvPr/>
            </p:nvSpPr>
            <p:spPr>
              <a:xfrm>
                <a:off x="4533900" y="1913381"/>
                <a:ext cx="1762760" cy="98425"/>
              </a:xfrm>
              <a:custGeom>
                <a:rect b="b" l="l" r="r" t="t"/>
                <a:pathLst>
                  <a:path extrusionOk="0" h="98425" w="1762760">
                    <a:moveTo>
                      <a:pt x="0" y="98298"/>
                    </a:moveTo>
                    <a:lnTo>
                      <a:pt x="16002" y="97714"/>
                    </a:lnTo>
                    <a:lnTo>
                      <a:pt x="32004" y="97059"/>
                    </a:lnTo>
                    <a:lnTo>
                      <a:pt x="48006" y="96262"/>
                    </a:lnTo>
                    <a:lnTo>
                      <a:pt x="64008" y="95250"/>
                    </a:lnTo>
                    <a:lnTo>
                      <a:pt x="106298" y="92821"/>
                    </a:lnTo>
                    <a:lnTo>
                      <a:pt x="148590" y="90106"/>
                    </a:lnTo>
                    <a:lnTo>
                      <a:pt x="190880" y="87106"/>
                    </a:lnTo>
                    <a:lnTo>
                      <a:pt x="233172" y="83820"/>
                    </a:lnTo>
                    <a:lnTo>
                      <a:pt x="285750" y="79367"/>
                    </a:lnTo>
                    <a:lnTo>
                      <a:pt x="338328" y="75057"/>
                    </a:lnTo>
                    <a:lnTo>
                      <a:pt x="390906" y="70746"/>
                    </a:lnTo>
                    <a:lnTo>
                      <a:pt x="443484" y="66294"/>
                    </a:lnTo>
                    <a:lnTo>
                      <a:pt x="496897" y="62191"/>
                    </a:lnTo>
                    <a:lnTo>
                      <a:pt x="550200" y="58161"/>
                    </a:lnTo>
                    <a:lnTo>
                      <a:pt x="603467" y="54278"/>
                    </a:lnTo>
                    <a:lnTo>
                      <a:pt x="656770" y="50615"/>
                    </a:lnTo>
                    <a:lnTo>
                      <a:pt x="710184" y="47243"/>
                    </a:lnTo>
                    <a:lnTo>
                      <a:pt x="759336" y="44259"/>
                    </a:lnTo>
                    <a:lnTo>
                      <a:pt x="808510" y="41401"/>
                    </a:lnTo>
                    <a:lnTo>
                      <a:pt x="857726" y="38671"/>
                    </a:lnTo>
                    <a:lnTo>
                      <a:pt x="907005" y="36067"/>
                    </a:lnTo>
                    <a:lnTo>
                      <a:pt x="956369" y="33591"/>
                    </a:lnTo>
                    <a:lnTo>
                      <a:pt x="1005840" y="31241"/>
                    </a:lnTo>
                    <a:lnTo>
                      <a:pt x="1055373" y="28959"/>
                    </a:lnTo>
                    <a:lnTo>
                      <a:pt x="1104928" y="26698"/>
                    </a:lnTo>
                    <a:lnTo>
                      <a:pt x="1154525" y="24479"/>
                    </a:lnTo>
                    <a:lnTo>
                      <a:pt x="1204185" y="22323"/>
                    </a:lnTo>
                    <a:lnTo>
                      <a:pt x="1253930" y="20252"/>
                    </a:lnTo>
                    <a:lnTo>
                      <a:pt x="1303782" y="18287"/>
                    </a:lnTo>
                    <a:lnTo>
                      <a:pt x="1355445" y="16447"/>
                    </a:lnTo>
                    <a:lnTo>
                      <a:pt x="1407109" y="14532"/>
                    </a:lnTo>
                    <a:lnTo>
                      <a:pt x="1458772" y="12472"/>
                    </a:lnTo>
                    <a:lnTo>
                      <a:pt x="1510436" y="10192"/>
                    </a:lnTo>
                    <a:lnTo>
                      <a:pt x="1562100" y="7619"/>
                    </a:lnTo>
                    <a:lnTo>
                      <a:pt x="1610106" y="5679"/>
                    </a:lnTo>
                    <a:lnTo>
                      <a:pt x="1658112" y="3524"/>
                    </a:lnTo>
                    <a:lnTo>
                      <a:pt x="1706118" y="1512"/>
                    </a:lnTo>
                    <a:lnTo>
                      <a:pt x="1754124" y="0"/>
                    </a:lnTo>
                    <a:lnTo>
                      <a:pt x="1758695" y="0"/>
                    </a:lnTo>
                    <a:lnTo>
                      <a:pt x="1759458" y="0"/>
                    </a:lnTo>
                    <a:lnTo>
                      <a:pt x="1762506" y="0"/>
                    </a:lnTo>
                    <a:lnTo>
                      <a:pt x="1747194" y="559"/>
                    </a:lnTo>
                    <a:lnTo>
                      <a:pt x="1732026" y="1047"/>
                    </a:lnTo>
                    <a:lnTo>
                      <a:pt x="1716857" y="1393"/>
                    </a:lnTo>
                    <a:lnTo>
                      <a:pt x="1701545" y="15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63" name="Google Shape;4763;p8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19396" y="1704568"/>
                <a:ext cx="320852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4" name="Google Shape;4764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72202" y="1692376"/>
                <a:ext cx="368858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5" name="Google Shape;4765;p83"/>
              <p:cNvSpPr/>
              <p:nvPr/>
            </p:nvSpPr>
            <p:spPr>
              <a:xfrm>
                <a:off x="5483459" y="1671923"/>
                <a:ext cx="111125" cy="136525"/>
              </a:xfrm>
              <a:custGeom>
                <a:rect b="b" l="l" r="r" t="t"/>
                <a:pathLst>
                  <a:path extrusionOk="0" h="136525" w="111125">
                    <a:moveTo>
                      <a:pt x="44088" y="2190"/>
                    </a:moveTo>
                    <a:lnTo>
                      <a:pt x="33432" y="202"/>
                    </a:lnTo>
                    <a:lnTo>
                      <a:pt x="25705" y="0"/>
                    </a:lnTo>
                    <a:lnTo>
                      <a:pt x="19550" y="3369"/>
                    </a:lnTo>
                    <a:lnTo>
                      <a:pt x="13608" y="12096"/>
                    </a:lnTo>
                    <a:lnTo>
                      <a:pt x="6024" y="32789"/>
                    </a:lnTo>
                    <a:lnTo>
                      <a:pt x="1512" y="55911"/>
                    </a:lnTo>
                    <a:lnTo>
                      <a:pt x="0" y="79605"/>
                    </a:lnTo>
                    <a:lnTo>
                      <a:pt x="1416" y="102012"/>
                    </a:lnTo>
                    <a:lnTo>
                      <a:pt x="24276" y="134778"/>
                    </a:lnTo>
                    <a:lnTo>
                      <a:pt x="34313" y="135945"/>
                    </a:lnTo>
                    <a:lnTo>
                      <a:pt x="42850" y="133254"/>
                    </a:lnTo>
                    <a:lnTo>
                      <a:pt x="65139" y="100203"/>
                    </a:lnTo>
                    <a:lnTo>
                      <a:pt x="67710" y="78390"/>
                    </a:lnTo>
                    <a:lnTo>
                      <a:pt x="67710" y="71532"/>
                    </a:lnTo>
                    <a:lnTo>
                      <a:pt x="68472" y="62388"/>
                    </a:lnTo>
                    <a:lnTo>
                      <a:pt x="66186" y="56292"/>
                    </a:lnTo>
                    <a:lnTo>
                      <a:pt x="65424" y="56292"/>
                    </a:lnTo>
                    <a:lnTo>
                      <a:pt x="64662" y="56292"/>
                    </a:lnTo>
                    <a:lnTo>
                      <a:pt x="63103" y="63853"/>
                    </a:lnTo>
                    <a:lnTo>
                      <a:pt x="61900" y="71628"/>
                    </a:lnTo>
                    <a:lnTo>
                      <a:pt x="61126" y="79545"/>
                    </a:lnTo>
                    <a:lnTo>
                      <a:pt x="60852" y="87534"/>
                    </a:lnTo>
                    <a:lnTo>
                      <a:pt x="60198" y="96785"/>
                    </a:lnTo>
                    <a:lnTo>
                      <a:pt x="81807" y="128873"/>
                    </a:lnTo>
                    <a:lnTo>
                      <a:pt x="89880" y="127111"/>
                    </a:lnTo>
                    <a:lnTo>
                      <a:pt x="96666" y="123348"/>
                    </a:lnTo>
                    <a:lnTo>
                      <a:pt x="104465" y="114633"/>
                    </a:lnTo>
                    <a:lnTo>
                      <a:pt x="109335" y="103346"/>
                    </a:lnTo>
                    <a:lnTo>
                      <a:pt x="110918" y="91201"/>
                    </a:lnTo>
                    <a:lnTo>
                      <a:pt x="108858" y="79914"/>
                    </a:lnTo>
                    <a:lnTo>
                      <a:pt x="104263" y="72390"/>
                    </a:lnTo>
                    <a:lnTo>
                      <a:pt x="97809" y="66008"/>
                    </a:lnTo>
                    <a:lnTo>
                      <a:pt x="90213" y="61055"/>
                    </a:lnTo>
                    <a:lnTo>
                      <a:pt x="82188" y="57816"/>
                    </a:lnTo>
                    <a:lnTo>
                      <a:pt x="81426" y="57054"/>
                    </a:lnTo>
                    <a:lnTo>
                      <a:pt x="80664" y="57054"/>
                    </a:lnTo>
                    <a:lnTo>
                      <a:pt x="79902" y="570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6" name="Google Shape;4766;p83"/>
              <p:cNvSpPr/>
              <p:nvPr/>
            </p:nvSpPr>
            <p:spPr>
              <a:xfrm>
                <a:off x="5622798" y="1716583"/>
                <a:ext cx="62229" cy="73025"/>
              </a:xfrm>
              <a:custGeom>
                <a:rect b="b" l="l" r="r" t="t"/>
                <a:pathLst>
                  <a:path extrusionOk="0" h="73025" w="62229">
                    <a:moveTo>
                      <a:pt x="0" y="8584"/>
                    </a:moveTo>
                    <a:lnTo>
                      <a:pt x="12561" y="48517"/>
                    </a:lnTo>
                    <a:lnTo>
                      <a:pt x="15240" y="68020"/>
                    </a:lnTo>
                    <a:lnTo>
                      <a:pt x="15240" y="70306"/>
                    </a:lnTo>
                    <a:lnTo>
                      <a:pt x="15240" y="71068"/>
                    </a:lnTo>
                    <a:lnTo>
                      <a:pt x="1714" y="36492"/>
                    </a:lnTo>
                    <a:lnTo>
                      <a:pt x="2214" y="26574"/>
                    </a:lnTo>
                    <a:lnTo>
                      <a:pt x="35111" y="0"/>
                    </a:lnTo>
                    <a:lnTo>
                      <a:pt x="41243" y="869"/>
                    </a:lnTo>
                    <a:lnTo>
                      <a:pt x="61722" y="34492"/>
                    </a:lnTo>
                    <a:lnTo>
                      <a:pt x="62031" y="41921"/>
                    </a:lnTo>
                    <a:lnTo>
                      <a:pt x="61912" y="49351"/>
                    </a:lnTo>
                    <a:lnTo>
                      <a:pt x="61507" y="56780"/>
                    </a:lnTo>
                    <a:lnTo>
                      <a:pt x="60960" y="64210"/>
                    </a:lnTo>
                    <a:lnTo>
                      <a:pt x="60960" y="65734"/>
                    </a:lnTo>
                    <a:lnTo>
                      <a:pt x="60960" y="66496"/>
                    </a:lnTo>
                    <a:lnTo>
                      <a:pt x="60960" y="68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7" name="Google Shape;4767;p83"/>
              <p:cNvSpPr/>
              <p:nvPr/>
            </p:nvSpPr>
            <p:spPr>
              <a:xfrm>
                <a:off x="5708427" y="1677257"/>
                <a:ext cx="57150" cy="132714"/>
              </a:xfrm>
              <a:custGeom>
                <a:rect b="b" l="l" r="r" t="t"/>
                <a:pathLst>
                  <a:path extrusionOk="0" h="132714" w="57150">
                    <a:moveTo>
                      <a:pt x="34766" y="19716"/>
                    </a:moveTo>
                    <a:lnTo>
                      <a:pt x="26277" y="107"/>
                    </a:lnTo>
                    <a:lnTo>
                      <a:pt x="26860" y="0"/>
                    </a:lnTo>
                    <a:lnTo>
                      <a:pt x="29301" y="6322"/>
                    </a:lnTo>
                    <a:lnTo>
                      <a:pt x="26384" y="6000"/>
                    </a:lnTo>
                    <a:lnTo>
                      <a:pt x="21216" y="12442"/>
                    </a:lnTo>
                    <a:lnTo>
                      <a:pt x="7429" y="54292"/>
                    </a:lnTo>
                    <a:lnTo>
                      <a:pt x="8036" y="64519"/>
                    </a:lnTo>
                    <a:lnTo>
                      <a:pt x="38576" y="92106"/>
                    </a:lnTo>
                    <a:lnTo>
                      <a:pt x="54578" y="94392"/>
                    </a:lnTo>
                    <a:lnTo>
                      <a:pt x="56864" y="99726"/>
                    </a:lnTo>
                    <a:lnTo>
                      <a:pt x="56530" y="105560"/>
                    </a:lnTo>
                    <a:lnTo>
                      <a:pt x="52482" y="110394"/>
                    </a:lnTo>
                    <a:lnTo>
                      <a:pt x="47005" y="114085"/>
                    </a:lnTo>
                    <a:lnTo>
                      <a:pt x="42386" y="116490"/>
                    </a:lnTo>
                    <a:lnTo>
                      <a:pt x="34563" y="121669"/>
                    </a:lnTo>
                    <a:lnTo>
                      <a:pt x="26098" y="126492"/>
                    </a:lnTo>
                    <a:lnTo>
                      <a:pt x="17204" y="130313"/>
                    </a:lnTo>
                    <a:lnTo>
                      <a:pt x="8096" y="132492"/>
                    </a:lnTo>
                    <a:lnTo>
                      <a:pt x="2083" y="131659"/>
                    </a:lnTo>
                    <a:lnTo>
                      <a:pt x="0" y="126968"/>
                    </a:lnTo>
                    <a:lnTo>
                      <a:pt x="59" y="120276"/>
                    </a:lnTo>
                    <a:lnTo>
                      <a:pt x="476" y="1134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8" name="Google Shape;4768;p83"/>
              <p:cNvSpPr/>
              <p:nvPr/>
            </p:nvSpPr>
            <p:spPr>
              <a:xfrm>
                <a:off x="5773674" y="1663445"/>
                <a:ext cx="26670" cy="123825"/>
              </a:xfrm>
              <a:custGeom>
                <a:rect b="b" l="l" r="r" t="t"/>
                <a:pathLst>
                  <a:path extrusionOk="0" h="123825" w="26670">
                    <a:moveTo>
                      <a:pt x="0" y="0"/>
                    </a:moveTo>
                    <a:lnTo>
                      <a:pt x="17526" y="43433"/>
                    </a:lnTo>
                    <a:lnTo>
                      <a:pt x="25146" y="89916"/>
                    </a:lnTo>
                    <a:lnTo>
                      <a:pt x="25908" y="106680"/>
                    </a:lnTo>
                    <a:lnTo>
                      <a:pt x="26217" y="114990"/>
                    </a:lnTo>
                    <a:lnTo>
                      <a:pt x="26670" y="1234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9" name="Google Shape;4769;p83"/>
              <p:cNvSpPr/>
              <p:nvPr/>
            </p:nvSpPr>
            <p:spPr>
              <a:xfrm>
                <a:off x="5791200" y="1687067"/>
                <a:ext cx="86360" cy="106680"/>
              </a:xfrm>
              <a:custGeom>
                <a:rect b="b" l="l" r="r" t="t"/>
                <a:pathLst>
                  <a:path extrusionOk="0" h="106680" w="86360">
                    <a:moveTo>
                      <a:pt x="2286" y="45720"/>
                    </a:moveTo>
                    <a:lnTo>
                      <a:pt x="2286" y="32004"/>
                    </a:lnTo>
                    <a:lnTo>
                      <a:pt x="0" y="29718"/>
                    </a:lnTo>
                    <a:lnTo>
                      <a:pt x="14478" y="26670"/>
                    </a:lnTo>
                    <a:lnTo>
                      <a:pt x="21026" y="25396"/>
                    </a:lnTo>
                    <a:lnTo>
                      <a:pt x="28575" y="25050"/>
                    </a:lnTo>
                    <a:lnTo>
                      <a:pt x="36123" y="25705"/>
                    </a:lnTo>
                    <a:lnTo>
                      <a:pt x="67818" y="53340"/>
                    </a:lnTo>
                    <a:lnTo>
                      <a:pt x="73914" y="91440"/>
                    </a:lnTo>
                    <a:lnTo>
                      <a:pt x="73914" y="96774"/>
                    </a:lnTo>
                    <a:lnTo>
                      <a:pt x="73914" y="102108"/>
                    </a:lnTo>
                    <a:lnTo>
                      <a:pt x="73152" y="106680"/>
                    </a:lnTo>
                    <a:lnTo>
                      <a:pt x="69342" y="102870"/>
                    </a:lnTo>
                    <a:lnTo>
                      <a:pt x="69342" y="99822"/>
                    </a:lnTo>
                    <a:lnTo>
                      <a:pt x="69342" y="92964"/>
                    </a:lnTo>
                    <a:lnTo>
                      <a:pt x="68830" y="77997"/>
                    </a:lnTo>
                    <a:lnTo>
                      <a:pt x="68675" y="62960"/>
                    </a:lnTo>
                    <a:lnTo>
                      <a:pt x="69234" y="48065"/>
                    </a:lnTo>
                    <a:lnTo>
                      <a:pt x="76116" y="10275"/>
                    </a:lnTo>
                    <a:lnTo>
                      <a:pt x="83058" y="1524"/>
                    </a:lnTo>
                    <a:lnTo>
                      <a:pt x="83820" y="762"/>
                    </a:lnTo>
                    <a:lnTo>
                      <a:pt x="8610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0" name="Google Shape;4770;p83"/>
              <p:cNvSpPr/>
              <p:nvPr/>
            </p:nvSpPr>
            <p:spPr>
              <a:xfrm>
                <a:off x="5892260" y="1689353"/>
                <a:ext cx="102870" cy="96519"/>
              </a:xfrm>
              <a:custGeom>
                <a:rect b="b" l="l" r="r" t="t"/>
                <a:pathLst>
                  <a:path extrusionOk="0" h="96519" w="102870">
                    <a:moveTo>
                      <a:pt x="60483" y="52577"/>
                    </a:moveTo>
                    <a:lnTo>
                      <a:pt x="58138" y="43910"/>
                    </a:lnTo>
                    <a:lnTo>
                      <a:pt x="56578" y="35813"/>
                    </a:lnTo>
                    <a:lnTo>
                      <a:pt x="55447" y="27717"/>
                    </a:lnTo>
                    <a:lnTo>
                      <a:pt x="54387" y="19049"/>
                    </a:lnTo>
                    <a:lnTo>
                      <a:pt x="53625" y="13715"/>
                    </a:lnTo>
                    <a:lnTo>
                      <a:pt x="52863" y="2285"/>
                    </a:lnTo>
                    <a:lnTo>
                      <a:pt x="46005" y="0"/>
                    </a:lnTo>
                    <a:lnTo>
                      <a:pt x="38576" y="130"/>
                    </a:lnTo>
                    <a:lnTo>
                      <a:pt x="13620" y="31099"/>
                    </a:lnTo>
                    <a:lnTo>
                      <a:pt x="0" y="72247"/>
                    </a:lnTo>
                    <a:lnTo>
                      <a:pt x="3333" y="90677"/>
                    </a:lnTo>
                    <a:lnTo>
                      <a:pt x="8143" y="94487"/>
                    </a:lnTo>
                    <a:lnTo>
                      <a:pt x="15525" y="96011"/>
                    </a:lnTo>
                    <a:lnTo>
                      <a:pt x="23479" y="95821"/>
                    </a:lnTo>
                    <a:lnTo>
                      <a:pt x="55935" y="66948"/>
                    </a:lnTo>
                    <a:lnTo>
                      <a:pt x="66603" y="35159"/>
                    </a:lnTo>
                    <a:lnTo>
                      <a:pt x="68103" y="28193"/>
                    </a:lnTo>
                    <a:lnTo>
                      <a:pt x="68103" y="27431"/>
                    </a:lnTo>
                    <a:lnTo>
                      <a:pt x="68103" y="26669"/>
                    </a:lnTo>
                    <a:lnTo>
                      <a:pt x="68103" y="32765"/>
                    </a:lnTo>
                    <a:lnTo>
                      <a:pt x="68865" y="38861"/>
                    </a:lnTo>
                    <a:lnTo>
                      <a:pt x="84867" y="83057"/>
                    </a:lnTo>
                    <a:lnTo>
                      <a:pt x="92487" y="83057"/>
                    </a:lnTo>
                    <a:lnTo>
                      <a:pt x="102393" y="8305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1" name="Google Shape;4771;p83"/>
              <p:cNvSpPr/>
              <p:nvPr/>
            </p:nvSpPr>
            <p:spPr>
              <a:xfrm>
                <a:off x="6022788" y="1710689"/>
                <a:ext cx="10795" cy="45719"/>
              </a:xfrm>
              <a:custGeom>
                <a:rect b="b" l="l" r="r" t="t"/>
                <a:pathLst>
                  <a:path extrusionOk="0" h="45719" w="10795">
                    <a:moveTo>
                      <a:pt x="3107" y="0"/>
                    </a:moveTo>
                    <a:lnTo>
                      <a:pt x="1785" y="8155"/>
                    </a:lnTo>
                    <a:lnTo>
                      <a:pt x="535" y="17240"/>
                    </a:lnTo>
                    <a:lnTo>
                      <a:pt x="0" y="26467"/>
                    </a:lnTo>
                    <a:lnTo>
                      <a:pt x="821" y="35052"/>
                    </a:lnTo>
                    <a:lnTo>
                      <a:pt x="2345" y="41148"/>
                    </a:lnTo>
                    <a:lnTo>
                      <a:pt x="5393" y="44958"/>
                    </a:lnTo>
                    <a:lnTo>
                      <a:pt x="10727" y="457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2" name="Google Shape;4772;p83"/>
              <p:cNvSpPr/>
              <p:nvPr/>
            </p:nvSpPr>
            <p:spPr>
              <a:xfrm>
                <a:off x="6004560" y="164668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3" name="Google Shape;4773;p83"/>
              <p:cNvSpPr/>
              <p:nvPr/>
            </p:nvSpPr>
            <p:spPr>
              <a:xfrm>
                <a:off x="6070473" y="1675637"/>
                <a:ext cx="48895" cy="78739"/>
              </a:xfrm>
              <a:custGeom>
                <a:rect b="b" l="l" r="r" t="t"/>
                <a:pathLst>
                  <a:path extrusionOk="0" h="78739" w="48895">
                    <a:moveTo>
                      <a:pt x="5714" y="37337"/>
                    </a:moveTo>
                    <a:lnTo>
                      <a:pt x="7953" y="44541"/>
                    </a:lnTo>
                    <a:lnTo>
                      <a:pt x="9905" y="51530"/>
                    </a:lnTo>
                    <a:lnTo>
                      <a:pt x="11287" y="58662"/>
                    </a:lnTo>
                    <a:lnTo>
                      <a:pt x="11810" y="66293"/>
                    </a:lnTo>
                    <a:lnTo>
                      <a:pt x="11810" y="70865"/>
                    </a:lnTo>
                    <a:lnTo>
                      <a:pt x="12572" y="74675"/>
                    </a:lnTo>
                    <a:lnTo>
                      <a:pt x="9524" y="78485"/>
                    </a:lnTo>
                    <a:lnTo>
                      <a:pt x="4190" y="76199"/>
                    </a:lnTo>
                    <a:lnTo>
                      <a:pt x="4952" y="75437"/>
                    </a:lnTo>
                    <a:lnTo>
                      <a:pt x="3428" y="68579"/>
                    </a:lnTo>
                    <a:lnTo>
                      <a:pt x="1238" y="59066"/>
                    </a:lnTo>
                    <a:lnTo>
                      <a:pt x="190" y="49053"/>
                    </a:lnTo>
                    <a:lnTo>
                      <a:pt x="0" y="38897"/>
                    </a:lnTo>
                    <a:lnTo>
                      <a:pt x="380" y="28955"/>
                    </a:lnTo>
                    <a:lnTo>
                      <a:pt x="20192" y="0"/>
                    </a:lnTo>
                    <a:lnTo>
                      <a:pt x="27050" y="2285"/>
                    </a:lnTo>
                    <a:lnTo>
                      <a:pt x="47422" y="39112"/>
                    </a:lnTo>
                    <a:lnTo>
                      <a:pt x="48386" y="61721"/>
                    </a:lnTo>
                    <a:lnTo>
                      <a:pt x="48386" y="63245"/>
                    </a:lnTo>
                    <a:lnTo>
                      <a:pt x="48386" y="64769"/>
                    </a:lnTo>
                    <a:lnTo>
                      <a:pt x="48386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4" name="Google Shape;4774;p83"/>
              <p:cNvSpPr/>
              <p:nvPr/>
            </p:nvSpPr>
            <p:spPr>
              <a:xfrm>
                <a:off x="6139433" y="1633727"/>
                <a:ext cx="16510" cy="106044"/>
              </a:xfrm>
              <a:custGeom>
                <a:rect b="b" l="l" r="r" t="t"/>
                <a:pathLst>
                  <a:path extrusionOk="0" h="106044" w="16510">
                    <a:moveTo>
                      <a:pt x="0" y="0"/>
                    </a:moveTo>
                    <a:lnTo>
                      <a:pt x="10668" y="45720"/>
                    </a:lnTo>
                    <a:lnTo>
                      <a:pt x="13239" y="78938"/>
                    </a:lnTo>
                    <a:lnTo>
                      <a:pt x="13716" y="89916"/>
                    </a:lnTo>
                    <a:lnTo>
                      <a:pt x="15240" y="98298"/>
                    </a:lnTo>
                    <a:lnTo>
                      <a:pt x="15240" y="100584"/>
                    </a:lnTo>
                    <a:lnTo>
                      <a:pt x="16002" y="10591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5" name="Google Shape;4775;p83"/>
              <p:cNvSpPr/>
              <p:nvPr/>
            </p:nvSpPr>
            <p:spPr>
              <a:xfrm>
                <a:off x="6159245" y="1670303"/>
                <a:ext cx="90804" cy="88900"/>
              </a:xfrm>
              <a:custGeom>
                <a:rect b="b" l="l" r="r" t="t"/>
                <a:pathLst>
                  <a:path extrusionOk="0" h="88900" w="90804">
                    <a:moveTo>
                      <a:pt x="6096" y="32765"/>
                    </a:moveTo>
                    <a:lnTo>
                      <a:pt x="6786" y="25098"/>
                    </a:lnTo>
                    <a:lnTo>
                      <a:pt x="8191" y="19430"/>
                    </a:lnTo>
                    <a:lnTo>
                      <a:pt x="11025" y="14335"/>
                    </a:lnTo>
                    <a:lnTo>
                      <a:pt x="16002" y="8381"/>
                    </a:lnTo>
                    <a:lnTo>
                      <a:pt x="19050" y="4571"/>
                    </a:lnTo>
                    <a:lnTo>
                      <a:pt x="22860" y="1523"/>
                    </a:lnTo>
                    <a:lnTo>
                      <a:pt x="28194" y="0"/>
                    </a:lnTo>
                    <a:lnTo>
                      <a:pt x="28956" y="0"/>
                    </a:lnTo>
                    <a:lnTo>
                      <a:pt x="29718" y="0"/>
                    </a:lnTo>
                    <a:lnTo>
                      <a:pt x="30480" y="0"/>
                    </a:lnTo>
                    <a:lnTo>
                      <a:pt x="30480" y="6857"/>
                    </a:lnTo>
                    <a:lnTo>
                      <a:pt x="31242" y="13715"/>
                    </a:lnTo>
                    <a:lnTo>
                      <a:pt x="54852" y="44791"/>
                    </a:lnTo>
                    <a:lnTo>
                      <a:pt x="78200" y="55435"/>
                    </a:lnTo>
                    <a:lnTo>
                      <a:pt x="85236" y="59078"/>
                    </a:lnTo>
                    <a:lnTo>
                      <a:pt x="89916" y="64007"/>
                    </a:lnTo>
                    <a:lnTo>
                      <a:pt x="90547" y="69472"/>
                    </a:lnTo>
                    <a:lnTo>
                      <a:pt x="86391" y="73437"/>
                    </a:lnTo>
                    <a:lnTo>
                      <a:pt x="80379" y="76116"/>
                    </a:lnTo>
                    <a:lnTo>
                      <a:pt x="75438" y="77723"/>
                    </a:lnTo>
                    <a:lnTo>
                      <a:pt x="63877" y="81748"/>
                    </a:lnTo>
                    <a:lnTo>
                      <a:pt x="52101" y="84772"/>
                    </a:lnTo>
                    <a:lnTo>
                      <a:pt x="40183" y="86939"/>
                    </a:lnTo>
                    <a:lnTo>
                      <a:pt x="28194" y="88391"/>
                    </a:lnTo>
                    <a:lnTo>
                      <a:pt x="20145" y="88213"/>
                    </a:lnTo>
                    <a:lnTo>
                      <a:pt x="13525" y="87534"/>
                    </a:lnTo>
                    <a:lnTo>
                      <a:pt x="7191" y="86141"/>
                    </a:lnTo>
                    <a:lnTo>
                      <a:pt x="0" y="838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76" name="Google Shape;4776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77258" y="2288260"/>
              <a:ext cx="191598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7" name="Google Shape;4777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23612" y="2313382"/>
              <a:ext cx="449630" cy="186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8" name="Google Shape;4778;p83"/>
            <p:cNvSpPr/>
            <p:nvPr/>
          </p:nvSpPr>
          <p:spPr>
            <a:xfrm>
              <a:off x="5462444" y="2333244"/>
              <a:ext cx="7620" cy="85089"/>
            </a:xfrm>
            <a:custGeom>
              <a:rect b="b" l="l" r="r" t="t"/>
              <a:pathLst>
                <a:path extrusionOk="0" h="85089" w="7620">
                  <a:moveTo>
                    <a:pt x="6429" y="0"/>
                  </a:moveTo>
                  <a:lnTo>
                    <a:pt x="3238" y="12311"/>
                  </a:lnTo>
                  <a:lnTo>
                    <a:pt x="904" y="23622"/>
                  </a:lnTo>
                  <a:lnTo>
                    <a:pt x="0" y="34932"/>
                  </a:lnTo>
                  <a:lnTo>
                    <a:pt x="1095" y="47244"/>
                  </a:lnTo>
                  <a:lnTo>
                    <a:pt x="2476" y="55364"/>
                  </a:lnTo>
                  <a:lnTo>
                    <a:pt x="4143" y="63627"/>
                  </a:lnTo>
                  <a:lnTo>
                    <a:pt x="5810" y="71889"/>
                  </a:lnTo>
                  <a:lnTo>
                    <a:pt x="7191" y="80010"/>
                  </a:lnTo>
                  <a:lnTo>
                    <a:pt x="7191" y="81534"/>
                  </a:lnTo>
                  <a:lnTo>
                    <a:pt x="7191" y="83058"/>
                  </a:lnTo>
                  <a:lnTo>
                    <a:pt x="7191" y="845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83"/>
            <p:cNvSpPr/>
            <p:nvPr/>
          </p:nvSpPr>
          <p:spPr>
            <a:xfrm>
              <a:off x="5425440" y="225171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4571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4571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0" name="Google Shape;4780;p83"/>
            <p:cNvGrpSpPr/>
            <p:nvPr/>
          </p:nvGrpSpPr>
          <p:grpSpPr>
            <a:xfrm>
              <a:off x="5509224" y="2263902"/>
              <a:ext cx="348364" cy="144780"/>
              <a:chOff x="5509224" y="2263902"/>
              <a:chExt cx="348364" cy="144780"/>
            </a:xfrm>
          </p:grpSpPr>
          <p:sp>
            <p:nvSpPr>
              <p:cNvPr id="4781" name="Google Shape;4781;p83"/>
              <p:cNvSpPr/>
              <p:nvPr/>
            </p:nvSpPr>
            <p:spPr>
              <a:xfrm>
                <a:off x="5509224" y="2263902"/>
                <a:ext cx="163195" cy="144780"/>
              </a:xfrm>
              <a:custGeom>
                <a:rect b="b" l="l" r="r" t="t"/>
                <a:pathLst>
                  <a:path extrusionOk="0" h="144780" w="163195">
                    <a:moveTo>
                      <a:pt x="35849" y="0"/>
                    </a:moveTo>
                    <a:lnTo>
                      <a:pt x="37826" y="11418"/>
                    </a:lnTo>
                    <a:lnTo>
                      <a:pt x="40231" y="22764"/>
                    </a:lnTo>
                    <a:lnTo>
                      <a:pt x="42922" y="33968"/>
                    </a:lnTo>
                    <a:lnTo>
                      <a:pt x="45755" y="44958"/>
                    </a:lnTo>
                    <a:lnTo>
                      <a:pt x="49172" y="58685"/>
                    </a:lnTo>
                    <a:lnTo>
                      <a:pt x="58709" y="100584"/>
                    </a:lnTo>
                    <a:lnTo>
                      <a:pt x="63281" y="144018"/>
                    </a:lnTo>
                    <a:lnTo>
                      <a:pt x="63281" y="144780"/>
                    </a:lnTo>
                    <a:lnTo>
                      <a:pt x="57876" y="140910"/>
                    </a:lnTo>
                    <a:lnTo>
                      <a:pt x="53756" y="135540"/>
                    </a:lnTo>
                    <a:lnTo>
                      <a:pt x="50208" y="129456"/>
                    </a:lnTo>
                    <a:lnTo>
                      <a:pt x="46517" y="123444"/>
                    </a:lnTo>
                    <a:lnTo>
                      <a:pt x="40636" y="114240"/>
                    </a:lnTo>
                    <a:lnTo>
                      <a:pt x="34325" y="105251"/>
                    </a:lnTo>
                    <a:lnTo>
                      <a:pt x="27443" y="96976"/>
                    </a:lnTo>
                    <a:lnTo>
                      <a:pt x="19847" y="89916"/>
                    </a:lnTo>
                    <a:lnTo>
                      <a:pt x="17561" y="87630"/>
                    </a:lnTo>
                    <a:lnTo>
                      <a:pt x="5369" y="79248"/>
                    </a:lnTo>
                    <a:lnTo>
                      <a:pt x="1559" y="85344"/>
                    </a:lnTo>
                    <a:lnTo>
                      <a:pt x="0" y="91428"/>
                    </a:lnTo>
                    <a:lnTo>
                      <a:pt x="511" y="98583"/>
                    </a:lnTo>
                    <a:lnTo>
                      <a:pt x="30110" y="131718"/>
                    </a:lnTo>
                    <a:lnTo>
                      <a:pt x="77819" y="133052"/>
                    </a:lnTo>
                    <a:lnTo>
                      <a:pt x="112764" y="103155"/>
                    </a:lnTo>
                    <a:lnTo>
                      <a:pt x="120431" y="61721"/>
                    </a:lnTo>
                    <a:lnTo>
                      <a:pt x="118145" y="54101"/>
                    </a:lnTo>
                    <a:lnTo>
                      <a:pt x="111287" y="60197"/>
                    </a:lnTo>
                    <a:lnTo>
                      <a:pt x="105953" y="104393"/>
                    </a:lnTo>
                    <a:lnTo>
                      <a:pt x="125003" y="137921"/>
                    </a:lnTo>
                    <a:lnTo>
                      <a:pt x="144934" y="144458"/>
                    </a:lnTo>
                    <a:lnTo>
                      <a:pt x="151673" y="143255"/>
                    </a:lnTo>
                    <a:lnTo>
                      <a:pt x="157769" y="139445"/>
                    </a:lnTo>
                    <a:lnTo>
                      <a:pt x="160055" y="138683"/>
                    </a:lnTo>
                    <a:lnTo>
                      <a:pt x="163103" y="1341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2" name="Google Shape;4782;p83"/>
              <p:cNvSpPr/>
              <p:nvPr/>
            </p:nvSpPr>
            <p:spPr>
              <a:xfrm>
                <a:off x="5623655" y="2311646"/>
                <a:ext cx="64770" cy="57150"/>
              </a:xfrm>
              <a:custGeom>
                <a:rect b="b" l="l" r="r" t="t"/>
                <a:pathLst>
                  <a:path extrusionOk="0" h="57150" w="64770">
                    <a:moveTo>
                      <a:pt x="15906" y="52839"/>
                    </a:moveTo>
                    <a:lnTo>
                      <a:pt x="27098" y="55947"/>
                    </a:lnTo>
                    <a:lnTo>
                      <a:pt x="35718" y="56554"/>
                    </a:lnTo>
                    <a:lnTo>
                      <a:pt x="43767" y="53590"/>
                    </a:lnTo>
                    <a:lnTo>
                      <a:pt x="53244" y="45981"/>
                    </a:lnTo>
                    <a:lnTo>
                      <a:pt x="58126" y="40076"/>
                    </a:lnTo>
                    <a:lnTo>
                      <a:pt x="62007" y="33027"/>
                    </a:lnTo>
                    <a:lnTo>
                      <a:pt x="64174" y="25407"/>
                    </a:lnTo>
                    <a:lnTo>
                      <a:pt x="63912" y="17787"/>
                    </a:lnTo>
                    <a:lnTo>
                      <a:pt x="27170" y="0"/>
                    </a:lnTo>
                    <a:lnTo>
                      <a:pt x="18002" y="1023"/>
                    </a:lnTo>
                    <a:lnTo>
                      <a:pt x="9691" y="4333"/>
                    </a:lnTo>
                    <a:lnTo>
                      <a:pt x="2952" y="10929"/>
                    </a:lnTo>
                    <a:lnTo>
                      <a:pt x="0" y="18633"/>
                    </a:lnTo>
                    <a:lnTo>
                      <a:pt x="1619" y="23979"/>
                    </a:lnTo>
                    <a:lnTo>
                      <a:pt x="6381" y="27753"/>
                    </a:lnTo>
                    <a:lnTo>
                      <a:pt x="12858" y="307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p83"/>
              <p:cNvSpPr/>
              <p:nvPr/>
            </p:nvSpPr>
            <p:spPr>
              <a:xfrm>
                <a:off x="5722334" y="2312670"/>
                <a:ext cx="135254" cy="73025"/>
              </a:xfrm>
              <a:custGeom>
                <a:rect b="b" l="l" r="r" t="t"/>
                <a:pathLst>
                  <a:path extrusionOk="0" h="73025" w="135254">
                    <a:moveTo>
                      <a:pt x="51339" y="44196"/>
                    </a:moveTo>
                    <a:lnTo>
                      <a:pt x="25431" y="11430"/>
                    </a:lnTo>
                    <a:lnTo>
                      <a:pt x="18573" y="0"/>
                    </a:lnTo>
                    <a:lnTo>
                      <a:pt x="14001" y="3810"/>
                    </a:lnTo>
                    <a:lnTo>
                      <a:pt x="369" y="39659"/>
                    </a:lnTo>
                    <a:lnTo>
                      <a:pt x="0" y="48101"/>
                    </a:lnTo>
                    <a:lnTo>
                      <a:pt x="1488" y="56114"/>
                    </a:lnTo>
                    <a:lnTo>
                      <a:pt x="5619" y="62484"/>
                    </a:lnTo>
                    <a:lnTo>
                      <a:pt x="11287" y="65877"/>
                    </a:lnTo>
                    <a:lnTo>
                      <a:pt x="18383" y="67913"/>
                    </a:lnTo>
                    <a:lnTo>
                      <a:pt x="25765" y="68377"/>
                    </a:lnTo>
                    <a:lnTo>
                      <a:pt x="32289" y="67056"/>
                    </a:lnTo>
                    <a:lnTo>
                      <a:pt x="49053" y="40386"/>
                    </a:lnTo>
                    <a:lnTo>
                      <a:pt x="49053" y="35052"/>
                    </a:lnTo>
                    <a:lnTo>
                      <a:pt x="49053" y="29718"/>
                    </a:lnTo>
                    <a:lnTo>
                      <a:pt x="49053" y="35052"/>
                    </a:lnTo>
                    <a:lnTo>
                      <a:pt x="48291" y="38100"/>
                    </a:lnTo>
                    <a:lnTo>
                      <a:pt x="49053" y="43434"/>
                    </a:lnTo>
                    <a:lnTo>
                      <a:pt x="83105" y="71794"/>
                    </a:lnTo>
                    <a:lnTo>
                      <a:pt x="96678" y="72580"/>
                    </a:lnTo>
                    <a:lnTo>
                      <a:pt x="110251" y="71366"/>
                    </a:lnTo>
                    <a:lnTo>
                      <a:pt x="122967" y="68580"/>
                    </a:lnTo>
                    <a:lnTo>
                      <a:pt x="126777" y="66294"/>
                    </a:lnTo>
                    <a:lnTo>
                      <a:pt x="131349" y="64770"/>
                    </a:lnTo>
                    <a:lnTo>
                      <a:pt x="135159" y="632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84" name="Google Shape;4784;p83"/>
            <p:cNvGrpSpPr/>
            <p:nvPr/>
          </p:nvGrpSpPr>
          <p:grpSpPr>
            <a:xfrm>
              <a:off x="3646169" y="3024377"/>
              <a:ext cx="338044" cy="147245"/>
              <a:chOff x="3646169" y="3024377"/>
              <a:chExt cx="338044" cy="147245"/>
            </a:xfrm>
          </p:grpSpPr>
          <p:sp>
            <p:nvSpPr>
              <p:cNvPr id="4785" name="Google Shape;4785;p83"/>
              <p:cNvSpPr/>
              <p:nvPr/>
            </p:nvSpPr>
            <p:spPr>
              <a:xfrm>
                <a:off x="3646169" y="3091612"/>
                <a:ext cx="142239" cy="80010"/>
              </a:xfrm>
              <a:custGeom>
                <a:rect b="b" l="l" r="r" t="t"/>
                <a:pathLst>
                  <a:path extrusionOk="0" h="80010" w="142239">
                    <a:moveTo>
                      <a:pt x="0" y="6679"/>
                    </a:moveTo>
                    <a:lnTo>
                      <a:pt x="2393" y="15251"/>
                    </a:lnTo>
                    <a:lnTo>
                      <a:pt x="4857" y="23824"/>
                    </a:lnTo>
                    <a:lnTo>
                      <a:pt x="7179" y="32396"/>
                    </a:lnTo>
                    <a:lnTo>
                      <a:pt x="9144" y="40969"/>
                    </a:lnTo>
                    <a:lnTo>
                      <a:pt x="11287" y="47827"/>
                    </a:lnTo>
                    <a:lnTo>
                      <a:pt x="13144" y="54685"/>
                    </a:lnTo>
                    <a:lnTo>
                      <a:pt x="14716" y="61543"/>
                    </a:lnTo>
                    <a:lnTo>
                      <a:pt x="16002" y="68401"/>
                    </a:lnTo>
                    <a:lnTo>
                      <a:pt x="16002" y="71449"/>
                    </a:lnTo>
                    <a:lnTo>
                      <a:pt x="16764" y="74497"/>
                    </a:lnTo>
                    <a:lnTo>
                      <a:pt x="17526" y="77545"/>
                    </a:lnTo>
                    <a:lnTo>
                      <a:pt x="14478" y="71449"/>
                    </a:lnTo>
                    <a:lnTo>
                      <a:pt x="10668" y="66115"/>
                    </a:lnTo>
                    <a:lnTo>
                      <a:pt x="3048" y="28015"/>
                    </a:lnTo>
                    <a:lnTo>
                      <a:pt x="3929" y="20490"/>
                    </a:lnTo>
                    <a:lnTo>
                      <a:pt x="6667" y="14108"/>
                    </a:lnTo>
                    <a:lnTo>
                      <a:pt x="11406" y="9155"/>
                    </a:lnTo>
                    <a:lnTo>
                      <a:pt x="18288" y="5917"/>
                    </a:lnTo>
                    <a:lnTo>
                      <a:pt x="27527" y="3845"/>
                    </a:lnTo>
                    <a:lnTo>
                      <a:pt x="36766" y="4202"/>
                    </a:lnTo>
                    <a:lnTo>
                      <a:pt x="70485" y="22490"/>
                    </a:lnTo>
                    <a:lnTo>
                      <a:pt x="93047" y="56995"/>
                    </a:lnTo>
                    <a:lnTo>
                      <a:pt x="93726" y="63829"/>
                    </a:lnTo>
                    <a:lnTo>
                      <a:pt x="94488" y="67639"/>
                    </a:lnTo>
                    <a:lnTo>
                      <a:pt x="93726" y="69925"/>
                    </a:lnTo>
                    <a:lnTo>
                      <a:pt x="92964" y="72973"/>
                    </a:lnTo>
                    <a:lnTo>
                      <a:pt x="86106" y="72973"/>
                    </a:lnTo>
                    <a:lnTo>
                      <a:pt x="74759" y="35671"/>
                    </a:lnTo>
                    <a:lnTo>
                      <a:pt x="74676" y="25729"/>
                    </a:lnTo>
                    <a:lnTo>
                      <a:pt x="74961" y="18383"/>
                    </a:lnTo>
                    <a:lnTo>
                      <a:pt x="76390" y="11537"/>
                    </a:lnTo>
                    <a:lnTo>
                      <a:pt x="79819" y="5691"/>
                    </a:lnTo>
                    <a:lnTo>
                      <a:pt x="86106" y="1345"/>
                    </a:lnTo>
                    <a:lnTo>
                      <a:pt x="92606" y="0"/>
                    </a:lnTo>
                    <a:lnTo>
                      <a:pt x="99250" y="297"/>
                    </a:lnTo>
                    <a:lnTo>
                      <a:pt x="134112" y="27253"/>
                    </a:lnTo>
                    <a:lnTo>
                      <a:pt x="141934" y="55221"/>
                    </a:lnTo>
                    <a:lnTo>
                      <a:pt x="141732" y="65353"/>
                    </a:lnTo>
                    <a:lnTo>
                      <a:pt x="141732" y="72973"/>
                    </a:lnTo>
                    <a:lnTo>
                      <a:pt x="140970" y="75259"/>
                    </a:lnTo>
                    <a:lnTo>
                      <a:pt x="136398" y="798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6" name="Google Shape;4786;p83"/>
              <p:cNvSpPr/>
              <p:nvPr/>
            </p:nvSpPr>
            <p:spPr>
              <a:xfrm>
                <a:off x="3787139" y="302437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7" name="Google Shape;4787;p83"/>
              <p:cNvSpPr/>
              <p:nvPr/>
            </p:nvSpPr>
            <p:spPr>
              <a:xfrm>
                <a:off x="3818381" y="3083813"/>
                <a:ext cx="11429" cy="62230"/>
              </a:xfrm>
              <a:custGeom>
                <a:rect b="b" l="l" r="r" t="t"/>
                <a:pathLst>
                  <a:path extrusionOk="0" h="62230" w="11429">
                    <a:moveTo>
                      <a:pt x="0" y="0"/>
                    </a:moveTo>
                    <a:lnTo>
                      <a:pt x="5334" y="44196"/>
                    </a:lnTo>
                    <a:lnTo>
                      <a:pt x="7620" y="51053"/>
                    </a:lnTo>
                    <a:lnTo>
                      <a:pt x="9906" y="57912"/>
                    </a:lnTo>
                    <a:lnTo>
                      <a:pt x="10668" y="60198"/>
                    </a:lnTo>
                    <a:lnTo>
                      <a:pt x="10668" y="60960"/>
                    </a:lnTo>
                    <a:lnTo>
                      <a:pt x="1143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88" name="Google Shape;4788;p8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877030" y="3027400"/>
                <a:ext cx="107183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89" name="Google Shape;4789;p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68826" y="3268954"/>
              <a:ext cx="127352" cy="127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90" name="Google Shape;4790;p83"/>
            <p:cNvGrpSpPr/>
            <p:nvPr/>
          </p:nvGrpSpPr>
          <p:grpSpPr>
            <a:xfrm>
              <a:off x="4278604" y="2933674"/>
              <a:ext cx="396291" cy="231698"/>
              <a:chOff x="4278604" y="2933674"/>
              <a:chExt cx="396291" cy="231698"/>
            </a:xfrm>
          </p:grpSpPr>
          <p:pic>
            <p:nvPicPr>
              <p:cNvPr id="4791" name="Google Shape;4791;p8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78604" y="2995872"/>
                <a:ext cx="109778" cy="1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2" name="Google Shape;4792;p8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07716" y="2933674"/>
                <a:ext cx="267179" cy="2240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93" name="Google Shape;4793;p83"/>
            <p:cNvGrpSpPr/>
            <p:nvPr/>
          </p:nvGrpSpPr>
          <p:grpSpPr>
            <a:xfrm>
              <a:off x="3856456" y="3611854"/>
              <a:ext cx="237032" cy="168452"/>
              <a:chOff x="3856456" y="3611854"/>
              <a:chExt cx="237032" cy="168452"/>
            </a:xfrm>
          </p:grpSpPr>
          <p:pic>
            <p:nvPicPr>
              <p:cNvPr id="4794" name="Google Shape;4794;p8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56456" y="3626332"/>
                <a:ext cx="115087" cy="1539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5" name="Google Shape;4795;p8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004284" y="3611854"/>
                <a:ext cx="89204" cy="134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96" name="Google Shape;4796;p83"/>
            <p:cNvGrpSpPr/>
            <p:nvPr/>
          </p:nvGrpSpPr>
          <p:grpSpPr>
            <a:xfrm>
              <a:off x="4443577" y="3524986"/>
              <a:ext cx="437247" cy="303326"/>
              <a:chOff x="4443577" y="3524986"/>
              <a:chExt cx="437247" cy="303326"/>
            </a:xfrm>
          </p:grpSpPr>
          <p:pic>
            <p:nvPicPr>
              <p:cNvPr id="4797" name="Google Shape;4797;p8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43577" y="3609568"/>
                <a:ext cx="102277" cy="2187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98" name="Google Shape;4798;p83"/>
              <p:cNvSpPr/>
              <p:nvPr/>
            </p:nvSpPr>
            <p:spPr>
              <a:xfrm>
                <a:off x="4584954" y="3765042"/>
                <a:ext cx="7620" cy="51435"/>
              </a:xfrm>
              <a:custGeom>
                <a:rect b="b" l="l" r="r" t="t"/>
                <a:pathLst>
                  <a:path extrusionOk="0" h="51435" w="7620">
                    <a:moveTo>
                      <a:pt x="0" y="0"/>
                    </a:moveTo>
                    <a:lnTo>
                      <a:pt x="1381" y="7548"/>
                    </a:lnTo>
                    <a:lnTo>
                      <a:pt x="3048" y="15240"/>
                    </a:lnTo>
                    <a:lnTo>
                      <a:pt x="4714" y="22931"/>
                    </a:lnTo>
                    <a:lnTo>
                      <a:pt x="6096" y="30480"/>
                    </a:lnTo>
                    <a:lnTo>
                      <a:pt x="6858" y="36576"/>
                    </a:lnTo>
                    <a:lnTo>
                      <a:pt x="7620" y="44196"/>
                    </a:lnTo>
                    <a:lnTo>
                      <a:pt x="6858" y="50292"/>
                    </a:lnTo>
                    <a:lnTo>
                      <a:pt x="6858" y="51053"/>
                    </a:lnTo>
                    <a:lnTo>
                      <a:pt x="6096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9" name="Google Shape;4799;p83"/>
              <p:cNvSpPr/>
              <p:nvPr/>
            </p:nvSpPr>
            <p:spPr>
              <a:xfrm>
                <a:off x="4583430" y="367131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00" name="Google Shape;4800;p8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40506" y="3524986"/>
                <a:ext cx="240318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01" name="Google Shape;4801;p83"/>
            <p:cNvGrpSpPr/>
            <p:nvPr/>
          </p:nvGrpSpPr>
          <p:grpSpPr>
            <a:xfrm>
              <a:off x="4968214" y="3541750"/>
              <a:ext cx="236747" cy="157308"/>
              <a:chOff x="4968214" y="3541750"/>
              <a:chExt cx="236747" cy="157308"/>
            </a:xfrm>
          </p:grpSpPr>
          <p:pic>
            <p:nvPicPr>
              <p:cNvPr id="4802" name="Google Shape;4802;p8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968214" y="3541750"/>
                <a:ext cx="118160" cy="157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3" name="Google Shape;4803;p8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17566" y="3560621"/>
                <a:ext cx="87395" cy="970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04" name="Google Shape;4804;p83"/>
            <p:cNvGrpSpPr/>
            <p:nvPr/>
          </p:nvGrpSpPr>
          <p:grpSpPr>
            <a:xfrm>
              <a:off x="5516092" y="3430523"/>
              <a:ext cx="164618" cy="182905"/>
              <a:chOff x="5516092" y="3430523"/>
              <a:chExt cx="164618" cy="182905"/>
            </a:xfrm>
          </p:grpSpPr>
          <p:pic>
            <p:nvPicPr>
              <p:cNvPr id="4805" name="Google Shape;4805;p8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516092" y="3470884"/>
                <a:ext cx="115112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06" name="Google Shape;4806;p83"/>
              <p:cNvSpPr/>
              <p:nvPr/>
            </p:nvSpPr>
            <p:spPr>
              <a:xfrm>
                <a:off x="5662422" y="3515867"/>
                <a:ext cx="3175" cy="85089"/>
              </a:xfrm>
              <a:custGeom>
                <a:rect b="b" l="l" r="r" t="t"/>
                <a:pathLst>
                  <a:path extrusionOk="0" h="85089" w="3175">
                    <a:moveTo>
                      <a:pt x="0" y="0"/>
                    </a:moveTo>
                    <a:lnTo>
                      <a:pt x="23" y="9584"/>
                    </a:lnTo>
                    <a:lnTo>
                      <a:pt x="190" y="18954"/>
                    </a:lnTo>
                    <a:lnTo>
                      <a:pt x="642" y="28182"/>
                    </a:lnTo>
                    <a:lnTo>
                      <a:pt x="1524" y="37338"/>
                    </a:lnTo>
                    <a:lnTo>
                      <a:pt x="2405" y="46922"/>
                    </a:lnTo>
                    <a:lnTo>
                      <a:pt x="2857" y="56292"/>
                    </a:lnTo>
                    <a:lnTo>
                      <a:pt x="3024" y="65520"/>
                    </a:lnTo>
                    <a:lnTo>
                      <a:pt x="3048" y="74676"/>
                    </a:lnTo>
                    <a:lnTo>
                      <a:pt x="3048" y="80010"/>
                    </a:lnTo>
                    <a:lnTo>
                      <a:pt x="3048" y="81534"/>
                    </a:lnTo>
                    <a:lnTo>
                      <a:pt x="1524" y="845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7" name="Google Shape;4807;p83"/>
              <p:cNvSpPr/>
              <p:nvPr/>
            </p:nvSpPr>
            <p:spPr>
              <a:xfrm>
                <a:off x="5657850" y="343052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8" name="Google Shape;4808;p83"/>
            <p:cNvGrpSpPr/>
            <p:nvPr/>
          </p:nvGrpSpPr>
          <p:grpSpPr>
            <a:xfrm>
              <a:off x="5473420" y="3734536"/>
              <a:ext cx="245898" cy="107302"/>
              <a:chOff x="5473420" y="3734536"/>
              <a:chExt cx="245898" cy="107302"/>
            </a:xfrm>
          </p:grpSpPr>
          <p:pic>
            <p:nvPicPr>
              <p:cNvPr id="4809" name="Google Shape;4809;p8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473420" y="3734536"/>
                <a:ext cx="150164" cy="107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0" name="Google Shape;4810;p83"/>
              <p:cNvSpPr/>
              <p:nvPr/>
            </p:nvSpPr>
            <p:spPr>
              <a:xfrm>
                <a:off x="5645658" y="3777233"/>
                <a:ext cx="73660" cy="30479"/>
              </a:xfrm>
              <a:custGeom>
                <a:rect b="b" l="l" r="r" t="t"/>
                <a:pathLst>
                  <a:path extrusionOk="0" h="30479" w="73660">
                    <a:moveTo>
                      <a:pt x="22860" y="12954"/>
                    </a:moveTo>
                    <a:lnTo>
                      <a:pt x="17526" y="7620"/>
                    </a:lnTo>
                    <a:lnTo>
                      <a:pt x="4572" y="7620"/>
                    </a:lnTo>
                    <a:lnTo>
                      <a:pt x="0" y="12954"/>
                    </a:lnTo>
                    <a:lnTo>
                      <a:pt x="0" y="25908"/>
                    </a:lnTo>
                    <a:lnTo>
                      <a:pt x="4572" y="30480"/>
                    </a:lnTo>
                    <a:lnTo>
                      <a:pt x="17526" y="30480"/>
                    </a:lnTo>
                    <a:lnTo>
                      <a:pt x="22860" y="25908"/>
                    </a:lnTo>
                    <a:lnTo>
                      <a:pt x="22860" y="19050"/>
                    </a:lnTo>
                    <a:lnTo>
                      <a:pt x="22860" y="12954"/>
                    </a:lnTo>
                    <a:close/>
                  </a:path>
                  <a:path extrusionOk="0" h="30479" w="73660">
                    <a:moveTo>
                      <a:pt x="73152" y="5334"/>
                    </a:moveTo>
                    <a:lnTo>
                      <a:pt x="67818" y="0"/>
                    </a:lnTo>
                    <a:lnTo>
                      <a:pt x="55626" y="0"/>
                    </a:lnTo>
                    <a:lnTo>
                      <a:pt x="50292" y="5334"/>
                    </a:lnTo>
                    <a:lnTo>
                      <a:pt x="50292" y="17526"/>
                    </a:lnTo>
                    <a:lnTo>
                      <a:pt x="55626" y="22860"/>
                    </a:lnTo>
                    <a:lnTo>
                      <a:pt x="67818" y="22860"/>
                    </a:lnTo>
                    <a:lnTo>
                      <a:pt x="73152" y="17526"/>
                    </a:lnTo>
                    <a:lnTo>
                      <a:pt x="73152" y="11430"/>
                    </a:lnTo>
                    <a:lnTo>
                      <a:pt x="7315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11" name="Google Shape;4811;p8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791936" y="3706342"/>
              <a:ext cx="121208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12" name="Google Shape;4812;p83"/>
            <p:cNvGrpSpPr/>
            <p:nvPr/>
          </p:nvGrpSpPr>
          <p:grpSpPr>
            <a:xfrm>
              <a:off x="5918454" y="2948940"/>
              <a:ext cx="109092" cy="70484"/>
              <a:chOff x="5918454" y="2948940"/>
              <a:chExt cx="109092" cy="70484"/>
            </a:xfrm>
          </p:grpSpPr>
          <p:sp>
            <p:nvSpPr>
              <p:cNvPr id="4813" name="Google Shape;4813;p83"/>
              <p:cNvSpPr/>
              <p:nvPr/>
            </p:nvSpPr>
            <p:spPr>
              <a:xfrm>
                <a:off x="5918454" y="2948940"/>
                <a:ext cx="83185" cy="3810"/>
              </a:xfrm>
              <a:custGeom>
                <a:rect b="b" l="l" r="r" t="t"/>
                <a:pathLst>
                  <a:path extrusionOk="0" h="3810" w="83185">
                    <a:moveTo>
                      <a:pt x="0" y="0"/>
                    </a:moveTo>
                    <a:lnTo>
                      <a:pt x="14049" y="1881"/>
                    </a:lnTo>
                    <a:lnTo>
                      <a:pt x="27813" y="3047"/>
                    </a:lnTo>
                    <a:lnTo>
                      <a:pt x="41576" y="3643"/>
                    </a:lnTo>
                    <a:lnTo>
                      <a:pt x="55626" y="3809"/>
                    </a:lnTo>
                    <a:lnTo>
                      <a:pt x="62043" y="3250"/>
                    </a:lnTo>
                    <a:lnTo>
                      <a:pt x="68675" y="2762"/>
                    </a:lnTo>
                    <a:lnTo>
                      <a:pt x="75449" y="2416"/>
                    </a:lnTo>
                    <a:lnTo>
                      <a:pt x="82296" y="2285"/>
                    </a:lnTo>
                    <a:lnTo>
                      <a:pt x="83058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4" name="Google Shape;4814;p83"/>
              <p:cNvSpPr/>
              <p:nvPr/>
            </p:nvSpPr>
            <p:spPr>
              <a:xfrm>
                <a:off x="5932932" y="3013710"/>
                <a:ext cx="94614" cy="5714"/>
              </a:xfrm>
              <a:custGeom>
                <a:rect b="b" l="l" r="r" t="t"/>
                <a:pathLst>
                  <a:path extrusionOk="0" h="5714" w="94614">
                    <a:moveTo>
                      <a:pt x="0" y="0"/>
                    </a:moveTo>
                    <a:lnTo>
                      <a:pt x="14501" y="3595"/>
                    </a:lnTo>
                    <a:lnTo>
                      <a:pt x="28003" y="5333"/>
                    </a:lnTo>
                    <a:lnTo>
                      <a:pt x="41790" y="5357"/>
                    </a:lnTo>
                    <a:lnTo>
                      <a:pt x="57150" y="3809"/>
                    </a:lnTo>
                    <a:lnTo>
                      <a:pt x="66305" y="2250"/>
                    </a:lnTo>
                    <a:lnTo>
                      <a:pt x="75533" y="1047"/>
                    </a:lnTo>
                    <a:lnTo>
                      <a:pt x="84903" y="273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15" name="Google Shape;4815;p83"/>
            <p:cNvSpPr/>
            <p:nvPr/>
          </p:nvSpPr>
          <p:spPr>
            <a:xfrm>
              <a:off x="5962650" y="3086861"/>
              <a:ext cx="66675" cy="9525"/>
            </a:xfrm>
            <a:custGeom>
              <a:rect b="b" l="l" r="r" t="t"/>
              <a:pathLst>
                <a:path extrusionOk="0" h="9525" w="66675">
                  <a:moveTo>
                    <a:pt x="0" y="4572"/>
                  </a:moveTo>
                  <a:lnTo>
                    <a:pt x="12418" y="8048"/>
                  </a:lnTo>
                  <a:lnTo>
                    <a:pt x="23336" y="9525"/>
                  </a:lnTo>
                  <a:lnTo>
                    <a:pt x="34397" y="9286"/>
                  </a:lnTo>
                  <a:lnTo>
                    <a:pt x="47244" y="7620"/>
                  </a:lnTo>
                  <a:lnTo>
                    <a:pt x="57150" y="6096"/>
                  </a:lnTo>
                  <a:lnTo>
                    <a:pt x="60198" y="6096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16" name="Google Shape;4816;p83"/>
            <p:cNvGrpSpPr/>
            <p:nvPr/>
          </p:nvGrpSpPr>
          <p:grpSpPr>
            <a:xfrm>
              <a:off x="7262120" y="3048000"/>
              <a:ext cx="527042" cy="258342"/>
              <a:chOff x="7262120" y="3048000"/>
              <a:chExt cx="527042" cy="258342"/>
            </a:xfrm>
          </p:grpSpPr>
          <p:pic>
            <p:nvPicPr>
              <p:cNvPr id="4817" name="Google Shape;4817;p8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262120" y="3157702"/>
                <a:ext cx="216935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8" name="Google Shape;4818;p8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522438" y="3140938"/>
                <a:ext cx="165238" cy="111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9" name="Google Shape;4819;p83"/>
              <p:cNvSpPr/>
              <p:nvPr/>
            </p:nvSpPr>
            <p:spPr>
              <a:xfrm>
                <a:off x="7690103" y="3048000"/>
                <a:ext cx="99059" cy="233679"/>
              </a:xfrm>
              <a:custGeom>
                <a:rect b="b" l="l" r="r" t="t"/>
                <a:pathLst>
                  <a:path extrusionOk="0" h="233679" w="99059">
                    <a:moveTo>
                      <a:pt x="20574" y="3048"/>
                    </a:moveTo>
                    <a:lnTo>
                      <a:pt x="29944" y="666"/>
                    </a:lnTo>
                    <a:lnTo>
                      <a:pt x="37242" y="0"/>
                    </a:lnTo>
                    <a:lnTo>
                      <a:pt x="43826" y="2190"/>
                    </a:lnTo>
                    <a:lnTo>
                      <a:pt x="64019" y="39135"/>
                    </a:lnTo>
                    <a:lnTo>
                      <a:pt x="65853" y="62412"/>
                    </a:lnTo>
                    <a:lnTo>
                      <a:pt x="65817" y="74676"/>
                    </a:lnTo>
                    <a:lnTo>
                      <a:pt x="65639" y="86939"/>
                    </a:lnTo>
                    <a:lnTo>
                      <a:pt x="65532" y="99060"/>
                    </a:lnTo>
                    <a:lnTo>
                      <a:pt x="65532" y="108204"/>
                    </a:lnTo>
                    <a:lnTo>
                      <a:pt x="66294" y="115062"/>
                    </a:lnTo>
                    <a:lnTo>
                      <a:pt x="73152" y="121920"/>
                    </a:lnTo>
                    <a:lnTo>
                      <a:pt x="76962" y="125730"/>
                    </a:lnTo>
                    <a:lnTo>
                      <a:pt x="83058" y="125730"/>
                    </a:lnTo>
                    <a:lnTo>
                      <a:pt x="88392" y="125730"/>
                    </a:lnTo>
                    <a:lnTo>
                      <a:pt x="93726" y="124968"/>
                    </a:lnTo>
                    <a:lnTo>
                      <a:pt x="96774" y="123444"/>
                    </a:lnTo>
                    <a:lnTo>
                      <a:pt x="99060" y="119634"/>
                    </a:lnTo>
                    <a:lnTo>
                      <a:pt x="98298" y="127254"/>
                    </a:lnTo>
                    <a:lnTo>
                      <a:pt x="94488" y="134874"/>
                    </a:lnTo>
                    <a:lnTo>
                      <a:pt x="92964" y="142494"/>
                    </a:lnTo>
                    <a:lnTo>
                      <a:pt x="91761" y="153114"/>
                    </a:lnTo>
                    <a:lnTo>
                      <a:pt x="91344" y="163449"/>
                    </a:lnTo>
                    <a:lnTo>
                      <a:pt x="91356" y="173783"/>
                    </a:lnTo>
                    <a:lnTo>
                      <a:pt x="91440" y="184404"/>
                    </a:lnTo>
                    <a:lnTo>
                      <a:pt x="91999" y="191262"/>
                    </a:lnTo>
                    <a:lnTo>
                      <a:pt x="92487" y="198120"/>
                    </a:lnTo>
                    <a:lnTo>
                      <a:pt x="92833" y="204978"/>
                    </a:lnTo>
                    <a:lnTo>
                      <a:pt x="92964" y="211836"/>
                    </a:lnTo>
                    <a:lnTo>
                      <a:pt x="92964" y="219456"/>
                    </a:lnTo>
                    <a:lnTo>
                      <a:pt x="82296" y="220218"/>
                    </a:lnTo>
                    <a:lnTo>
                      <a:pt x="76200" y="222504"/>
                    </a:lnTo>
                    <a:lnTo>
                      <a:pt x="30480" y="231648"/>
                    </a:lnTo>
                    <a:lnTo>
                      <a:pt x="7441" y="233148"/>
                    </a:lnTo>
                    <a:lnTo>
                      <a:pt x="0" y="2331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0" name="Google Shape;4820;p83"/>
              <p:cNvSpPr/>
              <p:nvPr/>
            </p:nvSpPr>
            <p:spPr>
              <a:xfrm>
                <a:off x="7576565" y="3218688"/>
                <a:ext cx="38100" cy="54610"/>
              </a:xfrm>
              <a:custGeom>
                <a:rect b="b" l="l" r="r" t="t"/>
                <a:pathLst>
                  <a:path extrusionOk="0" h="54610" w="38100">
                    <a:moveTo>
                      <a:pt x="38100" y="0"/>
                    </a:moveTo>
                    <a:lnTo>
                      <a:pt x="18216" y="39635"/>
                    </a:lnTo>
                    <a:lnTo>
                      <a:pt x="7215" y="51089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1" name="Google Shape;4821;p83"/>
            <p:cNvGrpSpPr/>
            <p:nvPr/>
          </p:nvGrpSpPr>
          <p:grpSpPr>
            <a:xfrm>
              <a:off x="8759190" y="2778251"/>
              <a:ext cx="211327" cy="111760"/>
              <a:chOff x="8759190" y="2778251"/>
              <a:chExt cx="211327" cy="111760"/>
            </a:xfrm>
          </p:grpSpPr>
          <p:sp>
            <p:nvSpPr>
              <p:cNvPr id="4822" name="Google Shape;4822;p83"/>
              <p:cNvSpPr/>
              <p:nvPr/>
            </p:nvSpPr>
            <p:spPr>
              <a:xfrm>
                <a:off x="8779764" y="2839211"/>
                <a:ext cx="1270" cy="50800"/>
              </a:xfrm>
              <a:custGeom>
                <a:rect b="b" l="l" r="r" t="t"/>
                <a:pathLst>
                  <a:path extrusionOk="0" h="50800" w="1270">
                    <a:moveTo>
                      <a:pt x="0" y="0"/>
                    </a:moveTo>
                    <a:lnTo>
                      <a:pt x="440" y="12573"/>
                    </a:lnTo>
                    <a:lnTo>
                      <a:pt x="666" y="25146"/>
                    </a:lnTo>
                    <a:lnTo>
                      <a:pt x="750" y="37719"/>
                    </a:lnTo>
                    <a:lnTo>
                      <a:pt x="762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3" name="Google Shape;4823;p83"/>
              <p:cNvSpPr/>
              <p:nvPr/>
            </p:nvSpPr>
            <p:spPr>
              <a:xfrm>
                <a:off x="8759190" y="277825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4" name="Google Shape;4824;p83"/>
              <p:cNvSpPr/>
              <p:nvPr/>
            </p:nvSpPr>
            <p:spPr>
              <a:xfrm>
                <a:off x="8830818" y="2831591"/>
                <a:ext cx="38100" cy="3175"/>
              </a:xfrm>
              <a:custGeom>
                <a:rect b="b" l="l" r="r" t="t"/>
                <a:pathLst>
                  <a:path extrusionOk="0" h="3175" w="38100">
                    <a:moveTo>
                      <a:pt x="0" y="762"/>
                    </a:moveTo>
                    <a:lnTo>
                      <a:pt x="6988" y="1083"/>
                    </a:lnTo>
                    <a:lnTo>
                      <a:pt x="14192" y="1047"/>
                    </a:lnTo>
                    <a:lnTo>
                      <a:pt x="21538" y="869"/>
                    </a:lnTo>
                    <a:lnTo>
                      <a:pt x="28956" y="762"/>
                    </a:lnTo>
                    <a:lnTo>
                      <a:pt x="34290" y="762"/>
                    </a:lnTo>
                    <a:lnTo>
                      <a:pt x="35052" y="0"/>
                    </a:lnTo>
                    <a:lnTo>
                      <a:pt x="38100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p83"/>
              <p:cNvSpPr/>
              <p:nvPr/>
            </p:nvSpPr>
            <p:spPr>
              <a:xfrm>
                <a:off x="8853678" y="2861309"/>
                <a:ext cx="55245" cy="13969"/>
              </a:xfrm>
              <a:custGeom>
                <a:rect b="b" l="l" r="r" t="t"/>
                <a:pathLst>
                  <a:path extrusionOk="0" h="13969" w="55245">
                    <a:moveTo>
                      <a:pt x="0" y="13715"/>
                    </a:moveTo>
                    <a:lnTo>
                      <a:pt x="39624" y="6857"/>
                    </a:lnTo>
                    <a:lnTo>
                      <a:pt x="47244" y="3047"/>
                    </a:lnTo>
                    <a:lnTo>
                      <a:pt x="49530" y="2285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6" name="Google Shape;4826;p83"/>
              <p:cNvSpPr/>
              <p:nvPr/>
            </p:nvSpPr>
            <p:spPr>
              <a:xfrm>
                <a:off x="8960358" y="2814065"/>
                <a:ext cx="10159" cy="59689"/>
              </a:xfrm>
              <a:custGeom>
                <a:rect b="b" l="l" r="r" t="t"/>
                <a:pathLst>
                  <a:path extrusionOk="0" h="59689" w="10159">
                    <a:moveTo>
                      <a:pt x="0" y="0"/>
                    </a:moveTo>
                    <a:lnTo>
                      <a:pt x="8382" y="46482"/>
                    </a:lnTo>
                    <a:lnTo>
                      <a:pt x="9144" y="53340"/>
                    </a:lnTo>
                    <a:lnTo>
                      <a:pt x="9906" y="54864"/>
                    </a:lnTo>
                    <a:lnTo>
                      <a:pt x="9906" y="594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7" name="Google Shape;4827;p83"/>
            <p:cNvGrpSpPr/>
            <p:nvPr/>
          </p:nvGrpSpPr>
          <p:grpSpPr>
            <a:xfrm>
              <a:off x="8858821" y="2339340"/>
              <a:ext cx="58484" cy="78105"/>
              <a:chOff x="8858821" y="2339340"/>
              <a:chExt cx="58484" cy="78105"/>
            </a:xfrm>
          </p:grpSpPr>
          <p:sp>
            <p:nvSpPr>
              <p:cNvPr id="4828" name="Google Shape;4828;p83"/>
              <p:cNvSpPr/>
              <p:nvPr/>
            </p:nvSpPr>
            <p:spPr>
              <a:xfrm>
                <a:off x="8858821" y="2339340"/>
                <a:ext cx="1904" cy="66675"/>
              </a:xfrm>
              <a:custGeom>
                <a:rect b="b" l="l" r="r" t="t"/>
                <a:pathLst>
                  <a:path extrusionOk="0" h="66675" w="1904">
                    <a:moveTo>
                      <a:pt x="1714" y="0"/>
                    </a:moveTo>
                    <a:lnTo>
                      <a:pt x="1583" y="9715"/>
                    </a:lnTo>
                    <a:lnTo>
                      <a:pt x="1238" y="19431"/>
                    </a:lnTo>
                    <a:lnTo>
                      <a:pt x="750" y="29146"/>
                    </a:lnTo>
                    <a:lnTo>
                      <a:pt x="190" y="38862"/>
                    </a:lnTo>
                    <a:lnTo>
                      <a:pt x="95" y="45827"/>
                    </a:lnTo>
                    <a:lnTo>
                      <a:pt x="0" y="52863"/>
                    </a:lnTo>
                    <a:lnTo>
                      <a:pt x="190" y="59757"/>
                    </a:lnTo>
                    <a:lnTo>
                      <a:pt x="952" y="662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p83"/>
              <p:cNvSpPr/>
              <p:nvPr/>
            </p:nvSpPr>
            <p:spPr>
              <a:xfrm>
                <a:off x="8862060" y="2366010"/>
                <a:ext cx="55245" cy="51435"/>
              </a:xfrm>
              <a:custGeom>
                <a:rect b="b" l="l" r="r" t="t"/>
                <a:pathLst>
                  <a:path extrusionOk="0" h="51435" w="55245">
                    <a:moveTo>
                      <a:pt x="35051" y="0"/>
                    </a:moveTo>
                    <a:lnTo>
                      <a:pt x="28872" y="5393"/>
                    </a:lnTo>
                    <a:lnTo>
                      <a:pt x="22764" y="11144"/>
                    </a:lnTo>
                    <a:lnTo>
                      <a:pt x="16513" y="17037"/>
                    </a:lnTo>
                    <a:lnTo>
                      <a:pt x="9905" y="22860"/>
                    </a:lnTo>
                    <a:lnTo>
                      <a:pt x="6857" y="25908"/>
                    </a:lnTo>
                    <a:lnTo>
                      <a:pt x="1523" y="29718"/>
                    </a:lnTo>
                    <a:lnTo>
                      <a:pt x="761" y="34290"/>
                    </a:lnTo>
                    <a:lnTo>
                      <a:pt x="35813" y="50292"/>
                    </a:lnTo>
                    <a:lnTo>
                      <a:pt x="41909" y="51053"/>
                    </a:lnTo>
                    <a:lnTo>
                      <a:pt x="48005" y="51053"/>
                    </a:lnTo>
                    <a:lnTo>
                      <a:pt x="54863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0" name="Google Shape;4830;p83"/>
            <p:cNvSpPr/>
            <p:nvPr/>
          </p:nvSpPr>
          <p:spPr>
            <a:xfrm>
              <a:off x="9791700" y="2112264"/>
              <a:ext cx="201295" cy="946785"/>
            </a:xfrm>
            <a:custGeom>
              <a:rect b="b" l="l" r="r" t="t"/>
              <a:pathLst>
                <a:path extrusionOk="0" h="946785" w="201295">
                  <a:moveTo>
                    <a:pt x="86105" y="13715"/>
                  </a:moveTo>
                  <a:lnTo>
                    <a:pt x="94571" y="10453"/>
                  </a:lnTo>
                  <a:lnTo>
                    <a:pt x="102965" y="7619"/>
                  </a:lnTo>
                  <a:lnTo>
                    <a:pt x="111502" y="5357"/>
                  </a:lnTo>
                  <a:lnTo>
                    <a:pt x="120395" y="3809"/>
                  </a:lnTo>
                  <a:lnTo>
                    <a:pt x="128277" y="2369"/>
                  </a:lnTo>
                  <a:lnTo>
                    <a:pt x="136016" y="1428"/>
                  </a:lnTo>
                  <a:lnTo>
                    <a:pt x="143756" y="916"/>
                  </a:lnTo>
                  <a:lnTo>
                    <a:pt x="151637" y="761"/>
                  </a:lnTo>
                  <a:lnTo>
                    <a:pt x="160019" y="0"/>
                  </a:lnTo>
                  <a:lnTo>
                    <a:pt x="182034" y="34301"/>
                  </a:lnTo>
                  <a:lnTo>
                    <a:pt x="192881" y="90011"/>
                  </a:lnTo>
                  <a:lnTo>
                    <a:pt x="197357" y="137159"/>
                  </a:lnTo>
                  <a:lnTo>
                    <a:pt x="200691" y="212502"/>
                  </a:lnTo>
                  <a:lnTo>
                    <a:pt x="201167" y="287273"/>
                  </a:lnTo>
                  <a:lnTo>
                    <a:pt x="200239" y="330124"/>
                  </a:lnTo>
                  <a:lnTo>
                    <a:pt x="197738" y="372903"/>
                  </a:lnTo>
                  <a:lnTo>
                    <a:pt x="194095" y="415540"/>
                  </a:lnTo>
                  <a:lnTo>
                    <a:pt x="189737" y="457961"/>
                  </a:lnTo>
                  <a:lnTo>
                    <a:pt x="185463" y="499681"/>
                  </a:lnTo>
                  <a:lnTo>
                    <a:pt x="181832" y="541400"/>
                  </a:lnTo>
                  <a:lnTo>
                    <a:pt x="178915" y="583120"/>
                  </a:lnTo>
                  <a:lnTo>
                    <a:pt x="176783" y="624839"/>
                  </a:lnTo>
                  <a:lnTo>
                    <a:pt x="173926" y="697896"/>
                  </a:lnTo>
                  <a:lnTo>
                    <a:pt x="173140" y="734246"/>
                  </a:lnTo>
                  <a:lnTo>
                    <a:pt x="172211" y="770381"/>
                  </a:lnTo>
                  <a:lnTo>
                    <a:pt x="170021" y="825626"/>
                  </a:lnTo>
                  <a:lnTo>
                    <a:pt x="166115" y="880871"/>
                  </a:lnTo>
                  <a:lnTo>
                    <a:pt x="163067" y="902207"/>
                  </a:lnTo>
                  <a:lnTo>
                    <a:pt x="161401" y="912804"/>
                  </a:lnTo>
                  <a:lnTo>
                    <a:pt x="160019" y="923543"/>
                  </a:lnTo>
                  <a:lnTo>
                    <a:pt x="159257" y="929639"/>
                  </a:lnTo>
                  <a:lnTo>
                    <a:pt x="159257" y="935735"/>
                  </a:lnTo>
                  <a:lnTo>
                    <a:pt x="157733" y="941069"/>
                  </a:lnTo>
                  <a:lnTo>
                    <a:pt x="156971" y="941831"/>
                  </a:lnTo>
                  <a:lnTo>
                    <a:pt x="158495" y="942593"/>
                  </a:lnTo>
                  <a:lnTo>
                    <a:pt x="156971" y="943355"/>
                  </a:lnTo>
                  <a:lnTo>
                    <a:pt x="151637" y="944879"/>
                  </a:lnTo>
                  <a:lnTo>
                    <a:pt x="143255" y="941831"/>
                  </a:lnTo>
                  <a:lnTo>
                    <a:pt x="138683" y="941831"/>
                  </a:lnTo>
                  <a:lnTo>
                    <a:pt x="123705" y="940855"/>
                  </a:lnTo>
                  <a:lnTo>
                    <a:pt x="108584" y="940307"/>
                  </a:lnTo>
                  <a:lnTo>
                    <a:pt x="93464" y="940331"/>
                  </a:lnTo>
                  <a:lnTo>
                    <a:pt x="78485" y="941069"/>
                  </a:lnTo>
                  <a:lnTo>
                    <a:pt x="62031" y="942867"/>
                  </a:lnTo>
                  <a:lnTo>
                    <a:pt x="45719" y="945165"/>
                  </a:lnTo>
                  <a:lnTo>
                    <a:pt x="29408" y="946749"/>
                  </a:lnTo>
                  <a:lnTo>
                    <a:pt x="12953" y="946403"/>
                  </a:lnTo>
                  <a:lnTo>
                    <a:pt x="9143" y="946403"/>
                  </a:lnTo>
                  <a:lnTo>
                    <a:pt x="4571" y="945641"/>
                  </a:lnTo>
                  <a:lnTo>
                    <a:pt x="0" y="94487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1" name="Google Shape;4831;p83"/>
            <p:cNvGrpSpPr/>
            <p:nvPr/>
          </p:nvGrpSpPr>
          <p:grpSpPr>
            <a:xfrm>
              <a:off x="6450971" y="2708910"/>
              <a:ext cx="351428" cy="158520"/>
              <a:chOff x="6450971" y="2708910"/>
              <a:chExt cx="351428" cy="158520"/>
            </a:xfrm>
          </p:grpSpPr>
          <p:pic>
            <p:nvPicPr>
              <p:cNvPr id="4832" name="Google Shape;4832;p8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450971" y="2753461"/>
                <a:ext cx="165619" cy="1139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33" name="Google Shape;4833;p83"/>
              <p:cNvSpPr/>
              <p:nvPr/>
            </p:nvSpPr>
            <p:spPr>
              <a:xfrm>
                <a:off x="6611874" y="270891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p83"/>
              <p:cNvSpPr/>
              <p:nvPr/>
            </p:nvSpPr>
            <p:spPr>
              <a:xfrm>
                <a:off x="6651402" y="2770632"/>
                <a:ext cx="9525" cy="62864"/>
              </a:xfrm>
              <a:custGeom>
                <a:rect b="b" l="l" r="r" t="t"/>
                <a:pathLst>
                  <a:path extrusionOk="0" h="62864" w="9525">
                    <a:moveTo>
                      <a:pt x="95" y="0"/>
                    </a:moveTo>
                    <a:lnTo>
                      <a:pt x="11" y="8001"/>
                    </a:lnTo>
                    <a:lnTo>
                      <a:pt x="0" y="16002"/>
                    </a:lnTo>
                    <a:lnTo>
                      <a:pt x="416" y="24003"/>
                    </a:lnTo>
                    <a:lnTo>
                      <a:pt x="1619" y="32004"/>
                    </a:lnTo>
                    <a:lnTo>
                      <a:pt x="3667" y="39314"/>
                    </a:lnTo>
                    <a:lnTo>
                      <a:pt x="6000" y="46481"/>
                    </a:lnTo>
                    <a:lnTo>
                      <a:pt x="8048" y="53649"/>
                    </a:lnTo>
                    <a:lnTo>
                      <a:pt x="9239" y="60960"/>
                    </a:lnTo>
                    <a:lnTo>
                      <a:pt x="9239" y="61722"/>
                    </a:lnTo>
                    <a:lnTo>
                      <a:pt x="9239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35" name="Google Shape;4835;p8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01050" y="2724124"/>
                <a:ext cx="101349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6" name="Google Shape;4836;p83"/>
            <p:cNvGrpSpPr/>
            <p:nvPr/>
          </p:nvGrpSpPr>
          <p:grpSpPr>
            <a:xfrm>
              <a:off x="7080287" y="2663926"/>
              <a:ext cx="426961" cy="137211"/>
              <a:chOff x="7080287" y="2663926"/>
              <a:chExt cx="426961" cy="137211"/>
            </a:xfrm>
          </p:grpSpPr>
          <p:pic>
            <p:nvPicPr>
              <p:cNvPr id="4837" name="Google Shape;4837;p8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080287" y="2698883"/>
                <a:ext cx="142735" cy="102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8" name="Google Shape;4838;p8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247213" y="2663926"/>
                <a:ext cx="260035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9" name="Google Shape;4839;p83"/>
            <p:cNvGrpSpPr/>
            <p:nvPr/>
          </p:nvGrpSpPr>
          <p:grpSpPr>
            <a:xfrm>
              <a:off x="7831240" y="2429256"/>
              <a:ext cx="560881" cy="490219"/>
              <a:chOff x="7831240" y="2429256"/>
              <a:chExt cx="560881" cy="490219"/>
            </a:xfrm>
          </p:grpSpPr>
          <p:sp>
            <p:nvSpPr>
              <p:cNvPr id="4840" name="Google Shape;4840;p83"/>
              <p:cNvSpPr/>
              <p:nvPr/>
            </p:nvSpPr>
            <p:spPr>
              <a:xfrm>
                <a:off x="7831240" y="2429256"/>
                <a:ext cx="172084" cy="490219"/>
              </a:xfrm>
              <a:custGeom>
                <a:rect b="b" l="l" r="r" t="t"/>
                <a:pathLst>
                  <a:path extrusionOk="0" h="490219" w="172084">
                    <a:moveTo>
                      <a:pt x="134707" y="5334"/>
                    </a:moveTo>
                    <a:lnTo>
                      <a:pt x="122253" y="2250"/>
                    </a:lnTo>
                    <a:lnTo>
                      <a:pt x="110513" y="666"/>
                    </a:lnTo>
                    <a:lnTo>
                      <a:pt x="98488" y="83"/>
                    </a:lnTo>
                    <a:lnTo>
                      <a:pt x="85177" y="0"/>
                    </a:lnTo>
                    <a:lnTo>
                      <a:pt x="69996" y="571"/>
                    </a:lnTo>
                    <a:lnTo>
                      <a:pt x="25741" y="9144"/>
                    </a:lnTo>
                    <a:lnTo>
                      <a:pt x="0" y="54804"/>
                    </a:lnTo>
                    <a:lnTo>
                      <a:pt x="2119" y="74199"/>
                    </a:lnTo>
                    <a:lnTo>
                      <a:pt x="5953" y="93452"/>
                    </a:lnTo>
                    <a:lnTo>
                      <a:pt x="10501" y="112776"/>
                    </a:lnTo>
                    <a:lnTo>
                      <a:pt x="16894" y="144220"/>
                    </a:lnTo>
                    <a:lnTo>
                      <a:pt x="29682" y="207394"/>
                    </a:lnTo>
                    <a:lnTo>
                      <a:pt x="40671" y="269116"/>
                    </a:lnTo>
                    <a:lnTo>
                      <a:pt x="50434" y="329386"/>
                    </a:lnTo>
                    <a:lnTo>
                      <a:pt x="55459" y="359664"/>
                    </a:lnTo>
                    <a:lnTo>
                      <a:pt x="61841" y="399669"/>
                    </a:lnTo>
                    <a:lnTo>
                      <a:pt x="67651" y="439674"/>
                    </a:lnTo>
                    <a:lnTo>
                      <a:pt x="67841" y="460057"/>
                    </a:lnTo>
                    <a:lnTo>
                      <a:pt x="68722" y="471820"/>
                    </a:lnTo>
                    <a:lnTo>
                      <a:pt x="71461" y="479298"/>
                    </a:lnTo>
                    <a:lnTo>
                      <a:pt x="72985" y="480822"/>
                    </a:lnTo>
                    <a:lnTo>
                      <a:pt x="74509" y="480822"/>
                    </a:lnTo>
                    <a:lnTo>
                      <a:pt x="76795" y="480822"/>
                    </a:lnTo>
                    <a:lnTo>
                      <a:pt x="126718" y="484929"/>
                    </a:lnTo>
                    <a:lnTo>
                      <a:pt x="141660" y="486822"/>
                    </a:lnTo>
                    <a:lnTo>
                      <a:pt x="156745" y="488572"/>
                    </a:lnTo>
                    <a:lnTo>
                      <a:pt x="172045" y="48996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1" name="Google Shape;4841;p8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00689" y="2572010"/>
                <a:ext cx="102444" cy="188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2" name="Google Shape;4842;p8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131538" y="2490952"/>
                <a:ext cx="260583" cy="2324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43" name="Google Shape;4843;p8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07704" y="2545054"/>
              <a:ext cx="101396" cy="131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44" name="Google Shape;4844;p83"/>
            <p:cNvGrpSpPr/>
            <p:nvPr/>
          </p:nvGrpSpPr>
          <p:grpSpPr>
            <a:xfrm>
              <a:off x="8794241" y="2491740"/>
              <a:ext cx="446557" cy="193039"/>
              <a:chOff x="8794241" y="2491740"/>
              <a:chExt cx="446557" cy="193039"/>
            </a:xfrm>
          </p:grpSpPr>
          <p:sp>
            <p:nvSpPr>
              <p:cNvPr id="4845" name="Google Shape;4845;p83"/>
              <p:cNvSpPr/>
              <p:nvPr/>
            </p:nvSpPr>
            <p:spPr>
              <a:xfrm>
                <a:off x="8794241" y="2491740"/>
                <a:ext cx="254000" cy="193039"/>
              </a:xfrm>
              <a:custGeom>
                <a:rect b="b" l="l" r="r" t="t"/>
                <a:pathLst>
                  <a:path extrusionOk="0" h="193039" w="254000">
                    <a:moveTo>
                      <a:pt x="190500" y="9144"/>
                    </a:moveTo>
                    <a:lnTo>
                      <a:pt x="195834" y="6096"/>
                    </a:lnTo>
                    <a:lnTo>
                      <a:pt x="201168" y="3048"/>
                    </a:lnTo>
                    <a:lnTo>
                      <a:pt x="206501" y="0"/>
                    </a:lnTo>
                    <a:lnTo>
                      <a:pt x="160412" y="7179"/>
                    </a:lnTo>
                    <a:lnTo>
                      <a:pt x="109728" y="20574"/>
                    </a:lnTo>
                    <a:lnTo>
                      <a:pt x="98428" y="23336"/>
                    </a:lnTo>
                    <a:lnTo>
                      <a:pt x="87344" y="26098"/>
                    </a:lnTo>
                    <a:lnTo>
                      <a:pt x="76402" y="29146"/>
                    </a:lnTo>
                    <a:lnTo>
                      <a:pt x="65532" y="32766"/>
                    </a:lnTo>
                    <a:lnTo>
                      <a:pt x="70104" y="37338"/>
                    </a:lnTo>
                    <a:lnTo>
                      <a:pt x="77723" y="38862"/>
                    </a:lnTo>
                    <a:lnTo>
                      <a:pt x="86868" y="40386"/>
                    </a:lnTo>
                    <a:lnTo>
                      <a:pt x="105167" y="43695"/>
                    </a:lnTo>
                    <a:lnTo>
                      <a:pt x="123539" y="46863"/>
                    </a:lnTo>
                    <a:lnTo>
                      <a:pt x="142053" y="50030"/>
                    </a:lnTo>
                    <a:lnTo>
                      <a:pt x="160782" y="53340"/>
                    </a:lnTo>
                    <a:lnTo>
                      <a:pt x="202787" y="61805"/>
                    </a:lnTo>
                    <a:lnTo>
                      <a:pt x="217003" y="77057"/>
                    </a:lnTo>
                    <a:lnTo>
                      <a:pt x="210312" y="85534"/>
                    </a:lnTo>
                    <a:lnTo>
                      <a:pt x="200191" y="92583"/>
                    </a:lnTo>
                    <a:lnTo>
                      <a:pt x="192786" y="96774"/>
                    </a:lnTo>
                    <a:lnTo>
                      <a:pt x="170807" y="109704"/>
                    </a:lnTo>
                    <a:lnTo>
                      <a:pt x="148399" y="121348"/>
                    </a:lnTo>
                    <a:lnTo>
                      <a:pt x="125706" y="132135"/>
                    </a:lnTo>
                    <a:lnTo>
                      <a:pt x="102870" y="142494"/>
                    </a:lnTo>
                    <a:lnTo>
                      <a:pt x="78759" y="153447"/>
                    </a:lnTo>
                    <a:lnTo>
                      <a:pt x="54578" y="163830"/>
                    </a:lnTo>
                    <a:lnTo>
                      <a:pt x="30539" y="174212"/>
                    </a:lnTo>
                    <a:lnTo>
                      <a:pt x="6858" y="185166"/>
                    </a:lnTo>
                    <a:lnTo>
                      <a:pt x="1524" y="188214"/>
                    </a:lnTo>
                    <a:lnTo>
                      <a:pt x="0" y="188214"/>
                    </a:lnTo>
                    <a:lnTo>
                      <a:pt x="762" y="191262"/>
                    </a:lnTo>
                    <a:lnTo>
                      <a:pt x="14144" y="192131"/>
                    </a:lnTo>
                    <a:lnTo>
                      <a:pt x="27813" y="192500"/>
                    </a:lnTo>
                    <a:lnTo>
                      <a:pt x="41481" y="192440"/>
                    </a:lnTo>
                    <a:lnTo>
                      <a:pt x="82855" y="189785"/>
                    </a:lnTo>
                    <a:lnTo>
                      <a:pt x="138553" y="183022"/>
                    </a:lnTo>
                    <a:lnTo>
                      <a:pt x="185094" y="176093"/>
                    </a:lnTo>
                    <a:lnTo>
                      <a:pt x="223337" y="169854"/>
                    </a:lnTo>
                    <a:lnTo>
                      <a:pt x="242316" y="166878"/>
                    </a:lnTo>
                    <a:lnTo>
                      <a:pt x="249174" y="166116"/>
                    </a:lnTo>
                    <a:lnTo>
                      <a:pt x="249936" y="166116"/>
                    </a:lnTo>
                    <a:lnTo>
                      <a:pt x="253746" y="166116"/>
                    </a:lnTo>
                    <a:lnTo>
                      <a:pt x="245875" y="168640"/>
                    </a:lnTo>
                    <a:lnTo>
                      <a:pt x="238220" y="171450"/>
                    </a:lnTo>
                    <a:lnTo>
                      <a:pt x="230707" y="174259"/>
                    </a:lnTo>
                    <a:lnTo>
                      <a:pt x="223266" y="1767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6" name="Google Shape;4846;p8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079204" y="2504668"/>
                <a:ext cx="16159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47" name="Google Shape;4847;p83"/>
            <p:cNvGrpSpPr/>
            <p:nvPr/>
          </p:nvGrpSpPr>
          <p:grpSpPr>
            <a:xfrm>
              <a:off x="9286695" y="2264663"/>
              <a:ext cx="594031" cy="493142"/>
              <a:chOff x="9286695" y="2264663"/>
              <a:chExt cx="594031" cy="493142"/>
            </a:xfrm>
          </p:grpSpPr>
          <p:pic>
            <p:nvPicPr>
              <p:cNvPr id="4848" name="Google Shape;4848;p8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286695" y="2468854"/>
                <a:ext cx="85930" cy="1861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49" name="Google Shape;4849;p83"/>
              <p:cNvSpPr/>
              <p:nvPr/>
            </p:nvSpPr>
            <p:spPr>
              <a:xfrm>
                <a:off x="9414510" y="2578607"/>
                <a:ext cx="6984" cy="51435"/>
              </a:xfrm>
              <a:custGeom>
                <a:rect b="b" l="l" r="r" t="t"/>
                <a:pathLst>
                  <a:path extrusionOk="0" h="51435" w="6984">
                    <a:moveTo>
                      <a:pt x="0" y="0"/>
                    </a:moveTo>
                    <a:lnTo>
                      <a:pt x="6096" y="39624"/>
                    </a:lnTo>
                    <a:lnTo>
                      <a:pt x="6858" y="45720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0" name="Google Shape;4850;p83"/>
              <p:cNvSpPr/>
              <p:nvPr/>
            </p:nvSpPr>
            <p:spPr>
              <a:xfrm>
                <a:off x="9412224" y="2484119"/>
                <a:ext cx="1270" cy="12700"/>
              </a:xfrm>
              <a:custGeom>
                <a:rect b="b" l="l" r="r" t="t"/>
                <a:pathLst>
                  <a:path extrusionOk="0" h="12700" w="1270">
                    <a:moveTo>
                      <a:pt x="761" y="12191"/>
                    </a:moveTo>
                    <a:lnTo>
                      <a:pt x="761" y="7619"/>
                    </a:lnTo>
                    <a:lnTo>
                      <a:pt x="761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1" name="Google Shape;4851;p8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469920" y="2349220"/>
                <a:ext cx="285300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2" name="Google Shape;4852;p83"/>
              <p:cNvSpPr/>
              <p:nvPr/>
            </p:nvSpPr>
            <p:spPr>
              <a:xfrm>
                <a:off x="9727692" y="2264663"/>
                <a:ext cx="153034" cy="469900"/>
              </a:xfrm>
              <a:custGeom>
                <a:rect b="b" l="l" r="r" t="t"/>
                <a:pathLst>
                  <a:path extrusionOk="0" h="469900" w="153034">
                    <a:moveTo>
                      <a:pt x="47244" y="21336"/>
                    </a:moveTo>
                    <a:lnTo>
                      <a:pt x="92964" y="5334"/>
                    </a:lnTo>
                    <a:lnTo>
                      <a:pt x="134874" y="0"/>
                    </a:lnTo>
                    <a:lnTo>
                      <a:pt x="146304" y="0"/>
                    </a:lnTo>
                    <a:lnTo>
                      <a:pt x="148590" y="6096"/>
                    </a:lnTo>
                    <a:lnTo>
                      <a:pt x="150114" y="16764"/>
                    </a:lnTo>
                    <a:lnTo>
                      <a:pt x="152280" y="40671"/>
                    </a:lnTo>
                    <a:lnTo>
                      <a:pt x="152590" y="65151"/>
                    </a:lnTo>
                    <a:lnTo>
                      <a:pt x="152042" y="89630"/>
                    </a:lnTo>
                    <a:lnTo>
                      <a:pt x="151638" y="113538"/>
                    </a:lnTo>
                    <a:lnTo>
                      <a:pt x="151745" y="142124"/>
                    </a:lnTo>
                    <a:lnTo>
                      <a:pt x="151923" y="170783"/>
                    </a:lnTo>
                    <a:lnTo>
                      <a:pt x="151959" y="199584"/>
                    </a:lnTo>
                    <a:lnTo>
                      <a:pt x="151638" y="228600"/>
                    </a:lnTo>
                    <a:lnTo>
                      <a:pt x="150495" y="253746"/>
                    </a:lnTo>
                    <a:lnTo>
                      <a:pt x="149352" y="278892"/>
                    </a:lnTo>
                    <a:lnTo>
                      <a:pt x="147066" y="329184"/>
                    </a:lnTo>
                    <a:lnTo>
                      <a:pt x="142970" y="381666"/>
                    </a:lnTo>
                    <a:lnTo>
                      <a:pt x="137160" y="433578"/>
                    </a:lnTo>
                    <a:lnTo>
                      <a:pt x="132588" y="466344"/>
                    </a:lnTo>
                    <a:lnTo>
                      <a:pt x="132588" y="467106"/>
                    </a:lnTo>
                    <a:lnTo>
                      <a:pt x="131826" y="468630"/>
                    </a:lnTo>
                    <a:lnTo>
                      <a:pt x="131826" y="469392"/>
                    </a:lnTo>
                    <a:lnTo>
                      <a:pt x="129540" y="468630"/>
                    </a:lnTo>
                    <a:lnTo>
                      <a:pt x="128778" y="468630"/>
                    </a:lnTo>
                    <a:lnTo>
                      <a:pt x="126492" y="467106"/>
                    </a:lnTo>
                    <a:lnTo>
                      <a:pt x="116847" y="463224"/>
                    </a:lnTo>
                    <a:lnTo>
                      <a:pt x="64079" y="457938"/>
                    </a:lnTo>
                    <a:lnTo>
                      <a:pt x="42672" y="457581"/>
                    </a:lnTo>
                    <a:lnTo>
                      <a:pt x="21264" y="457223"/>
                    </a:lnTo>
                    <a:lnTo>
                      <a:pt x="0" y="456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3" name="Google Shape;4853;p83"/>
              <p:cNvSpPr/>
              <p:nvPr/>
            </p:nvSpPr>
            <p:spPr>
              <a:xfrm>
                <a:off x="9336024" y="2743200"/>
                <a:ext cx="302259" cy="14605"/>
              </a:xfrm>
              <a:custGeom>
                <a:rect b="b" l="l" r="r" t="t"/>
                <a:pathLst>
                  <a:path extrusionOk="0" h="14605" w="302259">
                    <a:moveTo>
                      <a:pt x="0" y="6096"/>
                    </a:moveTo>
                    <a:lnTo>
                      <a:pt x="42541" y="12954"/>
                    </a:lnTo>
                    <a:lnTo>
                      <a:pt x="84010" y="14037"/>
                    </a:lnTo>
                    <a:lnTo>
                      <a:pt x="110871" y="14001"/>
                    </a:lnTo>
                    <a:lnTo>
                      <a:pt x="137731" y="13823"/>
                    </a:lnTo>
                    <a:lnTo>
                      <a:pt x="164592" y="13716"/>
                    </a:lnTo>
                    <a:lnTo>
                      <a:pt x="214883" y="13239"/>
                    </a:lnTo>
                    <a:lnTo>
                      <a:pt x="265176" y="12192"/>
                    </a:lnTo>
                    <a:lnTo>
                      <a:pt x="273879" y="11632"/>
                    </a:lnTo>
                    <a:lnTo>
                      <a:pt x="282797" y="11144"/>
                    </a:lnTo>
                    <a:lnTo>
                      <a:pt x="291857" y="10798"/>
                    </a:lnTo>
                    <a:lnTo>
                      <a:pt x="300990" y="10668"/>
                    </a:lnTo>
                    <a:lnTo>
                      <a:pt x="301752" y="10668"/>
                    </a:lnTo>
                    <a:lnTo>
                      <a:pt x="300228" y="9144"/>
                    </a:lnTo>
                    <a:lnTo>
                      <a:pt x="297942" y="8382"/>
                    </a:lnTo>
                    <a:lnTo>
                      <a:pt x="294894" y="7620"/>
                    </a:lnTo>
                    <a:lnTo>
                      <a:pt x="287274" y="6096"/>
                    </a:lnTo>
                    <a:lnTo>
                      <a:pt x="282702" y="3810"/>
                    </a:lnTo>
                    <a:lnTo>
                      <a:pt x="2758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4" name="Google Shape;4854;p83"/>
            <p:cNvSpPr/>
            <p:nvPr/>
          </p:nvSpPr>
          <p:spPr>
            <a:xfrm>
              <a:off x="8788907" y="2950464"/>
              <a:ext cx="864870" cy="124460"/>
            </a:xfrm>
            <a:custGeom>
              <a:rect b="b" l="l" r="r" t="t"/>
              <a:pathLst>
                <a:path extrusionOk="0" h="124460" w="864870">
                  <a:moveTo>
                    <a:pt x="0" y="87630"/>
                  </a:moveTo>
                  <a:lnTo>
                    <a:pt x="34290" y="114419"/>
                  </a:lnTo>
                  <a:lnTo>
                    <a:pt x="87915" y="124396"/>
                  </a:lnTo>
                  <a:lnTo>
                    <a:pt x="107287" y="123705"/>
                  </a:lnTo>
                  <a:lnTo>
                    <a:pt x="125730" y="121158"/>
                  </a:lnTo>
                  <a:lnTo>
                    <a:pt x="157341" y="113264"/>
                  </a:lnTo>
                  <a:lnTo>
                    <a:pt x="188309" y="103155"/>
                  </a:lnTo>
                  <a:lnTo>
                    <a:pt x="218848" y="92332"/>
                  </a:lnTo>
                  <a:lnTo>
                    <a:pt x="249174" y="82296"/>
                  </a:lnTo>
                  <a:lnTo>
                    <a:pt x="299370" y="68294"/>
                  </a:lnTo>
                  <a:lnTo>
                    <a:pt x="351282" y="59436"/>
                  </a:lnTo>
                  <a:lnTo>
                    <a:pt x="384048" y="58102"/>
                  </a:lnTo>
                  <a:lnTo>
                    <a:pt x="400788" y="59221"/>
                  </a:lnTo>
                  <a:lnTo>
                    <a:pt x="442638" y="75557"/>
                  </a:lnTo>
                  <a:lnTo>
                    <a:pt x="454152" y="85344"/>
                  </a:lnTo>
                  <a:lnTo>
                    <a:pt x="454914" y="85344"/>
                  </a:lnTo>
                  <a:lnTo>
                    <a:pt x="461009" y="85344"/>
                  </a:lnTo>
                  <a:lnTo>
                    <a:pt x="467868" y="76200"/>
                  </a:lnTo>
                  <a:lnTo>
                    <a:pt x="472440" y="72390"/>
                  </a:lnTo>
                  <a:lnTo>
                    <a:pt x="514123" y="44636"/>
                  </a:lnTo>
                  <a:lnTo>
                    <a:pt x="566070" y="29718"/>
                  </a:lnTo>
                  <a:lnTo>
                    <a:pt x="604266" y="28194"/>
                  </a:lnTo>
                  <a:lnTo>
                    <a:pt x="624018" y="29217"/>
                  </a:lnTo>
                  <a:lnTo>
                    <a:pt x="643413" y="31813"/>
                  </a:lnTo>
                  <a:lnTo>
                    <a:pt x="662666" y="35266"/>
                  </a:lnTo>
                  <a:lnTo>
                    <a:pt x="681990" y="38862"/>
                  </a:lnTo>
                  <a:lnTo>
                    <a:pt x="700980" y="41874"/>
                  </a:lnTo>
                  <a:lnTo>
                    <a:pt x="720185" y="44100"/>
                  </a:lnTo>
                  <a:lnTo>
                    <a:pt x="739532" y="45612"/>
                  </a:lnTo>
                  <a:lnTo>
                    <a:pt x="758952" y="46482"/>
                  </a:lnTo>
                  <a:lnTo>
                    <a:pt x="774144" y="46386"/>
                  </a:lnTo>
                  <a:lnTo>
                    <a:pt x="819150" y="40386"/>
                  </a:lnTo>
                  <a:lnTo>
                    <a:pt x="860297" y="19812"/>
                  </a:lnTo>
                  <a:lnTo>
                    <a:pt x="864869" y="13716"/>
                  </a:lnTo>
                  <a:lnTo>
                    <a:pt x="858012" y="5334"/>
                  </a:lnTo>
                  <a:lnTo>
                    <a:pt x="85572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5" name="Google Shape;4855;p8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772374" y="3851122"/>
              <a:ext cx="94538" cy="15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6" name="Google Shape;4856;p83"/>
            <p:cNvSpPr/>
            <p:nvPr/>
          </p:nvSpPr>
          <p:spPr>
            <a:xfrm>
              <a:off x="7924038" y="3862578"/>
              <a:ext cx="22225" cy="127635"/>
            </a:xfrm>
            <a:custGeom>
              <a:rect b="b" l="l" r="r" t="t"/>
              <a:pathLst>
                <a:path extrusionOk="0" h="127635" w="22225">
                  <a:moveTo>
                    <a:pt x="0" y="0"/>
                  </a:moveTo>
                  <a:lnTo>
                    <a:pt x="1643" y="11632"/>
                  </a:lnTo>
                  <a:lnTo>
                    <a:pt x="4000" y="22764"/>
                  </a:lnTo>
                  <a:lnTo>
                    <a:pt x="6643" y="33754"/>
                  </a:lnTo>
                  <a:lnTo>
                    <a:pt x="9144" y="44958"/>
                  </a:lnTo>
                  <a:lnTo>
                    <a:pt x="11537" y="56959"/>
                  </a:lnTo>
                  <a:lnTo>
                    <a:pt x="14001" y="68961"/>
                  </a:lnTo>
                  <a:lnTo>
                    <a:pt x="16323" y="80962"/>
                  </a:lnTo>
                  <a:lnTo>
                    <a:pt x="18288" y="92964"/>
                  </a:lnTo>
                  <a:lnTo>
                    <a:pt x="18966" y="99822"/>
                  </a:lnTo>
                  <a:lnTo>
                    <a:pt x="19716" y="106679"/>
                  </a:lnTo>
                  <a:lnTo>
                    <a:pt x="20323" y="113538"/>
                  </a:lnTo>
                  <a:lnTo>
                    <a:pt x="20574" y="120396"/>
                  </a:lnTo>
                  <a:lnTo>
                    <a:pt x="20574" y="122682"/>
                  </a:lnTo>
                  <a:lnTo>
                    <a:pt x="22098" y="127254"/>
                  </a:lnTo>
                  <a:lnTo>
                    <a:pt x="19050" y="127254"/>
                  </a:lnTo>
                  <a:lnTo>
                    <a:pt x="18288" y="126492"/>
                  </a:lnTo>
                  <a:lnTo>
                    <a:pt x="17526" y="125730"/>
                  </a:lnTo>
                  <a:lnTo>
                    <a:pt x="17526" y="1249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7" name="Google Shape;4857;p8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86060" y="4516348"/>
              <a:ext cx="398100" cy="1394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58" name="Google Shape;4858;p83"/>
            <p:cNvGrpSpPr/>
            <p:nvPr/>
          </p:nvGrpSpPr>
          <p:grpSpPr>
            <a:xfrm>
              <a:off x="6590250" y="4807432"/>
              <a:ext cx="895508" cy="247700"/>
              <a:chOff x="6590250" y="4807432"/>
              <a:chExt cx="895508" cy="247700"/>
            </a:xfrm>
          </p:grpSpPr>
          <p:pic>
            <p:nvPicPr>
              <p:cNvPr id="4859" name="Google Shape;4859;p8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590250" y="4864582"/>
                <a:ext cx="161094" cy="190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60" name="Google Shape;4860;p83"/>
              <p:cNvSpPr/>
              <p:nvPr/>
            </p:nvSpPr>
            <p:spPr>
              <a:xfrm>
                <a:off x="6795515" y="4975859"/>
                <a:ext cx="17145" cy="48895"/>
              </a:xfrm>
              <a:custGeom>
                <a:rect b="b" l="l" r="r" t="t"/>
                <a:pathLst>
                  <a:path extrusionOk="0" h="48895" w="17145">
                    <a:moveTo>
                      <a:pt x="0" y="0"/>
                    </a:moveTo>
                    <a:lnTo>
                      <a:pt x="8620" y="7358"/>
                    </a:lnTo>
                    <a:lnTo>
                      <a:pt x="14097" y="13716"/>
                    </a:lnTo>
                    <a:lnTo>
                      <a:pt x="16716" y="21216"/>
                    </a:lnTo>
                    <a:lnTo>
                      <a:pt x="16764" y="32004"/>
                    </a:lnTo>
                    <a:lnTo>
                      <a:pt x="16002" y="39624"/>
                    </a:lnTo>
                    <a:lnTo>
                      <a:pt x="12192" y="44196"/>
                    </a:lnTo>
                    <a:lnTo>
                      <a:pt x="6858" y="4876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1" name="Google Shape;4861;p83"/>
              <p:cNvSpPr/>
              <p:nvPr/>
            </p:nvSpPr>
            <p:spPr>
              <a:xfrm>
                <a:off x="6861809" y="4953761"/>
                <a:ext cx="10795" cy="6985"/>
              </a:xfrm>
              <a:custGeom>
                <a:rect b="b" l="l" r="r" t="t"/>
                <a:pathLst>
                  <a:path extrusionOk="0" h="6985" w="10795">
                    <a:moveTo>
                      <a:pt x="0" y="6857"/>
                    </a:moveTo>
                    <a:lnTo>
                      <a:pt x="3047" y="4571"/>
                    </a:lnTo>
                    <a:lnTo>
                      <a:pt x="6857" y="2285"/>
                    </a:lnTo>
                    <a:lnTo>
                      <a:pt x="1066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2" name="Google Shape;4862;p83"/>
              <p:cNvSpPr/>
              <p:nvPr/>
            </p:nvSpPr>
            <p:spPr>
              <a:xfrm>
                <a:off x="6924294" y="4931663"/>
                <a:ext cx="50800" cy="24764"/>
              </a:xfrm>
              <a:custGeom>
                <a:rect b="b" l="l" r="r" t="t"/>
                <a:pathLst>
                  <a:path extrusionOk="0" h="24764" w="50800">
                    <a:moveTo>
                      <a:pt x="22860" y="6858"/>
                    </a:moveTo>
                    <a:lnTo>
                      <a:pt x="17526" y="1524"/>
                    </a:lnTo>
                    <a:lnTo>
                      <a:pt x="5334" y="1524"/>
                    </a:lnTo>
                    <a:lnTo>
                      <a:pt x="0" y="6858"/>
                    </a:lnTo>
                    <a:lnTo>
                      <a:pt x="0" y="19050"/>
                    </a:lnTo>
                    <a:lnTo>
                      <a:pt x="5334" y="24384"/>
                    </a:lnTo>
                    <a:lnTo>
                      <a:pt x="17526" y="24384"/>
                    </a:lnTo>
                    <a:lnTo>
                      <a:pt x="22860" y="19050"/>
                    </a:lnTo>
                    <a:lnTo>
                      <a:pt x="22860" y="12954"/>
                    </a:lnTo>
                    <a:lnTo>
                      <a:pt x="22860" y="6858"/>
                    </a:lnTo>
                    <a:close/>
                  </a:path>
                  <a:path extrusionOk="0" h="24764" w="50800">
                    <a:moveTo>
                      <a:pt x="50292" y="5334"/>
                    </a:moveTo>
                    <a:lnTo>
                      <a:pt x="44958" y="0"/>
                    </a:lnTo>
                    <a:lnTo>
                      <a:pt x="32766" y="0"/>
                    </a:lnTo>
                    <a:lnTo>
                      <a:pt x="27432" y="5334"/>
                    </a:lnTo>
                    <a:lnTo>
                      <a:pt x="27432" y="17526"/>
                    </a:lnTo>
                    <a:lnTo>
                      <a:pt x="32766" y="22860"/>
                    </a:lnTo>
                    <a:lnTo>
                      <a:pt x="44958" y="22860"/>
                    </a:lnTo>
                    <a:lnTo>
                      <a:pt x="50292" y="17526"/>
                    </a:lnTo>
                    <a:lnTo>
                      <a:pt x="50292" y="11430"/>
                    </a:lnTo>
                    <a:lnTo>
                      <a:pt x="5029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63" name="Google Shape;4863;p8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008850" y="4807432"/>
                <a:ext cx="476908" cy="214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64" name="Google Shape;4864;p83"/>
            <p:cNvGrpSpPr/>
            <p:nvPr/>
          </p:nvGrpSpPr>
          <p:grpSpPr>
            <a:xfrm>
              <a:off x="7651241" y="4398228"/>
              <a:ext cx="288417" cy="149914"/>
              <a:chOff x="7651241" y="4398228"/>
              <a:chExt cx="288417" cy="149914"/>
            </a:xfrm>
          </p:grpSpPr>
          <p:sp>
            <p:nvSpPr>
              <p:cNvPr id="4865" name="Google Shape;4865;p83"/>
              <p:cNvSpPr/>
              <p:nvPr/>
            </p:nvSpPr>
            <p:spPr>
              <a:xfrm>
                <a:off x="7651241" y="4463688"/>
                <a:ext cx="131445" cy="84454"/>
              </a:xfrm>
              <a:custGeom>
                <a:rect b="b" l="l" r="r" t="t"/>
                <a:pathLst>
                  <a:path extrusionOk="0" h="84454" w="131445">
                    <a:moveTo>
                      <a:pt x="0" y="10013"/>
                    </a:moveTo>
                    <a:lnTo>
                      <a:pt x="5548" y="22478"/>
                    </a:lnTo>
                    <a:lnTo>
                      <a:pt x="10668" y="34873"/>
                    </a:lnTo>
                    <a:lnTo>
                      <a:pt x="15216" y="47410"/>
                    </a:lnTo>
                    <a:lnTo>
                      <a:pt x="19050" y="60305"/>
                    </a:lnTo>
                    <a:lnTo>
                      <a:pt x="21336" y="67925"/>
                    </a:lnTo>
                    <a:lnTo>
                      <a:pt x="21336" y="76307"/>
                    </a:lnTo>
                    <a:lnTo>
                      <a:pt x="20574" y="83927"/>
                    </a:lnTo>
                    <a:lnTo>
                      <a:pt x="12954" y="83927"/>
                    </a:lnTo>
                    <a:lnTo>
                      <a:pt x="11430" y="80879"/>
                    </a:lnTo>
                    <a:lnTo>
                      <a:pt x="9144" y="73259"/>
                    </a:lnTo>
                    <a:lnTo>
                      <a:pt x="6869" y="62591"/>
                    </a:lnTo>
                    <a:lnTo>
                      <a:pt x="5810" y="50780"/>
                    </a:lnTo>
                    <a:lnTo>
                      <a:pt x="6036" y="38969"/>
                    </a:lnTo>
                    <a:lnTo>
                      <a:pt x="29718" y="7727"/>
                    </a:lnTo>
                    <a:lnTo>
                      <a:pt x="60198" y="32873"/>
                    </a:lnTo>
                    <a:lnTo>
                      <a:pt x="76200" y="74021"/>
                    </a:lnTo>
                    <a:lnTo>
                      <a:pt x="56483" y="38040"/>
                    </a:lnTo>
                    <a:lnTo>
                      <a:pt x="75949" y="3024"/>
                    </a:lnTo>
                    <a:lnTo>
                      <a:pt x="93452" y="0"/>
                    </a:lnTo>
                    <a:lnTo>
                      <a:pt x="101346" y="1631"/>
                    </a:lnTo>
                    <a:lnTo>
                      <a:pt x="128492" y="33539"/>
                    </a:lnTo>
                    <a:lnTo>
                      <a:pt x="131064" y="54971"/>
                    </a:lnTo>
                    <a:lnTo>
                      <a:pt x="131064" y="58781"/>
                    </a:lnTo>
                    <a:lnTo>
                      <a:pt x="130302" y="61829"/>
                    </a:lnTo>
                    <a:lnTo>
                      <a:pt x="129539" y="656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6" name="Google Shape;4866;p83"/>
              <p:cNvSpPr/>
              <p:nvPr/>
            </p:nvSpPr>
            <p:spPr>
              <a:xfrm>
                <a:off x="7792973" y="4398228"/>
                <a:ext cx="26034" cy="12064"/>
              </a:xfrm>
              <a:custGeom>
                <a:rect b="b" l="l" r="r" t="t"/>
                <a:pathLst>
                  <a:path extrusionOk="0" h="12064" w="26034">
                    <a:moveTo>
                      <a:pt x="25907" y="11465"/>
                    </a:moveTo>
                    <a:lnTo>
                      <a:pt x="21431" y="7929"/>
                    </a:lnTo>
                    <a:lnTo>
                      <a:pt x="12953" y="2607"/>
                    </a:lnTo>
                    <a:lnTo>
                      <a:pt x="4476" y="0"/>
                    </a:lnTo>
                    <a:lnTo>
                      <a:pt x="0" y="4607"/>
                    </a:lnTo>
                    <a:lnTo>
                      <a:pt x="0" y="6131"/>
                    </a:lnTo>
                    <a:lnTo>
                      <a:pt x="0" y="7655"/>
                    </a:lnTo>
                    <a:lnTo>
                      <a:pt x="0" y="99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7" name="Google Shape;4867;p83"/>
              <p:cNvSpPr/>
              <p:nvPr/>
            </p:nvSpPr>
            <p:spPr>
              <a:xfrm>
                <a:off x="7821167" y="4453890"/>
                <a:ext cx="13970" cy="48260"/>
              </a:xfrm>
              <a:custGeom>
                <a:rect b="b" l="l" r="r" t="t"/>
                <a:pathLst>
                  <a:path extrusionOk="0" h="48260" w="13970">
                    <a:moveTo>
                      <a:pt x="0" y="0"/>
                    </a:moveTo>
                    <a:lnTo>
                      <a:pt x="3810" y="38100"/>
                    </a:lnTo>
                    <a:lnTo>
                      <a:pt x="5334" y="46482"/>
                    </a:lnTo>
                    <a:lnTo>
                      <a:pt x="13716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8" name="Google Shape;4868;p83"/>
              <p:cNvSpPr/>
              <p:nvPr/>
            </p:nvSpPr>
            <p:spPr>
              <a:xfrm>
                <a:off x="7876793" y="4441698"/>
                <a:ext cx="62865" cy="75564"/>
              </a:xfrm>
              <a:custGeom>
                <a:rect b="b" l="l" r="r" t="t"/>
                <a:pathLst>
                  <a:path extrusionOk="0" h="75564" w="62865">
                    <a:moveTo>
                      <a:pt x="0" y="20574"/>
                    </a:moveTo>
                    <a:lnTo>
                      <a:pt x="5334" y="63246"/>
                    </a:lnTo>
                    <a:lnTo>
                      <a:pt x="6096" y="67818"/>
                    </a:lnTo>
                    <a:lnTo>
                      <a:pt x="6096" y="68580"/>
                    </a:lnTo>
                    <a:lnTo>
                      <a:pt x="6096" y="69342"/>
                    </a:lnTo>
                    <a:lnTo>
                      <a:pt x="4572" y="61722"/>
                    </a:lnTo>
                    <a:lnTo>
                      <a:pt x="2286" y="54102"/>
                    </a:lnTo>
                    <a:lnTo>
                      <a:pt x="1524" y="46482"/>
                    </a:lnTo>
                    <a:lnTo>
                      <a:pt x="1178" y="37123"/>
                    </a:lnTo>
                    <a:lnTo>
                      <a:pt x="1619" y="27622"/>
                    </a:lnTo>
                    <a:lnTo>
                      <a:pt x="29717" y="0"/>
                    </a:lnTo>
                    <a:lnTo>
                      <a:pt x="37052" y="1321"/>
                    </a:lnTo>
                    <a:lnTo>
                      <a:pt x="60198" y="32670"/>
                    </a:lnTo>
                    <a:lnTo>
                      <a:pt x="62484" y="60198"/>
                    </a:lnTo>
                    <a:lnTo>
                      <a:pt x="61722" y="67056"/>
                    </a:lnTo>
                    <a:lnTo>
                      <a:pt x="60198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69" name="Google Shape;4869;p8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756087" y="4658080"/>
              <a:ext cx="127590" cy="117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0" name="Google Shape;4870;p8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979382" y="4078960"/>
              <a:ext cx="89966" cy="10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1" name="Google Shape;4871;p83"/>
            <p:cNvSpPr/>
            <p:nvPr/>
          </p:nvSpPr>
          <p:spPr>
            <a:xfrm>
              <a:off x="8917685" y="44813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72" name="Google Shape;4872;p83"/>
            <p:cNvGrpSpPr/>
            <p:nvPr/>
          </p:nvGrpSpPr>
          <p:grpSpPr>
            <a:xfrm>
              <a:off x="8931330" y="4517872"/>
              <a:ext cx="184500" cy="96164"/>
              <a:chOff x="8931330" y="4517872"/>
              <a:chExt cx="184500" cy="96164"/>
            </a:xfrm>
          </p:grpSpPr>
          <p:sp>
            <p:nvSpPr>
              <p:cNvPr id="4873" name="Google Shape;4873;p83"/>
              <p:cNvSpPr/>
              <p:nvPr/>
            </p:nvSpPr>
            <p:spPr>
              <a:xfrm>
                <a:off x="8931330" y="4561332"/>
                <a:ext cx="8890" cy="52704"/>
              </a:xfrm>
              <a:custGeom>
                <a:rect b="b" l="l" r="r" t="t"/>
                <a:pathLst>
                  <a:path extrusionOk="0" h="52704" w="8890">
                    <a:moveTo>
                      <a:pt x="71" y="0"/>
                    </a:moveTo>
                    <a:lnTo>
                      <a:pt x="3881" y="38862"/>
                    </a:lnTo>
                    <a:lnTo>
                      <a:pt x="7691" y="44196"/>
                    </a:lnTo>
                    <a:lnTo>
                      <a:pt x="8453" y="51054"/>
                    </a:lnTo>
                    <a:lnTo>
                      <a:pt x="8453" y="51816"/>
                    </a:lnTo>
                    <a:lnTo>
                      <a:pt x="8453" y="525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74" name="Google Shape;4874;p8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990812" y="4517872"/>
                <a:ext cx="125018" cy="81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5" name="Google Shape;4875;p83"/>
            <p:cNvSpPr/>
            <p:nvPr/>
          </p:nvSpPr>
          <p:spPr>
            <a:xfrm>
              <a:off x="6910351" y="2447913"/>
              <a:ext cx="158750" cy="872489"/>
            </a:xfrm>
            <a:custGeom>
              <a:rect b="b" l="l" r="r" t="t"/>
              <a:pathLst>
                <a:path extrusionOk="0" h="872489" w="158750">
                  <a:moveTo>
                    <a:pt x="86332" y="392"/>
                  </a:moveTo>
                  <a:lnTo>
                    <a:pt x="75402" y="0"/>
                  </a:lnTo>
                  <a:lnTo>
                    <a:pt x="65186" y="107"/>
                  </a:lnTo>
                  <a:lnTo>
                    <a:pt x="55256" y="928"/>
                  </a:lnTo>
                  <a:lnTo>
                    <a:pt x="14430" y="11787"/>
                  </a:lnTo>
                  <a:lnTo>
                    <a:pt x="0" y="42029"/>
                  </a:lnTo>
                  <a:lnTo>
                    <a:pt x="226" y="50684"/>
                  </a:lnTo>
                  <a:lnTo>
                    <a:pt x="750" y="72735"/>
                  </a:lnTo>
                  <a:lnTo>
                    <a:pt x="2131" y="94499"/>
                  </a:lnTo>
                  <a:lnTo>
                    <a:pt x="4083" y="116264"/>
                  </a:lnTo>
                  <a:lnTo>
                    <a:pt x="6322" y="138314"/>
                  </a:lnTo>
                  <a:lnTo>
                    <a:pt x="10179" y="182201"/>
                  </a:lnTo>
                  <a:lnTo>
                    <a:pt x="13751" y="225944"/>
                  </a:lnTo>
                  <a:lnTo>
                    <a:pt x="17037" y="269688"/>
                  </a:lnTo>
                  <a:lnTo>
                    <a:pt x="20038" y="313574"/>
                  </a:lnTo>
                  <a:lnTo>
                    <a:pt x="22895" y="352889"/>
                  </a:lnTo>
                  <a:lnTo>
                    <a:pt x="25753" y="392060"/>
                  </a:lnTo>
                  <a:lnTo>
                    <a:pt x="28610" y="431232"/>
                  </a:lnTo>
                  <a:lnTo>
                    <a:pt x="31468" y="470546"/>
                  </a:lnTo>
                  <a:lnTo>
                    <a:pt x="34979" y="522746"/>
                  </a:lnTo>
                  <a:lnTo>
                    <a:pt x="37430" y="575056"/>
                  </a:lnTo>
                  <a:lnTo>
                    <a:pt x="39039" y="627403"/>
                  </a:lnTo>
                  <a:lnTo>
                    <a:pt x="40027" y="679712"/>
                  </a:lnTo>
                  <a:lnTo>
                    <a:pt x="40612" y="731912"/>
                  </a:lnTo>
                  <a:lnTo>
                    <a:pt x="40719" y="756475"/>
                  </a:lnTo>
                  <a:lnTo>
                    <a:pt x="40897" y="780966"/>
                  </a:lnTo>
                  <a:lnTo>
                    <a:pt x="40933" y="805314"/>
                  </a:lnTo>
                  <a:lnTo>
                    <a:pt x="40612" y="829448"/>
                  </a:lnTo>
                  <a:lnTo>
                    <a:pt x="40052" y="840188"/>
                  </a:lnTo>
                  <a:lnTo>
                    <a:pt x="39564" y="850784"/>
                  </a:lnTo>
                  <a:lnTo>
                    <a:pt x="39219" y="861381"/>
                  </a:lnTo>
                  <a:lnTo>
                    <a:pt x="39088" y="872120"/>
                  </a:lnTo>
                  <a:lnTo>
                    <a:pt x="43660" y="872120"/>
                  </a:lnTo>
                  <a:lnTo>
                    <a:pt x="47470" y="870596"/>
                  </a:lnTo>
                  <a:lnTo>
                    <a:pt x="52042" y="869834"/>
                  </a:lnTo>
                  <a:lnTo>
                    <a:pt x="100048" y="864917"/>
                  </a:lnTo>
                  <a:lnTo>
                    <a:pt x="113764" y="864786"/>
                  </a:lnTo>
                  <a:lnTo>
                    <a:pt x="127480" y="864512"/>
                  </a:lnTo>
                  <a:lnTo>
                    <a:pt x="141196" y="863738"/>
                  </a:lnTo>
                  <a:lnTo>
                    <a:pt x="147292" y="863738"/>
                  </a:lnTo>
                  <a:lnTo>
                    <a:pt x="152626" y="862976"/>
                  </a:lnTo>
                  <a:lnTo>
                    <a:pt x="158722" y="862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76" name="Google Shape;4876;p8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62340" y="4261840"/>
              <a:ext cx="346951" cy="248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7" name="Google Shape;4877;p8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60866" y="4312132"/>
              <a:ext cx="75488" cy="120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78" name="Google Shape;4878;p83"/>
            <p:cNvGrpSpPr/>
            <p:nvPr/>
          </p:nvGrpSpPr>
          <p:grpSpPr>
            <a:xfrm>
              <a:off x="8939784" y="4236636"/>
              <a:ext cx="426745" cy="192132"/>
              <a:chOff x="8939784" y="4236636"/>
              <a:chExt cx="426745" cy="192132"/>
            </a:xfrm>
          </p:grpSpPr>
          <p:sp>
            <p:nvSpPr>
              <p:cNvPr id="4879" name="Google Shape;4879;p83"/>
              <p:cNvSpPr/>
              <p:nvPr/>
            </p:nvSpPr>
            <p:spPr>
              <a:xfrm>
                <a:off x="8939784" y="4236636"/>
                <a:ext cx="233679" cy="174625"/>
              </a:xfrm>
              <a:custGeom>
                <a:rect b="b" l="l" r="r" t="t"/>
                <a:pathLst>
                  <a:path extrusionOk="0" h="174625" w="233679">
                    <a:moveTo>
                      <a:pt x="153161" y="8465"/>
                    </a:moveTo>
                    <a:lnTo>
                      <a:pt x="140469" y="3643"/>
                    </a:lnTo>
                    <a:lnTo>
                      <a:pt x="128777" y="750"/>
                    </a:lnTo>
                    <a:lnTo>
                      <a:pt x="116514" y="0"/>
                    </a:lnTo>
                    <a:lnTo>
                      <a:pt x="102107" y="1607"/>
                    </a:lnTo>
                    <a:lnTo>
                      <a:pt x="64007" y="18371"/>
                    </a:lnTo>
                    <a:lnTo>
                      <a:pt x="57911" y="30563"/>
                    </a:lnTo>
                    <a:lnTo>
                      <a:pt x="64769" y="33611"/>
                    </a:lnTo>
                    <a:lnTo>
                      <a:pt x="105917" y="44279"/>
                    </a:lnTo>
                    <a:lnTo>
                      <a:pt x="139136" y="48779"/>
                    </a:lnTo>
                    <a:lnTo>
                      <a:pt x="150113" y="50375"/>
                    </a:lnTo>
                    <a:lnTo>
                      <a:pt x="155447" y="51899"/>
                    </a:lnTo>
                    <a:lnTo>
                      <a:pt x="158495" y="52661"/>
                    </a:lnTo>
                    <a:lnTo>
                      <a:pt x="163067" y="56471"/>
                    </a:lnTo>
                    <a:lnTo>
                      <a:pt x="157876" y="63805"/>
                    </a:lnTo>
                    <a:lnTo>
                      <a:pt x="150113" y="69996"/>
                    </a:lnTo>
                    <a:lnTo>
                      <a:pt x="141208" y="75330"/>
                    </a:lnTo>
                    <a:lnTo>
                      <a:pt x="132587" y="80093"/>
                    </a:lnTo>
                    <a:lnTo>
                      <a:pt x="111454" y="92559"/>
                    </a:lnTo>
                    <a:lnTo>
                      <a:pt x="90392" y="104953"/>
                    </a:lnTo>
                    <a:lnTo>
                      <a:pt x="69472" y="117490"/>
                    </a:lnTo>
                    <a:lnTo>
                      <a:pt x="48767" y="130385"/>
                    </a:lnTo>
                    <a:lnTo>
                      <a:pt x="35683" y="138172"/>
                    </a:lnTo>
                    <a:lnTo>
                      <a:pt x="21812" y="146958"/>
                    </a:lnTo>
                    <a:lnTo>
                      <a:pt x="9227" y="157174"/>
                    </a:lnTo>
                    <a:lnTo>
                      <a:pt x="0" y="169247"/>
                    </a:lnTo>
                    <a:lnTo>
                      <a:pt x="7322" y="173057"/>
                    </a:lnTo>
                    <a:lnTo>
                      <a:pt x="16859" y="174009"/>
                    </a:lnTo>
                    <a:lnTo>
                      <a:pt x="27110" y="173533"/>
                    </a:lnTo>
                    <a:lnTo>
                      <a:pt x="36575" y="173057"/>
                    </a:lnTo>
                    <a:lnTo>
                      <a:pt x="61150" y="172521"/>
                    </a:lnTo>
                    <a:lnTo>
                      <a:pt x="85724" y="171057"/>
                    </a:lnTo>
                    <a:lnTo>
                      <a:pt x="110299" y="168878"/>
                    </a:lnTo>
                    <a:lnTo>
                      <a:pt x="134873" y="166199"/>
                    </a:lnTo>
                    <a:lnTo>
                      <a:pt x="159448" y="163389"/>
                    </a:lnTo>
                    <a:lnTo>
                      <a:pt x="184022" y="160865"/>
                    </a:lnTo>
                    <a:lnTo>
                      <a:pt x="208597" y="158912"/>
                    </a:lnTo>
                    <a:lnTo>
                      <a:pt x="233171" y="157817"/>
                    </a:lnTo>
                    <a:lnTo>
                      <a:pt x="232409" y="157817"/>
                    </a:lnTo>
                    <a:lnTo>
                      <a:pt x="214883" y="163151"/>
                    </a:lnTo>
                    <a:lnTo>
                      <a:pt x="213359" y="16315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80" name="Google Shape;4880;p8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215793" y="4273270"/>
                <a:ext cx="150736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81" name="Google Shape;4881;p83"/>
            <p:cNvGrpSpPr/>
            <p:nvPr/>
          </p:nvGrpSpPr>
          <p:grpSpPr>
            <a:xfrm>
              <a:off x="9442678" y="4238218"/>
              <a:ext cx="147091" cy="177120"/>
              <a:chOff x="9442678" y="4238218"/>
              <a:chExt cx="147091" cy="177120"/>
            </a:xfrm>
          </p:grpSpPr>
          <p:pic>
            <p:nvPicPr>
              <p:cNvPr id="4882" name="Google Shape;4882;p83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442678" y="4238218"/>
                <a:ext cx="8006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3" name="Google Shape;4883;p83"/>
              <p:cNvSpPr/>
              <p:nvPr/>
            </p:nvSpPr>
            <p:spPr>
              <a:xfrm>
                <a:off x="9565386" y="4365497"/>
                <a:ext cx="3175" cy="38100"/>
              </a:xfrm>
              <a:custGeom>
                <a:rect b="b" l="l" r="r" t="t"/>
                <a:pathLst>
                  <a:path extrusionOk="0" h="38100" w="3175">
                    <a:moveTo>
                      <a:pt x="3048" y="0"/>
                    </a:moveTo>
                    <a:lnTo>
                      <a:pt x="0" y="32004"/>
                    </a:lnTo>
                    <a:lnTo>
                      <a:pt x="0" y="35052"/>
                    </a:lnTo>
                    <a:lnTo>
                      <a:pt x="0" y="381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p83"/>
              <p:cNvSpPr/>
              <p:nvPr/>
            </p:nvSpPr>
            <p:spPr>
              <a:xfrm>
                <a:off x="9566910" y="42793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85" name="Google Shape;4885;p8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646632" y="4142206"/>
              <a:ext cx="255677" cy="2035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6" name="Google Shape;4886;p83"/>
            <p:cNvGrpSpPr/>
            <p:nvPr/>
          </p:nvGrpSpPr>
          <p:grpSpPr>
            <a:xfrm>
              <a:off x="8221954" y="3787876"/>
              <a:ext cx="450392" cy="202742"/>
              <a:chOff x="8221954" y="3787876"/>
              <a:chExt cx="450392" cy="202742"/>
            </a:xfrm>
          </p:grpSpPr>
          <p:pic>
            <p:nvPicPr>
              <p:cNvPr id="4887" name="Google Shape;4887;p8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221954" y="3787876"/>
                <a:ext cx="29494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8" name="Google Shape;4888;p8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537136" y="3794734"/>
                <a:ext cx="135210" cy="195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89" name="Google Shape;4889;p8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829959" y="3677386"/>
              <a:ext cx="453797" cy="2082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90" name="Google Shape;4890;p83"/>
            <p:cNvGrpSpPr/>
            <p:nvPr/>
          </p:nvGrpSpPr>
          <p:grpSpPr>
            <a:xfrm>
              <a:off x="9318949" y="3662146"/>
              <a:ext cx="635056" cy="299040"/>
              <a:chOff x="9318949" y="3662146"/>
              <a:chExt cx="635056" cy="299040"/>
            </a:xfrm>
          </p:grpSpPr>
          <p:pic>
            <p:nvPicPr>
              <p:cNvPr id="4891" name="Google Shape;4891;p8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422866" y="3662146"/>
                <a:ext cx="199694" cy="1471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2" name="Google Shape;4892;p8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318949" y="3843502"/>
                <a:ext cx="382860" cy="1176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3" name="Google Shape;4893;p8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745192" y="3787114"/>
                <a:ext cx="208813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94" name="Google Shape;4894;p83"/>
            <p:cNvSpPr/>
            <p:nvPr/>
          </p:nvSpPr>
          <p:spPr>
            <a:xfrm>
              <a:off x="8802623" y="2919222"/>
              <a:ext cx="838200" cy="140335"/>
            </a:xfrm>
            <a:custGeom>
              <a:rect b="b" l="l" r="r" t="t"/>
              <a:pathLst>
                <a:path extrusionOk="0" h="140335" w="838200">
                  <a:moveTo>
                    <a:pt x="0" y="85344"/>
                  </a:moveTo>
                  <a:lnTo>
                    <a:pt x="22264" y="117693"/>
                  </a:lnTo>
                  <a:lnTo>
                    <a:pt x="58483" y="139255"/>
                  </a:lnTo>
                  <a:lnTo>
                    <a:pt x="78486" y="140208"/>
                  </a:lnTo>
                  <a:lnTo>
                    <a:pt x="94118" y="139172"/>
                  </a:lnTo>
                  <a:lnTo>
                    <a:pt x="139446" y="128778"/>
                  </a:lnTo>
                  <a:lnTo>
                    <a:pt x="185737" y="115812"/>
                  </a:lnTo>
                  <a:lnTo>
                    <a:pt x="201168" y="111252"/>
                  </a:lnTo>
                  <a:lnTo>
                    <a:pt x="217765" y="106465"/>
                  </a:lnTo>
                  <a:lnTo>
                    <a:pt x="268986" y="92964"/>
                  </a:lnTo>
                  <a:lnTo>
                    <a:pt x="306800" y="85153"/>
                  </a:lnTo>
                  <a:lnTo>
                    <a:pt x="345186" y="78486"/>
                  </a:lnTo>
                  <a:lnTo>
                    <a:pt x="398014" y="73556"/>
                  </a:lnTo>
                  <a:lnTo>
                    <a:pt x="434709" y="72842"/>
                  </a:lnTo>
                  <a:lnTo>
                    <a:pt x="453866" y="72390"/>
                  </a:lnTo>
                  <a:lnTo>
                    <a:pt x="492252" y="73914"/>
                  </a:lnTo>
                  <a:lnTo>
                    <a:pt x="521208" y="82296"/>
                  </a:lnTo>
                  <a:lnTo>
                    <a:pt x="525018" y="83820"/>
                  </a:lnTo>
                  <a:lnTo>
                    <a:pt x="528828" y="86106"/>
                  </a:lnTo>
                  <a:lnTo>
                    <a:pt x="529590" y="86868"/>
                  </a:lnTo>
                  <a:lnTo>
                    <a:pt x="531114" y="87630"/>
                  </a:lnTo>
                  <a:lnTo>
                    <a:pt x="531114" y="88392"/>
                  </a:lnTo>
                  <a:lnTo>
                    <a:pt x="531876" y="89154"/>
                  </a:lnTo>
                  <a:lnTo>
                    <a:pt x="531114" y="89916"/>
                  </a:lnTo>
                  <a:lnTo>
                    <a:pt x="531114" y="90678"/>
                  </a:lnTo>
                  <a:lnTo>
                    <a:pt x="536269" y="85796"/>
                  </a:lnTo>
                  <a:lnTo>
                    <a:pt x="541496" y="81343"/>
                  </a:lnTo>
                  <a:lnTo>
                    <a:pt x="578072" y="59531"/>
                  </a:lnTo>
                  <a:lnTo>
                    <a:pt x="618672" y="52578"/>
                  </a:lnTo>
                  <a:lnTo>
                    <a:pt x="630936" y="52387"/>
                  </a:lnTo>
                  <a:lnTo>
                    <a:pt x="643199" y="52482"/>
                  </a:lnTo>
                  <a:lnTo>
                    <a:pt x="655320" y="52578"/>
                  </a:lnTo>
                  <a:lnTo>
                    <a:pt x="670750" y="53399"/>
                  </a:lnTo>
                  <a:lnTo>
                    <a:pt x="686181" y="54578"/>
                  </a:lnTo>
                  <a:lnTo>
                    <a:pt x="701611" y="55899"/>
                  </a:lnTo>
                  <a:lnTo>
                    <a:pt x="717042" y="57150"/>
                  </a:lnTo>
                  <a:lnTo>
                    <a:pt x="731781" y="57709"/>
                  </a:lnTo>
                  <a:lnTo>
                    <a:pt x="746379" y="58197"/>
                  </a:lnTo>
                  <a:lnTo>
                    <a:pt x="760976" y="58543"/>
                  </a:lnTo>
                  <a:lnTo>
                    <a:pt x="775716" y="58674"/>
                  </a:lnTo>
                  <a:lnTo>
                    <a:pt x="785431" y="58864"/>
                  </a:lnTo>
                  <a:lnTo>
                    <a:pt x="828294" y="51816"/>
                  </a:lnTo>
                  <a:lnTo>
                    <a:pt x="838200" y="32004"/>
                  </a:lnTo>
                  <a:lnTo>
                    <a:pt x="836676" y="24384"/>
                  </a:lnTo>
                  <a:lnTo>
                    <a:pt x="834771" y="17895"/>
                  </a:lnTo>
                  <a:lnTo>
                    <a:pt x="831723" y="11906"/>
                  </a:lnTo>
                  <a:lnTo>
                    <a:pt x="828103" y="6060"/>
                  </a:lnTo>
                  <a:lnTo>
                    <a:pt x="82448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5" name="Google Shape;4895;p83"/>
            <p:cNvGrpSpPr/>
            <p:nvPr/>
          </p:nvGrpSpPr>
          <p:grpSpPr>
            <a:xfrm>
              <a:off x="7075598" y="2875025"/>
              <a:ext cx="346281" cy="262255"/>
              <a:chOff x="7075598" y="2875025"/>
              <a:chExt cx="346281" cy="262255"/>
            </a:xfrm>
          </p:grpSpPr>
          <p:sp>
            <p:nvSpPr>
              <p:cNvPr id="4896" name="Google Shape;4896;p83"/>
              <p:cNvSpPr/>
              <p:nvPr/>
            </p:nvSpPr>
            <p:spPr>
              <a:xfrm>
                <a:off x="7075598" y="2875025"/>
                <a:ext cx="77470" cy="262255"/>
              </a:xfrm>
              <a:custGeom>
                <a:rect b="b" l="l" r="r" t="t"/>
                <a:pathLst>
                  <a:path extrusionOk="0" h="262255" w="77470">
                    <a:moveTo>
                      <a:pt x="59007" y="16763"/>
                    </a:moveTo>
                    <a:lnTo>
                      <a:pt x="52149" y="10394"/>
                    </a:lnTo>
                    <a:lnTo>
                      <a:pt x="46434" y="5238"/>
                    </a:lnTo>
                    <a:lnTo>
                      <a:pt x="40147" y="1654"/>
                    </a:lnTo>
                    <a:lnTo>
                      <a:pt x="31575" y="0"/>
                    </a:lnTo>
                    <a:lnTo>
                      <a:pt x="21669" y="0"/>
                    </a:lnTo>
                    <a:lnTo>
                      <a:pt x="1345" y="38016"/>
                    </a:lnTo>
                    <a:lnTo>
                      <a:pt x="0" y="55102"/>
                    </a:lnTo>
                    <a:lnTo>
                      <a:pt x="523" y="62674"/>
                    </a:lnTo>
                    <a:lnTo>
                      <a:pt x="19716" y="92821"/>
                    </a:lnTo>
                    <a:lnTo>
                      <a:pt x="23955" y="98297"/>
                    </a:lnTo>
                    <a:lnTo>
                      <a:pt x="27527" y="104048"/>
                    </a:lnTo>
                    <a:lnTo>
                      <a:pt x="30241" y="110013"/>
                    </a:lnTo>
                    <a:lnTo>
                      <a:pt x="32099" y="116407"/>
                    </a:lnTo>
                    <a:lnTo>
                      <a:pt x="33099" y="123443"/>
                    </a:lnTo>
                    <a:lnTo>
                      <a:pt x="32718" y="131623"/>
                    </a:lnTo>
                    <a:lnTo>
                      <a:pt x="11763" y="165353"/>
                    </a:lnTo>
                    <a:lnTo>
                      <a:pt x="6429" y="171449"/>
                    </a:lnTo>
                    <a:lnTo>
                      <a:pt x="5667" y="171449"/>
                    </a:lnTo>
                    <a:lnTo>
                      <a:pt x="5667" y="172211"/>
                    </a:lnTo>
                    <a:lnTo>
                      <a:pt x="11763" y="172973"/>
                    </a:lnTo>
                    <a:lnTo>
                      <a:pt x="17097" y="174497"/>
                    </a:lnTo>
                    <a:lnTo>
                      <a:pt x="23193" y="176021"/>
                    </a:lnTo>
                    <a:lnTo>
                      <a:pt x="44148" y="208121"/>
                    </a:lnTo>
                    <a:lnTo>
                      <a:pt x="45291" y="224789"/>
                    </a:lnTo>
                    <a:lnTo>
                      <a:pt x="45088" y="231886"/>
                    </a:lnTo>
                    <a:lnTo>
                      <a:pt x="44815" y="239267"/>
                    </a:lnTo>
                    <a:lnTo>
                      <a:pt x="44969" y="246649"/>
                    </a:lnTo>
                    <a:lnTo>
                      <a:pt x="46053" y="253745"/>
                    </a:lnTo>
                    <a:lnTo>
                      <a:pt x="47577" y="259079"/>
                    </a:lnTo>
                    <a:lnTo>
                      <a:pt x="52911" y="262127"/>
                    </a:lnTo>
                    <a:lnTo>
                      <a:pt x="59007" y="259841"/>
                    </a:lnTo>
                    <a:lnTo>
                      <a:pt x="64758" y="256317"/>
                    </a:lnTo>
                    <a:lnTo>
                      <a:pt x="69580" y="251078"/>
                    </a:lnTo>
                    <a:lnTo>
                      <a:pt x="73687" y="245268"/>
                    </a:lnTo>
                    <a:lnTo>
                      <a:pt x="77295" y="24002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7" name="Google Shape;4897;p83"/>
              <p:cNvSpPr/>
              <p:nvPr/>
            </p:nvSpPr>
            <p:spPr>
              <a:xfrm>
                <a:off x="7155942" y="2950463"/>
                <a:ext cx="71120" cy="83819"/>
              </a:xfrm>
              <a:custGeom>
                <a:rect b="b" l="l" r="r" t="t"/>
                <a:pathLst>
                  <a:path extrusionOk="0" h="83819" w="71120">
                    <a:moveTo>
                      <a:pt x="61722" y="0"/>
                    </a:moveTo>
                    <a:lnTo>
                      <a:pt x="58959" y="10501"/>
                    </a:lnTo>
                    <a:lnTo>
                      <a:pt x="56197" y="21145"/>
                    </a:lnTo>
                    <a:lnTo>
                      <a:pt x="53149" y="31503"/>
                    </a:lnTo>
                    <a:lnTo>
                      <a:pt x="33563" y="66651"/>
                    </a:lnTo>
                    <a:lnTo>
                      <a:pt x="13716" y="83820"/>
                    </a:lnTo>
                    <a:lnTo>
                      <a:pt x="6096" y="82296"/>
                    </a:lnTo>
                    <a:lnTo>
                      <a:pt x="0" y="81534"/>
                    </a:lnTo>
                    <a:lnTo>
                      <a:pt x="1524" y="71628"/>
                    </a:lnTo>
                    <a:lnTo>
                      <a:pt x="1524" y="67056"/>
                    </a:lnTo>
                    <a:lnTo>
                      <a:pt x="1524" y="59436"/>
                    </a:lnTo>
                    <a:lnTo>
                      <a:pt x="6858" y="56388"/>
                    </a:lnTo>
                    <a:lnTo>
                      <a:pt x="13716" y="56388"/>
                    </a:lnTo>
                    <a:lnTo>
                      <a:pt x="20562" y="56114"/>
                    </a:lnTo>
                    <a:lnTo>
                      <a:pt x="60960" y="72390"/>
                    </a:lnTo>
                    <a:lnTo>
                      <a:pt x="64008" y="75438"/>
                    </a:lnTo>
                    <a:lnTo>
                      <a:pt x="67818" y="78486"/>
                    </a:lnTo>
                    <a:lnTo>
                      <a:pt x="70866" y="807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8" name="Google Shape;4898;p83"/>
              <p:cNvSpPr/>
              <p:nvPr/>
            </p:nvSpPr>
            <p:spPr>
              <a:xfrm>
                <a:off x="7267956" y="3008375"/>
                <a:ext cx="1904" cy="48260"/>
              </a:xfrm>
              <a:custGeom>
                <a:rect b="b" l="l" r="r" t="t"/>
                <a:pathLst>
                  <a:path extrusionOk="0" h="48260" w="1904">
                    <a:moveTo>
                      <a:pt x="0" y="0"/>
                    </a:moveTo>
                    <a:lnTo>
                      <a:pt x="452" y="8001"/>
                    </a:lnTo>
                    <a:lnTo>
                      <a:pt x="762" y="16002"/>
                    </a:lnTo>
                    <a:lnTo>
                      <a:pt x="1071" y="24003"/>
                    </a:lnTo>
                    <a:lnTo>
                      <a:pt x="1524" y="32004"/>
                    </a:lnTo>
                    <a:lnTo>
                      <a:pt x="1524" y="37338"/>
                    </a:lnTo>
                    <a:lnTo>
                      <a:pt x="1524" y="42672"/>
                    </a:lnTo>
                    <a:lnTo>
                      <a:pt x="1524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83"/>
              <p:cNvSpPr/>
              <p:nvPr/>
            </p:nvSpPr>
            <p:spPr>
              <a:xfrm>
                <a:off x="7325106" y="3019043"/>
                <a:ext cx="26670" cy="53339"/>
              </a:xfrm>
              <a:custGeom>
                <a:rect b="b" l="l" r="r" t="t"/>
                <a:pathLst>
                  <a:path extrusionOk="0" h="53339" w="26670">
                    <a:moveTo>
                      <a:pt x="16764" y="0"/>
                    </a:moveTo>
                    <a:lnTo>
                      <a:pt x="21919" y="7774"/>
                    </a:lnTo>
                    <a:lnTo>
                      <a:pt x="25431" y="14763"/>
                    </a:lnTo>
                    <a:lnTo>
                      <a:pt x="26515" y="22181"/>
                    </a:lnTo>
                    <a:lnTo>
                      <a:pt x="24384" y="31242"/>
                    </a:lnTo>
                    <a:lnTo>
                      <a:pt x="20740" y="37576"/>
                    </a:lnTo>
                    <a:lnTo>
                      <a:pt x="15811" y="43624"/>
                    </a:lnTo>
                    <a:lnTo>
                      <a:pt x="10025" y="48815"/>
                    </a:lnTo>
                    <a:lnTo>
                      <a:pt x="3810" y="52577"/>
                    </a:lnTo>
                    <a:lnTo>
                      <a:pt x="2286" y="52577"/>
                    </a:lnTo>
                    <a:lnTo>
                      <a:pt x="1524" y="53340"/>
                    </a:lnTo>
                    <a:lnTo>
                      <a:pt x="0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83"/>
              <p:cNvSpPr/>
              <p:nvPr/>
            </p:nvSpPr>
            <p:spPr>
              <a:xfrm>
                <a:off x="7399020" y="29740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1" name="Google Shape;4901;p83"/>
            <p:cNvSpPr/>
            <p:nvPr/>
          </p:nvSpPr>
          <p:spPr>
            <a:xfrm>
              <a:off x="7477506" y="2954273"/>
              <a:ext cx="74929" cy="26035"/>
            </a:xfrm>
            <a:custGeom>
              <a:rect b="b" l="l" r="r" t="t"/>
              <a:pathLst>
                <a:path extrusionOk="0" h="26035" w="74929">
                  <a:moveTo>
                    <a:pt x="22860" y="8382"/>
                  </a:moveTo>
                  <a:lnTo>
                    <a:pt x="17526" y="3048"/>
                  </a:lnTo>
                  <a:lnTo>
                    <a:pt x="5334" y="3048"/>
                  </a:lnTo>
                  <a:lnTo>
                    <a:pt x="0" y="8382"/>
                  </a:lnTo>
                  <a:lnTo>
                    <a:pt x="0" y="21336"/>
                  </a:lnTo>
                  <a:lnTo>
                    <a:pt x="5334" y="25908"/>
                  </a:lnTo>
                  <a:lnTo>
                    <a:pt x="17526" y="25908"/>
                  </a:lnTo>
                  <a:lnTo>
                    <a:pt x="22860" y="21336"/>
                  </a:lnTo>
                  <a:lnTo>
                    <a:pt x="22860" y="14478"/>
                  </a:lnTo>
                  <a:lnTo>
                    <a:pt x="22860" y="8382"/>
                  </a:lnTo>
                  <a:close/>
                </a:path>
                <a:path extrusionOk="0" h="26035" w="74929">
                  <a:moveTo>
                    <a:pt x="74676" y="4572"/>
                  </a:moveTo>
                  <a:lnTo>
                    <a:pt x="69342" y="0"/>
                  </a:lnTo>
                  <a:lnTo>
                    <a:pt x="56388" y="0"/>
                  </a:lnTo>
                  <a:lnTo>
                    <a:pt x="51816" y="4572"/>
                  </a:lnTo>
                  <a:lnTo>
                    <a:pt x="51816" y="17526"/>
                  </a:lnTo>
                  <a:lnTo>
                    <a:pt x="56388" y="22860"/>
                  </a:lnTo>
                  <a:lnTo>
                    <a:pt x="69342" y="22860"/>
                  </a:lnTo>
                  <a:lnTo>
                    <a:pt x="74676" y="17526"/>
                  </a:lnTo>
                  <a:lnTo>
                    <a:pt x="74676" y="11430"/>
                  </a:lnTo>
                  <a:lnTo>
                    <a:pt x="74676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2" name="Google Shape;4902;p8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530885" y="2957296"/>
              <a:ext cx="154355" cy="1097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7" name="Google Shape;4907;p84"/>
          <p:cNvGrpSpPr/>
          <p:nvPr/>
        </p:nvGrpSpPr>
        <p:grpSpPr>
          <a:xfrm>
            <a:off x="6341133" y="1404133"/>
            <a:ext cx="2264585" cy="451114"/>
            <a:chOff x="6975176" y="2121687"/>
            <a:chExt cx="2491018" cy="681647"/>
          </a:xfrm>
        </p:grpSpPr>
        <p:grpSp>
          <p:nvGrpSpPr>
            <p:cNvPr id="4908" name="Google Shape;4908;p84"/>
            <p:cNvGrpSpPr/>
            <p:nvPr/>
          </p:nvGrpSpPr>
          <p:grpSpPr>
            <a:xfrm>
              <a:off x="6975176" y="2471827"/>
              <a:ext cx="218728" cy="331508"/>
              <a:chOff x="7639024" y="2777464"/>
              <a:chExt cx="160806" cy="209219"/>
            </a:xfrm>
          </p:grpSpPr>
          <p:pic>
            <p:nvPicPr>
              <p:cNvPr id="4909" name="Google Shape;4909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639024" y="2777464"/>
                <a:ext cx="103623" cy="2092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0" name="Google Shape;4910;p84"/>
              <p:cNvSpPr/>
              <p:nvPr/>
            </p:nvSpPr>
            <p:spPr>
              <a:xfrm>
                <a:off x="7781543" y="2913125"/>
                <a:ext cx="6984" cy="62864"/>
              </a:xfrm>
              <a:custGeom>
                <a:rect b="b" l="l" r="r" t="t"/>
                <a:pathLst>
                  <a:path extrusionOk="0" h="62864" w="6984">
                    <a:moveTo>
                      <a:pt x="1524" y="0"/>
                    </a:moveTo>
                    <a:lnTo>
                      <a:pt x="4572" y="38100"/>
                    </a:lnTo>
                    <a:lnTo>
                      <a:pt x="4572" y="43434"/>
                    </a:lnTo>
                    <a:lnTo>
                      <a:pt x="6858" y="55626"/>
                    </a:lnTo>
                    <a:lnTo>
                      <a:pt x="3048" y="60198"/>
                    </a:lnTo>
                    <a:lnTo>
                      <a:pt x="2286" y="61722"/>
                    </a:lnTo>
                    <a:lnTo>
                      <a:pt x="1524" y="62484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84"/>
              <p:cNvSpPr/>
              <p:nvPr/>
            </p:nvSpPr>
            <p:spPr>
              <a:xfrm>
                <a:off x="7776971" y="282244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12" name="Google Shape;491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6902" y="2308862"/>
              <a:ext cx="365153" cy="394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3" name="Google Shape;4913;p84"/>
            <p:cNvGrpSpPr/>
            <p:nvPr/>
          </p:nvGrpSpPr>
          <p:grpSpPr>
            <a:xfrm>
              <a:off x="7754604" y="2465844"/>
              <a:ext cx="101056" cy="100415"/>
              <a:chOff x="8212074" y="2773680"/>
              <a:chExt cx="74295" cy="63373"/>
            </a:xfrm>
          </p:grpSpPr>
          <p:sp>
            <p:nvSpPr>
              <p:cNvPr id="4914" name="Google Shape;4914;p84"/>
              <p:cNvSpPr/>
              <p:nvPr/>
            </p:nvSpPr>
            <p:spPr>
              <a:xfrm>
                <a:off x="8218170" y="2773680"/>
                <a:ext cx="43815" cy="4444"/>
              </a:xfrm>
              <a:custGeom>
                <a:rect b="b" l="l" r="r" t="t"/>
                <a:pathLst>
                  <a:path extrusionOk="0" h="4444" w="43815">
                    <a:moveTo>
                      <a:pt x="0" y="3048"/>
                    </a:moveTo>
                    <a:lnTo>
                      <a:pt x="7762" y="3583"/>
                    </a:lnTo>
                    <a:lnTo>
                      <a:pt x="15240" y="3905"/>
                    </a:lnTo>
                    <a:lnTo>
                      <a:pt x="22717" y="3798"/>
                    </a:lnTo>
                    <a:lnTo>
                      <a:pt x="30480" y="3048"/>
                    </a:lnTo>
                    <a:lnTo>
                      <a:pt x="35052" y="2286"/>
                    </a:lnTo>
                    <a:lnTo>
                      <a:pt x="38862" y="1524"/>
                    </a:lnTo>
                    <a:lnTo>
                      <a:pt x="43434" y="0"/>
                    </a:lnTo>
                    <a:lnTo>
                      <a:pt x="426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84"/>
              <p:cNvSpPr/>
              <p:nvPr/>
            </p:nvSpPr>
            <p:spPr>
              <a:xfrm>
                <a:off x="8212074" y="2830068"/>
                <a:ext cx="74295" cy="6985"/>
              </a:xfrm>
              <a:custGeom>
                <a:rect b="b" l="l" r="r" t="t"/>
                <a:pathLst>
                  <a:path extrusionOk="0" h="6985" w="74295">
                    <a:moveTo>
                      <a:pt x="0" y="6096"/>
                    </a:moveTo>
                    <a:lnTo>
                      <a:pt x="12668" y="6393"/>
                    </a:lnTo>
                    <a:lnTo>
                      <a:pt x="24765" y="6191"/>
                    </a:lnTo>
                    <a:lnTo>
                      <a:pt x="36861" y="5560"/>
                    </a:lnTo>
                    <a:lnTo>
                      <a:pt x="49530" y="4572"/>
                    </a:lnTo>
                    <a:lnTo>
                      <a:pt x="55483" y="3881"/>
                    </a:lnTo>
                    <a:lnTo>
                      <a:pt x="64579" y="3048"/>
                    </a:lnTo>
                    <a:lnTo>
                      <a:pt x="72247" y="2214"/>
                    </a:lnTo>
                    <a:lnTo>
                      <a:pt x="73914" y="1524"/>
                    </a:lnTo>
                    <a:lnTo>
                      <a:pt x="71628" y="762"/>
                    </a:lnTo>
                    <a:lnTo>
                      <a:pt x="69342" y="0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6" name="Google Shape;4916;p84"/>
            <p:cNvSpPr/>
            <p:nvPr/>
          </p:nvSpPr>
          <p:spPr>
            <a:xfrm>
              <a:off x="8174481" y="2388590"/>
              <a:ext cx="14681" cy="180157"/>
            </a:xfrm>
            <a:custGeom>
              <a:rect b="b" l="l" r="r" t="t"/>
              <a:pathLst>
                <a:path extrusionOk="0" h="113664" w="10795">
                  <a:moveTo>
                    <a:pt x="0" y="0"/>
                  </a:moveTo>
                  <a:lnTo>
                    <a:pt x="2250" y="39862"/>
                  </a:lnTo>
                  <a:lnTo>
                    <a:pt x="5500" y="64889"/>
                  </a:lnTo>
                  <a:lnTo>
                    <a:pt x="7048" y="76581"/>
                  </a:lnTo>
                  <a:lnTo>
                    <a:pt x="8310" y="88272"/>
                  </a:lnTo>
                  <a:lnTo>
                    <a:pt x="9144" y="99822"/>
                  </a:lnTo>
                  <a:lnTo>
                    <a:pt x="9144" y="104394"/>
                  </a:lnTo>
                  <a:lnTo>
                    <a:pt x="6096" y="113538"/>
                  </a:lnTo>
                  <a:lnTo>
                    <a:pt x="10668" y="1074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84"/>
            <p:cNvSpPr/>
            <p:nvPr/>
          </p:nvSpPr>
          <p:spPr>
            <a:xfrm>
              <a:off x="8288495" y="2440508"/>
              <a:ext cx="117448" cy="33214"/>
            </a:xfrm>
            <a:custGeom>
              <a:rect b="b" l="l" r="r" t="t"/>
              <a:pathLst>
                <a:path extrusionOk="0" h="20955" w="86359">
                  <a:moveTo>
                    <a:pt x="0" y="20574"/>
                  </a:moveTo>
                  <a:lnTo>
                    <a:pt x="40386" y="16002"/>
                  </a:lnTo>
                  <a:lnTo>
                    <a:pt x="49660" y="13716"/>
                  </a:lnTo>
                  <a:lnTo>
                    <a:pt x="59150" y="11430"/>
                  </a:lnTo>
                  <a:lnTo>
                    <a:pt x="68782" y="9144"/>
                  </a:lnTo>
                  <a:lnTo>
                    <a:pt x="78486" y="6858"/>
                  </a:lnTo>
                  <a:lnTo>
                    <a:pt x="81534" y="6096"/>
                  </a:lnTo>
                  <a:lnTo>
                    <a:pt x="85344" y="8382"/>
                  </a:lnTo>
                  <a:lnTo>
                    <a:pt x="86106" y="5334"/>
                  </a:lnTo>
                  <a:lnTo>
                    <a:pt x="86106" y="3048"/>
                  </a:lnTo>
                  <a:lnTo>
                    <a:pt x="85344" y="1524"/>
                  </a:lnTo>
                  <a:lnTo>
                    <a:pt x="8534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8" name="Google Shape;4918;p84"/>
            <p:cNvGrpSpPr/>
            <p:nvPr/>
          </p:nvGrpSpPr>
          <p:grpSpPr>
            <a:xfrm>
              <a:off x="8668655" y="2121687"/>
              <a:ext cx="551601" cy="489837"/>
              <a:chOff x="8884062" y="2556484"/>
              <a:chExt cx="405529" cy="309143"/>
            </a:xfrm>
          </p:grpSpPr>
          <p:pic>
            <p:nvPicPr>
              <p:cNvPr id="4919" name="Google Shape;4919;p8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896122" y="2556484"/>
                <a:ext cx="393469" cy="243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0" name="Google Shape;4920;p84"/>
              <p:cNvSpPr/>
              <p:nvPr/>
            </p:nvSpPr>
            <p:spPr>
              <a:xfrm>
                <a:off x="8884062" y="2628138"/>
                <a:ext cx="94615" cy="237489"/>
              </a:xfrm>
              <a:custGeom>
                <a:rect b="b" l="l" r="r" t="t"/>
                <a:pathLst>
                  <a:path extrusionOk="0" h="237489" w="94615">
                    <a:moveTo>
                      <a:pt x="21431" y="0"/>
                    </a:moveTo>
                    <a:lnTo>
                      <a:pt x="3321" y="48006"/>
                    </a:lnTo>
                    <a:lnTo>
                      <a:pt x="273" y="90844"/>
                    </a:lnTo>
                    <a:lnTo>
                      <a:pt x="0" y="115062"/>
                    </a:lnTo>
                    <a:lnTo>
                      <a:pt x="1297" y="139279"/>
                    </a:lnTo>
                    <a:lnTo>
                      <a:pt x="8643" y="181439"/>
                    </a:lnTo>
                    <a:lnTo>
                      <a:pt x="39719" y="227838"/>
                    </a:lnTo>
                    <a:lnTo>
                      <a:pt x="80331" y="236731"/>
                    </a:lnTo>
                    <a:lnTo>
                      <a:pt x="94583" y="2369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1" name="Google Shape;4921;p84"/>
            <p:cNvGrpSpPr/>
            <p:nvPr/>
          </p:nvGrpSpPr>
          <p:grpSpPr>
            <a:xfrm>
              <a:off x="9283913" y="2255705"/>
              <a:ext cx="182282" cy="247756"/>
              <a:chOff x="9336379" y="2641066"/>
              <a:chExt cx="134011" cy="156362"/>
            </a:xfrm>
          </p:grpSpPr>
          <p:pic>
            <p:nvPicPr>
              <p:cNvPr id="4922" name="Google Shape;4922;p8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36379" y="2641066"/>
                <a:ext cx="78155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3" name="Google Shape;4923;p84"/>
              <p:cNvSpPr/>
              <p:nvPr/>
            </p:nvSpPr>
            <p:spPr>
              <a:xfrm>
                <a:off x="9447276" y="2729484"/>
                <a:ext cx="6350" cy="67944"/>
              </a:xfrm>
              <a:custGeom>
                <a:rect b="b" l="l" r="r" t="t"/>
                <a:pathLst>
                  <a:path extrusionOk="0" h="67944" w="6350">
                    <a:moveTo>
                      <a:pt x="0" y="0"/>
                    </a:moveTo>
                    <a:lnTo>
                      <a:pt x="1464" y="7310"/>
                    </a:lnTo>
                    <a:lnTo>
                      <a:pt x="2571" y="14477"/>
                    </a:lnTo>
                    <a:lnTo>
                      <a:pt x="3536" y="21645"/>
                    </a:lnTo>
                    <a:lnTo>
                      <a:pt x="4572" y="28956"/>
                    </a:lnTo>
                    <a:lnTo>
                      <a:pt x="6096" y="62484"/>
                    </a:lnTo>
                    <a:lnTo>
                      <a:pt x="6096" y="64008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84"/>
              <p:cNvSpPr/>
              <p:nvPr/>
            </p:nvSpPr>
            <p:spPr>
              <a:xfrm>
                <a:off x="9448800" y="2644140"/>
                <a:ext cx="21590" cy="1905"/>
              </a:xfrm>
              <a:custGeom>
                <a:rect b="b" l="l" r="r" t="t"/>
                <a:pathLst>
                  <a:path extrusionOk="0" h="1905" w="21590">
                    <a:moveTo>
                      <a:pt x="21335" y="0"/>
                    </a:moveTo>
                    <a:lnTo>
                      <a:pt x="8381" y="0"/>
                    </a:lnTo>
                    <a:lnTo>
                      <a:pt x="6857" y="0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25" name="Google Shape;4925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2194" y="403412"/>
            <a:ext cx="4406045" cy="2319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6" name="Google Shape;4926;p84"/>
          <p:cNvGrpSpPr/>
          <p:nvPr/>
        </p:nvGrpSpPr>
        <p:grpSpPr>
          <a:xfrm>
            <a:off x="1039101" y="3207614"/>
            <a:ext cx="1387598" cy="1078544"/>
            <a:chOff x="1143000" y="4846803"/>
            <a:chExt cx="1526342" cy="1629714"/>
          </a:xfrm>
        </p:grpSpPr>
        <p:grpSp>
          <p:nvGrpSpPr>
            <p:cNvPr id="4927" name="Google Shape;4927;p84"/>
            <p:cNvGrpSpPr/>
            <p:nvPr/>
          </p:nvGrpSpPr>
          <p:grpSpPr>
            <a:xfrm>
              <a:off x="2125505" y="6085545"/>
              <a:ext cx="455857" cy="390972"/>
              <a:chOff x="4073626" y="5058130"/>
              <a:chExt cx="335140" cy="246748"/>
            </a:xfrm>
          </p:grpSpPr>
          <p:pic>
            <p:nvPicPr>
              <p:cNvPr id="4928" name="Google Shape;4928;p8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073626" y="5168239"/>
                <a:ext cx="107492" cy="136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9" name="Google Shape;4929;p8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10024" y="5058130"/>
                <a:ext cx="198742" cy="238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30" name="Google Shape;4930;p84"/>
            <p:cNvSpPr/>
            <p:nvPr/>
          </p:nvSpPr>
          <p:spPr>
            <a:xfrm>
              <a:off x="1143000" y="5146288"/>
              <a:ext cx="221082" cy="371388"/>
            </a:xfrm>
            <a:custGeom>
              <a:rect b="b" l="l" r="r" t="t"/>
              <a:pathLst>
                <a:path extrusionOk="0" h="234314" w="162560">
                  <a:moveTo>
                    <a:pt x="99060" y="0"/>
                  </a:moveTo>
                  <a:lnTo>
                    <a:pt x="96988" y="16454"/>
                  </a:lnTo>
                  <a:lnTo>
                    <a:pt x="95059" y="32766"/>
                  </a:lnTo>
                  <a:lnTo>
                    <a:pt x="92844" y="49077"/>
                  </a:lnTo>
                  <a:lnTo>
                    <a:pt x="83760" y="88939"/>
                  </a:lnTo>
                  <a:lnTo>
                    <a:pt x="68591" y="135183"/>
                  </a:lnTo>
                  <a:lnTo>
                    <a:pt x="51673" y="174700"/>
                  </a:lnTo>
                  <a:lnTo>
                    <a:pt x="22098" y="221742"/>
                  </a:lnTo>
                  <a:lnTo>
                    <a:pt x="17526" y="227076"/>
                  </a:lnTo>
                  <a:lnTo>
                    <a:pt x="12192" y="233934"/>
                  </a:lnTo>
                  <a:lnTo>
                    <a:pt x="3810" y="233934"/>
                  </a:lnTo>
                  <a:lnTo>
                    <a:pt x="3048" y="233934"/>
                  </a:lnTo>
                  <a:lnTo>
                    <a:pt x="3048" y="233172"/>
                  </a:lnTo>
                  <a:lnTo>
                    <a:pt x="2286" y="233172"/>
                  </a:lnTo>
                  <a:lnTo>
                    <a:pt x="762" y="226314"/>
                  </a:lnTo>
                  <a:lnTo>
                    <a:pt x="0" y="220218"/>
                  </a:lnTo>
                  <a:lnTo>
                    <a:pt x="3810" y="214122"/>
                  </a:lnTo>
                  <a:lnTo>
                    <a:pt x="40231" y="200132"/>
                  </a:lnTo>
                  <a:lnTo>
                    <a:pt x="50958" y="200501"/>
                  </a:lnTo>
                  <a:lnTo>
                    <a:pt x="92868" y="209550"/>
                  </a:lnTo>
                  <a:lnTo>
                    <a:pt x="103239" y="212669"/>
                  </a:lnTo>
                  <a:lnTo>
                    <a:pt x="113538" y="215646"/>
                  </a:lnTo>
                  <a:lnTo>
                    <a:pt x="121086" y="217336"/>
                  </a:lnTo>
                  <a:lnTo>
                    <a:pt x="128778" y="218884"/>
                  </a:lnTo>
                  <a:lnTo>
                    <a:pt x="136469" y="220146"/>
                  </a:lnTo>
                  <a:lnTo>
                    <a:pt x="144018" y="220979"/>
                  </a:lnTo>
                  <a:lnTo>
                    <a:pt x="147066" y="220979"/>
                  </a:lnTo>
                  <a:lnTo>
                    <a:pt x="156210" y="220979"/>
                  </a:lnTo>
                  <a:lnTo>
                    <a:pt x="158496" y="222504"/>
                  </a:lnTo>
                  <a:lnTo>
                    <a:pt x="162306" y="225552"/>
                  </a:lnTo>
                  <a:lnTo>
                    <a:pt x="154686" y="224028"/>
                  </a:lnTo>
                  <a:lnTo>
                    <a:pt x="151638" y="2240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1" name="Google Shape;4931;p84"/>
            <p:cNvGrpSpPr/>
            <p:nvPr/>
          </p:nvGrpSpPr>
          <p:grpSpPr>
            <a:xfrm>
              <a:off x="1516581" y="5032737"/>
              <a:ext cx="586190" cy="663056"/>
              <a:chOff x="3625953" y="4393692"/>
              <a:chExt cx="430959" cy="418464"/>
            </a:xfrm>
          </p:grpSpPr>
          <p:sp>
            <p:nvSpPr>
              <p:cNvPr id="4932" name="Google Shape;4932;p84"/>
              <p:cNvSpPr/>
              <p:nvPr/>
            </p:nvSpPr>
            <p:spPr>
              <a:xfrm>
                <a:off x="3625953" y="4393692"/>
                <a:ext cx="125095" cy="418464"/>
              </a:xfrm>
              <a:custGeom>
                <a:rect b="b" l="l" r="r" t="t"/>
                <a:pathLst>
                  <a:path extrusionOk="0" h="418464" w="125095">
                    <a:moveTo>
                      <a:pt x="46886" y="0"/>
                    </a:moveTo>
                    <a:lnTo>
                      <a:pt x="44600" y="3048"/>
                    </a:lnTo>
                    <a:lnTo>
                      <a:pt x="42314" y="5334"/>
                    </a:lnTo>
                    <a:lnTo>
                      <a:pt x="40790" y="8382"/>
                    </a:lnTo>
                    <a:lnTo>
                      <a:pt x="37266" y="14097"/>
                    </a:lnTo>
                    <a:lnTo>
                      <a:pt x="33742" y="19812"/>
                    </a:lnTo>
                    <a:lnTo>
                      <a:pt x="30503" y="25527"/>
                    </a:lnTo>
                    <a:lnTo>
                      <a:pt x="15620" y="67567"/>
                    </a:lnTo>
                    <a:lnTo>
                      <a:pt x="5262" y="120015"/>
                    </a:lnTo>
                    <a:lnTo>
                      <a:pt x="1928" y="160020"/>
                    </a:lnTo>
                    <a:lnTo>
                      <a:pt x="23" y="202692"/>
                    </a:lnTo>
                    <a:lnTo>
                      <a:pt x="0" y="224099"/>
                    </a:lnTo>
                    <a:lnTo>
                      <a:pt x="404" y="245364"/>
                    </a:lnTo>
                    <a:lnTo>
                      <a:pt x="6619" y="294334"/>
                    </a:lnTo>
                    <a:lnTo>
                      <a:pt x="21169" y="334232"/>
                    </a:lnTo>
                    <a:lnTo>
                      <a:pt x="47744" y="371951"/>
                    </a:lnTo>
                    <a:lnTo>
                      <a:pt x="80605" y="397954"/>
                    </a:lnTo>
                    <a:lnTo>
                      <a:pt x="104036" y="412242"/>
                    </a:lnTo>
                    <a:lnTo>
                      <a:pt x="108608" y="415290"/>
                    </a:lnTo>
                    <a:lnTo>
                      <a:pt x="113942" y="416814"/>
                    </a:lnTo>
                    <a:lnTo>
                      <a:pt x="115466" y="417576"/>
                    </a:lnTo>
                    <a:lnTo>
                      <a:pt x="117752" y="416814"/>
                    </a:lnTo>
                    <a:lnTo>
                      <a:pt x="118514" y="417576"/>
                    </a:lnTo>
                    <a:lnTo>
                      <a:pt x="124610" y="418338"/>
                    </a:lnTo>
                    <a:lnTo>
                      <a:pt x="116228" y="406908"/>
                    </a:lnTo>
                    <a:lnTo>
                      <a:pt x="113942" y="4008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33" name="Google Shape;4933;p8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799890" y="4470628"/>
                <a:ext cx="168274" cy="185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4" name="Google Shape;4934;p8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990568" y="4614646"/>
                <a:ext cx="66344" cy="110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35" name="Google Shape;4935;p84"/>
            <p:cNvGrpSpPr/>
            <p:nvPr/>
          </p:nvGrpSpPr>
          <p:grpSpPr>
            <a:xfrm>
              <a:off x="2223583" y="4846803"/>
              <a:ext cx="445759" cy="1138568"/>
              <a:chOff x="4145730" y="4276343"/>
              <a:chExt cx="327716" cy="718566"/>
            </a:xfrm>
          </p:grpSpPr>
          <p:pic>
            <p:nvPicPr>
              <p:cNvPr id="4936" name="Google Shape;4936;p8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145730" y="4435576"/>
                <a:ext cx="168738" cy="196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7" name="Google Shape;4937;p84"/>
              <p:cNvSpPr/>
              <p:nvPr/>
            </p:nvSpPr>
            <p:spPr>
              <a:xfrm>
                <a:off x="4354067" y="4294631"/>
                <a:ext cx="119379" cy="401954"/>
              </a:xfrm>
              <a:custGeom>
                <a:rect b="b" l="l" r="r" t="t"/>
                <a:pathLst>
                  <a:path extrusionOk="0" h="401954" w="119379">
                    <a:moveTo>
                      <a:pt x="0" y="0"/>
                    </a:moveTo>
                    <a:lnTo>
                      <a:pt x="11084" y="9620"/>
                    </a:lnTo>
                    <a:lnTo>
                      <a:pt x="22383" y="19240"/>
                    </a:lnTo>
                    <a:lnTo>
                      <a:pt x="33539" y="29146"/>
                    </a:lnTo>
                    <a:lnTo>
                      <a:pt x="70389" y="70389"/>
                    </a:lnTo>
                    <a:lnTo>
                      <a:pt x="91440" y="105155"/>
                    </a:lnTo>
                    <a:lnTo>
                      <a:pt x="107061" y="145542"/>
                    </a:lnTo>
                    <a:lnTo>
                      <a:pt x="115824" y="188213"/>
                    </a:lnTo>
                    <a:lnTo>
                      <a:pt x="119062" y="234410"/>
                    </a:lnTo>
                    <a:lnTo>
                      <a:pt x="118395" y="257972"/>
                    </a:lnTo>
                    <a:lnTo>
                      <a:pt x="113776" y="301728"/>
                    </a:lnTo>
                    <a:lnTo>
                      <a:pt x="105870" y="342257"/>
                    </a:lnTo>
                    <a:lnTo>
                      <a:pt x="101346" y="361950"/>
                    </a:lnTo>
                    <a:lnTo>
                      <a:pt x="99250" y="371546"/>
                    </a:lnTo>
                    <a:lnTo>
                      <a:pt x="97155" y="381571"/>
                    </a:lnTo>
                    <a:lnTo>
                      <a:pt x="94488" y="391310"/>
                    </a:lnTo>
                    <a:lnTo>
                      <a:pt x="90678" y="400050"/>
                    </a:lnTo>
                    <a:lnTo>
                      <a:pt x="89916" y="400812"/>
                    </a:lnTo>
                    <a:lnTo>
                      <a:pt x="89154" y="400812"/>
                    </a:lnTo>
                    <a:lnTo>
                      <a:pt x="89154" y="401574"/>
                    </a:lnTo>
                    <a:lnTo>
                      <a:pt x="85344" y="397764"/>
                    </a:lnTo>
                    <a:lnTo>
                      <a:pt x="83058" y="392430"/>
                    </a:lnTo>
                    <a:lnTo>
                      <a:pt x="80772" y="386334"/>
                    </a:lnTo>
                    <a:lnTo>
                      <a:pt x="79248" y="382524"/>
                    </a:lnTo>
                    <a:lnTo>
                      <a:pt x="77724" y="379476"/>
                    </a:lnTo>
                    <a:lnTo>
                      <a:pt x="76200" y="3764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84"/>
              <p:cNvSpPr/>
              <p:nvPr/>
            </p:nvSpPr>
            <p:spPr>
              <a:xfrm>
                <a:off x="4366652" y="4276343"/>
                <a:ext cx="92710" cy="409575"/>
              </a:xfrm>
              <a:custGeom>
                <a:rect b="b" l="l" r="r" t="t"/>
                <a:pathLst>
                  <a:path extrusionOk="0" h="409575" w="92710">
                    <a:moveTo>
                      <a:pt x="1131" y="0"/>
                    </a:moveTo>
                    <a:lnTo>
                      <a:pt x="0" y="1845"/>
                    </a:lnTo>
                    <a:lnTo>
                      <a:pt x="2940" y="6191"/>
                    </a:lnTo>
                    <a:lnTo>
                      <a:pt x="7453" y="11251"/>
                    </a:lnTo>
                    <a:lnTo>
                      <a:pt x="11037" y="15239"/>
                    </a:lnTo>
                    <a:lnTo>
                      <a:pt x="20704" y="26812"/>
                    </a:lnTo>
                    <a:lnTo>
                      <a:pt x="46851" y="63245"/>
                    </a:lnTo>
                    <a:lnTo>
                      <a:pt x="70854" y="113502"/>
                    </a:lnTo>
                    <a:lnTo>
                      <a:pt x="86475" y="166592"/>
                    </a:lnTo>
                    <a:lnTo>
                      <a:pt x="92309" y="222361"/>
                    </a:lnTo>
                    <a:lnTo>
                      <a:pt x="92571" y="242315"/>
                    </a:lnTo>
                    <a:lnTo>
                      <a:pt x="91690" y="262270"/>
                    </a:lnTo>
                    <a:lnTo>
                      <a:pt x="89523" y="281940"/>
                    </a:lnTo>
                    <a:lnTo>
                      <a:pt x="87427" y="295536"/>
                    </a:lnTo>
                    <a:lnTo>
                      <a:pt x="84760" y="308991"/>
                    </a:lnTo>
                    <a:lnTo>
                      <a:pt x="81807" y="322445"/>
                    </a:lnTo>
                    <a:lnTo>
                      <a:pt x="78855" y="336042"/>
                    </a:lnTo>
                    <a:lnTo>
                      <a:pt x="76461" y="345078"/>
                    </a:lnTo>
                    <a:lnTo>
                      <a:pt x="73997" y="354044"/>
                    </a:lnTo>
                    <a:lnTo>
                      <a:pt x="71675" y="363152"/>
                    </a:lnTo>
                    <a:lnTo>
                      <a:pt x="69711" y="372618"/>
                    </a:lnTo>
                    <a:lnTo>
                      <a:pt x="67425" y="380238"/>
                    </a:lnTo>
                    <a:lnTo>
                      <a:pt x="65139" y="387096"/>
                    </a:lnTo>
                    <a:lnTo>
                      <a:pt x="64377" y="395478"/>
                    </a:lnTo>
                    <a:lnTo>
                      <a:pt x="63615" y="400050"/>
                    </a:lnTo>
                    <a:lnTo>
                      <a:pt x="62853" y="404622"/>
                    </a:lnTo>
                    <a:lnTo>
                      <a:pt x="62091" y="409194"/>
                    </a:lnTo>
                    <a:lnTo>
                      <a:pt x="59805" y="402336"/>
                    </a:lnTo>
                    <a:lnTo>
                      <a:pt x="60567" y="403860"/>
                    </a:lnTo>
                    <a:lnTo>
                      <a:pt x="57519" y="3962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84"/>
              <p:cNvSpPr/>
              <p:nvPr/>
            </p:nvSpPr>
            <p:spPr>
              <a:xfrm>
                <a:off x="4237481" y="4762499"/>
                <a:ext cx="9525" cy="232410"/>
              </a:xfrm>
              <a:custGeom>
                <a:rect b="b" l="l" r="r" t="t"/>
                <a:pathLst>
                  <a:path extrusionOk="0" h="232410" w="9525">
                    <a:moveTo>
                      <a:pt x="0" y="0"/>
                    </a:moveTo>
                    <a:lnTo>
                      <a:pt x="381" y="14751"/>
                    </a:lnTo>
                    <a:lnTo>
                      <a:pt x="1333" y="29432"/>
                    </a:lnTo>
                    <a:lnTo>
                      <a:pt x="2571" y="44255"/>
                    </a:lnTo>
                    <a:lnTo>
                      <a:pt x="3810" y="59436"/>
                    </a:lnTo>
                    <a:lnTo>
                      <a:pt x="6667" y="104013"/>
                    </a:lnTo>
                    <a:lnTo>
                      <a:pt x="8382" y="148590"/>
                    </a:lnTo>
                    <a:lnTo>
                      <a:pt x="8691" y="166080"/>
                    </a:lnTo>
                    <a:lnTo>
                      <a:pt x="9144" y="183927"/>
                    </a:lnTo>
                    <a:lnTo>
                      <a:pt x="6858" y="223265"/>
                    </a:lnTo>
                    <a:lnTo>
                      <a:pt x="2286" y="232410"/>
                    </a:lnTo>
                    <a:lnTo>
                      <a:pt x="1524" y="232410"/>
                    </a:lnTo>
                    <a:lnTo>
                      <a:pt x="1524" y="231647"/>
                    </a:lnTo>
                    <a:lnTo>
                      <a:pt x="762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40" name="Google Shape;4940;p8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184878" y="4749520"/>
                <a:ext cx="128066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41" name="Google Shape;4941;p84"/>
          <p:cNvGrpSpPr/>
          <p:nvPr/>
        </p:nvGrpSpPr>
        <p:grpSpPr>
          <a:xfrm>
            <a:off x="2915102" y="2855264"/>
            <a:ext cx="5046486" cy="950902"/>
            <a:chOff x="3206580" y="4314391"/>
            <a:chExt cx="5551079" cy="1436842"/>
          </a:xfrm>
        </p:grpSpPr>
        <p:grpSp>
          <p:nvGrpSpPr>
            <p:cNvPr id="4942" name="Google Shape;4942;p84"/>
            <p:cNvGrpSpPr/>
            <p:nvPr/>
          </p:nvGrpSpPr>
          <p:grpSpPr>
            <a:xfrm>
              <a:off x="3206580" y="5129773"/>
              <a:ext cx="131631" cy="114670"/>
              <a:chOff x="4868417" y="4454926"/>
              <a:chExt cx="96773" cy="72370"/>
            </a:xfrm>
          </p:grpSpPr>
          <p:sp>
            <p:nvSpPr>
              <p:cNvPr id="4943" name="Google Shape;4943;p84"/>
              <p:cNvSpPr/>
              <p:nvPr/>
            </p:nvSpPr>
            <p:spPr>
              <a:xfrm>
                <a:off x="4868417" y="4454926"/>
                <a:ext cx="67945" cy="4445"/>
              </a:xfrm>
              <a:custGeom>
                <a:rect b="b" l="l" r="r" t="t"/>
                <a:pathLst>
                  <a:path extrusionOk="0" h="4445" w="67945">
                    <a:moveTo>
                      <a:pt x="0" y="3536"/>
                    </a:moveTo>
                    <a:lnTo>
                      <a:pt x="10394" y="3643"/>
                    </a:lnTo>
                    <a:lnTo>
                      <a:pt x="20859" y="3821"/>
                    </a:lnTo>
                    <a:lnTo>
                      <a:pt x="31182" y="3857"/>
                    </a:lnTo>
                    <a:lnTo>
                      <a:pt x="41148" y="3536"/>
                    </a:lnTo>
                    <a:lnTo>
                      <a:pt x="46279" y="2738"/>
                    </a:lnTo>
                    <a:lnTo>
                      <a:pt x="54768" y="1154"/>
                    </a:lnTo>
                    <a:lnTo>
                      <a:pt x="63115" y="0"/>
                    </a:lnTo>
                    <a:lnTo>
                      <a:pt x="67818" y="488"/>
                    </a:lnTo>
                    <a:lnTo>
                      <a:pt x="67818" y="2774"/>
                    </a:lnTo>
                    <a:lnTo>
                      <a:pt x="67056" y="3536"/>
                    </a:lnTo>
                    <a:lnTo>
                      <a:pt x="64769" y="35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84"/>
              <p:cNvSpPr/>
              <p:nvPr/>
            </p:nvSpPr>
            <p:spPr>
              <a:xfrm>
                <a:off x="4877561" y="4517136"/>
                <a:ext cx="87629" cy="10160"/>
              </a:xfrm>
              <a:custGeom>
                <a:rect b="b" l="l" r="r" t="t"/>
                <a:pathLst>
                  <a:path extrusionOk="0" h="10160" w="87629">
                    <a:moveTo>
                      <a:pt x="0" y="7619"/>
                    </a:moveTo>
                    <a:lnTo>
                      <a:pt x="10191" y="9036"/>
                    </a:lnTo>
                    <a:lnTo>
                      <a:pt x="20383" y="9810"/>
                    </a:lnTo>
                    <a:lnTo>
                      <a:pt x="30861" y="9870"/>
                    </a:lnTo>
                    <a:lnTo>
                      <a:pt x="41910" y="9143"/>
                    </a:lnTo>
                    <a:lnTo>
                      <a:pt x="50494" y="7870"/>
                    </a:lnTo>
                    <a:lnTo>
                      <a:pt x="59150" y="6381"/>
                    </a:lnTo>
                    <a:lnTo>
                      <a:pt x="67948" y="4750"/>
                    </a:lnTo>
                    <a:lnTo>
                      <a:pt x="76962" y="3047"/>
                    </a:lnTo>
                    <a:lnTo>
                      <a:pt x="80010" y="3047"/>
                    </a:lnTo>
                    <a:lnTo>
                      <a:pt x="87630" y="5333"/>
                    </a:lnTo>
                    <a:lnTo>
                      <a:pt x="86106" y="2285"/>
                    </a:lnTo>
                    <a:lnTo>
                      <a:pt x="84582" y="1523"/>
                    </a:lnTo>
                    <a:lnTo>
                      <a:pt x="83820" y="761"/>
                    </a:lnTo>
                    <a:lnTo>
                      <a:pt x="8305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45" name="Google Shape;4945;p84"/>
            <p:cNvSpPr/>
            <p:nvPr/>
          </p:nvSpPr>
          <p:spPr>
            <a:xfrm>
              <a:off x="5918063" y="5524203"/>
              <a:ext cx="12954" cy="117758"/>
            </a:xfrm>
            <a:custGeom>
              <a:rect b="b" l="l" r="r" t="t"/>
              <a:pathLst>
                <a:path extrusionOk="0" h="74295" w="9525">
                  <a:moveTo>
                    <a:pt x="0" y="0"/>
                  </a:moveTo>
                  <a:lnTo>
                    <a:pt x="285" y="10132"/>
                  </a:lnTo>
                  <a:lnTo>
                    <a:pt x="1143" y="19335"/>
                  </a:lnTo>
                  <a:lnTo>
                    <a:pt x="2571" y="28396"/>
                  </a:lnTo>
                  <a:lnTo>
                    <a:pt x="4572" y="38100"/>
                  </a:lnTo>
                  <a:lnTo>
                    <a:pt x="5822" y="46112"/>
                  </a:lnTo>
                  <a:lnTo>
                    <a:pt x="7143" y="54197"/>
                  </a:lnTo>
                  <a:lnTo>
                    <a:pt x="8322" y="62424"/>
                  </a:lnTo>
                  <a:lnTo>
                    <a:pt x="9144" y="70866"/>
                  </a:lnTo>
                  <a:lnTo>
                    <a:pt x="9144" y="72390"/>
                  </a:lnTo>
                  <a:lnTo>
                    <a:pt x="9144" y="73152"/>
                  </a:lnTo>
                  <a:lnTo>
                    <a:pt x="9144" y="739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84"/>
            <p:cNvSpPr/>
            <p:nvPr/>
          </p:nvSpPr>
          <p:spPr>
            <a:xfrm>
              <a:off x="5870385" y="5390182"/>
              <a:ext cx="31088" cy="36233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7" name="Google Shape;4947;p84"/>
            <p:cNvGrpSpPr/>
            <p:nvPr/>
          </p:nvGrpSpPr>
          <p:grpSpPr>
            <a:xfrm>
              <a:off x="6019578" y="5484313"/>
              <a:ext cx="87236" cy="119330"/>
              <a:chOff x="6936486" y="4678679"/>
              <a:chExt cx="64135" cy="75311"/>
            </a:xfrm>
          </p:grpSpPr>
          <p:sp>
            <p:nvSpPr>
              <p:cNvPr id="4948" name="Google Shape;4948;p84"/>
              <p:cNvSpPr/>
              <p:nvPr/>
            </p:nvSpPr>
            <p:spPr>
              <a:xfrm>
                <a:off x="6936486" y="4678679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762"/>
                    </a:moveTo>
                    <a:lnTo>
                      <a:pt x="8334" y="750"/>
                    </a:lnTo>
                    <a:lnTo>
                      <a:pt x="16383" y="666"/>
                    </a:lnTo>
                    <a:lnTo>
                      <a:pt x="24431" y="440"/>
                    </a:lnTo>
                    <a:lnTo>
                      <a:pt x="32766" y="0"/>
                    </a:lnTo>
                    <a:lnTo>
                      <a:pt x="36576" y="0"/>
                    </a:lnTo>
                    <a:lnTo>
                      <a:pt x="42672" y="0"/>
                    </a:lnTo>
                    <a:lnTo>
                      <a:pt x="45720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84"/>
              <p:cNvSpPr/>
              <p:nvPr/>
            </p:nvSpPr>
            <p:spPr>
              <a:xfrm>
                <a:off x="6940296" y="4738115"/>
                <a:ext cx="60325" cy="15875"/>
              </a:xfrm>
              <a:custGeom>
                <a:rect b="b" l="l" r="r" t="t"/>
                <a:pathLst>
                  <a:path extrusionOk="0" h="15875" w="60325">
                    <a:moveTo>
                      <a:pt x="0" y="14477"/>
                    </a:moveTo>
                    <a:lnTo>
                      <a:pt x="10691" y="15680"/>
                    </a:lnTo>
                    <a:lnTo>
                      <a:pt x="19812" y="14954"/>
                    </a:lnTo>
                    <a:lnTo>
                      <a:pt x="28932" y="12656"/>
                    </a:lnTo>
                    <a:lnTo>
                      <a:pt x="39624" y="9143"/>
                    </a:lnTo>
                    <a:lnTo>
                      <a:pt x="50292" y="4571"/>
                    </a:lnTo>
                    <a:lnTo>
                      <a:pt x="53340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0" name="Google Shape;4950;p84"/>
            <p:cNvSpPr/>
            <p:nvPr/>
          </p:nvSpPr>
          <p:spPr>
            <a:xfrm>
              <a:off x="6226934" y="5481943"/>
              <a:ext cx="14681" cy="108698"/>
            </a:xfrm>
            <a:custGeom>
              <a:rect b="b" l="l" r="r" t="t"/>
              <a:pathLst>
                <a:path extrusionOk="0" h="68579" w="10795">
                  <a:moveTo>
                    <a:pt x="0" y="0"/>
                  </a:moveTo>
                  <a:lnTo>
                    <a:pt x="2845" y="16013"/>
                  </a:lnTo>
                  <a:lnTo>
                    <a:pt x="6191" y="32099"/>
                  </a:lnTo>
                  <a:lnTo>
                    <a:pt x="9108" y="48327"/>
                  </a:lnTo>
                  <a:lnTo>
                    <a:pt x="10668" y="64769"/>
                  </a:lnTo>
                  <a:lnTo>
                    <a:pt x="10668" y="65532"/>
                  </a:lnTo>
                  <a:lnTo>
                    <a:pt x="10668" y="67056"/>
                  </a:lnTo>
                  <a:lnTo>
                    <a:pt x="10668" y="6858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51" name="Google Shape;4951;p8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57156" y="4548585"/>
              <a:ext cx="120560" cy="157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2" name="Google Shape;4952;p8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132174" y="5152283"/>
              <a:ext cx="187671" cy="29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3" name="Google Shape;4953;p8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148757" y="5573741"/>
              <a:ext cx="185598" cy="17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4" name="Google Shape;4954;p8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36899" y="5059314"/>
              <a:ext cx="145175" cy="336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5" name="Google Shape;4955;p8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643159" y="5056899"/>
              <a:ext cx="177048" cy="1989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6" name="Google Shape;4956;p84"/>
            <p:cNvGrpSpPr/>
            <p:nvPr/>
          </p:nvGrpSpPr>
          <p:grpSpPr>
            <a:xfrm>
              <a:off x="4922979" y="4751372"/>
              <a:ext cx="272625" cy="542359"/>
              <a:chOff x="6130290" y="4216120"/>
              <a:chExt cx="200430" cy="342290"/>
            </a:xfrm>
          </p:grpSpPr>
          <p:sp>
            <p:nvSpPr>
              <p:cNvPr id="4957" name="Google Shape;4957;p84"/>
              <p:cNvSpPr/>
              <p:nvPr/>
            </p:nvSpPr>
            <p:spPr>
              <a:xfrm>
                <a:off x="6130290" y="4364735"/>
                <a:ext cx="30479" cy="193675"/>
              </a:xfrm>
              <a:custGeom>
                <a:rect b="b" l="l" r="r" t="t"/>
                <a:pathLst>
                  <a:path extrusionOk="0" h="193675" w="30479">
                    <a:moveTo>
                      <a:pt x="0" y="0"/>
                    </a:moveTo>
                    <a:lnTo>
                      <a:pt x="2655" y="14739"/>
                    </a:lnTo>
                    <a:lnTo>
                      <a:pt x="5810" y="29337"/>
                    </a:lnTo>
                    <a:lnTo>
                      <a:pt x="9108" y="43934"/>
                    </a:lnTo>
                    <a:lnTo>
                      <a:pt x="12192" y="58674"/>
                    </a:lnTo>
                    <a:lnTo>
                      <a:pt x="16347" y="82236"/>
                    </a:lnTo>
                    <a:lnTo>
                      <a:pt x="19716" y="106013"/>
                    </a:lnTo>
                    <a:lnTo>
                      <a:pt x="22371" y="129932"/>
                    </a:lnTo>
                    <a:lnTo>
                      <a:pt x="24384" y="153924"/>
                    </a:lnTo>
                    <a:lnTo>
                      <a:pt x="24205" y="160722"/>
                    </a:lnTo>
                    <a:lnTo>
                      <a:pt x="24098" y="172878"/>
                    </a:lnTo>
                    <a:lnTo>
                      <a:pt x="24705" y="184892"/>
                    </a:lnTo>
                    <a:lnTo>
                      <a:pt x="26670" y="191262"/>
                    </a:lnTo>
                    <a:lnTo>
                      <a:pt x="30480" y="193548"/>
                    </a:lnTo>
                    <a:lnTo>
                      <a:pt x="24384" y="192024"/>
                    </a:lnTo>
                    <a:lnTo>
                      <a:pt x="29718" y="1889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84"/>
              <p:cNvSpPr/>
              <p:nvPr/>
            </p:nvSpPr>
            <p:spPr>
              <a:xfrm>
                <a:off x="6195060" y="4367021"/>
                <a:ext cx="15239" cy="190500"/>
              </a:xfrm>
              <a:custGeom>
                <a:rect b="b" l="l" r="r" t="t"/>
                <a:pathLst>
                  <a:path extrusionOk="0" h="190500" w="15239">
                    <a:moveTo>
                      <a:pt x="0" y="0"/>
                    </a:moveTo>
                    <a:lnTo>
                      <a:pt x="1071" y="13025"/>
                    </a:lnTo>
                    <a:lnTo>
                      <a:pt x="2857" y="25908"/>
                    </a:lnTo>
                    <a:lnTo>
                      <a:pt x="4929" y="38790"/>
                    </a:lnTo>
                    <a:lnTo>
                      <a:pt x="6858" y="51816"/>
                    </a:lnTo>
                    <a:lnTo>
                      <a:pt x="12108" y="104965"/>
                    </a:lnTo>
                    <a:lnTo>
                      <a:pt x="13632" y="137410"/>
                    </a:lnTo>
                    <a:lnTo>
                      <a:pt x="14382" y="151923"/>
                    </a:lnTo>
                    <a:lnTo>
                      <a:pt x="14989" y="166294"/>
                    </a:lnTo>
                    <a:lnTo>
                      <a:pt x="15240" y="180594"/>
                    </a:lnTo>
                    <a:lnTo>
                      <a:pt x="15240" y="184404"/>
                    </a:lnTo>
                    <a:lnTo>
                      <a:pt x="15240" y="186690"/>
                    </a:lnTo>
                    <a:lnTo>
                      <a:pt x="15240" y="1905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59" name="Google Shape;4959;p8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189700" y="4216120"/>
                <a:ext cx="141020" cy="109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60" name="Google Shape;4960;p8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370768" y="5015848"/>
              <a:ext cx="189744" cy="233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1" name="Google Shape;4961;p84"/>
            <p:cNvSpPr/>
            <p:nvPr/>
          </p:nvSpPr>
          <p:spPr>
            <a:xfrm>
              <a:off x="5819598" y="4803385"/>
              <a:ext cx="549248" cy="442849"/>
            </a:xfrm>
            <a:custGeom>
              <a:rect b="b" l="l" r="r" t="t"/>
              <a:pathLst>
                <a:path extrusionOk="0" h="279400" w="403859">
                  <a:moveTo>
                    <a:pt x="289559" y="0"/>
                  </a:moveTo>
                  <a:lnTo>
                    <a:pt x="272414" y="369"/>
                  </a:lnTo>
                  <a:lnTo>
                    <a:pt x="255269" y="666"/>
                  </a:lnTo>
                  <a:lnTo>
                    <a:pt x="238124" y="1393"/>
                  </a:lnTo>
                  <a:lnTo>
                    <a:pt x="196405" y="6572"/>
                  </a:lnTo>
                  <a:lnTo>
                    <a:pt x="147256" y="16764"/>
                  </a:lnTo>
                  <a:lnTo>
                    <a:pt x="122681" y="22860"/>
                  </a:lnTo>
                  <a:lnTo>
                    <a:pt x="106120" y="26574"/>
                  </a:lnTo>
                  <a:lnTo>
                    <a:pt x="89630" y="30861"/>
                  </a:lnTo>
                  <a:lnTo>
                    <a:pt x="73282" y="35718"/>
                  </a:lnTo>
                  <a:lnTo>
                    <a:pt x="57149" y="41148"/>
                  </a:lnTo>
                  <a:lnTo>
                    <a:pt x="48767" y="44958"/>
                  </a:lnTo>
                  <a:lnTo>
                    <a:pt x="54101" y="42672"/>
                  </a:lnTo>
                  <a:lnTo>
                    <a:pt x="51815" y="48006"/>
                  </a:lnTo>
                  <a:lnTo>
                    <a:pt x="89534" y="53899"/>
                  </a:lnTo>
                  <a:lnTo>
                    <a:pt x="145541" y="57626"/>
                  </a:lnTo>
                  <a:lnTo>
                    <a:pt x="167258" y="59043"/>
                  </a:lnTo>
                  <a:lnTo>
                    <a:pt x="188975" y="60960"/>
                  </a:lnTo>
                  <a:lnTo>
                    <a:pt x="206680" y="62519"/>
                  </a:lnTo>
                  <a:lnTo>
                    <a:pt x="224313" y="64865"/>
                  </a:lnTo>
                  <a:lnTo>
                    <a:pt x="266045" y="73485"/>
                  </a:lnTo>
                  <a:lnTo>
                    <a:pt x="279653" y="87630"/>
                  </a:lnTo>
                  <a:lnTo>
                    <a:pt x="274105" y="99393"/>
                  </a:lnTo>
                  <a:lnTo>
                    <a:pt x="263270" y="110299"/>
                  </a:lnTo>
                  <a:lnTo>
                    <a:pt x="250721" y="119776"/>
                  </a:lnTo>
                  <a:lnTo>
                    <a:pt x="240029" y="127254"/>
                  </a:lnTo>
                  <a:lnTo>
                    <a:pt x="212062" y="148720"/>
                  </a:lnTo>
                  <a:lnTo>
                    <a:pt x="153554" y="187368"/>
                  </a:lnTo>
                  <a:lnTo>
                    <a:pt x="100917" y="217622"/>
                  </a:lnTo>
                  <a:lnTo>
                    <a:pt x="55292" y="241196"/>
                  </a:lnTo>
                  <a:lnTo>
                    <a:pt x="32765" y="252984"/>
                  </a:lnTo>
                  <a:lnTo>
                    <a:pt x="23895" y="257627"/>
                  </a:lnTo>
                  <a:lnTo>
                    <a:pt x="14954" y="262699"/>
                  </a:lnTo>
                  <a:lnTo>
                    <a:pt x="6727" y="268628"/>
                  </a:lnTo>
                  <a:lnTo>
                    <a:pt x="0" y="275844"/>
                  </a:lnTo>
                  <a:lnTo>
                    <a:pt x="6000" y="277284"/>
                  </a:lnTo>
                  <a:lnTo>
                    <a:pt x="12572" y="278225"/>
                  </a:lnTo>
                  <a:lnTo>
                    <a:pt x="19716" y="278737"/>
                  </a:lnTo>
                  <a:lnTo>
                    <a:pt x="27431" y="278892"/>
                  </a:lnTo>
                  <a:lnTo>
                    <a:pt x="48910" y="278344"/>
                  </a:lnTo>
                  <a:lnTo>
                    <a:pt x="70103" y="276796"/>
                  </a:lnTo>
                  <a:lnTo>
                    <a:pt x="91297" y="274391"/>
                  </a:lnTo>
                  <a:lnTo>
                    <a:pt x="112775" y="271272"/>
                  </a:lnTo>
                  <a:lnTo>
                    <a:pt x="143636" y="267152"/>
                  </a:lnTo>
                  <a:lnTo>
                    <a:pt x="205358" y="258627"/>
                  </a:lnTo>
                  <a:lnTo>
                    <a:pt x="265485" y="251102"/>
                  </a:lnTo>
                  <a:lnTo>
                    <a:pt x="324302" y="244863"/>
                  </a:lnTo>
                  <a:lnTo>
                    <a:pt x="353567" y="242315"/>
                  </a:lnTo>
                  <a:lnTo>
                    <a:pt x="366140" y="241172"/>
                  </a:lnTo>
                  <a:lnTo>
                    <a:pt x="378713" y="240029"/>
                  </a:lnTo>
                  <a:lnTo>
                    <a:pt x="391286" y="238886"/>
                  </a:lnTo>
                  <a:lnTo>
                    <a:pt x="403859" y="237744"/>
                  </a:lnTo>
                  <a:lnTo>
                    <a:pt x="394596" y="237732"/>
                  </a:lnTo>
                  <a:lnTo>
                    <a:pt x="385190" y="237648"/>
                  </a:lnTo>
                  <a:lnTo>
                    <a:pt x="375785" y="237422"/>
                  </a:lnTo>
                  <a:lnTo>
                    <a:pt x="366521" y="23698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2" name="Google Shape;4962;p84"/>
            <p:cNvGrpSpPr/>
            <p:nvPr/>
          </p:nvGrpSpPr>
          <p:grpSpPr>
            <a:xfrm>
              <a:off x="6483848" y="4786396"/>
              <a:ext cx="258288" cy="286392"/>
              <a:chOff x="7277836" y="4238218"/>
              <a:chExt cx="189890" cy="180746"/>
            </a:xfrm>
          </p:grpSpPr>
          <p:pic>
            <p:nvPicPr>
              <p:cNvPr id="4963" name="Google Shape;4963;p8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277836" y="4238218"/>
                <a:ext cx="126542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64" name="Google Shape;4964;p84"/>
              <p:cNvSpPr/>
              <p:nvPr/>
            </p:nvSpPr>
            <p:spPr>
              <a:xfrm>
                <a:off x="7450073" y="4354829"/>
                <a:ext cx="8890" cy="64135"/>
              </a:xfrm>
              <a:custGeom>
                <a:rect b="b" l="l" r="r" t="t"/>
                <a:pathLst>
                  <a:path extrusionOk="0" h="64135" w="8890">
                    <a:moveTo>
                      <a:pt x="0" y="0"/>
                    </a:moveTo>
                    <a:lnTo>
                      <a:pt x="1166" y="9024"/>
                    </a:lnTo>
                    <a:lnTo>
                      <a:pt x="2476" y="17907"/>
                    </a:lnTo>
                    <a:lnTo>
                      <a:pt x="4071" y="26789"/>
                    </a:lnTo>
                    <a:lnTo>
                      <a:pt x="6096" y="35814"/>
                    </a:lnTo>
                    <a:lnTo>
                      <a:pt x="7620" y="43434"/>
                    </a:lnTo>
                    <a:lnTo>
                      <a:pt x="8382" y="50292"/>
                    </a:lnTo>
                    <a:lnTo>
                      <a:pt x="8382" y="57912"/>
                    </a:lnTo>
                    <a:lnTo>
                      <a:pt x="8382" y="61722"/>
                    </a:lnTo>
                    <a:lnTo>
                      <a:pt x="8382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p84"/>
              <p:cNvSpPr/>
              <p:nvPr/>
            </p:nvSpPr>
            <p:spPr>
              <a:xfrm>
                <a:off x="7464551" y="4291583"/>
                <a:ext cx="3175" cy="3175"/>
              </a:xfrm>
              <a:custGeom>
                <a:rect b="b" l="l" r="r" t="t"/>
                <a:pathLst>
                  <a:path extrusionOk="0" h="3175" w="3175">
                    <a:moveTo>
                      <a:pt x="3048" y="3048"/>
                    </a:moveTo>
                    <a:lnTo>
                      <a:pt x="1524" y="762"/>
                    </a:lnTo>
                    <a:lnTo>
                      <a:pt x="1524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6" name="Google Shape;4966;p84"/>
            <p:cNvGrpSpPr/>
            <p:nvPr/>
          </p:nvGrpSpPr>
          <p:grpSpPr>
            <a:xfrm>
              <a:off x="6923532" y="4622113"/>
              <a:ext cx="204541" cy="474906"/>
              <a:chOff x="7601068" y="4134540"/>
              <a:chExt cx="150376" cy="299720"/>
            </a:xfrm>
          </p:grpSpPr>
          <p:sp>
            <p:nvSpPr>
              <p:cNvPr id="4967" name="Google Shape;4967;p84"/>
              <p:cNvSpPr/>
              <p:nvPr/>
            </p:nvSpPr>
            <p:spPr>
              <a:xfrm>
                <a:off x="7601068" y="4134540"/>
                <a:ext cx="87629" cy="299720"/>
              </a:xfrm>
              <a:custGeom>
                <a:rect b="b" l="l" r="r" t="t"/>
                <a:pathLst>
                  <a:path extrusionOk="0" h="299720" w="87629">
                    <a:moveTo>
                      <a:pt x="60078" y="71"/>
                    </a:moveTo>
                    <a:lnTo>
                      <a:pt x="14358" y="40528"/>
                    </a:lnTo>
                    <a:lnTo>
                      <a:pt x="2547" y="93440"/>
                    </a:lnTo>
                    <a:lnTo>
                      <a:pt x="0" y="146875"/>
                    </a:lnTo>
                    <a:lnTo>
                      <a:pt x="642" y="173426"/>
                    </a:lnTo>
                    <a:lnTo>
                      <a:pt x="7500" y="226385"/>
                    </a:lnTo>
                    <a:lnTo>
                      <a:pt x="25931" y="275141"/>
                    </a:lnTo>
                    <a:lnTo>
                      <a:pt x="59495" y="299692"/>
                    </a:lnTo>
                    <a:lnTo>
                      <a:pt x="68460" y="299537"/>
                    </a:lnTo>
                    <a:lnTo>
                      <a:pt x="79890" y="298775"/>
                    </a:lnTo>
                    <a:lnTo>
                      <a:pt x="82176" y="291155"/>
                    </a:lnTo>
                    <a:lnTo>
                      <a:pt x="87510" y="2827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8" name="Google Shape;4968;p84"/>
              <p:cNvSpPr/>
              <p:nvPr/>
            </p:nvSpPr>
            <p:spPr>
              <a:xfrm>
                <a:off x="7734299" y="4242815"/>
                <a:ext cx="17145" cy="79375"/>
              </a:xfrm>
              <a:custGeom>
                <a:rect b="b" l="l" r="r" t="t"/>
                <a:pathLst>
                  <a:path extrusionOk="0" h="79375" w="17145">
                    <a:moveTo>
                      <a:pt x="0" y="0"/>
                    </a:moveTo>
                    <a:lnTo>
                      <a:pt x="4572" y="39624"/>
                    </a:lnTo>
                    <a:lnTo>
                      <a:pt x="5929" y="47625"/>
                    </a:lnTo>
                    <a:lnTo>
                      <a:pt x="6858" y="55626"/>
                    </a:lnTo>
                    <a:lnTo>
                      <a:pt x="7786" y="63627"/>
                    </a:lnTo>
                    <a:lnTo>
                      <a:pt x="9144" y="71628"/>
                    </a:lnTo>
                    <a:lnTo>
                      <a:pt x="10668" y="76962"/>
                    </a:lnTo>
                    <a:lnTo>
                      <a:pt x="12192" y="77724"/>
                    </a:lnTo>
                    <a:lnTo>
                      <a:pt x="16764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9" name="Google Shape;4969;p84"/>
            <p:cNvSpPr/>
            <p:nvPr/>
          </p:nvSpPr>
          <p:spPr>
            <a:xfrm>
              <a:off x="7260307" y="4817874"/>
              <a:ext cx="87222" cy="17110"/>
            </a:xfrm>
            <a:custGeom>
              <a:rect b="b" l="l" r="r" t="t"/>
              <a:pathLst>
                <a:path extrusionOk="0" h="10795" w="64134">
                  <a:moveTo>
                    <a:pt x="0" y="10667"/>
                  </a:moveTo>
                  <a:lnTo>
                    <a:pt x="39624" y="7619"/>
                  </a:lnTo>
                  <a:lnTo>
                    <a:pt x="44196" y="6857"/>
                  </a:lnTo>
                  <a:lnTo>
                    <a:pt x="60198" y="6857"/>
                  </a:lnTo>
                  <a:lnTo>
                    <a:pt x="64008" y="3047"/>
                  </a:lnTo>
                  <a:lnTo>
                    <a:pt x="64008" y="1523"/>
                  </a:lnTo>
                  <a:lnTo>
                    <a:pt x="64008" y="761"/>
                  </a:lnTo>
                  <a:lnTo>
                    <a:pt x="6400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0" name="Google Shape;4970;p84"/>
            <p:cNvGrpSpPr/>
            <p:nvPr/>
          </p:nvGrpSpPr>
          <p:grpSpPr>
            <a:xfrm>
              <a:off x="7594484" y="4442294"/>
              <a:ext cx="679442" cy="527268"/>
              <a:chOff x="8094344" y="4021048"/>
              <a:chExt cx="499516" cy="332766"/>
            </a:xfrm>
          </p:grpSpPr>
          <p:pic>
            <p:nvPicPr>
              <p:cNvPr id="4971" name="Google Shape;4971;p8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42706" y="4021048"/>
                <a:ext cx="150926" cy="2743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2" name="Google Shape;4972;p8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316633" y="4132326"/>
                <a:ext cx="174358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3" name="Google Shape;4973;p8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512276" y="4024096"/>
                <a:ext cx="81584" cy="2271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4" name="Google Shape;4974;p84"/>
              <p:cNvSpPr/>
              <p:nvPr/>
            </p:nvSpPr>
            <p:spPr>
              <a:xfrm>
                <a:off x="8094344" y="4093464"/>
                <a:ext cx="176529" cy="260350"/>
              </a:xfrm>
              <a:custGeom>
                <a:rect b="b" l="l" r="r" t="t"/>
                <a:pathLst>
                  <a:path extrusionOk="0" h="260350" w="176529">
                    <a:moveTo>
                      <a:pt x="21717" y="0"/>
                    </a:moveTo>
                    <a:lnTo>
                      <a:pt x="6858" y="36004"/>
                    </a:lnTo>
                    <a:lnTo>
                      <a:pt x="1143" y="75438"/>
                    </a:lnTo>
                    <a:lnTo>
                      <a:pt x="0" y="100798"/>
                    </a:lnTo>
                    <a:lnTo>
                      <a:pt x="571" y="126301"/>
                    </a:lnTo>
                    <a:lnTo>
                      <a:pt x="10287" y="176022"/>
                    </a:lnTo>
                    <a:lnTo>
                      <a:pt x="32385" y="217170"/>
                    </a:lnTo>
                    <a:lnTo>
                      <a:pt x="68199" y="246888"/>
                    </a:lnTo>
                    <a:lnTo>
                      <a:pt x="121443" y="259746"/>
                    </a:lnTo>
                    <a:lnTo>
                      <a:pt x="148673" y="258782"/>
                    </a:lnTo>
                    <a:lnTo>
                      <a:pt x="176403" y="2560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5" name="Google Shape;4975;p84"/>
            <p:cNvGrpSpPr/>
            <p:nvPr/>
          </p:nvGrpSpPr>
          <p:grpSpPr>
            <a:xfrm>
              <a:off x="8352641" y="4530478"/>
              <a:ext cx="227020" cy="249968"/>
              <a:chOff x="8651722" y="4076700"/>
              <a:chExt cx="166902" cy="157758"/>
            </a:xfrm>
          </p:grpSpPr>
          <p:pic>
            <p:nvPicPr>
              <p:cNvPr id="4976" name="Google Shape;4976;p8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651722" y="4082008"/>
                <a:ext cx="8463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7" name="Google Shape;4977;p84"/>
              <p:cNvSpPr/>
              <p:nvPr/>
            </p:nvSpPr>
            <p:spPr>
              <a:xfrm>
                <a:off x="8784335" y="4162806"/>
                <a:ext cx="7620" cy="62229"/>
              </a:xfrm>
              <a:custGeom>
                <a:rect b="b" l="l" r="r" t="t"/>
                <a:pathLst>
                  <a:path extrusionOk="0" h="62229" w="7620">
                    <a:moveTo>
                      <a:pt x="1524" y="0"/>
                    </a:moveTo>
                    <a:lnTo>
                      <a:pt x="3202" y="8453"/>
                    </a:lnTo>
                    <a:lnTo>
                      <a:pt x="4667" y="16764"/>
                    </a:lnTo>
                    <a:lnTo>
                      <a:pt x="5703" y="25074"/>
                    </a:lnTo>
                    <a:lnTo>
                      <a:pt x="6096" y="33528"/>
                    </a:lnTo>
                    <a:lnTo>
                      <a:pt x="6858" y="41148"/>
                    </a:lnTo>
                    <a:lnTo>
                      <a:pt x="7620" y="50292"/>
                    </a:lnTo>
                    <a:lnTo>
                      <a:pt x="3810" y="57912"/>
                    </a:lnTo>
                    <a:lnTo>
                      <a:pt x="1524" y="60198"/>
                    </a:lnTo>
                    <a:lnTo>
                      <a:pt x="1524" y="60960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8" name="Google Shape;4978;p84"/>
              <p:cNvSpPr/>
              <p:nvPr/>
            </p:nvSpPr>
            <p:spPr>
              <a:xfrm>
                <a:off x="8795765" y="40767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9" name="Google Shape;4979;p84"/>
            <p:cNvSpPr/>
            <p:nvPr/>
          </p:nvSpPr>
          <p:spPr>
            <a:xfrm>
              <a:off x="8667845" y="4314391"/>
              <a:ext cx="89814" cy="473043"/>
            </a:xfrm>
            <a:custGeom>
              <a:rect b="b" l="l" r="r" t="t"/>
              <a:pathLst>
                <a:path extrusionOk="0" h="298450" w="66040">
                  <a:moveTo>
                    <a:pt x="0" y="0"/>
                  </a:moveTo>
                  <a:lnTo>
                    <a:pt x="34290" y="27431"/>
                  </a:lnTo>
                  <a:lnTo>
                    <a:pt x="56149" y="73830"/>
                  </a:lnTo>
                  <a:lnTo>
                    <a:pt x="65151" y="129254"/>
                  </a:lnTo>
                  <a:lnTo>
                    <a:pt x="65770" y="148863"/>
                  </a:lnTo>
                  <a:lnTo>
                    <a:pt x="65532" y="168401"/>
                  </a:lnTo>
                  <a:lnTo>
                    <a:pt x="59102" y="220158"/>
                  </a:lnTo>
                  <a:lnTo>
                    <a:pt x="43243" y="262413"/>
                  </a:lnTo>
                  <a:lnTo>
                    <a:pt x="15240" y="293751"/>
                  </a:lnTo>
                  <a:lnTo>
                    <a:pt x="8882" y="296346"/>
                  </a:lnTo>
                  <a:lnTo>
                    <a:pt x="1524" y="29794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5" y="0"/>
            <a:ext cx="657702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22"/>
          <p:cNvCxnSpPr/>
          <p:nvPr/>
        </p:nvCxnSpPr>
        <p:spPr>
          <a:xfrm>
            <a:off x="4517572" y="243919"/>
            <a:ext cx="0" cy="47988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4" name="Google Shape;494;p22"/>
          <p:cNvCxnSpPr/>
          <p:nvPr/>
        </p:nvCxnSpPr>
        <p:spPr>
          <a:xfrm flipH="1">
            <a:off x="3194735" y="302559"/>
            <a:ext cx="10500" cy="474000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95" name="Google Shape;495;p22"/>
          <p:cNvCxnSpPr/>
          <p:nvPr/>
        </p:nvCxnSpPr>
        <p:spPr>
          <a:xfrm>
            <a:off x="3801243" y="2867106"/>
            <a:ext cx="1622100" cy="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22"/>
          <p:cNvCxnSpPr/>
          <p:nvPr/>
        </p:nvCxnSpPr>
        <p:spPr>
          <a:xfrm flipH="1" rot="10800000">
            <a:off x="3801243" y="2565606"/>
            <a:ext cx="585900" cy="301500"/>
          </a:xfrm>
          <a:prstGeom prst="straightConnector1">
            <a:avLst/>
          </a:prstGeom>
          <a:noFill/>
          <a:ln cap="flat" cmpd="sng" w="76200">
            <a:solidFill>
              <a:srgbClr val="9537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22"/>
          <p:cNvSpPr/>
          <p:nvPr/>
        </p:nvSpPr>
        <p:spPr>
          <a:xfrm>
            <a:off x="4779818" y="2470897"/>
            <a:ext cx="762000" cy="3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22"/>
          <p:cNvCxnSpPr/>
          <p:nvPr/>
        </p:nvCxnSpPr>
        <p:spPr>
          <a:xfrm>
            <a:off x="3810000" y="2867106"/>
            <a:ext cx="967500" cy="0"/>
          </a:xfrm>
          <a:prstGeom prst="straightConnector1">
            <a:avLst/>
          </a:prstGeom>
          <a:noFill/>
          <a:ln cap="flat" cmpd="sng" w="76200">
            <a:solidFill>
              <a:srgbClr val="E36C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9" name="Google Shape;499;p22"/>
          <p:cNvSpPr txBox="1"/>
          <p:nvPr/>
        </p:nvSpPr>
        <p:spPr>
          <a:xfrm>
            <a:off x="6854244" y="239308"/>
            <a:ext cx="2266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what happens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lengths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w as we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it to have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1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4" name="Google Shape;4984;p85"/>
          <p:cNvGrpSpPr/>
          <p:nvPr/>
        </p:nvGrpSpPr>
        <p:grpSpPr>
          <a:xfrm>
            <a:off x="1331561" y="747593"/>
            <a:ext cx="505202" cy="188580"/>
            <a:chOff x="4042374" y="1825275"/>
            <a:chExt cx="375308" cy="200532"/>
          </a:xfrm>
        </p:grpSpPr>
        <p:sp>
          <p:nvSpPr>
            <p:cNvPr id="4985" name="Google Shape;4985;p85"/>
            <p:cNvSpPr/>
            <p:nvPr/>
          </p:nvSpPr>
          <p:spPr>
            <a:xfrm>
              <a:off x="4042374" y="1891188"/>
              <a:ext cx="200025" cy="134619"/>
            </a:xfrm>
            <a:custGeom>
              <a:rect b="b" l="l" r="r" t="t"/>
              <a:pathLst>
                <a:path extrusionOk="0" h="134619" w="200025">
                  <a:moveTo>
                    <a:pt x="35" y="38957"/>
                  </a:moveTo>
                  <a:lnTo>
                    <a:pt x="0" y="51173"/>
                  </a:lnTo>
                  <a:lnTo>
                    <a:pt x="892" y="62960"/>
                  </a:lnTo>
                  <a:lnTo>
                    <a:pt x="2500" y="74747"/>
                  </a:lnTo>
                  <a:lnTo>
                    <a:pt x="4607" y="86963"/>
                  </a:lnTo>
                  <a:lnTo>
                    <a:pt x="6203" y="96797"/>
                  </a:lnTo>
                  <a:lnTo>
                    <a:pt x="7655" y="106775"/>
                  </a:lnTo>
                  <a:lnTo>
                    <a:pt x="9108" y="116752"/>
                  </a:lnTo>
                  <a:lnTo>
                    <a:pt x="10703" y="126587"/>
                  </a:lnTo>
                  <a:lnTo>
                    <a:pt x="11465" y="128873"/>
                  </a:lnTo>
                  <a:lnTo>
                    <a:pt x="12989" y="131921"/>
                  </a:lnTo>
                  <a:lnTo>
                    <a:pt x="13751" y="134207"/>
                  </a:lnTo>
                  <a:lnTo>
                    <a:pt x="13465" y="126337"/>
                  </a:lnTo>
                  <a:lnTo>
                    <a:pt x="12608" y="118681"/>
                  </a:lnTo>
                  <a:lnTo>
                    <a:pt x="11179" y="111168"/>
                  </a:lnTo>
                  <a:lnTo>
                    <a:pt x="9179" y="103727"/>
                  </a:lnTo>
                  <a:lnTo>
                    <a:pt x="5750" y="89308"/>
                  </a:lnTo>
                  <a:lnTo>
                    <a:pt x="2893" y="74675"/>
                  </a:lnTo>
                  <a:lnTo>
                    <a:pt x="1464" y="59900"/>
                  </a:lnTo>
                  <a:lnTo>
                    <a:pt x="2321" y="45053"/>
                  </a:lnTo>
                  <a:lnTo>
                    <a:pt x="38183" y="19931"/>
                  </a:lnTo>
                  <a:lnTo>
                    <a:pt x="48613" y="21050"/>
                  </a:lnTo>
                  <a:lnTo>
                    <a:pt x="86046" y="41052"/>
                  </a:lnTo>
                  <a:lnTo>
                    <a:pt x="112406" y="77604"/>
                  </a:lnTo>
                  <a:lnTo>
                    <a:pt x="114335" y="85439"/>
                  </a:lnTo>
                  <a:lnTo>
                    <a:pt x="114335" y="87725"/>
                  </a:lnTo>
                  <a:lnTo>
                    <a:pt x="114335" y="91535"/>
                  </a:lnTo>
                  <a:lnTo>
                    <a:pt x="114335" y="94583"/>
                  </a:lnTo>
                  <a:lnTo>
                    <a:pt x="108239" y="93059"/>
                  </a:lnTo>
                  <a:lnTo>
                    <a:pt x="108239" y="91535"/>
                  </a:lnTo>
                  <a:lnTo>
                    <a:pt x="105191" y="83915"/>
                  </a:lnTo>
                  <a:lnTo>
                    <a:pt x="102560" y="72687"/>
                  </a:lnTo>
                  <a:lnTo>
                    <a:pt x="101286" y="60959"/>
                  </a:lnTo>
                  <a:lnTo>
                    <a:pt x="101012" y="49089"/>
                  </a:lnTo>
                  <a:lnTo>
                    <a:pt x="101381" y="37433"/>
                  </a:lnTo>
                  <a:lnTo>
                    <a:pt x="126527" y="988"/>
                  </a:lnTo>
                  <a:lnTo>
                    <a:pt x="136052" y="0"/>
                  </a:lnTo>
                  <a:lnTo>
                    <a:pt x="145577" y="583"/>
                  </a:lnTo>
                  <a:lnTo>
                    <a:pt x="180748" y="21776"/>
                  </a:lnTo>
                  <a:lnTo>
                    <a:pt x="198739" y="62293"/>
                  </a:lnTo>
                  <a:lnTo>
                    <a:pt x="199917" y="83474"/>
                  </a:lnTo>
                  <a:lnTo>
                    <a:pt x="199298" y="92582"/>
                  </a:lnTo>
                  <a:lnTo>
                    <a:pt x="197536" y="101548"/>
                  </a:lnTo>
                  <a:lnTo>
                    <a:pt x="194345" y="110585"/>
                  </a:lnTo>
                  <a:lnTo>
                    <a:pt x="194345" y="111347"/>
                  </a:lnTo>
                  <a:lnTo>
                    <a:pt x="188249" y="124301"/>
                  </a:lnTo>
                  <a:lnTo>
                    <a:pt x="185201" y="122015"/>
                  </a:lnTo>
                  <a:lnTo>
                    <a:pt x="185201" y="121253"/>
                  </a:lnTo>
                  <a:lnTo>
                    <a:pt x="185201" y="119729"/>
                  </a:lnTo>
                  <a:lnTo>
                    <a:pt x="185201" y="11896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85"/>
            <p:cNvSpPr/>
            <p:nvPr/>
          </p:nvSpPr>
          <p:spPr>
            <a:xfrm>
              <a:off x="4276153" y="1913381"/>
              <a:ext cx="5079" cy="77469"/>
            </a:xfrm>
            <a:custGeom>
              <a:rect b="b" l="l" r="r" t="t"/>
              <a:pathLst>
                <a:path extrusionOk="0" h="77469" w="5079">
                  <a:moveTo>
                    <a:pt x="190" y="0"/>
                  </a:moveTo>
                  <a:lnTo>
                    <a:pt x="95" y="8584"/>
                  </a:lnTo>
                  <a:lnTo>
                    <a:pt x="0" y="17240"/>
                  </a:lnTo>
                  <a:lnTo>
                    <a:pt x="190" y="26038"/>
                  </a:lnTo>
                  <a:lnTo>
                    <a:pt x="952" y="35052"/>
                  </a:lnTo>
                  <a:lnTo>
                    <a:pt x="2190" y="42255"/>
                  </a:lnTo>
                  <a:lnTo>
                    <a:pt x="3428" y="49244"/>
                  </a:lnTo>
                  <a:lnTo>
                    <a:pt x="4381" y="56376"/>
                  </a:lnTo>
                  <a:lnTo>
                    <a:pt x="4762" y="64008"/>
                  </a:lnTo>
                  <a:lnTo>
                    <a:pt x="4762" y="67818"/>
                  </a:lnTo>
                  <a:lnTo>
                    <a:pt x="4762" y="72390"/>
                  </a:lnTo>
                  <a:lnTo>
                    <a:pt x="4762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85"/>
            <p:cNvSpPr/>
            <p:nvPr/>
          </p:nvSpPr>
          <p:spPr>
            <a:xfrm>
              <a:off x="4221861" y="1825275"/>
              <a:ext cx="15239" cy="8255"/>
            </a:xfrm>
            <a:custGeom>
              <a:rect b="b" l="l" r="r" t="t"/>
              <a:pathLst>
                <a:path extrusionOk="0" h="8255" w="15239">
                  <a:moveTo>
                    <a:pt x="14859" y="6572"/>
                  </a:moveTo>
                  <a:lnTo>
                    <a:pt x="2143" y="821"/>
                  </a:lnTo>
                  <a:lnTo>
                    <a:pt x="0" y="0"/>
                  </a:lnTo>
                  <a:lnTo>
                    <a:pt x="2428" y="1321"/>
                  </a:lnTo>
                  <a:lnTo>
                    <a:pt x="3429" y="2000"/>
                  </a:lnTo>
                  <a:lnTo>
                    <a:pt x="8763" y="5048"/>
                  </a:lnTo>
                  <a:lnTo>
                    <a:pt x="11049" y="6572"/>
                  </a:lnTo>
                  <a:lnTo>
                    <a:pt x="14859" y="809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85"/>
            <p:cNvSpPr/>
            <p:nvPr/>
          </p:nvSpPr>
          <p:spPr>
            <a:xfrm>
              <a:off x="4320528" y="1880854"/>
              <a:ext cx="97154" cy="100964"/>
            </a:xfrm>
            <a:custGeom>
              <a:rect b="b" l="l" r="r" t="t"/>
              <a:pathLst>
                <a:path extrusionOk="0" h="100964" w="97154">
                  <a:moveTo>
                    <a:pt x="14489" y="43957"/>
                  </a:moveTo>
                  <a:lnTo>
                    <a:pt x="14406" y="51387"/>
                  </a:lnTo>
                  <a:lnTo>
                    <a:pt x="14394" y="58816"/>
                  </a:lnTo>
                  <a:lnTo>
                    <a:pt x="14811" y="66246"/>
                  </a:lnTo>
                  <a:lnTo>
                    <a:pt x="16013" y="73675"/>
                  </a:lnTo>
                  <a:lnTo>
                    <a:pt x="17537" y="78247"/>
                  </a:lnTo>
                  <a:lnTo>
                    <a:pt x="19823" y="82819"/>
                  </a:lnTo>
                  <a:lnTo>
                    <a:pt x="22109" y="88153"/>
                  </a:lnTo>
                  <a:lnTo>
                    <a:pt x="22109" y="88915"/>
                  </a:lnTo>
                  <a:lnTo>
                    <a:pt x="22109" y="89677"/>
                  </a:lnTo>
                  <a:lnTo>
                    <a:pt x="16775" y="88153"/>
                  </a:lnTo>
                  <a:lnTo>
                    <a:pt x="14489" y="85867"/>
                  </a:lnTo>
                  <a:lnTo>
                    <a:pt x="11441" y="80533"/>
                  </a:lnTo>
                  <a:lnTo>
                    <a:pt x="6548" y="72044"/>
                  </a:lnTo>
                  <a:lnTo>
                    <a:pt x="3155" y="63484"/>
                  </a:lnTo>
                  <a:lnTo>
                    <a:pt x="1047" y="54494"/>
                  </a:lnTo>
                  <a:lnTo>
                    <a:pt x="11" y="44719"/>
                  </a:lnTo>
                  <a:lnTo>
                    <a:pt x="0" y="34182"/>
                  </a:lnTo>
                  <a:lnTo>
                    <a:pt x="1631" y="24431"/>
                  </a:lnTo>
                  <a:lnTo>
                    <a:pt x="41040" y="0"/>
                  </a:lnTo>
                  <a:lnTo>
                    <a:pt x="50303" y="1285"/>
                  </a:lnTo>
                  <a:lnTo>
                    <a:pt x="91023" y="39004"/>
                  </a:lnTo>
                  <a:lnTo>
                    <a:pt x="96976" y="75390"/>
                  </a:lnTo>
                  <a:lnTo>
                    <a:pt x="95595" y="84343"/>
                  </a:lnTo>
                  <a:lnTo>
                    <a:pt x="92213" y="92725"/>
                  </a:lnTo>
                  <a:lnTo>
                    <a:pt x="88403" y="97297"/>
                  </a:lnTo>
                  <a:lnTo>
                    <a:pt x="87641" y="98821"/>
                  </a:lnTo>
                  <a:lnTo>
                    <a:pt x="83069" y="10034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89" name="Google Shape;49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1" y="1063255"/>
            <a:ext cx="189636" cy="13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952" y="1035310"/>
            <a:ext cx="203179" cy="11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5071" y="1017396"/>
            <a:ext cx="310048" cy="15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766" y="726471"/>
            <a:ext cx="587814" cy="156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3" name="Google Shape;4993;p85"/>
          <p:cNvGrpSpPr/>
          <p:nvPr/>
        </p:nvGrpSpPr>
        <p:grpSpPr>
          <a:xfrm>
            <a:off x="2498854" y="1266748"/>
            <a:ext cx="553961" cy="557145"/>
            <a:chOff x="4909540" y="2377332"/>
            <a:chExt cx="411530" cy="592455"/>
          </a:xfrm>
        </p:grpSpPr>
        <p:pic>
          <p:nvPicPr>
            <p:cNvPr id="4994" name="Google Shape;4994;p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09540" y="2381986"/>
              <a:ext cx="171500" cy="145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5" name="Google Shape;4995;p85"/>
            <p:cNvSpPr/>
            <p:nvPr/>
          </p:nvSpPr>
          <p:spPr>
            <a:xfrm>
              <a:off x="5134356" y="2377332"/>
              <a:ext cx="114300" cy="592455"/>
            </a:xfrm>
            <a:custGeom>
              <a:rect b="b" l="l" r="r" t="t"/>
              <a:pathLst>
                <a:path extrusionOk="0" h="592455" w="114300">
                  <a:moveTo>
                    <a:pt x="71627" y="17633"/>
                  </a:moveTo>
                  <a:lnTo>
                    <a:pt x="30479" y="107"/>
                  </a:lnTo>
                  <a:lnTo>
                    <a:pt x="23217" y="0"/>
                  </a:lnTo>
                  <a:lnTo>
                    <a:pt x="16382" y="392"/>
                  </a:lnTo>
                  <a:lnTo>
                    <a:pt x="10120" y="2357"/>
                  </a:lnTo>
                  <a:lnTo>
                    <a:pt x="4571" y="6965"/>
                  </a:lnTo>
                  <a:lnTo>
                    <a:pt x="1000" y="15382"/>
                  </a:lnTo>
                  <a:lnTo>
                    <a:pt x="0" y="25729"/>
                  </a:lnTo>
                  <a:lnTo>
                    <a:pt x="714" y="36218"/>
                  </a:lnTo>
                  <a:lnTo>
                    <a:pt x="2285" y="45065"/>
                  </a:lnTo>
                  <a:lnTo>
                    <a:pt x="7703" y="71235"/>
                  </a:lnTo>
                  <a:lnTo>
                    <a:pt x="14192" y="97262"/>
                  </a:lnTo>
                  <a:lnTo>
                    <a:pt x="20824" y="123289"/>
                  </a:lnTo>
                  <a:lnTo>
                    <a:pt x="26669" y="149459"/>
                  </a:lnTo>
                  <a:lnTo>
                    <a:pt x="37623" y="220420"/>
                  </a:lnTo>
                  <a:lnTo>
                    <a:pt x="43433" y="291953"/>
                  </a:lnTo>
                  <a:lnTo>
                    <a:pt x="45053" y="360056"/>
                  </a:lnTo>
                  <a:lnTo>
                    <a:pt x="45041" y="393858"/>
                  </a:lnTo>
                  <a:lnTo>
                    <a:pt x="44957" y="427589"/>
                  </a:lnTo>
                  <a:lnTo>
                    <a:pt x="44969" y="453318"/>
                  </a:lnTo>
                  <a:lnTo>
                    <a:pt x="45053" y="479119"/>
                  </a:lnTo>
                  <a:lnTo>
                    <a:pt x="45279" y="505063"/>
                  </a:lnTo>
                  <a:lnTo>
                    <a:pt x="45719" y="531221"/>
                  </a:lnTo>
                  <a:lnTo>
                    <a:pt x="45684" y="543448"/>
                  </a:lnTo>
                  <a:lnTo>
                    <a:pt x="46005" y="555890"/>
                  </a:lnTo>
                  <a:lnTo>
                    <a:pt x="47327" y="568190"/>
                  </a:lnTo>
                  <a:lnTo>
                    <a:pt x="50291" y="579989"/>
                  </a:lnTo>
                  <a:lnTo>
                    <a:pt x="51815" y="586847"/>
                  </a:lnTo>
                  <a:lnTo>
                    <a:pt x="54863" y="590657"/>
                  </a:lnTo>
                  <a:lnTo>
                    <a:pt x="61721" y="591419"/>
                  </a:lnTo>
                  <a:lnTo>
                    <a:pt x="68008" y="591931"/>
                  </a:lnTo>
                  <a:lnTo>
                    <a:pt x="74294" y="592085"/>
                  </a:lnTo>
                  <a:lnTo>
                    <a:pt x="80581" y="591526"/>
                  </a:lnTo>
                  <a:lnTo>
                    <a:pt x="86867" y="589895"/>
                  </a:lnTo>
                  <a:lnTo>
                    <a:pt x="95869" y="585644"/>
                  </a:lnTo>
                  <a:lnTo>
                    <a:pt x="102869" y="579893"/>
                  </a:lnTo>
                  <a:lnTo>
                    <a:pt x="108727" y="572857"/>
                  </a:lnTo>
                  <a:lnTo>
                    <a:pt x="114299" y="56474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96" name="Google Shape;4996;p8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96052" y="2393416"/>
              <a:ext cx="125018" cy="132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7" name="Google Shape;4997;p85"/>
          <p:cNvSpPr/>
          <p:nvPr/>
        </p:nvSpPr>
        <p:spPr>
          <a:xfrm>
            <a:off x="3136944" y="1303328"/>
            <a:ext cx="69180" cy="17907"/>
          </a:xfrm>
          <a:custGeom>
            <a:rect b="b" l="l" r="r" t="t"/>
            <a:pathLst>
              <a:path extrusionOk="0" h="19050" w="51435">
                <a:moveTo>
                  <a:pt x="0" y="0"/>
                </a:moveTo>
                <a:lnTo>
                  <a:pt x="9048" y="4286"/>
                </a:lnTo>
                <a:lnTo>
                  <a:pt x="18097" y="8000"/>
                </a:lnTo>
                <a:lnTo>
                  <a:pt x="27432" y="11144"/>
                </a:lnTo>
                <a:lnTo>
                  <a:pt x="37338" y="13715"/>
                </a:lnTo>
                <a:lnTo>
                  <a:pt x="41148" y="15239"/>
                </a:lnTo>
                <a:lnTo>
                  <a:pt x="47244" y="16763"/>
                </a:lnTo>
                <a:lnTo>
                  <a:pt x="51053" y="18287"/>
                </a:lnTo>
                <a:lnTo>
                  <a:pt x="44958" y="18287"/>
                </a:lnTo>
                <a:lnTo>
                  <a:pt x="39624" y="19049"/>
                </a:lnTo>
                <a:lnTo>
                  <a:pt x="34290" y="18287"/>
                </a:lnTo>
                <a:lnTo>
                  <a:pt x="33528" y="17525"/>
                </a:lnTo>
                <a:lnTo>
                  <a:pt x="31242" y="19049"/>
                </a:lnTo>
                <a:lnTo>
                  <a:pt x="32004" y="17525"/>
                </a:lnTo>
                <a:lnTo>
                  <a:pt x="33528" y="17525"/>
                </a:lnTo>
                <a:lnTo>
                  <a:pt x="34290" y="17525"/>
                </a:lnTo>
                <a:lnTo>
                  <a:pt x="34290" y="1600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8" name="Google Shape;4998;p85"/>
          <p:cNvGrpSpPr/>
          <p:nvPr/>
        </p:nvGrpSpPr>
        <p:grpSpPr>
          <a:xfrm>
            <a:off x="2894790" y="1443823"/>
            <a:ext cx="249319" cy="148358"/>
            <a:chOff x="5203672" y="2565628"/>
            <a:chExt cx="185216" cy="157760"/>
          </a:xfrm>
        </p:grpSpPr>
        <p:pic>
          <p:nvPicPr>
            <p:cNvPr id="4999" name="Google Shape;4999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03672" y="2565628"/>
              <a:ext cx="185216" cy="109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0" name="Google Shape;5000;p85"/>
            <p:cNvSpPr/>
            <p:nvPr/>
          </p:nvSpPr>
          <p:spPr>
            <a:xfrm>
              <a:off x="5312664" y="2700528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1" name="Google Shape;5001;p85"/>
          <p:cNvGrpSpPr/>
          <p:nvPr/>
        </p:nvGrpSpPr>
        <p:grpSpPr>
          <a:xfrm>
            <a:off x="2909151" y="1301242"/>
            <a:ext cx="548832" cy="481568"/>
            <a:chOff x="5214340" y="2414015"/>
            <a:chExt cx="407720" cy="512089"/>
          </a:xfrm>
        </p:grpSpPr>
        <p:sp>
          <p:nvSpPr>
            <p:cNvPr id="5002" name="Google Shape;5002;p85"/>
            <p:cNvSpPr/>
            <p:nvPr/>
          </p:nvSpPr>
          <p:spPr>
            <a:xfrm>
              <a:off x="5298186" y="277520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3" name="Google Shape;5003;p8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14340" y="2839186"/>
              <a:ext cx="186740" cy="86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4" name="Google Shape;5004;p85"/>
            <p:cNvSpPr/>
            <p:nvPr/>
          </p:nvSpPr>
          <p:spPr>
            <a:xfrm>
              <a:off x="5384292" y="2414015"/>
              <a:ext cx="123189" cy="497205"/>
            </a:xfrm>
            <a:custGeom>
              <a:rect b="b" l="l" r="r" t="t"/>
              <a:pathLst>
                <a:path extrusionOk="0" h="497205" w="123189">
                  <a:moveTo>
                    <a:pt x="0" y="16763"/>
                  </a:moveTo>
                  <a:lnTo>
                    <a:pt x="12096" y="13275"/>
                  </a:lnTo>
                  <a:lnTo>
                    <a:pt x="23622" y="10572"/>
                  </a:lnTo>
                  <a:lnTo>
                    <a:pt x="35147" y="8298"/>
                  </a:lnTo>
                  <a:lnTo>
                    <a:pt x="47244" y="6095"/>
                  </a:lnTo>
                  <a:lnTo>
                    <a:pt x="56268" y="4286"/>
                  </a:lnTo>
                  <a:lnTo>
                    <a:pt x="65151" y="2476"/>
                  </a:lnTo>
                  <a:lnTo>
                    <a:pt x="74033" y="952"/>
                  </a:lnTo>
                  <a:lnTo>
                    <a:pt x="83058" y="0"/>
                  </a:lnTo>
                  <a:lnTo>
                    <a:pt x="86868" y="0"/>
                  </a:lnTo>
                  <a:lnTo>
                    <a:pt x="87630" y="0"/>
                  </a:lnTo>
                  <a:lnTo>
                    <a:pt x="89916" y="0"/>
                  </a:lnTo>
                  <a:lnTo>
                    <a:pt x="91118" y="10858"/>
                  </a:lnTo>
                  <a:lnTo>
                    <a:pt x="91535" y="21716"/>
                  </a:lnTo>
                  <a:lnTo>
                    <a:pt x="91523" y="32575"/>
                  </a:lnTo>
                  <a:lnTo>
                    <a:pt x="91440" y="43433"/>
                  </a:lnTo>
                  <a:lnTo>
                    <a:pt x="91225" y="68579"/>
                  </a:lnTo>
                  <a:lnTo>
                    <a:pt x="90868" y="93725"/>
                  </a:lnTo>
                  <a:lnTo>
                    <a:pt x="90797" y="118871"/>
                  </a:lnTo>
                  <a:lnTo>
                    <a:pt x="93356" y="171319"/>
                  </a:lnTo>
                  <a:lnTo>
                    <a:pt x="100333" y="225349"/>
                  </a:lnTo>
                  <a:lnTo>
                    <a:pt x="108132" y="276105"/>
                  </a:lnTo>
                  <a:lnTo>
                    <a:pt x="111442" y="299846"/>
                  </a:lnTo>
                  <a:lnTo>
                    <a:pt x="117348" y="347471"/>
                  </a:lnTo>
                  <a:lnTo>
                    <a:pt x="119919" y="387476"/>
                  </a:lnTo>
                  <a:lnTo>
                    <a:pt x="120884" y="407479"/>
                  </a:lnTo>
                  <a:lnTo>
                    <a:pt x="121920" y="427481"/>
                  </a:lnTo>
                  <a:lnTo>
                    <a:pt x="122039" y="437769"/>
                  </a:lnTo>
                  <a:lnTo>
                    <a:pt x="122301" y="448056"/>
                  </a:lnTo>
                  <a:lnTo>
                    <a:pt x="122562" y="458343"/>
                  </a:lnTo>
                  <a:lnTo>
                    <a:pt x="122682" y="468629"/>
                  </a:lnTo>
                  <a:lnTo>
                    <a:pt x="122682" y="470915"/>
                  </a:lnTo>
                  <a:lnTo>
                    <a:pt x="122682" y="473201"/>
                  </a:lnTo>
                  <a:lnTo>
                    <a:pt x="122682" y="476249"/>
                  </a:lnTo>
                  <a:lnTo>
                    <a:pt x="115824" y="476249"/>
                  </a:lnTo>
                  <a:lnTo>
                    <a:pt x="109728" y="476249"/>
                  </a:lnTo>
                  <a:lnTo>
                    <a:pt x="102870" y="478535"/>
                  </a:lnTo>
                  <a:lnTo>
                    <a:pt x="91106" y="483322"/>
                  </a:lnTo>
                  <a:lnTo>
                    <a:pt x="79629" y="489394"/>
                  </a:lnTo>
                  <a:lnTo>
                    <a:pt x="68151" y="494609"/>
                  </a:lnTo>
                  <a:lnTo>
                    <a:pt x="56388" y="496823"/>
                  </a:lnTo>
                  <a:lnTo>
                    <a:pt x="54864" y="496823"/>
                  </a:lnTo>
                  <a:lnTo>
                    <a:pt x="53340" y="496823"/>
                  </a:lnTo>
                  <a:lnTo>
                    <a:pt x="51816" y="49606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5" name="Google Shape;5005;p8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2762" y="2526004"/>
              <a:ext cx="79298" cy="173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06" name="Google Shape;5006;p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0535" y="1352435"/>
            <a:ext cx="102801" cy="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7" name="Google Shape;5007;p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6267" y="458475"/>
            <a:ext cx="83001" cy="795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8" name="Google Shape;5008;p85"/>
          <p:cNvSpPr/>
          <p:nvPr/>
        </p:nvSpPr>
        <p:spPr>
          <a:xfrm>
            <a:off x="5451005" y="963678"/>
            <a:ext cx="25622" cy="65659"/>
          </a:xfrm>
          <a:custGeom>
            <a:rect b="b" l="l" r="r" t="t"/>
            <a:pathLst>
              <a:path extrusionOk="0" h="69850" w="19050">
                <a:moveTo>
                  <a:pt x="0" y="0"/>
                </a:moveTo>
                <a:lnTo>
                  <a:pt x="2976" y="10287"/>
                </a:lnTo>
                <a:lnTo>
                  <a:pt x="6096" y="20574"/>
                </a:lnTo>
                <a:lnTo>
                  <a:pt x="9215" y="30861"/>
                </a:lnTo>
                <a:lnTo>
                  <a:pt x="12192" y="41148"/>
                </a:lnTo>
                <a:lnTo>
                  <a:pt x="13680" y="48125"/>
                </a:lnTo>
                <a:lnTo>
                  <a:pt x="14954" y="55245"/>
                </a:lnTo>
                <a:lnTo>
                  <a:pt x="16371" y="62364"/>
                </a:lnTo>
                <a:lnTo>
                  <a:pt x="18288" y="69342"/>
                </a:lnTo>
                <a:lnTo>
                  <a:pt x="19050" y="6934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85"/>
          <p:cNvSpPr/>
          <p:nvPr/>
        </p:nvSpPr>
        <p:spPr>
          <a:xfrm>
            <a:off x="5438695" y="887722"/>
            <a:ext cx="30745" cy="22682"/>
          </a:xfrm>
          <a:custGeom>
            <a:rect b="b" l="l" r="r" t="t"/>
            <a:pathLst>
              <a:path extrusionOk="0" h="24130" w="22859">
                <a:moveTo>
                  <a:pt x="0" y="5333"/>
                </a:moveTo>
                <a:lnTo>
                  <a:pt x="0" y="18287"/>
                </a:lnTo>
                <a:lnTo>
                  <a:pt x="4571" y="23621"/>
                </a:lnTo>
                <a:lnTo>
                  <a:pt x="17525" y="23621"/>
                </a:lnTo>
                <a:lnTo>
                  <a:pt x="22859" y="18287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0" name="Google Shape;5010;p85"/>
          <p:cNvGrpSpPr/>
          <p:nvPr/>
        </p:nvGrpSpPr>
        <p:grpSpPr>
          <a:xfrm>
            <a:off x="5547327" y="921460"/>
            <a:ext cx="231337" cy="103211"/>
            <a:chOff x="7174204" y="2010156"/>
            <a:chExt cx="171857" cy="109752"/>
          </a:xfrm>
        </p:grpSpPr>
        <p:pic>
          <p:nvPicPr>
            <p:cNvPr id="5011" name="Google Shape;5011;p8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174204" y="2024608"/>
              <a:ext cx="114350" cy="9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2" name="Google Shape;5012;p85"/>
            <p:cNvSpPr/>
            <p:nvPr/>
          </p:nvSpPr>
          <p:spPr>
            <a:xfrm>
              <a:off x="7336536" y="2010156"/>
              <a:ext cx="9525" cy="92710"/>
            </a:xfrm>
            <a:custGeom>
              <a:rect b="b" l="l" r="r" t="t"/>
              <a:pathLst>
                <a:path extrusionOk="0" h="92710" w="9525">
                  <a:moveTo>
                    <a:pt x="0" y="0"/>
                  </a:moveTo>
                  <a:lnTo>
                    <a:pt x="5143" y="40397"/>
                  </a:lnTo>
                  <a:lnTo>
                    <a:pt x="9001" y="82605"/>
                  </a:lnTo>
                  <a:lnTo>
                    <a:pt x="9144" y="9220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13" name="Google Shape;5013;p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22624" y="745101"/>
            <a:ext cx="168288" cy="16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4" name="Google Shape;5014;p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45189" y="975040"/>
            <a:ext cx="154611" cy="107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5" name="Google Shape;5015;p85"/>
          <p:cNvGrpSpPr/>
          <p:nvPr/>
        </p:nvGrpSpPr>
        <p:grpSpPr>
          <a:xfrm>
            <a:off x="4235424" y="695705"/>
            <a:ext cx="292031" cy="194958"/>
            <a:chOff x="6199606" y="1770100"/>
            <a:chExt cx="216946" cy="207314"/>
          </a:xfrm>
        </p:grpSpPr>
        <p:pic>
          <p:nvPicPr>
            <p:cNvPr id="5016" name="Google Shape;5016;p8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99606" y="1770100"/>
              <a:ext cx="83870" cy="20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7" name="Google Shape;5017;p8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06381" y="1770100"/>
              <a:ext cx="110171" cy="1326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8" name="Google Shape;5018;p85"/>
          <p:cNvGrpSpPr/>
          <p:nvPr/>
        </p:nvGrpSpPr>
        <p:grpSpPr>
          <a:xfrm>
            <a:off x="4610849" y="532413"/>
            <a:ext cx="244157" cy="298272"/>
            <a:chOff x="6478523" y="1596459"/>
            <a:chExt cx="181381" cy="317176"/>
          </a:xfrm>
        </p:grpSpPr>
        <p:sp>
          <p:nvSpPr>
            <p:cNvPr id="5019" name="Google Shape;5019;p85"/>
            <p:cNvSpPr/>
            <p:nvPr/>
          </p:nvSpPr>
          <p:spPr>
            <a:xfrm>
              <a:off x="6478523" y="1734311"/>
              <a:ext cx="12700" cy="165100"/>
            </a:xfrm>
            <a:custGeom>
              <a:rect b="b" l="l" r="r" t="t"/>
              <a:pathLst>
                <a:path extrusionOk="0" h="165100" w="12700">
                  <a:moveTo>
                    <a:pt x="0" y="0"/>
                  </a:moveTo>
                  <a:lnTo>
                    <a:pt x="2035" y="38790"/>
                  </a:lnTo>
                  <a:lnTo>
                    <a:pt x="4631" y="68389"/>
                  </a:lnTo>
                  <a:lnTo>
                    <a:pt x="6000" y="84963"/>
                  </a:lnTo>
                  <a:lnTo>
                    <a:pt x="7227" y="101536"/>
                  </a:lnTo>
                  <a:lnTo>
                    <a:pt x="8382" y="118110"/>
                  </a:lnTo>
                  <a:lnTo>
                    <a:pt x="8870" y="129873"/>
                  </a:lnTo>
                  <a:lnTo>
                    <a:pt x="9429" y="141351"/>
                  </a:lnTo>
                  <a:lnTo>
                    <a:pt x="10417" y="152828"/>
                  </a:lnTo>
                  <a:lnTo>
                    <a:pt x="12192" y="1645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0" name="Google Shape;5020;p8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28790" y="1596459"/>
              <a:ext cx="131114" cy="11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1" name="Google Shape;5021;p85"/>
            <p:cNvSpPr/>
            <p:nvPr/>
          </p:nvSpPr>
          <p:spPr>
            <a:xfrm>
              <a:off x="6538245" y="1751075"/>
              <a:ext cx="9525" cy="162560"/>
            </a:xfrm>
            <a:custGeom>
              <a:rect b="b" l="l" r="r" t="t"/>
              <a:pathLst>
                <a:path extrusionOk="0" h="162560" w="9525">
                  <a:moveTo>
                    <a:pt x="476" y="0"/>
                  </a:moveTo>
                  <a:lnTo>
                    <a:pt x="0" y="15275"/>
                  </a:lnTo>
                  <a:lnTo>
                    <a:pt x="666" y="29622"/>
                  </a:lnTo>
                  <a:lnTo>
                    <a:pt x="2190" y="43826"/>
                  </a:lnTo>
                  <a:lnTo>
                    <a:pt x="4286" y="58674"/>
                  </a:lnTo>
                  <a:lnTo>
                    <a:pt x="6286" y="74556"/>
                  </a:lnTo>
                  <a:lnTo>
                    <a:pt x="7715" y="90297"/>
                  </a:lnTo>
                  <a:lnTo>
                    <a:pt x="8572" y="106037"/>
                  </a:lnTo>
                  <a:lnTo>
                    <a:pt x="8858" y="121920"/>
                  </a:lnTo>
                  <a:lnTo>
                    <a:pt x="9036" y="132087"/>
                  </a:lnTo>
                  <a:lnTo>
                    <a:pt x="8572" y="142113"/>
                  </a:lnTo>
                  <a:lnTo>
                    <a:pt x="7679" y="152138"/>
                  </a:lnTo>
                  <a:lnTo>
                    <a:pt x="6572" y="1623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2" name="Google Shape;5022;p8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42205" y="665563"/>
            <a:ext cx="134439" cy="121863"/>
          </a:xfrm>
          <a:prstGeom prst="rect">
            <a:avLst/>
          </a:prstGeom>
          <a:noFill/>
          <a:ln>
            <a:noFill/>
          </a:ln>
        </p:spPr>
      </p:pic>
      <p:sp>
        <p:nvSpPr>
          <p:cNvPr id="5023" name="Google Shape;5023;p85"/>
          <p:cNvSpPr/>
          <p:nvPr/>
        </p:nvSpPr>
        <p:spPr>
          <a:xfrm>
            <a:off x="5386382" y="595307"/>
            <a:ext cx="469741" cy="242341"/>
          </a:xfrm>
          <a:custGeom>
            <a:rect b="b" l="l" r="r" t="t"/>
            <a:pathLst>
              <a:path extrusionOk="0" h="257810" w="349250">
                <a:moveTo>
                  <a:pt x="297942" y="59"/>
                </a:moveTo>
                <a:lnTo>
                  <a:pt x="256365" y="1023"/>
                </a:lnTo>
                <a:lnTo>
                  <a:pt x="201358" y="15109"/>
                </a:lnTo>
                <a:lnTo>
                  <a:pt x="161544" y="30539"/>
                </a:lnTo>
                <a:lnTo>
                  <a:pt x="149768" y="35063"/>
                </a:lnTo>
                <a:lnTo>
                  <a:pt x="137064" y="39874"/>
                </a:lnTo>
                <a:lnTo>
                  <a:pt x="124789" y="45541"/>
                </a:lnTo>
                <a:lnTo>
                  <a:pt x="114300" y="52637"/>
                </a:lnTo>
                <a:lnTo>
                  <a:pt x="114300" y="53399"/>
                </a:lnTo>
                <a:lnTo>
                  <a:pt x="114300" y="54161"/>
                </a:lnTo>
                <a:lnTo>
                  <a:pt x="153924" y="57209"/>
                </a:lnTo>
                <a:lnTo>
                  <a:pt x="176212" y="57685"/>
                </a:lnTo>
                <a:lnTo>
                  <a:pt x="198501" y="58162"/>
                </a:lnTo>
                <a:lnTo>
                  <a:pt x="220789" y="58924"/>
                </a:lnTo>
                <a:lnTo>
                  <a:pt x="243078" y="60257"/>
                </a:lnTo>
                <a:lnTo>
                  <a:pt x="257520" y="61079"/>
                </a:lnTo>
                <a:lnTo>
                  <a:pt x="274034" y="62257"/>
                </a:lnTo>
                <a:lnTo>
                  <a:pt x="290119" y="65293"/>
                </a:lnTo>
                <a:lnTo>
                  <a:pt x="303276" y="71687"/>
                </a:lnTo>
                <a:lnTo>
                  <a:pt x="305038" y="80069"/>
                </a:lnTo>
                <a:lnTo>
                  <a:pt x="296799" y="89023"/>
                </a:lnTo>
                <a:lnTo>
                  <a:pt x="285702" y="96547"/>
                </a:lnTo>
                <a:lnTo>
                  <a:pt x="278892" y="100643"/>
                </a:lnTo>
                <a:lnTo>
                  <a:pt x="255079" y="115788"/>
                </a:lnTo>
                <a:lnTo>
                  <a:pt x="230695" y="130361"/>
                </a:lnTo>
                <a:lnTo>
                  <a:pt x="206025" y="144363"/>
                </a:lnTo>
                <a:lnTo>
                  <a:pt x="181356" y="157793"/>
                </a:lnTo>
                <a:lnTo>
                  <a:pt x="145792" y="177403"/>
                </a:lnTo>
                <a:lnTo>
                  <a:pt x="110013" y="196369"/>
                </a:lnTo>
                <a:lnTo>
                  <a:pt x="74092" y="214907"/>
                </a:lnTo>
                <a:lnTo>
                  <a:pt x="38100" y="233231"/>
                </a:lnTo>
                <a:lnTo>
                  <a:pt x="28074" y="238005"/>
                </a:lnTo>
                <a:lnTo>
                  <a:pt x="16764" y="243423"/>
                </a:lnTo>
                <a:lnTo>
                  <a:pt x="6596" y="249840"/>
                </a:lnTo>
                <a:lnTo>
                  <a:pt x="0" y="257615"/>
                </a:lnTo>
                <a:lnTo>
                  <a:pt x="17478" y="256829"/>
                </a:lnTo>
                <a:lnTo>
                  <a:pt x="34671" y="254758"/>
                </a:lnTo>
                <a:lnTo>
                  <a:pt x="51863" y="251829"/>
                </a:lnTo>
                <a:lnTo>
                  <a:pt x="69342" y="248471"/>
                </a:lnTo>
                <a:lnTo>
                  <a:pt x="124789" y="238124"/>
                </a:lnTo>
                <a:lnTo>
                  <a:pt x="180308" y="227992"/>
                </a:lnTo>
                <a:lnTo>
                  <a:pt x="235969" y="218574"/>
                </a:lnTo>
                <a:lnTo>
                  <a:pt x="291846" y="210371"/>
                </a:lnTo>
                <a:lnTo>
                  <a:pt x="305121" y="208228"/>
                </a:lnTo>
                <a:lnTo>
                  <a:pt x="318611" y="206371"/>
                </a:lnTo>
                <a:lnTo>
                  <a:pt x="332243" y="204799"/>
                </a:lnTo>
                <a:lnTo>
                  <a:pt x="345948" y="203513"/>
                </a:lnTo>
                <a:lnTo>
                  <a:pt x="346710" y="203513"/>
                </a:lnTo>
                <a:lnTo>
                  <a:pt x="348234" y="203513"/>
                </a:lnTo>
                <a:lnTo>
                  <a:pt x="348996" y="203513"/>
                </a:lnTo>
                <a:lnTo>
                  <a:pt x="341376" y="206561"/>
                </a:lnTo>
                <a:lnTo>
                  <a:pt x="334518" y="209609"/>
                </a:lnTo>
                <a:lnTo>
                  <a:pt x="326898" y="212657"/>
                </a:lnTo>
                <a:lnTo>
                  <a:pt x="319004" y="215586"/>
                </a:lnTo>
                <a:lnTo>
                  <a:pt x="312896" y="217801"/>
                </a:lnTo>
                <a:lnTo>
                  <a:pt x="307502" y="219729"/>
                </a:lnTo>
                <a:lnTo>
                  <a:pt x="301752" y="221801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4" name="Google Shape;5024;p8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981419" y="611820"/>
            <a:ext cx="248117" cy="19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025" name="Google Shape;5025;p85"/>
          <p:cNvSpPr/>
          <p:nvPr/>
        </p:nvSpPr>
        <p:spPr>
          <a:xfrm>
            <a:off x="6376986" y="501494"/>
            <a:ext cx="134090" cy="348589"/>
          </a:xfrm>
          <a:custGeom>
            <a:rect b="b" l="l" r="r" t="t"/>
            <a:pathLst>
              <a:path extrusionOk="0" h="370839" w="99695">
                <a:moveTo>
                  <a:pt x="69532" y="0"/>
                </a:moveTo>
                <a:lnTo>
                  <a:pt x="55828" y="5798"/>
                </a:lnTo>
                <a:lnTo>
                  <a:pt x="47339" y="14382"/>
                </a:lnTo>
                <a:lnTo>
                  <a:pt x="41564" y="26253"/>
                </a:lnTo>
                <a:lnTo>
                  <a:pt x="36004" y="41910"/>
                </a:lnTo>
                <a:lnTo>
                  <a:pt x="25765" y="70306"/>
                </a:lnTo>
                <a:lnTo>
                  <a:pt x="9858" y="128813"/>
                </a:lnTo>
                <a:lnTo>
                  <a:pt x="1238" y="188571"/>
                </a:lnTo>
                <a:lnTo>
                  <a:pt x="0" y="219075"/>
                </a:lnTo>
                <a:lnTo>
                  <a:pt x="1333" y="249578"/>
                </a:lnTo>
                <a:lnTo>
                  <a:pt x="10417" y="298453"/>
                </a:lnTo>
                <a:lnTo>
                  <a:pt x="26205" y="335482"/>
                </a:lnTo>
                <a:lnTo>
                  <a:pt x="61245" y="367855"/>
                </a:lnTo>
                <a:lnTo>
                  <a:pt x="75997" y="370570"/>
                </a:lnTo>
                <a:lnTo>
                  <a:pt x="90106" y="367284"/>
                </a:lnTo>
                <a:lnTo>
                  <a:pt x="93154" y="364998"/>
                </a:lnTo>
                <a:lnTo>
                  <a:pt x="96202" y="361950"/>
                </a:lnTo>
                <a:lnTo>
                  <a:pt x="99250" y="358902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6" name="Google Shape;5026;p85"/>
          <p:cNvSpPr/>
          <p:nvPr/>
        </p:nvSpPr>
        <p:spPr>
          <a:xfrm>
            <a:off x="6629575" y="631907"/>
            <a:ext cx="4270" cy="82372"/>
          </a:xfrm>
          <a:custGeom>
            <a:rect b="b" l="l" r="r" t="t"/>
            <a:pathLst>
              <a:path extrusionOk="0" h="87630" w="3175">
                <a:moveTo>
                  <a:pt x="0" y="0"/>
                </a:moveTo>
                <a:lnTo>
                  <a:pt x="678" y="11882"/>
                </a:lnTo>
                <a:lnTo>
                  <a:pt x="1428" y="23622"/>
                </a:lnTo>
                <a:lnTo>
                  <a:pt x="2035" y="35361"/>
                </a:lnTo>
                <a:lnTo>
                  <a:pt x="2286" y="47244"/>
                </a:lnTo>
                <a:lnTo>
                  <a:pt x="2190" y="57090"/>
                </a:lnTo>
                <a:lnTo>
                  <a:pt x="2095" y="67151"/>
                </a:lnTo>
                <a:lnTo>
                  <a:pt x="2286" y="77354"/>
                </a:lnTo>
                <a:lnTo>
                  <a:pt x="3048" y="8763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7" name="Google Shape;5027;p85"/>
          <p:cNvSpPr/>
          <p:nvPr/>
        </p:nvSpPr>
        <p:spPr>
          <a:xfrm>
            <a:off x="6787538" y="656271"/>
            <a:ext cx="111882" cy="6566"/>
          </a:xfrm>
          <a:custGeom>
            <a:rect b="b" l="l" r="r" t="t"/>
            <a:pathLst>
              <a:path extrusionOk="0" h="6985" w="83184">
                <a:moveTo>
                  <a:pt x="0" y="6096"/>
                </a:moveTo>
                <a:lnTo>
                  <a:pt x="10298" y="6631"/>
                </a:lnTo>
                <a:lnTo>
                  <a:pt x="20669" y="6953"/>
                </a:lnTo>
                <a:lnTo>
                  <a:pt x="31182" y="6846"/>
                </a:lnTo>
                <a:lnTo>
                  <a:pt x="41910" y="6096"/>
                </a:lnTo>
                <a:lnTo>
                  <a:pt x="52089" y="5464"/>
                </a:lnTo>
                <a:lnTo>
                  <a:pt x="62769" y="4476"/>
                </a:lnTo>
                <a:lnTo>
                  <a:pt x="73306" y="2774"/>
                </a:lnTo>
                <a:lnTo>
                  <a:pt x="83058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8" name="Google Shape;5028;p85"/>
          <p:cNvGrpSpPr/>
          <p:nvPr/>
        </p:nvGrpSpPr>
        <p:grpSpPr>
          <a:xfrm>
            <a:off x="7148312" y="445619"/>
            <a:ext cx="681324" cy="288449"/>
            <a:chOff x="8363557" y="1504162"/>
            <a:chExt cx="506147" cy="306730"/>
          </a:xfrm>
        </p:grpSpPr>
        <p:pic>
          <p:nvPicPr>
            <p:cNvPr id="5029" name="Google Shape;5029;p8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88832" y="1504162"/>
              <a:ext cx="304088" cy="24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0" name="Google Shape;5030;p85"/>
            <p:cNvSpPr/>
            <p:nvPr/>
          </p:nvSpPr>
          <p:spPr>
            <a:xfrm>
              <a:off x="8729472" y="1680972"/>
              <a:ext cx="3175" cy="63500"/>
            </a:xfrm>
            <a:custGeom>
              <a:rect b="b" l="l" r="r" t="t"/>
              <a:pathLst>
                <a:path extrusionOk="0" h="63500" w="3175">
                  <a:moveTo>
                    <a:pt x="3048" y="0"/>
                  </a:moveTo>
                  <a:lnTo>
                    <a:pt x="750" y="41790"/>
                  </a:lnTo>
                  <a:lnTo>
                    <a:pt x="666" y="48387"/>
                  </a:lnTo>
                  <a:lnTo>
                    <a:pt x="440" y="54983"/>
                  </a:lnTo>
                  <a:lnTo>
                    <a:pt x="0" y="61722"/>
                  </a:lnTo>
                  <a:lnTo>
                    <a:pt x="0" y="62484"/>
                  </a:lnTo>
                  <a:lnTo>
                    <a:pt x="0" y="6324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85"/>
            <p:cNvSpPr/>
            <p:nvPr/>
          </p:nvSpPr>
          <p:spPr>
            <a:xfrm>
              <a:off x="8724138" y="1626870"/>
              <a:ext cx="7620" cy="18414"/>
            </a:xfrm>
            <a:custGeom>
              <a:rect b="b" l="l" r="r" t="t"/>
              <a:pathLst>
                <a:path extrusionOk="0" h="18414" w="7620">
                  <a:moveTo>
                    <a:pt x="7620" y="18287"/>
                  </a:moveTo>
                  <a:lnTo>
                    <a:pt x="1524" y="7619"/>
                  </a:lnTo>
                  <a:lnTo>
                    <a:pt x="0" y="9905"/>
                  </a:lnTo>
                  <a:lnTo>
                    <a:pt x="76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32" name="Google Shape;5032;p8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776690" y="1510258"/>
              <a:ext cx="93014" cy="233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3" name="Google Shape;5033;p85"/>
            <p:cNvSpPr/>
            <p:nvPr/>
          </p:nvSpPr>
          <p:spPr>
            <a:xfrm>
              <a:off x="8363557" y="1576578"/>
              <a:ext cx="160654" cy="234314"/>
            </a:xfrm>
            <a:custGeom>
              <a:rect b="b" l="l" r="r" t="t"/>
              <a:pathLst>
                <a:path extrusionOk="0" h="234314" w="160654">
                  <a:moveTo>
                    <a:pt x="3964" y="0"/>
                  </a:moveTo>
                  <a:lnTo>
                    <a:pt x="1119" y="17597"/>
                  </a:lnTo>
                  <a:lnTo>
                    <a:pt x="59" y="35052"/>
                  </a:lnTo>
                  <a:lnTo>
                    <a:pt x="0" y="52506"/>
                  </a:lnTo>
                  <a:lnTo>
                    <a:pt x="154" y="70104"/>
                  </a:lnTo>
                  <a:lnTo>
                    <a:pt x="7774" y="133826"/>
                  </a:lnTo>
                  <a:lnTo>
                    <a:pt x="35968" y="191262"/>
                  </a:lnTo>
                  <a:lnTo>
                    <a:pt x="77783" y="221742"/>
                  </a:lnTo>
                  <a:lnTo>
                    <a:pt x="128170" y="233933"/>
                  </a:lnTo>
                  <a:lnTo>
                    <a:pt x="136171" y="233933"/>
                  </a:lnTo>
                  <a:lnTo>
                    <a:pt x="144172" y="233933"/>
                  </a:lnTo>
                  <a:lnTo>
                    <a:pt x="152173" y="233933"/>
                  </a:lnTo>
                  <a:lnTo>
                    <a:pt x="160174" y="2339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4" name="Google Shape;5034;p85"/>
          <p:cNvGrpSpPr/>
          <p:nvPr/>
        </p:nvGrpSpPr>
        <p:grpSpPr>
          <a:xfrm>
            <a:off x="7901356" y="365386"/>
            <a:ext cx="425199" cy="381580"/>
            <a:chOff x="8922994" y="1418844"/>
            <a:chExt cx="315875" cy="405764"/>
          </a:xfrm>
        </p:grpSpPr>
        <p:pic>
          <p:nvPicPr>
            <p:cNvPr id="5035" name="Google Shape;5035;p8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922994" y="1548358"/>
              <a:ext cx="77012" cy="163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6" name="Google Shape;5036;p85"/>
            <p:cNvSpPr/>
            <p:nvPr/>
          </p:nvSpPr>
          <p:spPr>
            <a:xfrm>
              <a:off x="9032748" y="1645158"/>
              <a:ext cx="4445" cy="67944"/>
            </a:xfrm>
            <a:custGeom>
              <a:rect b="b" l="l" r="r" t="t"/>
              <a:pathLst>
                <a:path extrusionOk="0" h="67944" w="4445">
                  <a:moveTo>
                    <a:pt x="1524" y="0"/>
                  </a:moveTo>
                  <a:lnTo>
                    <a:pt x="3905" y="40826"/>
                  </a:lnTo>
                  <a:lnTo>
                    <a:pt x="4000" y="47910"/>
                  </a:lnTo>
                  <a:lnTo>
                    <a:pt x="3810" y="54852"/>
                  </a:lnTo>
                  <a:lnTo>
                    <a:pt x="3048" y="61722"/>
                  </a:lnTo>
                  <a:lnTo>
                    <a:pt x="2286" y="67056"/>
                  </a:lnTo>
                  <a:lnTo>
                    <a:pt x="1524" y="65532"/>
                  </a:lnTo>
                  <a:lnTo>
                    <a:pt x="0" y="678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85"/>
            <p:cNvSpPr/>
            <p:nvPr/>
          </p:nvSpPr>
          <p:spPr>
            <a:xfrm>
              <a:off x="9032748" y="1531620"/>
              <a:ext cx="22859" cy="22859"/>
            </a:xfrm>
            <a:custGeom>
              <a:rect b="b" l="l" r="r" t="t"/>
              <a:pathLst>
                <a:path extrusionOk="0" h="22859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85"/>
            <p:cNvSpPr/>
            <p:nvPr/>
          </p:nvSpPr>
          <p:spPr>
            <a:xfrm>
              <a:off x="9107424" y="1418844"/>
              <a:ext cx="131445" cy="405764"/>
            </a:xfrm>
            <a:custGeom>
              <a:rect b="b" l="l" r="r" t="t"/>
              <a:pathLst>
                <a:path extrusionOk="0" h="405764" w="131445">
                  <a:moveTo>
                    <a:pt x="20574" y="0"/>
                  </a:moveTo>
                  <a:lnTo>
                    <a:pt x="53911" y="22764"/>
                  </a:lnTo>
                  <a:lnTo>
                    <a:pt x="81534" y="51815"/>
                  </a:lnTo>
                  <a:lnTo>
                    <a:pt x="104775" y="89725"/>
                  </a:lnTo>
                  <a:lnTo>
                    <a:pt x="121158" y="131063"/>
                  </a:lnTo>
                  <a:lnTo>
                    <a:pt x="129825" y="175831"/>
                  </a:lnTo>
                  <a:lnTo>
                    <a:pt x="131123" y="198786"/>
                  </a:lnTo>
                  <a:lnTo>
                    <a:pt x="131064" y="221742"/>
                  </a:lnTo>
                  <a:lnTo>
                    <a:pt x="123444" y="266414"/>
                  </a:lnTo>
                  <a:lnTo>
                    <a:pt x="106680" y="309372"/>
                  </a:lnTo>
                  <a:lnTo>
                    <a:pt x="79724" y="350520"/>
                  </a:lnTo>
                  <a:lnTo>
                    <a:pt x="44196" y="384810"/>
                  </a:lnTo>
                  <a:lnTo>
                    <a:pt x="12263" y="402812"/>
                  </a:lnTo>
                  <a:lnTo>
                    <a:pt x="0" y="4053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9" name="Google Shape;5039;p85"/>
          <p:cNvSpPr/>
          <p:nvPr/>
        </p:nvSpPr>
        <p:spPr>
          <a:xfrm>
            <a:off x="2154290" y="406773"/>
            <a:ext cx="310028" cy="1310792"/>
          </a:xfrm>
          <a:custGeom>
            <a:rect b="b" l="l" r="r" t="t"/>
            <a:pathLst>
              <a:path extrusionOk="0" h="1394460" w="230504">
                <a:moveTo>
                  <a:pt x="154686" y="13858"/>
                </a:moveTo>
                <a:lnTo>
                  <a:pt x="112014" y="3190"/>
                </a:lnTo>
                <a:lnTo>
                  <a:pt x="66794" y="619"/>
                </a:lnTo>
                <a:lnTo>
                  <a:pt x="51816" y="142"/>
                </a:lnTo>
                <a:lnTo>
                  <a:pt x="14478" y="19192"/>
                </a:lnTo>
                <a:lnTo>
                  <a:pt x="13716" y="26812"/>
                </a:lnTo>
                <a:lnTo>
                  <a:pt x="11691" y="39624"/>
                </a:lnTo>
                <a:lnTo>
                  <a:pt x="7620" y="78628"/>
                </a:lnTo>
                <a:lnTo>
                  <a:pt x="4667" y="123967"/>
                </a:lnTo>
                <a:lnTo>
                  <a:pt x="2286" y="169306"/>
                </a:lnTo>
                <a:lnTo>
                  <a:pt x="964" y="209871"/>
                </a:lnTo>
                <a:lnTo>
                  <a:pt x="285" y="250364"/>
                </a:lnTo>
                <a:lnTo>
                  <a:pt x="35" y="290714"/>
                </a:lnTo>
                <a:lnTo>
                  <a:pt x="0" y="330850"/>
                </a:lnTo>
                <a:lnTo>
                  <a:pt x="238" y="370843"/>
                </a:lnTo>
                <a:lnTo>
                  <a:pt x="762" y="410765"/>
                </a:lnTo>
                <a:lnTo>
                  <a:pt x="1285" y="450544"/>
                </a:lnTo>
                <a:lnTo>
                  <a:pt x="1524" y="490108"/>
                </a:lnTo>
                <a:lnTo>
                  <a:pt x="1964" y="533995"/>
                </a:lnTo>
                <a:lnTo>
                  <a:pt x="2190" y="577738"/>
                </a:lnTo>
                <a:lnTo>
                  <a:pt x="2274" y="621482"/>
                </a:lnTo>
                <a:lnTo>
                  <a:pt x="2286" y="665368"/>
                </a:lnTo>
                <a:lnTo>
                  <a:pt x="2190" y="708921"/>
                </a:lnTo>
                <a:lnTo>
                  <a:pt x="2095" y="752617"/>
                </a:lnTo>
                <a:lnTo>
                  <a:pt x="2286" y="796313"/>
                </a:lnTo>
                <a:lnTo>
                  <a:pt x="3048" y="839866"/>
                </a:lnTo>
                <a:lnTo>
                  <a:pt x="4949" y="892359"/>
                </a:lnTo>
                <a:lnTo>
                  <a:pt x="7839" y="944705"/>
                </a:lnTo>
                <a:lnTo>
                  <a:pt x="11606" y="996942"/>
                </a:lnTo>
                <a:lnTo>
                  <a:pt x="16142" y="1049105"/>
                </a:lnTo>
                <a:lnTo>
                  <a:pt x="21336" y="1101232"/>
                </a:lnTo>
                <a:lnTo>
                  <a:pt x="29718" y="1174384"/>
                </a:lnTo>
                <a:lnTo>
                  <a:pt x="33980" y="1210960"/>
                </a:lnTo>
                <a:lnTo>
                  <a:pt x="38100" y="1247536"/>
                </a:lnTo>
                <a:lnTo>
                  <a:pt x="42100" y="1290875"/>
                </a:lnTo>
                <a:lnTo>
                  <a:pt x="44958" y="1333642"/>
                </a:lnTo>
                <a:lnTo>
                  <a:pt x="46482" y="1379362"/>
                </a:lnTo>
                <a:lnTo>
                  <a:pt x="46482" y="1384696"/>
                </a:lnTo>
                <a:lnTo>
                  <a:pt x="46482" y="1389268"/>
                </a:lnTo>
                <a:lnTo>
                  <a:pt x="46482" y="1393840"/>
                </a:lnTo>
                <a:lnTo>
                  <a:pt x="65341" y="1393709"/>
                </a:lnTo>
                <a:lnTo>
                  <a:pt x="84201" y="1393364"/>
                </a:lnTo>
                <a:lnTo>
                  <a:pt x="103060" y="1392876"/>
                </a:lnTo>
                <a:lnTo>
                  <a:pt x="121920" y="1392316"/>
                </a:lnTo>
                <a:lnTo>
                  <a:pt x="149113" y="1392269"/>
                </a:lnTo>
                <a:lnTo>
                  <a:pt x="176022" y="1391935"/>
                </a:lnTo>
                <a:lnTo>
                  <a:pt x="202930" y="1391031"/>
                </a:lnTo>
                <a:lnTo>
                  <a:pt x="230124" y="13892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0" name="Google Shape;5040;p85"/>
          <p:cNvSpPr/>
          <p:nvPr/>
        </p:nvSpPr>
        <p:spPr>
          <a:xfrm>
            <a:off x="8086119" y="352985"/>
            <a:ext cx="462909" cy="838047"/>
          </a:xfrm>
          <a:custGeom>
            <a:rect b="b" l="l" r="r" t="t"/>
            <a:pathLst>
              <a:path extrusionOk="0" h="891539" w="344170">
                <a:moveTo>
                  <a:pt x="242315" y="12382"/>
                </a:moveTo>
                <a:lnTo>
                  <a:pt x="255650" y="7929"/>
                </a:lnTo>
                <a:lnTo>
                  <a:pt x="267842" y="4762"/>
                </a:lnTo>
                <a:lnTo>
                  <a:pt x="280034" y="2738"/>
                </a:lnTo>
                <a:lnTo>
                  <a:pt x="293369" y="1714"/>
                </a:lnTo>
                <a:lnTo>
                  <a:pt x="303014" y="857"/>
                </a:lnTo>
                <a:lnTo>
                  <a:pt x="313943" y="0"/>
                </a:lnTo>
                <a:lnTo>
                  <a:pt x="324873" y="0"/>
                </a:lnTo>
                <a:lnTo>
                  <a:pt x="334517" y="1714"/>
                </a:lnTo>
                <a:lnTo>
                  <a:pt x="340613" y="4000"/>
                </a:lnTo>
                <a:lnTo>
                  <a:pt x="340613" y="13144"/>
                </a:lnTo>
                <a:lnTo>
                  <a:pt x="341375" y="17716"/>
                </a:lnTo>
                <a:lnTo>
                  <a:pt x="343340" y="30991"/>
                </a:lnTo>
                <a:lnTo>
                  <a:pt x="343947" y="44481"/>
                </a:lnTo>
                <a:lnTo>
                  <a:pt x="343840" y="58114"/>
                </a:lnTo>
                <a:lnTo>
                  <a:pt x="343661" y="71818"/>
                </a:lnTo>
                <a:lnTo>
                  <a:pt x="343233" y="95702"/>
                </a:lnTo>
                <a:lnTo>
                  <a:pt x="341375" y="119443"/>
                </a:lnTo>
                <a:lnTo>
                  <a:pt x="338947" y="143184"/>
                </a:lnTo>
                <a:lnTo>
                  <a:pt x="336803" y="167068"/>
                </a:lnTo>
                <a:lnTo>
                  <a:pt x="334922" y="197238"/>
                </a:lnTo>
                <a:lnTo>
                  <a:pt x="333755" y="227266"/>
                </a:lnTo>
                <a:lnTo>
                  <a:pt x="333160" y="257294"/>
                </a:lnTo>
                <a:lnTo>
                  <a:pt x="332993" y="287464"/>
                </a:lnTo>
                <a:lnTo>
                  <a:pt x="333232" y="321183"/>
                </a:lnTo>
                <a:lnTo>
                  <a:pt x="333755" y="354901"/>
                </a:lnTo>
                <a:lnTo>
                  <a:pt x="334279" y="388620"/>
                </a:lnTo>
                <a:lnTo>
                  <a:pt x="334517" y="422338"/>
                </a:lnTo>
                <a:lnTo>
                  <a:pt x="333946" y="493490"/>
                </a:lnTo>
                <a:lnTo>
                  <a:pt x="327659" y="564070"/>
                </a:lnTo>
                <a:lnTo>
                  <a:pt x="321063" y="603373"/>
                </a:lnTo>
                <a:lnTo>
                  <a:pt x="313181" y="642461"/>
                </a:lnTo>
                <a:lnTo>
                  <a:pt x="304728" y="681406"/>
                </a:lnTo>
                <a:lnTo>
                  <a:pt x="296417" y="720280"/>
                </a:lnTo>
                <a:lnTo>
                  <a:pt x="287845" y="764952"/>
                </a:lnTo>
                <a:lnTo>
                  <a:pt x="282701" y="810196"/>
                </a:lnTo>
                <a:lnTo>
                  <a:pt x="281201" y="850701"/>
                </a:lnTo>
                <a:lnTo>
                  <a:pt x="281177" y="864298"/>
                </a:lnTo>
                <a:lnTo>
                  <a:pt x="281177" y="872680"/>
                </a:lnTo>
                <a:lnTo>
                  <a:pt x="281177" y="881062"/>
                </a:lnTo>
                <a:lnTo>
                  <a:pt x="281939" y="888682"/>
                </a:lnTo>
                <a:lnTo>
                  <a:pt x="281939" y="889444"/>
                </a:lnTo>
                <a:lnTo>
                  <a:pt x="281939" y="890206"/>
                </a:lnTo>
                <a:lnTo>
                  <a:pt x="275081" y="887920"/>
                </a:lnTo>
                <a:lnTo>
                  <a:pt x="268985" y="884110"/>
                </a:lnTo>
                <a:lnTo>
                  <a:pt x="262889" y="881824"/>
                </a:lnTo>
                <a:lnTo>
                  <a:pt x="218420" y="873144"/>
                </a:lnTo>
                <a:lnTo>
                  <a:pt x="177534" y="872478"/>
                </a:lnTo>
                <a:lnTo>
                  <a:pt x="152114" y="873918"/>
                </a:lnTo>
                <a:lnTo>
                  <a:pt x="126837" y="876645"/>
                </a:lnTo>
                <a:lnTo>
                  <a:pt x="101345" y="880300"/>
                </a:lnTo>
                <a:lnTo>
                  <a:pt x="75973" y="884539"/>
                </a:lnTo>
                <a:lnTo>
                  <a:pt x="50958" y="887920"/>
                </a:lnTo>
                <a:lnTo>
                  <a:pt x="25800" y="890158"/>
                </a:lnTo>
                <a:lnTo>
                  <a:pt x="0" y="890968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1" name="Google Shape;5041;p85"/>
          <p:cNvGrpSpPr/>
          <p:nvPr/>
        </p:nvGrpSpPr>
        <p:grpSpPr>
          <a:xfrm>
            <a:off x="4468297" y="2137495"/>
            <a:ext cx="120010" cy="201002"/>
            <a:chOff x="6372605" y="3303269"/>
            <a:chExt cx="89154" cy="213741"/>
          </a:xfrm>
        </p:grpSpPr>
        <p:sp>
          <p:nvSpPr>
            <p:cNvPr id="5042" name="Google Shape;5042;p85"/>
            <p:cNvSpPr/>
            <p:nvPr/>
          </p:nvSpPr>
          <p:spPr>
            <a:xfrm>
              <a:off x="6372605" y="3303269"/>
              <a:ext cx="13335" cy="205104"/>
            </a:xfrm>
            <a:custGeom>
              <a:rect b="b" l="l" r="r" t="t"/>
              <a:pathLst>
                <a:path extrusionOk="0" h="205104" w="13335">
                  <a:moveTo>
                    <a:pt x="0" y="0"/>
                  </a:moveTo>
                  <a:lnTo>
                    <a:pt x="23" y="15311"/>
                  </a:lnTo>
                  <a:lnTo>
                    <a:pt x="190" y="30480"/>
                  </a:lnTo>
                  <a:lnTo>
                    <a:pt x="642" y="45648"/>
                  </a:lnTo>
                  <a:lnTo>
                    <a:pt x="1524" y="60960"/>
                  </a:lnTo>
                  <a:lnTo>
                    <a:pt x="2238" y="79807"/>
                  </a:lnTo>
                  <a:lnTo>
                    <a:pt x="3238" y="98583"/>
                  </a:lnTo>
                  <a:lnTo>
                    <a:pt x="4524" y="117217"/>
                  </a:lnTo>
                  <a:lnTo>
                    <a:pt x="6096" y="135636"/>
                  </a:lnTo>
                  <a:lnTo>
                    <a:pt x="7239" y="149352"/>
                  </a:lnTo>
                  <a:lnTo>
                    <a:pt x="8382" y="163068"/>
                  </a:lnTo>
                  <a:lnTo>
                    <a:pt x="9525" y="176784"/>
                  </a:lnTo>
                  <a:lnTo>
                    <a:pt x="10668" y="190500"/>
                  </a:lnTo>
                  <a:lnTo>
                    <a:pt x="11430" y="195072"/>
                  </a:lnTo>
                  <a:lnTo>
                    <a:pt x="12192" y="200406"/>
                  </a:lnTo>
                  <a:lnTo>
                    <a:pt x="12954" y="204978"/>
                  </a:lnTo>
                  <a:lnTo>
                    <a:pt x="12954" y="199644"/>
                  </a:lnTo>
                  <a:lnTo>
                    <a:pt x="12954" y="194310"/>
                  </a:lnTo>
                  <a:lnTo>
                    <a:pt x="12192" y="18821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85"/>
            <p:cNvSpPr/>
            <p:nvPr/>
          </p:nvSpPr>
          <p:spPr>
            <a:xfrm>
              <a:off x="6438899" y="3313175"/>
              <a:ext cx="22860" cy="203835"/>
            </a:xfrm>
            <a:custGeom>
              <a:rect b="b" l="l" r="r" t="t"/>
              <a:pathLst>
                <a:path extrusionOk="0" h="203835" w="22860">
                  <a:moveTo>
                    <a:pt x="0" y="0"/>
                  </a:moveTo>
                  <a:lnTo>
                    <a:pt x="535" y="12203"/>
                  </a:lnTo>
                  <a:lnTo>
                    <a:pt x="2000" y="23907"/>
                  </a:lnTo>
                  <a:lnTo>
                    <a:pt x="4179" y="35468"/>
                  </a:lnTo>
                  <a:lnTo>
                    <a:pt x="6858" y="47244"/>
                  </a:lnTo>
                  <a:lnTo>
                    <a:pt x="11239" y="68520"/>
                  </a:lnTo>
                  <a:lnTo>
                    <a:pt x="18002" y="111644"/>
                  </a:lnTo>
                  <a:lnTo>
                    <a:pt x="20859" y="161544"/>
                  </a:lnTo>
                  <a:lnTo>
                    <a:pt x="21336" y="194310"/>
                  </a:lnTo>
                  <a:lnTo>
                    <a:pt x="21336" y="198882"/>
                  </a:lnTo>
                  <a:lnTo>
                    <a:pt x="21336" y="203454"/>
                  </a:lnTo>
                  <a:lnTo>
                    <a:pt x="21336" y="197358"/>
                  </a:lnTo>
                  <a:lnTo>
                    <a:pt x="22098" y="192024"/>
                  </a:lnTo>
                  <a:lnTo>
                    <a:pt x="22860" y="1859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4" name="Google Shape;5044;p85"/>
          <p:cNvSpPr/>
          <p:nvPr/>
        </p:nvSpPr>
        <p:spPr>
          <a:xfrm>
            <a:off x="4690933" y="2135261"/>
            <a:ext cx="19642" cy="199364"/>
          </a:xfrm>
          <a:custGeom>
            <a:rect b="b" l="l" r="r" t="t"/>
            <a:pathLst>
              <a:path extrusionOk="0" h="212089" w="14604">
                <a:moveTo>
                  <a:pt x="0" y="0"/>
                </a:moveTo>
                <a:lnTo>
                  <a:pt x="2250" y="44684"/>
                </a:lnTo>
                <a:lnTo>
                  <a:pt x="7512" y="90987"/>
                </a:lnTo>
                <a:lnTo>
                  <a:pt x="10572" y="122682"/>
                </a:lnTo>
                <a:lnTo>
                  <a:pt x="12918" y="154376"/>
                </a:lnTo>
                <a:lnTo>
                  <a:pt x="14478" y="185928"/>
                </a:lnTo>
                <a:lnTo>
                  <a:pt x="14478" y="192226"/>
                </a:lnTo>
                <a:lnTo>
                  <a:pt x="14478" y="198596"/>
                </a:lnTo>
                <a:lnTo>
                  <a:pt x="14478" y="205108"/>
                </a:lnTo>
                <a:lnTo>
                  <a:pt x="14478" y="211836"/>
                </a:lnTo>
                <a:lnTo>
                  <a:pt x="10668" y="204215"/>
                </a:lnTo>
                <a:lnTo>
                  <a:pt x="7620" y="197358"/>
                </a:lnTo>
                <a:lnTo>
                  <a:pt x="3810" y="19050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5" name="Google Shape;5045;p85"/>
          <p:cNvSpPr/>
          <p:nvPr/>
        </p:nvSpPr>
        <p:spPr>
          <a:xfrm>
            <a:off x="2674401" y="2710662"/>
            <a:ext cx="304051" cy="704939"/>
          </a:xfrm>
          <a:custGeom>
            <a:rect b="b" l="l" r="r" t="t"/>
            <a:pathLst>
              <a:path extrusionOk="0" h="749935" w="226060">
                <a:moveTo>
                  <a:pt x="206454" y="0"/>
                </a:moveTo>
                <a:lnTo>
                  <a:pt x="159305" y="7393"/>
                </a:lnTo>
                <a:lnTo>
                  <a:pt x="117169" y="22336"/>
                </a:lnTo>
                <a:lnTo>
                  <a:pt x="65948" y="41671"/>
                </a:lnTo>
                <a:lnTo>
                  <a:pt x="40338" y="51054"/>
                </a:lnTo>
                <a:lnTo>
                  <a:pt x="2238" y="72390"/>
                </a:lnTo>
                <a:lnTo>
                  <a:pt x="0" y="87618"/>
                </a:lnTo>
                <a:lnTo>
                  <a:pt x="2047" y="104489"/>
                </a:lnTo>
                <a:lnTo>
                  <a:pt x="6096" y="120931"/>
                </a:lnTo>
                <a:lnTo>
                  <a:pt x="9858" y="134874"/>
                </a:lnTo>
                <a:lnTo>
                  <a:pt x="23056" y="186470"/>
                </a:lnTo>
                <a:lnTo>
                  <a:pt x="35888" y="238030"/>
                </a:lnTo>
                <a:lnTo>
                  <a:pt x="47988" y="289700"/>
                </a:lnTo>
                <a:lnTo>
                  <a:pt x="58992" y="341625"/>
                </a:lnTo>
                <a:lnTo>
                  <a:pt x="68532" y="393954"/>
                </a:lnTo>
                <a:lnTo>
                  <a:pt x="75866" y="439804"/>
                </a:lnTo>
                <a:lnTo>
                  <a:pt x="82057" y="485870"/>
                </a:lnTo>
                <a:lnTo>
                  <a:pt x="87391" y="532078"/>
                </a:lnTo>
                <a:lnTo>
                  <a:pt x="92154" y="578358"/>
                </a:lnTo>
                <a:lnTo>
                  <a:pt x="97583" y="652557"/>
                </a:lnTo>
                <a:lnTo>
                  <a:pt x="100191" y="689479"/>
                </a:lnTo>
                <a:lnTo>
                  <a:pt x="103584" y="726186"/>
                </a:lnTo>
                <a:lnTo>
                  <a:pt x="103584" y="727710"/>
                </a:lnTo>
                <a:lnTo>
                  <a:pt x="103584" y="740664"/>
                </a:lnTo>
                <a:lnTo>
                  <a:pt x="105108" y="742950"/>
                </a:lnTo>
                <a:lnTo>
                  <a:pt x="106632" y="745236"/>
                </a:lnTo>
                <a:lnTo>
                  <a:pt x="117300" y="745236"/>
                </a:lnTo>
                <a:lnTo>
                  <a:pt x="118824" y="745236"/>
                </a:lnTo>
                <a:lnTo>
                  <a:pt x="145565" y="748295"/>
                </a:lnTo>
                <a:lnTo>
                  <a:pt x="172164" y="749712"/>
                </a:lnTo>
                <a:lnTo>
                  <a:pt x="198762" y="749843"/>
                </a:lnTo>
                <a:lnTo>
                  <a:pt x="225504" y="749046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6" name="Google Shape;5046;p8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447615" y="4256266"/>
            <a:ext cx="270862" cy="2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Google Shape;5047;p8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780979" y="4313591"/>
            <a:ext cx="200085" cy="1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Google Shape;5048;p8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570540" y="4245518"/>
            <a:ext cx="209575" cy="177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9" name="Google Shape;5049;p85"/>
          <p:cNvGrpSpPr/>
          <p:nvPr/>
        </p:nvGrpSpPr>
        <p:grpSpPr>
          <a:xfrm>
            <a:off x="3935902" y="4288657"/>
            <a:ext cx="377584" cy="199258"/>
            <a:chOff x="5977102" y="5590768"/>
            <a:chExt cx="280502" cy="211886"/>
          </a:xfrm>
        </p:grpSpPr>
        <p:pic>
          <p:nvPicPr>
            <p:cNvPr id="5050" name="Google Shape;5050;p8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77102" y="5590768"/>
              <a:ext cx="132638" cy="211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1" name="Google Shape;5051;p8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139718" y="5606960"/>
              <a:ext cx="117886" cy="114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2" name="Google Shape;5052;p8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712035" y="2940654"/>
            <a:ext cx="585892" cy="161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3" name="Google Shape;5053;p85"/>
          <p:cNvGrpSpPr/>
          <p:nvPr/>
        </p:nvGrpSpPr>
        <p:grpSpPr>
          <a:xfrm>
            <a:off x="2916967" y="2874870"/>
            <a:ext cx="464868" cy="161255"/>
            <a:chOff x="5220150" y="4087367"/>
            <a:chExt cx="345344" cy="171475"/>
          </a:xfrm>
        </p:grpSpPr>
        <p:pic>
          <p:nvPicPr>
            <p:cNvPr id="5054" name="Google Shape;5054;p8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220150" y="4138586"/>
              <a:ext cx="215982" cy="120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5" name="Google Shape;5055;p85"/>
            <p:cNvSpPr/>
            <p:nvPr/>
          </p:nvSpPr>
          <p:spPr>
            <a:xfrm>
              <a:off x="5385815" y="4087367"/>
              <a:ext cx="12700" cy="9525"/>
            </a:xfrm>
            <a:custGeom>
              <a:rect b="b" l="l" r="r" t="t"/>
              <a:pathLst>
                <a:path extrusionOk="0" h="9525" w="12700">
                  <a:moveTo>
                    <a:pt x="12191" y="9144"/>
                  </a:moveTo>
                  <a:lnTo>
                    <a:pt x="7619" y="6096"/>
                  </a:lnTo>
                  <a:lnTo>
                    <a:pt x="4571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6" name="Google Shape;5056;p8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462181" y="4119441"/>
              <a:ext cx="103313" cy="1081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7" name="Google Shape;5057;p8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083699" y="3153474"/>
            <a:ext cx="194188" cy="13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Google Shape;5058;p8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975962" y="3093999"/>
            <a:ext cx="191880" cy="11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9" name="Google Shape;5059;p85"/>
          <p:cNvGrpSpPr/>
          <p:nvPr/>
        </p:nvGrpSpPr>
        <p:grpSpPr>
          <a:xfrm>
            <a:off x="4016973" y="2894219"/>
            <a:ext cx="156422" cy="107248"/>
            <a:chOff x="6037325" y="4107942"/>
            <a:chExt cx="116204" cy="114045"/>
          </a:xfrm>
        </p:grpSpPr>
        <p:sp>
          <p:nvSpPr>
            <p:cNvPr id="5060" name="Google Shape;5060;p85"/>
            <p:cNvSpPr/>
            <p:nvPr/>
          </p:nvSpPr>
          <p:spPr>
            <a:xfrm>
              <a:off x="6083331" y="4107942"/>
              <a:ext cx="6985" cy="94614"/>
            </a:xfrm>
            <a:custGeom>
              <a:rect b="b" l="l" r="r" t="t"/>
              <a:pathLst>
                <a:path extrusionOk="0" h="94614" w="6985">
                  <a:moveTo>
                    <a:pt x="2762" y="0"/>
                  </a:moveTo>
                  <a:lnTo>
                    <a:pt x="202" y="13001"/>
                  </a:lnTo>
                  <a:lnTo>
                    <a:pt x="0" y="24574"/>
                  </a:lnTo>
                  <a:lnTo>
                    <a:pt x="1369" y="36433"/>
                  </a:lnTo>
                  <a:lnTo>
                    <a:pt x="3524" y="50292"/>
                  </a:lnTo>
                  <a:lnTo>
                    <a:pt x="4643" y="60448"/>
                  </a:lnTo>
                  <a:lnTo>
                    <a:pt x="5619" y="70389"/>
                  </a:lnTo>
                  <a:lnTo>
                    <a:pt x="6310" y="80188"/>
                  </a:lnTo>
                  <a:lnTo>
                    <a:pt x="6572" y="89916"/>
                  </a:lnTo>
                  <a:lnTo>
                    <a:pt x="6572" y="91440"/>
                  </a:lnTo>
                  <a:lnTo>
                    <a:pt x="6572" y="92964"/>
                  </a:lnTo>
                  <a:lnTo>
                    <a:pt x="6572" y="944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85"/>
            <p:cNvSpPr/>
            <p:nvPr/>
          </p:nvSpPr>
          <p:spPr>
            <a:xfrm>
              <a:off x="6037325" y="4213098"/>
              <a:ext cx="116204" cy="8889"/>
            </a:xfrm>
            <a:custGeom>
              <a:rect b="b" l="l" r="r" t="t"/>
              <a:pathLst>
                <a:path extrusionOk="0" h="8889" w="116204">
                  <a:moveTo>
                    <a:pt x="0" y="6096"/>
                  </a:moveTo>
                  <a:lnTo>
                    <a:pt x="15406" y="7798"/>
                  </a:lnTo>
                  <a:lnTo>
                    <a:pt x="30099" y="8286"/>
                  </a:lnTo>
                  <a:lnTo>
                    <a:pt x="44791" y="7489"/>
                  </a:lnTo>
                  <a:lnTo>
                    <a:pt x="60198" y="5334"/>
                  </a:lnTo>
                  <a:lnTo>
                    <a:pt x="72651" y="3643"/>
                  </a:lnTo>
                  <a:lnTo>
                    <a:pt x="84963" y="2095"/>
                  </a:lnTo>
                  <a:lnTo>
                    <a:pt x="97274" y="833"/>
                  </a:lnTo>
                  <a:lnTo>
                    <a:pt x="109728" y="0"/>
                  </a:lnTo>
                  <a:lnTo>
                    <a:pt x="114300" y="0"/>
                  </a:lnTo>
                  <a:lnTo>
                    <a:pt x="115823" y="0"/>
                  </a:lnTo>
                  <a:lnTo>
                    <a:pt x="114300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2" name="Google Shape;5062;p85"/>
          <p:cNvGrpSpPr/>
          <p:nvPr/>
        </p:nvGrpSpPr>
        <p:grpSpPr>
          <a:xfrm>
            <a:off x="4334910" y="2682793"/>
            <a:ext cx="644225" cy="352607"/>
            <a:chOff x="6273520" y="3883126"/>
            <a:chExt cx="478586" cy="374954"/>
          </a:xfrm>
        </p:grpSpPr>
        <p:pic>
          <p:nvPicPr>
            <p:cNvPr id="5063" name="Google Shape;5063;p8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273520" y="4052290"/>
              <a:ext cx="96062" cy="205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4" name="Google Shape;5064;p8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395535" y="4045432"/>
              <a:ext cx="133543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5" name="Google Shape;5065;p8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557746" y="3883126"/>
              <a:ext cx="194360" cy="3155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66" name="Google Shape;5066;p8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6576" y="2799491"/>
            <a:ext cx="129310" cy="126879"/>
          </a:xfrm>
          <a:prstGeom prst="rect">
            <a:avLst/>
          </a:prstGeom>
          <a:noFill/>
          <a:ln>
            <a:noFill/>
          </a:ln>
        </p:spPr>
      </p:pic>
      <p:sp>
        <p:nvSpPr>
          <p:cNvPr id="5067" name="Google Shape;5067;p85"/>
          <p:cNvSpPr/>
          <p:nvPr/>
        </p:nvSpPr>
        <p:spPr>
          <a:xfrm>
            <a:off x="5403821" y="2752221"/>
            <a:ext cx="474864" cy="195186"/>
          </a:xfrm>
          <a:custGeom>
            <a:rect b="b" l="l" r="r" t="t"/>
            <a:pathLst>
              <a:path extrusionOk="0" h="207645" w="353059">
                <a:moveTo>
                  <a:pt x="279653" y="16763"/>
                </a:moveTo>
                <a:lnTo>
                  <a:pt x="275724" y="7500"/>
                </a:lnTo>
                <a:lnTo>
                  <a:pt x="271652" y="2666"/>
                </a:lnTo>
                <a:lnTo>
                  <a:pt x="265295" y="690"/>
                </a:lnTo>
                <a:lnTo>
                  <a:pt x="254507" y="0"/>
                </a:lnTo>
                <a:lnTo>
                  <a:pt x="236589" y="702"/>
                </a:lnTo>
                <a:lnTo>
                  <a:pt x="184403" y="10667"/>
                </a:lnTo>
                <a:lnTo>
                  <a:pt x="145351" y="24002"/>
                </a:lnTo>
                <a:lnTo>
                  <a:pt x="109727" y="44195"/>
                </a:lnTo>
                <a:lnTo>
                  <a:pt x="107441" y="48005"/>
                </a:lnTo>
                <a:lnTo>
                  <a:pt x="105917" y="48767"/>
                </a:lnTo>
                <a:lnTo>
                  <a:pt x="144017" y="58673"/>
                </a:lnTo>
                <a:lnTo>
                  <a:pt x="160019" y="59435"/>
                </a:lnTo>
                <a:lnTo>
                  <a:pt x="176021" y="59626"/>
                </a:lnTo>
                <a:lnTo>
                  <a:pt x="192023" y="59531"/>
                </a:lnTo>
                <a:lnTo>
                  <a:pt x="208025" y="59435"/>
                </a:lnTo>
                <a:lnTo>
                  <a:pt x="218455" y="59174"/>
                </a:lnTo>
                <a:lnTo>
                  <a:pt x="229742" y="59054"/>
                </a:lnTo>
                <a:lnTo>
                  <a:pt x="241030" y="60078"/>
                </a:lnTo>
                <a:lnTo>
                  <a:pt x="251459" y="63245"/>
                </a:lnTo>
                <a:lnTo>
                  <a:pt x="252221" y="64007"/>
                </a:lnTo>
                <a:lnTo>
                  <a:pt x="252983" y="64769"/>
                </a:lnTo>
                <a:lnTo>
                  <a:pt x="220979" y="92963"/>
                </a:lnTo>
                <a:lnTo>
                  <a:pt x="196143" y="106739"/>
                </a:lnTo>
                <a:lnTo>
                  <a:pt x="145327" y="132290"/>
                </a:lnTo>
                <a:lnTo>
                  <a:pt x="95511" y="156102"/>
                </a:lnTo>
                <a:lnTo>
                  <a:pt x="71246" y="167354"/>
                </a:lnTo>
                <a:lnTo>
                  <a:pt x="46982" y="178748"/>
                </a:lnTo>
                <a:lnTo>
                  <a:pt x="22859" y="190499"/>
                </a:lnTo>
                <a:lnTo>
                  <a:pt x="16287" y="193619"/>
                </a:lnTo>
                <a:lnTo>
                  <a:pt x="10286" y="196595"/>
                </a:lnTo>
                <a:lnTo>
                  <a:pt x="4857" y="200144"/>
                </a:lnTo>
                <a:lnTo>
                  <a:pt x="0" y="204977"/>
                </a:lnTo>
                <a:lnTo>
                  <a:pt x="13549" y="207430"/>
                </a:lnTo>
                <a:lnTo>
                  <a:pt x="28384" y="207454"/>
                </a:lnTo>
                <a:lnTo>
                  <a:pt x="43505" y="206049"/>
                </a:lnTo>
                <a:lnTo>
                  <a:pt x="57911" y="204215"/>
                </a:lnTo>
                <a:lnTo>
                  <a:pt x="93916" y="199084"/>
                </a:lnTo>
                <a:lnTo>
                  <a:pt x="129920" y="192309"/>
                </a:lnTo>
                <a:lnTo>
                  <a:pt x="165925" y="184820"/>
                </a:lnTo>
                <a:lnTo>
                  <a:pt x="201929" y="177545"/>
                </a:lnTo>
                <a:lnTo>
                  <a:pt x="231767" y="171711"/>
                </a:lnTo>
                <a:lnTo>
                  <a:pt x="261746" y="165734"/>
                </a:lnTo>
                <a:lnTo>
                  <a:pt x="291726" y="159758"/>
                </a:lnTo>
                <a:lnTo>
                  <a:pt x="321563" y="153923"/>
                </a:lnTo>
                <a:lnTo>
                  <a:pt x="329553" y="152673"/>
                </a:lnTo>
                <a:lnTo>
                  <a:pt x="337470" y="151352"/>
                </a:lnTo>
                <a:lnTo>
                  <a:pt x="345245" y="150173"/>
                </a:lnTo>
                <a:lnTo>
                  <a:pt x="352805" y="149351"/>
                </a:lnTo>
                <a:lnTo>
                  <a:pt x="346067" y="149732"/>
                </a:lnTo>
                <a:lnTo>
                  <a:pt x="339470" y="150685"/>
                </a:lnTo>
                <a:lnTo>
                  <a:pt x="332874" y="151923"/>
                </a:lnTo>
                <a:lnTo>
                  <a:pt x="326135" y="153161"/>
                </a:lnTo>
                <a:lnTo>
                  <a:pt x="321563" y="153161"/>
                </a:lnTo>
                <a:lnTo>
                  <a:pt x="317753" y="153923"/>
                </a:lnTo>
                <a:lnTo>
                  <a:pt x="313181" y="153923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8" name="Google Shape;5068;p85"/>
          <p:cNvGrpSpPr/>
          <p:nvPr/>
        </p:nvGrpSpPr>
        <p:grpSpPr>
          <a:xfrm>
            <a:off x="5430425" y="2984501"/>
            <a:ext cx="282588" cy="141908"/>
            <a:chOff x="7087361" y="4203953"/>
            <a:chExt cx="209931" cy="150902"/>
          </a:xfrm>
        </p:grpSpPr>
        <p:pic>
          <p:nvPicPr>
            <p:cNvPr id="5069" name="Google Shape;5069;p8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144486" y="4275342"/>
              <a:ext cx="106730" cy="7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0" name="Google Shape;5070;p85"/>
            <p:cNvSpPr/>
            <p:nvPr/>
          </p:nvSpPr>
          <p:spPr>
            <a:xfrm>
              <a:off x="7291577" y="4276343"/>
              <a:ext cx="5715" cy="71754"/>
            </a:xfrm>
            <a:custGeom>
              <a:rect b="b" l="l" r="r" t="t"/>
              <a:pathLst>
                <a:path extrusionOk="0" h="71754" w="5715">
                  <a:moveTo>
                    <a:pt x="0" y="0"/>
                  </a:moveTo>
                  <a:lnTo>
                    <a:pt x="2119" y="10060"/>
                  </a:lnTo>
                  <a:lnTo>
                    <a:pt x="3810" y="19907"/>
                  </a:lnTo>
                  <a:lnTo>
                    <a:pt x="4929" y="29896"/>
                  </a:lnTo>
                  <a:lnTo>
                    <a:pt x="5334" y="40386"/>
                  </a:lnTo>
                  <a:lnTo>
                    <a:pt x="5643" y="48375"/>
                  </a:lnTo>
                  <a:lnTo>
                    <a:pt x="5524" y="56292"/>
                  </a:lnTo>
                  <a:lnTo>
                    <a:pt x="5119" y="64067"/>
                  </a:lnTo>
                  <a:lnTo>
                    <a:pt x="4572" y="7162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85"/>
            <p:cNvSpPr/>
            <p:nvPr/>
          </p:nvSpPr>
          <p:spPr>
            <a:xfrm>
              <a:off x="7101077" y="4302251"/>
              <a:ext cx="5079" cy="48895"/>
            </a:xfrm>
            <a:custGeom>
              <a:rect b="b" l="l" r="r" t="t"/>
              <a:pathLst>
                <a:path extrusionOk="0" h="48895" w="5079">
                  <a:moveTo>
                    <a:pt x="0" y="0"/>
                  </a:moveTo>
                  <a:lnTo>
                    <a:pt x="142" y="7310"/>
                  </a:lnTo>
                  <a:lnTo>
                    <a:pt x="571" y="14477"/>
                  </a:lnTo>
                  <a:lnTo>
                    <a:pt x="1285" y="21645"/>
                  </a:lnTo>
                  <a:lnTo>
                    <a:pt x="2286" y="28956"/>
                  </a:lnTo>
                  <a:lnTo>
                    <a:pt x="3048" y="35052"/>
                  </a:lnTo>
                  <a:lnTo>
                    <a:pt x="3810" y="41148"/>
                  </a:lnTo>
                  <a:lnTo>
                    <a:pt x="4572" y="47244"/>
                  </a:lnTo>
                  <a:lnTo>
                    <a:pt x="4572" y="48006"/>
                  </a:lnTo>
                  <a:lnTo>
                    <a:pt x="4572" y="487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85"/>
            <p:cNvSpPr/>
            <p:nvPr/>
          </p:nvSpPr>
          <p:spPr>
            <a:xfrm>
              <a:off x="7087361" y="420395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73" name="Google Shape;5073;p8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516008" y="2596222"/>
            <a:ext cx="89347" cy="92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4" name="Google Shape;5074;p85"/>
          <p:cNvGrpSpPr/>
          <p:nvPr/>
        </p:nvGrpSpPr>
        <p:grpSpPr>
          <a:xfrm>
            <a:off x="5973691" y="2735135"/>
            <a:ext cx="254068" cy="161590"/>
            <a:chOff x="7490946" y="3938778"/>
            <a:chExt cx="188744" cy="171831"/>
          </a:xfrm>
        </p:grpSpPr>
        <p:pic>
          <p:nvPicPr>
            <p:cNvPr id="5075" name="Google Shape;5075;p8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490946" y="3965422"/>
              <a:ext cx="130602" cy="13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6" name="Google Shape;5076;p85"/>
            <p:cNvSpPr/>
            <p:nvPr/>
          </p:nvSpPr>
          <p:spPr>
            <a:xfrm>
              <a:off x="7659624" y="4059174"/>
              <a:ext cx="1270" cy="51435"/>
            </a:xfrm>
            <a:custGeom>
              <a:rect b="b" l="l" r="r" t="t"/>
              <a:pathLst>
                <a:path extrusionOk="0" h="51435" w="1270">
                  <a:moveTo>
                    <a:pt x="0" y="0"/>
                  </a:moveTo>
                  <a:lnTo>
                    <a:pt x="762" y="41148"/>
                  </a:lnTo>
                  <a:lnTo>
                    <a:pt x="762" y="45720"/>
                  </a:lnTo>
                  <a:lnTo>
                    <a:pt x="762" y="5105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85"/>
            <p:cNvSpPr/>
            <p:nvPr/>
          </p:nvSpPr>
          <p:spPr>
            <a:xfrm>
              <a:off x="7677150" y="3938778"/>
              <a:ext cx="2540" cy="16510"/>
            </a:xfrm>
            <a:custGeom>
              <a:rect b="b" l="l" r="r" t="t"/>
              <a:pathLst>
                <a:path extrusionOk="0" h="16510" w="2540">
                  <a:moveTo>
                    <a:pt x="2285" y="16001"/>
                  </a:moveTo>
                  <a:lnTo>
                    <a:pt x="1523" y="10667"/>
                  </a:lnTo>
                  <a:lnTo>
                    <a:pt x="761" y="5333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8" name="Google Shape;5078;p85"/>
          <p:cNvGrpSpPr/>
          <p:nvPr/>
        </p:nvGrpSpPr>
        <p:grpSpPr>
          <a:xfrm>
            <a:off x="6488954" y="2626212"/>
            <a:ext cx="190357" cy="316492"/>
            <a:chOff x="7873746" y="3822954"/>
            <a:chExt cx="141414" cy="336550"/>
          </a:xfrm>
        </p:grpSpPr>
        <p:sp>
          <p:nvSpPr>
            <p:cNvPr id="5079" name="Google Shape;5079;p85"/>
            <p:cNvSpPr/>
            <p:nvPr/>
          </p:nvSpPr>
          <p:spPr>
            <a:xfrm>
              <a:off x="7873746" y="3822954"/>
              <a:ext cx="86359" cy="336550"/>
            </a:xfrm>
            <a:custGeom>
              <a:rect b="b" l="l" r="r" t="t"/>
              <a:pathLst>
                <a:path extrusionOk="0" h="336550" w="86359">
                  <a:moveTo>
                    <a:pt x="44196" y="0"/>
                  </a:moveTo>
                  <a:lnTo>
                    <a:pt x="17942" y="38576"/>
                  </a:lnTo>
                  <a:lnTo>
                    <a:pt x="7393" y="92106"/>
                  </a:lnTo>
                  <a:lnTo>
                    <a:pt x="750" y="160782"/>
                  </a:lnTo>
                  <a:lnTo>
                    <a:pt x="0" y="195834"/>
                  </a:lnTo>
                  <a:lnTo>
                    <a:pt x="583" y="224575"/>
                  </a:lnTo>
                  <a:lnTo>
                    <a:pt x="11465" y="280916"/>
                  </a:lnTo>
                  <a:lnTo>
                    <a:pt x="32563" y="319206"/>
                  </a:lnTo>
                  <a:lnTo>
                    <a:pt x="59305" y="336018"/>
                  </a:lnTo>
                  <a:lnTo>
                    <a:pt x="74676" y="335280"/>
                  </a:lnTo>
                  <a:lnTo>
                    <a:pt x="78486" y="332994"/>
                  </a:lnTo>
                  <a:lnTo>
                    <a:pt x="82296" y="330708"/>
                  </a:lnTo>
                  <a:lnTo>
                    <a:pt x="86106" y="3276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85"/>
            <p:cNvSpPr/>
            <p:nvPr/>
          </p:nvSpPr>
          <p:spPr>
            <a:xfrm>
              <a:off x="8001190" y="3950970"/>
              <a:ext cx="13970" cy="89535"/>
            </a:xfrm>
            <a:custGeom>
              <a:rect b="b" l="l" r="r" t="t"/>
              <a:pathLst>
                <a:path extrusionOk="0" h="89535" w="13970">
                  <a:moveTo>
                    <a:pt x="2857" y="0"/>
                  </a:moveTo>
                  <a:lnTo>
                    <a:pt x="714" y="11822"/>
                  </a:lnTo>
                  <a:lnTo>
                    <a:pt x="0" y="22002"/>
                  </a:lnTo>
                  <a:lnTo>
                    <a:pt x="714" y="32039"/>
                  </a:lnTo>
                  <a:lnTo>
                    <a:pt x="2857" y="43434"/>
                  </a:lnTo>
                  <a:lnTo>
                    <a:pt x="5036" y="53709"/>
                  </a:lnTo>
                  <a:lnTo>
                    <a:pt x="7143" y="63912"/>
                  </a:lnTo>
                  <a:lnTo>
                    <a:pt x="9394" y="73973"/>
                  </a:lnTo>
                  <a:lnTo>
                    <a:pt x="12001" y="83820"/>
                  </a:lnTo>
                  <a:lnTo>
                    <a:pt x="12001" y="85344"/>
                  </a:lnTo>
                  <a:lnTo>
                    <a:pt x="12763" y="87630"/>
                  </a:lnTo>
                  <a:lnTo>
                    <a:pt x="13525" y="8915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1" name="Google Shape;5081;p85"/>
          <p:cNvSpPr/>
          <p:nvPr/>
        </p:nvSpPr>
        <p:spPr>
          <a:xfrm>
            <a:off x="6853185" y="2759387"/>
            <a:ext cx="105050" cy="10147"/>
          </a:xfrm>
          <a:custGeom>
            <a:rect b="b" l="l" r="r" t="t"/>
            <a:pathLst>
              <a:path extrusionOk="0" h="10795" w="78104">
                <a:moveTo>
                  <a:pt x="0" y="9906"/>
                </a:moveTo>
                <a:lnTo>
                  <a:pt x="12453" y="10191"/>
                </a:lnTo>
                <a:lnTo>
                  <a:pt x="24764" y="9906"/>
                </a:lnTo>
                <a:lnTo>
                  <a:pt x="37076" y="9048"/>
                </a:lnTo>
                <a:lnTo>
                  <a:pt x="49530" y="7620"/>
                </a:lnTo>
                <a:lnTo>
                  <a:pt x="56935" y="6965"/>
                </a:lnTo>
                <a:lnTo>
                  <a:pt x="64198" y="5810"/>
                </a:lnTo>
                <a:lnTo>
                  <a:pt x="71175" y="3655"/>
                </a:lnTo>
                <a:lnTo>
                  <a:pt x="77724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2" name="Google Shape;5082;p85"/>
          <p:cNvGrpSpPr/>
          <p:nvPr/>
        </p:nvGrpSpPr>
        <p:grpSpPr>
          <a:xfrm>
            <a:off x="7122874" y="2357234"/>
            <a:ext cx="1238225" cy="628802"/>
            <a:chOff x="8344662" y="3536930"/>
            <a:chExt cx="919861" cy="668654"/>
          </a:xfrm>
        </p:grpSpPr>
        <p:sp>
          <p:nvSpPr>
            <p:cNvPr id="5083" name="Google Shape;5083;p85"/>
            <p:cNvSpPr/>
            <p:nvPr/>
          </p:nvSpPr>
          <p:spPr>
            <a:xfrm>
              <a:off x="8344662" y="3820667"/>
              <a:ext cx="159384" cy="269875"/>
            </a:xfrm>
            <a:custGeom>
              <a:rect b="b" l="l" r="r" t="t"/>
              <a:pathLst>
                <a:path extrusionOk="0" h="269875" w="159384">
                  <a:moveTo>
                    <a:pt x="0" y="0"/>
                  </a:moveTo>
                  <a:lnTo>
                    <a:pt x="476" y="19419"/>
                  </a:lnTo>
                  <a:lnTo>
                    <a:pt x="952" y="38766"/>
                  </a:lnTo>
                  <a:lnTo>
                    <a:pt x="1714" y="57971"/>
                  </a:lnTo>
                  <a:lnTo>
                    <a:pt x="3048" y="76962"/>
                  </a:lnTo>
                  <a:lnTo>
                    <a:pt x="4786" y="105179"/>
                  </a:lnTo>
                  <a:lnTo>
                    <a:pt x="11406" y="161615"/>
                  </a:lnTo>
                  <a:lnTo>
                    <a:pt x="27348" y="211526"/>
                  </a:lnTo>
                  <a:lnTo>
                    <a:pt x="56328" y="248340"/>
                  </a:lnTo>
                  <a:lnTo>
                    <a:pt x="97214" y="267045"/>
                  </a:lnTo>
                  <a:lnTo>
                    <a:pt x="117824" y="269271"/>
                  </a:lnTo>
                  <a:lnTo>
                    <a:pt x="138576" y="269069"/>
                  </a:lnTo>
                  <a:lnTo>
                    <a:pt x="159258" y="26822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84" name="Google Shape;5084;p8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398738" y="3766540"/>
              <a:ext cx="128828" cy="24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5" name="Google Shape;5085;p8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557234" y="3757396"/>
              <a:ext cx="457987" cy="252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6" name="Google Shape;5086;p85"/>
            <p:cNvSpPr/>
            <p:nvPr/>
          </p:nvSpPr>
          <p:spPr>
            <a:xfrm>
              <a:off x="9066276" y="3681983"/>
              <a:ext cx="111125" cy="292100"/>
            </a:xfrm>
            <a:custGeom>
              <a:rect b="b" l="l" r="r" t="t"/>
              <a:pathLst>
                <a:path extrusionOk="0" h="292100" w="111125">
                  <a:moveTo>
                    <a:pt x="0" y="0"/>
                  </a:moveTo>
                  <a:lnTo>
                    <a:pt x="45755" y="31075"/>
                  </a:lnTo>
                  <a:lnTo>
                    <a:pt x="72759" y="66020"/>
                  </a:lnTo>
                  <a:lnTo>
                    <a:pt x="95214" y="108525"/>
                  </a:lnTo>
                  <a:lnTo>
                    <a:pt x="107858" y="150316"/>
                  </a:lnTo>
                  <a:lnTo>
                    <a:pt x="110775" y="170783"/>
                  </a:lnTo>
                  <a:lnTo>
                    <a:pt x="110692" y="191392"/>
                  </a:lnTo>
                  <a:lnTo>
                    <a:pt x="95726" y="234362"/>
                  </a:lnTo>
                  <a:lnTo>
                    <a:pt x="58674" y="274939"/>
                  </a:lnTo>
                  <a:lnTo>
                    <a:pt x="29718" y="291084"/>
                  </a:lnTo>
                  <a:lnTo>
                    <a:pt x="28194" y="291846"/>
                  </a:lnTo>
                  <a:lnTo>
                    <a:pt x="23622" y="29108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85"/>
            <p:cNvSpPr/>
            <p:nvPr/>
          </p:nvSpPr>
          <p:spPr>
            <a:xfrm>
              <a:off x="9074658" y="3536930"/>
              <a:ext cx="189865" cy="668654"/>
            </a:xfrm>
            <a:custGeom>
              <a:rect b="b" l="l" r="r" t="t"/>
              <a:pathLst>
                <a:path extrusionOk="0" h="668654" w="189865">
                  <a:moveTo>
                    <a:pt x="87629" y="10941"/>
                  </a:moveTo>
                  <a:lnTo>
                    <a:pt x="100762" y="8036"/>
                  </a:lnTo>
                  <a:lnTo>
                    <a:pt x="113252" y="5988"/>
                  </a:lnTo>
                  <a:lnTo>
                    <a:pt x="125884" y="4512"/>
                  </a:lnTo>
                  <a:lnTo>
                    <a:pt x="139445" y="3321"/>
                  </a:lnTo>
                  <a:lnTo>
                    <a:pt x="146351" y="2214"/>
                  </a:lnTo>
                  <a:lnTo>
                    <a:pt x="154685" y="750"/>
                  </a:lnTo>
                  <a:lnTo>
                    <a:pt x="163020" y="0"/>
                  </a:lnTo>
                  <a:lnTo>
                    <a:pt x="169925" y="1035"/>
                  </a:lnTo>
                  <a:lnTo>
                    <a:pt x="174497" y="2559"/>
                  </a:lnTo>
                  <a:lnTo>
                    <a:pt x="173735" y="14751"/>
                  </a:lnTo>
                  <a:lnTo>
                    <a:pt x="174497" y="18561"/>
                  </a:lnTo>
                  <a:lnTo>
                    <a:pt x="175640" y="41540"/>
                  </a:lnTo>
                  <a:lnTo>
                    <a:pt x="176783" y="64662"/>
                  </a:lnTo>
                  <a:lnTo>
                    <a:pt x="177926" y="87784"/>
                  </a:lnTo>
                  <a:lnTo>
                    <a:pt x="179069" y="110763"/>
                  </a:lnTo>
                  <a:lnTo>
                    <a:pt x="180665" y="152483"/>
                  </a:lnTo>
                  <a:lnTo>
                    <a:pt x="182117" y="194202"/>
                  </a:lnTo>
                  <a:lnTo>
                    <a:pt x="183570" y="235922"/>
                  </a:lnTo>
                  <a:lnTo>
                    <a:pt x="185165" y="277641"/>
                  </a:lnTo>
                  <a:lnTo>
                    <a:pt x="186737" y="317075"/>
                  </a:lnTo>
                  <a:lnTo>
                    <a:pt x="188023" y="356508"/>
                  </a:lnTo>
                  <a:lnTo>
                    <a:pt x="189023" y="395942"/>
                  </a:lnTo>
                  <a:lnTo>
                    <a:pt x="189737" y="435375"/>
                  </a:lnTo>
                  <a:lnTo>
                    <a:pt x="189714" y="465546"/>
                  </a:lnTo>
                  <a:lnTo>
                    <a:pt x="189095" y="525601"/>
                  </a:lnTo>
                  <a:lnTo>
                    <a:pt x="187499" y="575321"/>
                  </a:lnTo>
                  <a:lnTo>
                    <a:pt x="185213" y="614707"/>
                  </a:lnTo>
                  <a:lnTo>
                    <a:pt x="181606" y="654510"/>
                  </a:lnTo>
                  <a:lnTo>
                    <a:pt x="180593" y="660927"/>
                  </a:lnTo>
                  <a:lnTo>
                    <a:pt x="180593" y="663213"/>
                  </a:lnTo>
                  <a:lnTo>
                    <a:pt x="181355" y="663213"/>
                  </a:lnTo>
                  <a:lnTo>
                    <a:pt x="180593" y="663975"/>
                  </a:lnTo>
                  <a:lnTo>
                    <a:pt x="176783" y="663213"/>
                  </a:lnTo>
                  <a:lnTo>
                    <a:pt x="175259" y="662451"/>
                  </a:lnTo>
                  <a:lnTo>
                    <a:pt x="171449" y="660927"/>
                  </a:lnTo>
                  <a:lnTo>
                    <a:pt x="160579" y="657844"/>
                  </a:lnTo>
                  <a:lnTo>
                    <a:pt x="149637" y="656260"/>
                  </a:lnTo>
                  <a:lnTo>
                    <a:pt x="138553" y="655677"/>
                  </a:lnTo>
                  <a:lnTo>
                    <a:pt x="127253" y="655593"/>
                  </a:lnTo>
                  <a:lnTo>
                    <a:pt x="100869" y="657189"/>
                  </a:lnTo>
                  <a:lnTo>
                    <a:pt x="75056" y="660927"/>
                  </a:lnTo>
                  <a:lnTo>
                    <a:pt x="49244" y="665237"/>
                  </a:lnTo>
                  <a:lnTo>
                    <a:pt x="22859" y="668547"/>
                  </a:lnTo>
                  <a:lnTo>
                    <a:pt x="10667" y="668547"/>
                  </a:lnTo>
                  <a:lnTo>
                    <a:pt x="6857" y="668547"/>
                  </a:lnTo>
                  <a:lnTo>
                    <a:pt x="0" y="66549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88" name="Google Shape;5088;p8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716394" y="3249493"/>
            <a:ext cx="572300" cy="16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9" name="Google Shape;5089;p85"/>
          <p:cNvGrpSpPr/>
          <p:nvPr/>
        </p:nvGrpSpPr>
        <p:grpSpPr>
          <a:xfrm>
            <a:off x="1749080" y="3443112"/>
            <a:ext cx="6434564" cy="127790"/>
            <a:chOff x="4352543" y="4691634"/>
            <a:chExt cx="4780153" cy="135889"/>
          </a:xfrm>
        </p:grpSpPr>
        <p:sp>
          <p:nvSpPr>
            <p:cNvPr id="5090" name="Google Shape;5090;p85"/>
            <p:cNvSpPr/>
            <p:nvPr/>
          </p:nvSpPr>
          <p:spPr>
            <a:xfrm>
              <a:off x="4352543" y="4766310"/>
              <a:ext cx="392429" cy="16510"/>
            </a:xfrm>
            <a:custGeom>
              <a:rect b="b" l="l" r="r" t="t"/>
              <a:pathLst>
                <a:path extrusionOk="0" h="16510" w="392429">
                  <a:moveTo>
                    <a:pt x="0" y="1523"/>
                  </a:moveTo>
                  <a:lnTo>
                    <a:pt x="15894" y="3726"/>
                  </a:lnTo>
                  <a:lnTo>
                    <a:pt x="31718" y="4857"/>
                  </a:lnTo>
                  <a:lnTo>
                    <a:pt x="47684" y="5274"/>
                  </a:lnTo>
                  <a:lnTo>
                    <a:pt x="64008" y="5333"/>
                  </a:lnTo>
                  <a:lnTo>
                    <a:pt x="93273" y="5333"/>
                  </a:lnTo>
                  <a:lnTo>
                    <a:pt x="122682" y="5333"/>
                  </a:lnTo>
                  <a:lnTo>
                    <a:pt x="152090" y="5333"/>
                  </a:lnTo>
                  <a:lnTo>
                    <a:pt x="181356" y="5333"/>
                  </a:lnTo>
                  <a:lnTo>
                    <a:pt x="210383" y="5750"/>
                  </a:lnTo>
                  <a:lnTo>
                    <a:pt x="239268" y="5810"/>
                  </a:lnTo>
                  <a:lnTo>
                    <a:pt x="268152" y="5441"/>
                  </a:lnTo>
                  <a:lnTo>
                    <a:pt x="314884" y="3869"/>
                  </a:lnTo>
                  <a:lnTo>
                    <a:pt x="367284" y="761"/>
                  </a:lnTo>
                  <a:lnTo>
                    <a:pt x="373380" y="761"/>
                  </a:lnTo>
                  <a:lnTo>
                    <a:pt x="379476" y="0"/>
                  </a:lnTo>
                  <a:lnTo>
                    <a:pt x="385572" y="0"/>
                  </a:lnTo>
                  <a:lnTo>
                    <a:pt x="392430" y="0"/>
                  </a:lnTo>
                  <a:lnTo>
                    <a:pt x="382524" y="761"/>
                  </a:lnTo>
                  <a:lnTo>
                    <a:pt x="381000" y="1523"/>
                  </a:lnTo>
                  <a:lnTo>
                    <a:pt x="372891" y="5929"/>
                  </a:lnTo>
                  <a:lnTo>
                    <a:pt x="365283" y="9905"/>
                  </a:lnTo>
                  <a:lnTo>
                    <a:pt x="357532" y="13311"/>
                  </a:lnTo>
                  <a:lnTo>
                    <a:pt x="348996" y="1600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85"/>
            <p:cNvSpPr/>
            <p:nvPr/>
          </p:nvSpPr>
          <p:spPr>
            <a:xfrm>
              <a:off x="4386071" y="4691634"/>
              <a:ext cx="4746625" cy="135889"/>
            </a:xfrm>
            <a:custGeom>
              <a:rect b="b" l="l" r="r" t="t"/>
              <a:pathLst>
                <a:path extrusionOk="0" h="135889" w="4746625">
                  <a:moveTo>
                    <a:pt x="0" y="134874"/>
                  </a:moveTo>
                  <a:lnTo>
                    <a:pt x="40290" y="134397"/>
                  </a:lnTo>
                  <a:lnTo>
                    <a:pt x="80010" y="128778"/>
                  </a:lnTo>
                  <a:lnTo>
                    <a:pt x="105048" y="124360"/>
                  </a:lnTo>
                  <a:lnTo>
                    <a:pt x="130016" y="120300"/>
                  </a:lnTo>
                  <a:lnTo>
                    <a:pt x="180594" y="113538"/>
                  </a:lnTo>
                  <a:lnTo>
                    <a:pt x="244697" y="107632"/>
                  </a:lnTo>
                  <a:lnTo>
                    <a:pt x="309372" y="102870"/>
                  </a:lnTo>
                  <a:lnTo>
                    <a:pt x="346519" y="99476"/>
                  </a:lnTo>
                  <a:lnTo>
                    <a:pt x="420814" y="93547"/>
                  </a:lnTo>
                  <a:lnTo>
                    <a:pt x="499098" y="89320"/>
                  </a:lnTo>
                  <a:lnTo>
                    <a:pt x="540162" y="87630"/>
                  </a:lnTo>
                  <a:lnTo>
                    <a:pt x="581084" y="86510"/>
                  </a:lnTo>
                  <a:lnTo>
                    <a:pt x="621792" y="86106"/>
                  </a:lnTo>
                  <a:lnTo>
                    <a:pt x="668798" y="85721"/>
                  </a:lnTo>
                  <a:lnTo>
                    <a:pt x="715658" y="85411"/>
                  </a:lnTo>
                  <a:lnTo>
                    <a:pt x="762408" y="85063"/>
                  </a:lnTo>
                  <a:lnTo>
                    <a:pt x="809085" y="84569"/>
                  </a:lnTo>
                  <a:lnTo>
                    <a:pt x="855726" y="83820"/>
                  </a:lnTo>
                  <a:lnTo>
                    <a:pt x="907732" y="82426"/>
                  </a:lnTo>
                  <a:lnTo>
                    <a:pt x="959738" y="80676"/>
                  </a:lnTo>
                  <a:lnTo>
                    <a:pt x="1011745" y="78783"/>
                  </a:lnTo>
                  <a:lnTo>
                    <a:pt x="1063752" y="76962"/>
                  </a:lnTo>
                  <a:lnTo>
                    <a:pt x="1117925" y="75283"/>
                  </a:lnTo>
                  <a:lnTo>
                    <a:pt x="1171956" y="73818"/>
                  </a:lnTo>
                  <a:lnTo>
                    <a:pt x="1225986" y="72782"/>
                  </a:lnTo>
                  <a:lnTo>
                    <a:pt x="1280160" y="72390"/>
                  </a:lnTo>
                  <a:lnTo>
                    <a:pt x="1336155" y="72068"/>
                  </a:lnTo>
                  <a:lnTo>
                    <a:pt x="1392078" y="72104"/>
                  </a:lnTo>
                  <a:lnTo>
                    <a:pt x="1447859" y="72282"/>
                  </a:lnTo>
                  <a:lnTo>
                    <a:pt x="1503426" y="72390"/>
                  </a:lnTo>
                  <a:lnTo>
                    <a:pt x="1551425" y="72530"/>
                  </a:lnTo>
                  <a:lnTo>
                    <a:pt x="1599389" y="72780"/>
                  </a:lnTo>
                  <a:lnTo>
                    <a:pt x="1647279" y="72883"/>
                  </a:lnTo>
                  <a:lnTo>
                    <a:pt x="1695059" y="72585"/>
                  </a:lnTo>
                  <a:lnTo>
                    <a:pt x="1742694" y="71628"/>
                  </a:lnTo>
                  <a:lnTo>
                    <a:pt x="1794357" y="69927"/>
                  </a:lnTo>
                  <a:lnTo>
                    <a:pt x="1846021" y="67714"/>
                  </a:lnTo>
                  <a:lnTo>
                    <a:pt x="1897684" y="65208"/>
                  </a:lnTo>
                  <a:lnTo>
                    <a:pt x="1949348" y="62630"/>
                  </a:lnTo>
                  <a:lnTo>
                    <a:pt x="2001012" y="60198"/>
                  </a:lnTo>
                  <a:lnTo>
                    <a:pt x="2055495" y="57866"/>
                  </a:lnTo>
                  <a:lnTo>
                    <a:pt x="2109978" y="55513"/>
                  </a:lnTo>
                  <a:lnTo>
                    <a:pt x="2164460" y="53244"/>
                  </a:lnTo>
                  <a:lnTo>
                    <a:pt x="2218943" y="51166"/>
                  </a:lnTo>
                  <a:lnTo>
                    <a:pt x="2273427" y="49385"/>
                  </a:lnTo>
                  <a:lnTo>
                    <a:pt x="2327910" y="48006"/>
                  </a:lnTo>
                  <a:lnTo>
                    <a:pt x="2378202" y="46640"/>
                  </a:lnTo>
                  <a:lnTo>
                    <a:pt x="2428494" y="45311"/>
                  </a:lnTo>
                  <a:lnTo>
                    <a:pt x="2478786" y="44055"/>
                  </a:lnTo>
                  <a:lnTo>
                    <a:pt x="2529078" y="42909"/>
                  </a:lnTo>
                  <a:lnTo>
                    <a:pt x="2579370" y="41910"/>
                  </a:lnTo>
                  <a:lnTo>
                    <a:pt x="2630805" y="40826"/>
                  </a:lnTo>
                  <a:lnTo>
                    <a:pt x="2682240" y="39849"/>
                  </a:lnTo>
                  <a:lnTo>
                    <a:pt x="2733675" y="38957"/>
                  </a:lnTo>
                  <a:lnTo>
                    <a:pt x="2785110" y="38128"/>
                  </a:lnTo>
                  <a:lnTo>
                    <a:pt x="2836545" y="37341"/>
                  </a:lnTo>
                  <a:lnTo>
                    <a:pt x="2887980" y="36576"/>
                  </a:lnTo>
                  <a:lnTo>
                    <a:pt x="2940177" y="35810"/>
                  </a:lnTo>
                  <a:lnTo>
                    <a:pt x="2992374" y="35023"/>
                  </a:lnTo>
                  <a:lnTo>
                    <a:pt x="3044571" y="34194"/>
                  </a:lnTo>
                  <a:lnTo>
                    <a:pt x="3096768" y="33302"/>
                  </a:lnTo>
                  <a:lnTo>
                    <a:pt x="3148965" y="32325"/>
                  </a:lnTo>
                  <a:lnTo>
                    <a:pt x="3201162" y="31242"/>
                  </a:lnTo>
                  <a:lnTo>
                    <a:pt x="3252283" y="29870"/>
                  </a:lnTo>
                  <a:lnTo>
                    <a:pt x="3303257" y="28498"/>
                  </a:lnTo>
                  <a:lnTo>
                    <a:pt x="3354122" y="27127"/>
                  </a:lnTo>
                  <a:lnTo>
                    <a:pt x="3404914" y="25755"/>
                  </a:lnTo>
                  <a:lnTo>
                    <a:pt x="3455670" y="24384"/>
                  </a:lnTo>
                  <a:lnTo>
                    <a:pt x="3507807" y="22972"/>
                  </a:lnTo>
                  <a:lnTo>
                    <a:pt x="3559838" y="21731"/>
                  </a:lnTo>
                  <a:lnTo>
                    <a:pt x="3611784" y="20574"/>
                  </a:lnTo>
                  <a:lnTo>
                    <a:pt x="3663667" y="19416"/>
                  </a:lnTo>
                  <a:lnTo>
                    <a:pt x="3715508" y="18175"/>
                  </a:lnTo>
                  <a:lnTo>
                    <a:pt x="3767328" y="16764"/>
                  </a:lnTo>
                  <a:lnTo>
                    <a:pt x="3815711" y="15776"/>
                  </a:lnTo>
                  <a:lnTo>
                    <a:pt x="3863986" y="14715"/>
                  </a:lnTo>
                  <a:lnTo>
                    <a:pt x="3912223" y="13691"/>
                  </a:lnTo>
                  <a:lnTo>
                    <a:pt x="3960498" y="12813"/>
                  </a:lnTo>
                  <a:lnTo>
                    <a:pt x="4008882" y="12192"/>
                  </a:lnTo>
                  <a:lnTo>
                    <a:pt x="4060698" y="11457"/>
                  </a:lnTo>
                  <a:lnTo>
                    <a:pt x="4112514" y="10772"/>
                  </a:lnTo>
                  <a:lnTo>
                    <a:pt x="4164329" y="10131"/>
                  </a:lnTo>
                  <a:lnTo>
                    <a:pt x="4216145" y="9528"/>
                  </a:lnTo>
                  <a:lnTo>
                    <a:pt x="4267961" y="8956"/>
                  </a:lnTo>
                  <a:lnTo>
                    <a:pt x="4319777" y="8410"/>
                  </a:lnTo>
                  <a:lnTo>
                    <a:pt x="4371593" y="7882"/>
                  </a:lnTo>
                  <a:lnTo>
                    <a:pt x="4423409" y="7367"/>
                  </a:lnTo>
                  <a:lnTo>
                    <a:pt x="4475226" y="6858"/>
                  </a:lnTo>
                  <a:lnTo>
                    <a:pt x="4511802" y="6417"/>
                  </a:lnTo>
                  <a:lnTo>
                    <a:pt x="4548378" y="6191"/>
                  </a:lnTo>
                  <a:lnTo>
                    <a:pt x="4584954" y="6107"/>
                  </a:lnTo>
                  <a:lnTo>
                    <a:pt x="4621530" y="6096"/>
                  </a:lnTo>
                  <a:lnTo>
                    <a:pt x="4652629" y="5893"/>
                  </a:lnTo>
                  <a:lnTo>
                    <a:pt x="4684014" y="5619"/>
                  </a:lnTo>
                  <a:lnTo>
                    <a:pt x="4715398" y="5774"/>
                  </a:lnTo>
                  <a:lnTo>
                    <a:pt x="4746498" y="6858"/>
                  </a:lnTo>
                  <a:lnTo>
                    <a:pt x="4740163" y="7727"/>
                  </a:lnTo>
                  <a:lnTo>
                    <a:pt x="4732972" y="8096"/>
                  </a:lnTo>
                  <a:lnTo>
                    <a:pt x="4725495" y="8036"/>
                  </a:lnTo>
                  <a:lnTo>
                    <a:pt x="4718304" y="7620"/>
                  </a:lnTo>
                  <a:lnTo>
                    <a:pt x="4701266" y="6965"/>
                  </a:lnTo>
                  <a:lnTo>
                    <a:pt x="4687728" y="5810"/>
                  </a:lnTo>
                  <a:lnTo>
                    <a:pt x="4675762" y="3655"/>
                  </a:lnTo>
                  <a:lnTo>
                    <a:pt x="4663440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6" name="Google Shape;5096;p86"/>
          <p:cNvGrpSpPr/>
          <p:nvPr/>
        </p:nvGrpSpPr>
        <p:grpSpPr>
          <a:xfrm>
            <a:off x="2216844" y="610690"/>
            <a:ext cx="497052" cy="163105"/>
            <a:chOff x="4445101" y="1797557"/>
            <a:chExt cx="370990" cy="193574"/>
          </a:xfrm>
        </p:grpSpPr>
        <p:pic>
          <p:nvPicPr>
            <p:cNvPr id="5097" name="Google Shape;5097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5101" y="1859826"/>
              <a:ext cx="181121" cy="131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8" name="Google Shape;5098;p86"/>
            <p:cNvSpPr/>
            <p:nvPr/>
          </p:nvSpPr>
          <p:spPr>
            <a:xfrm>
              <a:off x="4658867" y="1878329"/>
              <a:ext cx="6350" cy="80010"/>
            </a:xfrm>
            <a:custGeom>
              <a:rect b="b" l="l" r="r" t="t"/>
              <a:pathLst>
                <a:path extrusionOk="0" h="80010" w="6350">
                  <a:moveTo>
                    <a:pt x="0" y="0"/>
                  </a:moveTo>
                  <a:lnTo>
                    <a:pt x="571" y="8572"/>
                  </a:lnTo>
                  <a:lnTo>
                    <a:pt x="1143" y="17145"/>
                  </a:lnTo>
                  <a:lnTo>
                    <a:pt x="1714" y="25717"/>
                  </a:lnTo>
                  <a:lnTo>
                    <a:pt x="2286" y="34290"/>
                  </a:lnTo>
                  <a:lnTo>
                    <a:pt x="3095" y="44565"/>
                  </a:lnTo>
                  <a:lnTo>
                    <a:pt x="4191" y="54768"/>
                  </a:lnTo>
                  <a:lnTo>
                    <a:pt x="5286" y="64829"/>
                  </a:lnTo>
                  <a:lnTo>
                    <a:pt x="6096" y="74676"/>
                  </a:lnTo>
                  <a:lnTo>
                    <a:pt x="6096" y="76962"/>
                  </a:lnTo>
                  <a:lnTo>
                    <a:pt x="6096" y="78486"/>
                  </a:lnTo>
                  <a:lnTo>
                    <a:pt x="6096" y="800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86"/>
            <p:cNvSpPr/>
            <p:nvPr/>
          </p:nvSpPr>
          <p:spPr>
            <a:xfrm>
              <a:off x="4620005" y="179755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0" name="Google Shape;5100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8183" y="1839311"/>
              <a:ext cx="97908" cy="129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1" name="Google Shape;5101;p86"/>
          <p:cNvSpPr/>
          <p:nvPr/>
        </p:nvSpPr>
        <p:spPr>
          <a:xfrm>
            <a:off x="3453594" y="901490"/>
            <a:ext cx="701993" cy="119836"/>
          </a:xfrm>
          <a:custGeom>
            <a:rect b="b" l="l" r="r" t="t"/>
            <a:pathLst>
              <a:path extrusionOk="0" h="142239" w="523875">
                <a:moveTo>
                  <a:pt x="0" y="92201"/>
                </a:moveTo>
                <a:lnTo>
                  <a:pt x="38100" y="115823"/>
                </a:lnTo>
                <a:lnTo>
                  <a:pt x="79248" y="121157"/>
                </a:lnTo>
                <a:lnTo>
                  <a:pt x="92011" y="119550"/>
                </a:lnTo>
                <a:lnTo>
                  <a:pt x="140029" y="102084"/>
                </a:lnTo>
                <a:lnTo>
                  <a:pt x="152114" y="96583"/>
                </a:lnTo>
                <a:lnTo>
                  <a:pt x="164341" y="91368"/>
                </a:lnTo>
                <a:lnTo>
                  <a:pt x="176784" y="86867"/>
                </a:lnTo>
                <a:lnTo>
                  <a:pt x="192559" y="82927"/>
                </a:lnTo>
                <a:lnTo>
                  <a:pt x="208692" y="81629"/>
                </a:lnTo>
                <a:lnTo>
                  <a:pt x="224682" y="83331"/>
                </a:lnTo>
                <a:lnTo>
                  <a:pt x="259461" y="99917"/>
                </a:lnTo>
                <a:lnTo>
                  <a:pt x="288226" y="126587"/>
                </a:lnTo>
                <a:lnTo>
                  <a:pt x="299466" y="140969"/>
                </a:lnTo>
                <a:lnTo>
                  <a:pt x="300228" y="141731"/>
                </a:lnTo>
                <a:lnTo>
                  <a:pt x="302514" y="134873"/>
                </a:lnTo>
                <a:lnTo>
                  <a:pt x="304800" y="128777"/>
                </a:lnTo>
                <a:lnTo>
                  <a:pt x="329505" y="98036"/>
                </a:lnTo>
                <a:lnTo>
                  <a:pt x="374439" y="76973"/>
                </a:lnTo>
                <a:lnTo>
                  <a:pt x="410718" y="73723"/>
                </a:lnTo>
                <a:lnTo>
                  <a:pt x="422671" y="74461"/>
                </a:lnTo>
                <a:lnTo>
                  <a:pt x="434340" y="76199"/>
                </a:lnTo>
                <a:lnTo>
                  <a:pt x="443364" y="77569"/>
                </a:lnTo>
                <a:lnTo>
                  <a:pt x="452247" y="79152"/>
                </a:lnTo>
                <a:lnTo>
                  <a:pt x="461129" y="80593"/>
                </a:lnTo>
                <a:lnTo>
                  <a:pt x="470154" y="81533"/>
                </a:lnTo>
                <a:lnTo>
                  <a:pt x="479298" y="81533"/>
                </a:lnTo>
                <a:lnTo>
                  <a:pt x="486156" y="82295"/>
                </a:lnTo>
                <a:lnTo>
                  <a:pt x="512064" y="51053"/>
                </a:lnTo>
                <a:lnTo>
                  <a:pt x="523494" y="22097"/>
                </a:lnTo>
                <a:lnTo>
                  <a:pt x="523208" y="15109"/>
                </a:lnTo>
                <a:lnTo>
                  <a:pt x="520636" y="9620"/>
                </a:lnTo>
                <a:lnTo>
                  <a:pt x="516636" y="4845"/>
                </a:lnTo>
                <a:lnTo>
                  <a:pt x="512064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2" name="Google Shape;5102;p86"/>
          <p:cNvGrpSpPr/>
          <p:nvPr/>
        </p:nvGrpSpPr>
        <p:grpSpPr>
          <a:xfrm>
            <a:off x="5482635" y="498968"/>
            <a:ext cx="210132" cy="139647"/>
            <a:chOff x="6882644" y="1664969"/>
            <a:chExt cx="156838" cy="165734"/>
          </a:xfrm>
        </p:grpSpPr>
        <p:pic>
          <p:nvPicPr>
            <p:cNvPr id="5103" name="Google Shape;5103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82644" y="1665706"/>
              <a:ext cx="103397" cy="159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4" name="Google Shape;5104;p86"/>
            <p:cNvSpPr/>
            <p:nvPr/>
          </p:nvSpPr>
          <p:spPr>
            <a:xfrm>
              <a:off x="7023353" y="1775459"/>
              <a:ext cx="10159" cy="55244"/>
            </a:xfrm>
            <a:custGeom>
              <a:rect b="b" l="l" r="r" t="t"/>
              <a:pathLst>
                <a:path extrusionOk="0" h="55244" w="10159">
                  <a:moveTo>
                    <a:pt x="9905" y="0"/>
                  </a:moveTo>
                  <a:lnTo>
                    <a:pt x="8060" y="9465"/>
                  </a:lnTo>
                  <a:lnTo>
                    <a:pt x="6000" y="18573"/>
                  </a:lnTo>
                  <a:lnTo>
                    <a:pt x="3798" y="27539"/>
                  </a:lnTo>
                  <a:lnTo>
                    <a:pt x="1523" y="36576"/>
                  </a:lnTo>
                  <a:lnTo>
                    <a:pt x="0" y="43434"/>
                  </a:lnTo>
                  <a:lnTo>
                    <a:pt x="0" y="48768"/>
                  </a:lnTo>
                  <a:lnTo>
                    <a:pt x="0" y="5486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86"/>
            <p:cNvSpPr/>
            <p:nvPr/>
          </p:nvSpPr>
          <p:spPr>
            <a:xfrm>
              <a:off x="7028687" y="1664969"/>
              <a:ext cx="10795" cy="21589"/>
            </a:xfrm>
            <a:custGeom>
              <a:rect b="b" l="l" r="r" t="t"/>
              <a:pathLst>
                <a:path extrusionOk="0" h="21589" w="10795">
                  <a:moveTo>
                    <a:pt x="10668" y="21336"/>
                  </a:moveTo>
                  <a:lnTo>
                    <a:pt x="6858" y="13716"/>
                  </a:lnTo>
                  <a:lnTo>
                    <a:pt x="1524" y="762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6" name="Google Shape;5106;p86"/>
          <p:cNvSpPr/>
          <p:nvPr/>
        </p:nvSpPr>
        <p:spPr>
          <a:xfrm>
            <a:off x="5882445" y="423811"/>
            <a:ext cx="126784" cy="231114"/>
          </a:xfrm>
          <a:custGeom>
            <a:rect b="b" l="l" r="r" t="t"/>
            <a:pathLst>
              <a:path extrusionOk="0" h="274319" w="94615">
                <a:moveTo>
                  <a:pt x="42588" y="0"/>
                </a:moveTo>
                <a:lnTo>
                  <a:pt x="23919" y="34480"/>
                </a:lnTo>
                <a:lnTo>
                  <a:pt x="12108" y="72390"/>
                </a:lnTo>
                <a:lnTo>
                  <a:pt x="1726" y="137731"/>
                </a:lnTo>
                <a:lnTo>
                  <a:pt x="0" y="171616"/>
                </a:lnTo>
                <a:lnTo>
                  <a:pt x="2202" y="204215"/>
                </a:lnTo>
                <a:lnTo>
                  <a:pt x="23848" y="255436"/>
                </a:lnTo>
                <a:lnTo>
                  <a:pt x="65353" y="274224"/>
                </a:lnTo>
                <a:lnTo>
                  <a:pt x="79914" y="273998"/>
                </a:lnTo>
                <a:lnTo>
                  <a:pt x="94404" y="273558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7" name="Google Shape;5107;p86"/>
          <p:cNvSpPr/>
          <p:nvPr/>
        </p:nvSpPr>
        <p:spPr>
          <a:xfrm>
            <a:off x="6122247" y="493792"/>
            <a:ext cx="14438" cy="80248"/>
          </a:xfrm>
          <a:custGeom>
            <a:rect b="b" l="l" r="r" t="t"/>
            <a:pathLst>
              <a:path extrusionOk="0" h="95250" w="10795">
                <a:moveTo>
                  <a:pt x="0" y="0"/>
                </a:moveTo>
                <a:lnTo>
                  <a:pt x="7715" y="42541"/>
                </a:lnTo>
                <a:lnTo>
                  <a:pt x="9906" y="76200"/>
                </a:lnTo>
                <a:lnTo>
                  <a:pt x="10215" y="85653"/>
                </a:lnTo>
                <a:lnTo>
                  <a:pt x="10668" y="9525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8" name="Google Shape;5108;p86"/>
          <p:cNvSpPr/>
          <p:nvPr/>
        </p:nvSpPr>
        <p:spPr>
          <a:xfrm>
            <a:off x="6288656" y="505991"/>
            <a:ext cx="115721" cy="9094"/>
          </a:xfrm>
          <a:custGeom>
            <a:rect b="b" l="l" r="r" t="t"/>
            <a:pathLst>
              <a:path extrusionOk="0" h="10794" w="86359">
                <a:moveTo>
                  <a:pt x="0" y="9906"/>
                </a:moveTo>
                <a:lnTo>
                  <a:pt x="11644" y="10632"/>
                </a:lnTo>
                <a:lnTo>
                  <a:pt x="22860" y="10572"/>
                </a:lnTo>
                <a:lnTo>
                  <a:pt x="34075" y="9798"/>
                </a:lnTo>
                <a:lnTo>
                  <a:pt x="45720" y="8382"/>
                </a:lnTo>
                <a:lnTo>
                  <a:pt x="55887" y="6536"/>
                </a:lnTo>
                <a:lnTo>
                  <a:pt x="65913" y="4476"/>
                </a:lnTo>
                <a:lnTo>
                  <a:pt x="75938" y="2274"/>
                </a:lnTo>
                <a:lnTo>
                  <a:pt x="86106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9" name="Google Shape;5109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3013" y="332619"/>
            <a:ext cx="440078" cy="2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Google Shape;5110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8362" y="350596"/>
            <a:ext cx="92970" cy="163121"/>
          </a:xfrm>
          <a:prstGeom prst="rect">
            <a:avLst/>
          </a:prstGeom>
          <a:noFill/>
          <a:ln>
            <a:noFill/>
          </a:ln>
        </p:spPr>
      </p:pic>
      <p:sp>
        <p:nvSpPr>
          <p:cNvPr id="5111" name="Google Shape;5111;p86"/>
          <p:cNvSpPr/>
          <p:nvPr/>
        </p:nvSpPr>
        <p:spPr>
          <a:xfrm>
            <a:off x="6528569" y="407116"/>
            <a:ext cx="91896" cy="207039"/>
          </a:xfrm>
          <a:custGeom>
            <a:rect b="b" l="l" r="r" t="t"/>
            <a:pathLst>
              <a:path extrusionOk="0" h="245744" w="68579">
                <a:moveTo>
                  <a:pt x="0" y="0"/>
                </a:moveTo>
                <a:lnTo>
                  <a:pt x="1393" y="40505"/>
                </a:lnTo>
                <a:lnTo>
                  <a:pt x="1583" y="79569"/>
                </a:lnTo>
                <a:lnTo>
                  <a:pt x="2000" y="104679"/>
                </a:lnTo>
                <a:lnTo>
                  <a:pt x="5334" y="154686"/>
                </a:lnTo>
                <a:lnTo>
                  <a:pt x="13430" y="197358"/>
                </a:lnTo>
                <a:lnTo>
                  <a:pt x="35814" y="233172"/>
                </a:lnTo>
                <a:lnTo>
                  <a:pt x="60459" y="244316"/>
                </a:lnTo>
                <a:lnTo>
                  <a:pt x="68580" y="245364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2" name="Google Shape;5112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9875" y="382719"/>
            <a:ext cx="194679" cy="167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3" name="Google Shape;5113;p86"/>
          <p:cNvGrpSpPr/>
          <p:nvPr/>
        </p:nvGrpSpPr>
        <p:grpSpPr>
          <a:xfrm>
            <a:off x="7451673" y="261818"/>
            <a:ext cx="381827" cy="485290"/>
            <a:chOff x="8352281" y="1383518"/>
            <a:chExt cx="284988" cy="575944"/>
          </a:xfrm>
        </p:grpSpPr>
        <p:sp>
          <p:nvSpPr>
            <p:cNvPr id="5114" name="Google Shape;5114;p86"/>
            <p:cNvSpPr/>
            <p:nvPr/>
          </p:nvSpPr>
          <p:spPr>
            <a:xfrm>
              <a:off x="8352281" y="1472946"/>
              <a:ext cx="99059" cy="295275"/>
            </a:xfrm>
            <a:custGeom>
              <a:rect b="b" l="l" r="r" t="t"/>
              <a:pathLst>
                <a:path extrusionOk="0" h="295275" w="99059">
                  <a:moveTo>
                    <a:pt x="11429" y="0"/>
                  </a:moveTo>
                  <a:lnTo>
                    <a:pt x="42386" y="25526"/>
                  </a:lnTo>
                  <a:lnTo>
                    <a:pt x="69341" y="55625"/>
                  </a:lnTo>
                  <a:lnTo>
                    <a:pt x="93535" y="103346"/>
                  </a:lnTo>
                  <a:lnTo>
                    <a:pt x="98917" y="129670"/>
                  </a:lnTo>
                  <a:lnTo>
                    <a:pt x="98297" y="156210"/>
                  </a:lnTo>
                  <a:lnTo>
                    <a:pt x="78962" y="204406"/>
                  </a:lnTo>
                  <a:lnTo>
                    <a:pt x="48767" y="246888"/>
                  </a:lnTo>
                  <a:lnTo>
                    <a:pt x="13192" y="283642"/>
                  </a:lnTo>
                  <a:lnTo>
                    <a:pt x="0" y="29489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86"/>
            <p:cNvSpPr/>
            <p:nvPr/>
          </p:nvSpPr>
          <p:spPr>
            <a:xfrm>
              <a:off x="8408669" y="1383518"/>
              <a:ext cx="228600" cy="575944"/>
            </a:xfrm>
            <a:custGeom>
              <a:rect b="b" l="l" r="r" t="t"/>
              <a:pathLst>
                <a:path extrusionOk="0" h="575944" w="228600">
                  <a:moveTo>
                    <a:pt x="121157" y="5607"/>
                  </a:moveTo>
                  <a:lnTo>
                    <a:pt x="134433" y="4822"/>
                  </a:lnTo>
                  <a:lnTo>
                    <a:pt x="147923" y="4464"/>
                  </a:lnTo>
                  <a:lnTo>
                    <a:pt x="161555" y="4107"/>
                  </a:lnTo>
                  <a:lnTo>
                    <a:pt x="175259" y="3321"/>
                  </a:lnTo>
                  <a:lnTo>
                    <a:pt x="186475" y="2214"/>
                  </a:lnTo>
                  <a:lnTo>
                    <a:pt x="198119" y="750"/>
                  </a:lnTo>
                  <a:lnTo>
                    <a:pt x="209764" y="0"/>
                  </a:lnTo>
                  <a:lnTo>
                    <a:pt x="220979" y="1035"/>
                  </a:lnTo>
                  <a:lnTo>
                    <a:pt x="226552" y="4286"/>
                  </a:lnTo>
                  <a:lnTo>
                    <a:pt x="228409" y="10465"/>
                  </a:lnTo>
                  <a:lnTo>
                    <a:pt x="228266" y="17645"/>
                  </a:lnTo>
                  <a:lnTo>
                    <a:pt x="227837" y="23895"/>
                  </a:lnTo>
                  <a:lnTo>
                    <a:pt x="226694" y="43314"/>
                  </a:lnTo>
                  <a:lnTo>
                    <a:pt x="223837" y="62662"/>
                  </a:lnTo>
                  <a:lnTo>
                    <a:pt x="220122" y="81867"/>
                  </a:lnTo>
                  <a:lnTo>
                    <a:pt x="216407" y="100857"/>
                  </a:lnTo>
                  <a:lnTo>
                    <a:pt x="212252" y="130575"/>
                  </a:lnTo>
                  <a:lnTo>
                    <a:pt x="206228" y="190011"/>
                  </a:lnTo>
                  <a:lnTo>
                    <a:pt x="202322" y="252305"/>
                  </a:lnTo>
                  <a:lnTo>
                    <a:pt x="200251" y="317456"/>
                  </a:lnTo>
                  <a:lnTo>
                    <a:pt x="199643" y="350031"/>
                  </a:lnTo>
                  <a:lnTo>
                    <a:pt x="198631" y="375058"/>
                  </a:lnTo>
                  <a:lnTo>
                    <a:pt x="197834" y="399942"/>
                  </a:lnTo>
                  <a:lnTo>
                    <a:pt x="197179" y="424826"/>
                  </a:lnTo>
                  <a:lnTo>
                    <a:pt x="196595" y="449853"/>
                  </a:lnTo>
                  <a:lnTo>
                    <a:pt x="196465" y="466998"/>
                  </a:lnTo>
                  <a:lnTo>
                    <a:pt x="196119" y="484143"/>
                  </a:lnTo>
                  <a:lnTo>
                    <a:pt x="195631" y="501288"/>
                  </a:lnTo>
                  <a:lnTo>
                    <a:pt x="195071" y="518433"/>
                  </a:lnTo>
                  <a:lnTo>
                    <a:pt x="194786" y="530994"/>
                  </a:lnTo>
                  <a:lnTo>
                    <a:pt x="189737" y="570249"/>
                  </a:lnTo>
                  <a:lnTo>
                    <a:pt x="187451" y="575583"/>
                  </a:lnTo>
                  <a:lnTo>
                    <a:pt x="186689" y="573297"/>
                  </a:lnTo>
                  <a:lnTo>
                    <a:pt x="186689" y="571011"/>
                  </a:lnTo>
                  <a:lnTo>
                    <a:pt x="185927" y="569487"/>
                  </a:lnTo>
                  <a:lnTo>
                    <a:pt x="148399" y="551640"/>
                  </a:lnTo>
                  <a:lnTo>
                    <a:pt x="128015" y="550152"/>
                  </a:lnTo>
                  <a:lnTo>
                    <a:pt x="107632" y="550521"/>
                  </a:lnTo>
                  <a:lnTo>
                    <a:pt x="88391" y="551961"/>
                  </a:lnTo>
                  <a:lnTo>
                    <a:pt x="69889" y="555247"/>
                  </a:lnTo>
                  <a:lnTo>
                    <a:pt x="51815" y="559962"/>
                  </a:lnTo>
                  <a:lnTo>
                    <a:pt x="33742" y="565249"/>
                  </a:lnTo>
                  <a:lnTo>
                    <a:pt x="15239" y="570249"/>
                  </a:lnTo>
                  <a:lnTo>
                    <a:pt x="7619" y="571773"/>
                  </a:lnTo>
                  <a:lnTo>
                    <a:pt x="5333" y="572535"/>
                  </a:lnTo>
                  <a:lnTo>
                    <a:pt x="0" y="57177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16" name="Google Shape;5116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60215" y="852673"/>
            <a:ext cx="201920" cy="13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Google Shape;5117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5945" y="568248"/>
            <a:ext cx="182810" cy="14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Google Shape;5118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48405" y="792482"/>
            <a:ext cx="220584" cy="92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9" name="Google Shape;5119;p86"/>
          <p:cNvGrpSpPr/>
          <p:nvPr/>
        </p:nvGrpSpPr>
        <p:grpSpPr>
          <a:xfrm>
            <a:off x="3662981" y="438594"/>
            <a:ext cx="687152" cy="299243"/>
            <a:chOff x="5524474" y="1593316"/>
            <a:chExt cx="512877" cy="355142"/>
          </a:xfrm>
        </p:grpSpPr>
        <p:pic>
          <p:nvPicPr>
            <p:cNvPr id="5120" name="Google Shape;5120;p8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4474" y="1730476"/>
              <a:ext cx="87680" cy="217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1" name="Google Shape;5121;p8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48978" y="1593316"/>
              <a:ext cx="388373" cy="3200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22" name="Google Shape;5122;p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27505" y="537430"/>
            <a:ext cx="138911" cy="124598"/>
          </a:xfrm>
          <a:prstGeom prst="rect">
            <a:avLst/>
          </a:prstGeom>
          <a:noFill/>
          <a:ln>
            <a:noFill/>
          </a:ln>
        </p:spPr>
      </p:pic>
      <p:sp>
        <p:nvSpPr>
          <p:cNvPr id="5123" name="Google Shape;5123;p86"/>
          <p:cNvSpPr/>
          <p:nvPr/>
        </p:nvSpPr>
        <p:spPr>
          <a:xfrm>
            <a:off x="3102208" y="393112"/>
            <a:ext cx="256492" cy="601861"/>
          </a:xfrm>
          <a:custGeom>
            <a:rect b="b" l="l" r="r" t="t"/>
            <a:pathLst>
              <a:path extrusionOk="0" h="714375" w="191770">
                <a:moveTo>
                  <a:pt x="163972" y="15859"/>
                </a:moveTo>
                <a:lnTo>
                  <a:pt x="115204" y="2143"/>
                </a:lnTo>
                <a:lnTo>
                  <a:pt x="67198" y="0"/>
                </a:lnTo>
                <a:lnTo>
                  <a:pt x="51196" y="619"/>
                </a:lnTo>
                <a:lnTo>
                  <a:pt x="10810" y="15097"/>
                </a:lnTo>
                <a:lnTo>
                  <a:pt x="142" y="61579"/>
                </a:lnTo>
                <a:lnTo>
                  <a:pt x="0" y="87284"/>
                </a:lnTo>
                <a:lnTo>
                  <a:pt x="714" y="112918"/>
                </a:lnTo>
                <a:lnTo>
                  <a:pt x="2285" y="138410"/>
                </a:lnTo>
                <a:lnTo>
                  <a:pt x="4714" y="163687"/>
                </a:lnTo>
                <a:lnTo>
                  <a:pt x="8572" y="200144"/>
                </a:lnTo>
                <a:lnTo>
                  <a:pt x="12144" y="236458"/>
                </a:lnTo>
                <a:lnTo>
                  <a:pt x="15430" y="272772"/>
                </a:lnTo>
                <a:lnTo>
                  <a:pt x="18430" y="309229"/>
                </a:lnTo>
                <a:lnTo>
                  <a:pt x="21693" y="345364"/>
                </a:lnTo>
                <a:lnTo>
                  <a:pt x="26789" y="418207"/>
                </a:lnTo>
                <a:lnTo>
                  <a:pt x="29229" y="485763"/>
                </a:lnTo>
                <a:lnTo>
                  <a:pt x="30158" y="548318"/>
                </a:lnTo>
                <a:lnTo>
                  <a:pt x="30622" y="579739"/>
                </a:lnTo>
                <a:lnTo>
                  <a:pt x="30718" y="625459"/>
                </a:lnTo>
                <a:lnTo>
                  <a:pt x="31384" y="671179"/>
                </a:lnTo>
                <a:lnTo>
                  <a:pt x="36718" y="711565"/>
                </a:lnTo>
                <a:lnTo>
                  <a:pt x="38242" y="713851"/>
                </a:lnTo>
                <a:lnTo>
                  <a:pt x="39004" y="713089"/>
                </a:lnTo>
                <a:lnTo>
                  <a:pt x="41290" y="713089"/>
                </a:lnTo>
                <a:lnTo>
                  <a:pt x="49077" y="712112"/>
                </a:lnTo>
                <a:lnTo>
                  <a:pt x="57292" y="709850"/>
                </a:lnTo>
                <a:lnTo>
                  <a:pt x="65508" y="707302"/>
                </a:lnTo>
                <a:lnTo>
                  <a:pt x="73294" y="705469"/>
                </a:lnTo>
                <a:lnTo>
                  <a:pt x="92154" y="703552"/>
                </a:lnTo>
                <a:lnTo>
                  <a:pt x="111013" y="703278"/>
                </a:lnTo>
                <a:lnTo>
                  <a:pt x="129873" y="704290"/>
                </a:lnTo>
                <a:lnTo>
                  <a:pt x="148732" y="706231"/>
                </a:lnTo>
                <a:lnTo>
                  <a:pt x="162365" y="707683"/>
                </a:lnTo>
                <a:lnTo>
                  <a:pt x="172640" y="708707"/>
                </a:lnTo>
                <a:lnTo>
                  <a:pt x="181629" y="709445"/>
                </a:lnTo>
                <a:lnTo>
                  <a:pt x="191404" y="710041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4" name="Google Shape;5124;p86"/>
          <p:cNvGrpSpPr/>
          <p:nvPr/>
        </p:nvGrpSpPr>
        <p:grpSpPr>
          <a:xfrm>
            <a:off x="5001460" y="353269"/>
            <a:ext cx="354772" cy="300623"/>
            <a:chOff x="6523481" y="1492053"/>
            <a:chExt cx="264795" cy="356780"/>
          </a:xfrm>
        </p:grpSpPr>
        <p:pic>
          <p:nvPicPr>
            <p:cNvPr id="5125" name="Google Shape;5125;p8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79082" y="1492053"/>
              <a:ext cx="94538" cy="110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6" name="Google Shape;5126;p86"/>
            <p:cNvSpPr/>
            <p:nvPr/>
          </p:nvSpPr>
          <p:spPr>
            <a:xfrm>
              <a:off x="6523481" y="1620869"/>
              <a:ext cx="264795" cy="227964"/>
            </a:xfrm>
            <a:custGeom>
              <a:rect b="b" l="l" r="r" t="t"/>
              <a:pathLst>
                <a:path extrusionOk="0" h="227964" w="264795">
                  <a:moveTo>
                    <a:pt x="256031" y="666"/>
                  </a:moveTo>
                  <a:lnTo>
                    <a:pt x="244149" y="154"/>
                  </a:lnTo>
                  <a:lnTo>
                    <a:pt x="232409" y="0"/>
                  </a:lnTo>
                  <a:lnTo>
                    <a:pt x="220670" y="559"/>
                  </a:lnTo>
                  <a:lnTo>
                    <a:pt x="170497" y="12001"/>
                  </a:lnTo>
                  <a:lnTo>
                    <a:pt x="133349" y="25812"/>
                  </a:lnTo>
                  <a:lnTo>
                    <a:pt x="119991" y="30849"/>
                  </a:lnTo>
                  <a:lnTo>
                    <a:pt x="105346" y="36957"/>
                  </a:lnTo>
                  <a:lnTo>
                    <a:pt x="91559" y="44350"/>
                  </a:lnTo>
                  <a:lnTo>
                    <a:pt x="80771" y="53244"/>
                  </a:lnTo>
                  <a:lnTo>
                    <a:pt x="78485" y="57816"/>
                  </a:lnTo>
                  <a:lnTo>
                    <a:pt x="77723" y="58578"/>
                  </a:lnTo>
                  <a:lnTo>
                    <a:pt x="117919" y="65377"/>
                  </a:lnTo>
                  <a:lnTo>
                    <a:pt x="131063" y="65436"/>
                  </a:lnTo>
                  <a:lnTo>
                    <a:pt x="149340" y="65674"/>
                  </a:lnTo>
                  <a:lnTo>
                    <a:pt x="203453" y="66960"/>
                  </a:lnTo>
                  <a:lnTo>
                    <a:pt x="223599" y="72747"/>
                  </a:lnTo>
                  <a:lnTo>
                    <a:pt x="222503" y="79152"/>
                  </a:lnTo>
                  <a:lnTo>
                    <a:pt x="209311" y="92178"/>
                  </a:lnTo>
                  <a:lnTo>
                    <a:pt x="192976" y="103917"/>
                  </a:lnTo>
                  <a:lnTo>
                    <a:pt x="175783" y="114514"/>
                  </a:lnTo>
                  <a:lnTo>
                    <a:pt x="160019" y="124110"/>
                  </a:lnTo>
                  <a:lnTo>
                    <a:pt x="134052" y="140184"/>
                  </a:lnTo>
                  <a:lnTo>
                    <a:pt x="107727" y="155543"/>
                  </a:lnTo>
                  <a:lnTo>
                    <a:pt x="81260" y="170616"/>
                  </a:lnTo>
                  <a:lnTo>
                    <a:pt x="54863" y="185832"/>
                  </a:lnTo>
                  <a:lnTo>
                    <a:pt x="41255" y="192702"/>
                  </a:lnTo>
                  <a:lnTo>
                    <a:pt x="25431" y="200787"/>
                  </a:lnTo>
                  <a:lnTo>
                    <a:pt x="10608" y="210157"/>
                  </a:lnTo>
                  <a:lnTo>
                    <a:pt x="0" y="220884"/>
                  </a:lnTo>
                  <a:lnTo>
                    <a:pt x="0" y="222408"/>
                  </a:lnTo>
                  <a:lnTo>
                    <a:pt x="0" y="223932"/>
                  </a:lnTo>
                  <a:lnTo>
                    <a:pt x="0" y="225456"/>
                  </a:lnTo>
                  <a:lnTo>
                    <a:pt x="17395" y="227195"/>
                  </a:lnTo>
                  <a:lnTo>
                    <a:pt x="35147" y="227933"/>
                  </a:lnTo>
                  <a:lnTo>
                    <a:pt x="53042" y="227814"/>
                  </a:lnTo>
                  <a:lnTo>
                    <a:pt x="70865" y="226980"/>
                  </a:lnTo>
                  <a:lnTo>
                    <a:pt x="109037" y="223277"/>
                  </a:lnTo>
                  <a:lnTo>
                    <a:pt x="147065" y="218503"/>
                  </a:lnTo>
                  <a:lnTo>
                    <a:pt x="185094" y="213586"/>
                  </a:lnTo>
                  <a:lnTo>
                    <a:pt x="223265" y="209454"/>
                  </a:lnTo>
                  <a:lnTo>
                    <a:pt x="233552" y="208442"/>
                  </a:lnTo>
                  <a:lnTo>
                    <a:pt x="243839" y="207645"/>
                  </a:lnTo>
                  <a:lnTo>
                    <a:pt x="254126" y="206990"/>
                  </a:lnTo>
                  <a:lnTo>
                    <a:pt x="264413" y="206406"/>
                  </a:lnTo>
                  <a:lnTo>
                    <a:pt x="259032" y="212038"/>
                  </a:lnTo>
                  <a:lnTo>
                    <a:pt x="251650" y="216598"/>
                  </a:lnTo>
                  <a:lnTo>
                    <a:pt x="243411" y="220444"/>
                  </a:lnTo>
                  <a:lnTo>
                    <a:pt x="235457" y="22393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7" name="Google Shape;5127;p86"/>
          <p:cNvSpPr/>
          <p:nvPr/>
        </p:nvSpPr>
        <p:spPr>
          <a:xfrm>
            <a:off x="4986998" y="781428"/>
            <a:ext cx="10211" cy="60988"/>
          </a:xfrm>
          <a:custGeom>
            <a:rect b="b" l="l" r="r" t="t"/>
            <a:pathLst>
              <a:path extrusionOk="0" h="72389" w="7620">
                <a:moveTo>
                  <a:pt x="6857" y="0"/>
                </a:moveTo>
                <a:lnTo>
                  <a:pt x="5286" y="12120"/>
                </a:lnTo>
                <a:lnTo>
                  <a:pt x="4000" y="24384"/>
                </a:lnTo>
                <a:lnTo>
                  <a:pt x="3000" y="36647"/>
                </a:lnTo>
                <a:lnTo>
                  <a:pt x="2285" y="48768"/>
                </a:lnTo>
                <a:lnTo>
                  <a:pt x="2285" y="53340"/>
                </a:lnTo>
                <a:lnTo>
                  <a:pt x="0" y="69342"/>
                </a:lnTo>
                <a:lnTo>
                  <a:pt x="5333" y="72390"/>
                </a:lnTo>
                <a:lnTo>
                  <a:pt x="6095" y="72390"/>
                </a:lnTo>
                <a:lnTo>
                  <a:pt x="6857" y="72390"/>
                </a:lnTo>
                <a:lnTo>
                  <a:pt x="7619" y="7239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8" name="Google Shape;5128;p86"/>
          <p:cNvGrpSpPr/>
          <p:nvPr/>
        </p:nvGrpSpPr>
        <p:grpSpPr>
          <a:xfrm>
            <a:off x="4982058" y="717028"/>
            <a:ext cx="267829" cy="110782"/>
            <a:chOff x="6509004" y="1923764"/>
            <a:chExt cx="199902" cy="131476"/>
          </a:xfrm>
        </p:grpSpPr>
        <p:sp>
          <p:nvSpPr>
            <p:cNvPr id="5129" name="Google Shape;5129;p86"/>
            <p:cNvSpPr/>
            <p:nvPr/>
          </p:nvSpPr>
          <p:spPr>
            <a:xfrm>
              <a:off x="6509004" y="1923764"/>
              <a:ext cx="24765" cy="5080"/>
            </a:xfrm>
            <a:custGeom>
              <a:rect b="b" l="l" r="r" t="t"/>
              <a:pathLst>
                <a:path extrusionOk="0" h="5080" w="24765">
                  <a:moveTo>
                    <a:pt x="0" y="4857"/>
                  </a:moveTo>
                  <a:lnTo>
                    <a:pt x="8524" y="1821"/>
                  </a:lnTo>
                  <a:lnTo>
                    <a:pt x="14478" y="0"/>
                  </a:lnTo>
                  <a:lnTo>
                    <a:pt x="19288" y="35"/>
                  </a:lnTo>
                  <a:lnTo>
                    <a:pt x="24384" y="257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86"/>
            <p:cNvSpPr/>
            <p:nvPr/>
          </p:nvSpPr>
          <p:spPr>
            <a:xfrm>
              <a:off x="6569964" y="1991106"/>
              <a:ext cx="52704" cy="5714"/>
            </a:xfrm>
            <a:custGeom>
              <a:rect b="b" l="l" r="r" t="t"/>
              <a:pathLst>
                <a:path extrusionOk="0" h="5714" w="52704">
                  <a:moveTo>
                    <a:pt x="0" y="3810"/>
                  </a:moveTo>
                  <a:lnTo>
                    <a:pt x="8786" y="4000"/>
                  </a:lnTo>
                  <a:lnTo>
                    <a:pt x="17145" y="3619"/>
                  </a:lnTo>
                  <a:lnTo>
                    <a:pt x="25503" y="2952"/>
                  </a:lnTo>
                  <a:lnTo>
                    <a:pt x="34290" y="2286"/>
                  </a:lnTo>
                  <a:lnTo>
                    <a:pt x="41148" y="1524"/>
                  </a:lnTo>
                  <a:lnTo>
                    <a:pt x="48768" y="0"/>
                  </a:lnTo>
                  <a:lnTo>
                    <a:pt x="52577" y="533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86"/>
            <p:cNvSpPr/>
            <p:nvPr/>
          </p:nvSpPr>
          <p:spPr>
            <a:xfrm>
              <a:off x="6589014" y="2036826"/>
              <a:ext cx="74295" cy="18414"/>
            </a:xfrm>
            <a:custGeom>
              <a:rect b="b" l="l" r="r" t="t"/>
              <a:pathLst>
                <a:path extrusionOk="0" h="18414" w="74295">
                  <a:moveTo>
                    <a:pt x="2285" y="6858"/>
                  </a:moveTo>
                  <a:lnTo>
                    <a:pt x="1523" y="10668"/>
                  </a:lnTo>
                  <a:lnTo>
                    <a:pt x="761" y="14478"/>
                  </a:lnTo>
                  <a:lnTo>
                    <a:pt x="0" y="17526"/>
                  </a:lnTo>
                  <a:lnTo>
                    <a:pt x="8703" y="18037"/>
                  </a:lnTo>
                  <a:lnTo>
                    <a:pt x="17621" y="18192"/>
                  </a:lnTo>
                  <a:lnTo>
                    <a:pt x="26681" y="17633"/>
                  </a:lnTo>
                  <a:lnTo>
                    <a:pt x="35813" y="16002"/>
                  </a:lnTo>
                  <a:lnTo>
                    <a:pt x="45839" y="13073"/>
                  </a:lnTo>
                  <a:lnTo>
                    <a:pt x="55435" y="9144"/>
                  </a:lnTo>
                  <a:lnTo>
                    <a:pt x="64746" y="4643"/>
                  </a:lnTo>
                  <a:lnTo>
                    <a:pt x="73913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86"/>
            <p:cNvSpPr/>
            <p:nvPr/>
          </p:nvSpPr>
          <p:spPr>
            <a:xfrm>
              <a:off x="6705731" y="1981200"/>
              <a:ext cx="3175" cy="67310"/>
            </a:xfrm>
            <a:custGeom>
              <a:rect b="b" l="l" r="r" t="t"/>
              <a:pathLst>
                <a:path extrusionOk="0" h="67310" w="3175">
                  <a:moveTo>
                    <a:pt x="1393" y="0"/>
                  </a:moveTo>
                  <a:lnTo>
                    <a:pt x="738" y="9846"/>
                  </a:lnTo>
                  <a:lnTo>
                    <a:pt x="154" y="19907"/>
                  </a:lnTo>
                  <a:lnTo>
                    <a:pt x="0" y="30110"/>
                  </a:lnTo>
                  <a:lnTo>
                    <a:pt x="631" y="40386"/>
                  </a:lnTo>
                  <a:lnTo>
                    <a:pt x="1309" y="47124"/>
                  </a:lnTo>
                  <a:lnTo>
                    <a:pt x="2059" y="53721"/>
                  </a:lnTo>
                  <a:lnTo>
                    <a:pt x="2666" y="60317"/>
                  </a:lnTo>
                  <a:lnTo>
                    <a:pt x="2917" y="6705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3" name="Google Shape;5133;p86"/>
          <p:cNvGrpSpPr/>
          <p:nvPr/>
        </p:nvGrpSpPr>
        <p:grpSpPr>
          <a:xfrm>
            <a:off x="2456155" y="1198156"/>
            <a:ext cx="5435615" cy="2109826"/>
            <a:chOff x="2701744" y="1810450"/>
            <a:chExt cx="5979116" cy="3188012"/>
          </a:xfrm>
        </p:grpSpPr>
        <p:pic>
          <p:nvPicPr>
            <p:cNvPr id="5134" name="Google Shape;5134;p8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01744" y="1942397"/>
              <a:ext cx="655905" cy="2666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35" name="Google Shape;5135;p86"/>
            <p:cNvGrpSpPr/>
            <p:nvPr/>
          </p:nvGrpSpPr>
          <p:grpSpPr>
            <a:xfrm>
              <a:off x="3807037" y="1875383"/>
              <a:ext cx="558222" cy="244549"/>
              <a:chOff x="5373598" y="2545816"/>
              <a:chExt cx="378764" cy="192074"/>
            </a:xfrm>
          </p:grpSpPr>
          <p:pic>
            <p:nvPicPr>
              <p:cNvPr id="5136" name="Google Shape;5136;p8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73598" y="2613634"/>
                <a:ext cx="154711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7" name="Google Shape;5137;p8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54954" y="2595346"/>
                <a:ext cx="73964" cy="99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38" name="Google Shape;5138;p86"/>
              <p:cNvSpPr/>
              <p:nvPr/>
            </p:nvSpPr>
            <p:spPr>
              <a:xfrm>
                <a:off x="5659374" y="2602229"/>
                <a:ext cx="1904" cy="0"/>
              </a:xfrm>
              <a:custGeom>
                <a:rect b="b" l="l" r="r" t="t"/>
                <a:pathLst>
                  <a:path extrusionOk="0" h="120000" w="1904">
                    <a:moveTo>
                      <a:pt x="0" y="0"/>
                    </a:moveTo>
                    <a:lnTo>
                      <a:pt x="762" y="0"/>
                    </a:lnTo>
                    <a:lnTo>
                      <a:pt x="152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39" name="Google Shape;5139;p8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88304" y="2545816"/>
                <a:ext cx="64058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40" name="Google Shape;5140;p8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115600" y="2361523"/>
              <a:ext cx="264822" cy="21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1" name="Google Shape;5141;p8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653517" y="1810450"/>
              <a:ext cx="223832" cy="18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2" name="Google Shape;5142;p8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31004" y="2301370"/>
              <a:ext cx="205583" cy="197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3" name="Google Shape;5143;p86"/>
            <p:cNvSpPr/>
            <p:nvPr/>
          </p:nvSpPr>
          <p:spPr>
            <a:xfrm>
              <a:off x="5184733" y="2241251"/>
              <a:ext cx="417733" cy="333719"/>
            </a:xfrm>
            <a:custGeom>
              <a:rect b="b" l="l" r="r" t="t"/>
              <a:pathLst>
                <a:path extrusionOk="0" h="262255" w="283209">
                  <a:moveTo>
                    <a:pt x="272034" y="0"/>
                  </a:moveTo>
                  <a:lnTo>
                    <a:pt x="268224" y="762"/>
                  </a:lnTo>
                  <a:lnTo>
                    <a:pt x="264414" y="762"/>
                  </a:lnTo>
                  <a:lnTo>
                    <a:pt x="249555" y="2000"/>
                  </a:lnTo>
                  <a:lnTo>
                    <a:pt x="204978" y="11430"/>
                  </a:lnTo>
                  <a:lnTo>
                    <a:pt x="144494" y="29051"/>
                  </a:lnTo>
                  <a:lnTo>
                    <a:pt x="84582" y="49530"/>
                  </a:lnTo>
                  <a:lnTo>
                    <a:pt x="77724" y="51816"/>
                  </a:lnTo>
                  <a:lnTo>
                    <a:pt x="73914" y="54102"/>
                  </a:lnTo>
                  <a:lnTo>
                    <a:pt x="70104" y="57150"/>
                  </a:lnTo>
                  <a:lnTo>
                    <a:pt x="81664" y="60495"/>
                  </a:lnTo>
                  <a:lnTo>
                    <a:pt x="139636" y="67567"/>
                  </a:lnTo>
                  <a:lnTo>
                    <a:pt x="184213" y="70782"/>
                  </a:lnTo>
                  <a:lnTo>
                    <a:pt x="206502" y="72390"/>
                  </a:lnTo>
                  <a:lnTo>
                    <a:pt x="259972" y="77854"/>
                  </a:lnTo>
                  <a:lnTo>
                    <a:pt x="281178" y="83058"/>
                  </a:lnTo>
                  <a:lnTo>
                    <a:pt x="281940" y="83058"/>
                  </a:lnTo>
                  <a:lnTo>
                    <a:pt x="253746" y="105918"/>
                  </a:lnTo>
                  <a:lnTo>
                    <a:pt x="234184" y="116538"/>
                  </a:lnTo>
                  <a:lnTo>
                    <a:pt x="214407" y="126873"/>
                  </a:lnTo>
                  <a:lnTo>
                    <a:pt x="194488" y="137207"/>
                  </a:lnTo>
                  <a:lnTo>
                    <a:pt x="174498" y="147828"/>
                  </a:lnTo>
                  <a:lnTo>
                    <a:pt x="124206" y="174212"/>
                  </a:lnTo>
                  <a:lnTo>
                    <a:pt x="73914" y="201168"/>
                  </a:lnTo>
                  <a:lnTo>
                    <a:pt x="39909" y="220313"/>
                  </a:lnTo>
                  <a:lnTo>
                    <a:pt x="7620" y="242316"/>
                  </a:lnTo>
                  <a:lnTo>
                    <a:pt x="0" y="257556"/>
                  </a:lnTo>
                  <a:lnTo>
                    <a:pt x="13025" y="260413"/>
                  </a:lnTo>
                  <a:lnTo>
                    <a:pt x="25908" y="261556"/>
                  </a:lnTo>
                  <a:lnTo>
                    <a:pt x="38790" y="261842"/>
                  </a:lnTo>
                  <a:lnTo>
                    <a:pt x="51816" y="262128"/>
                  </a:lnTo>
                  <a:lnTo>
                    <a:pt x="77854" y="261413"/>
                  </a:lnTo>
                  <a:lnTo>
                    <a:pt x="103536" y="258699"/>
                  </a:lnTo>
                  <a:lnTo>
                    <a:pt x="129075" y="254841"/>
                  </a:lnTo>
                  <a:lnTo>
                    <a:pt x="154686" y="250697"/>
                  </a:lnTo>
                  <a:lnTo>
                    <a:pt x="176414" y="247257"/>
                  </a:lnTo>
                  <a:lnTo>
                    <a:pt x="198215" y="243744"/>
                  </a:lnTo>
                  <a:lnTo>
                    <a:pt x="220158" y="240089"/>
                  </a:lnTo>
                  <a:lnTo>
                    <a:pt x="242316" y="236220"/>
                  </a:lnTo>
                  <a:lnTo>
                    <a:pt x="252043" y="234624"/>
                  </a:lnTo>
                  <a:lnTo>
                    <a:pt x="261842" y="233172"/>
                  </a:lnTo>
                  <a:lnTo>
                    <a:pt x="271783" y="231719"/>
                  </a:lnTo>
                  <a:lnTo>
                    <a:pt x="281940" y="230124"/>
                  </a:lnTo>
                  <a:lnTo>
                    <a:pt x="274879" y="230516"/>
                  </a:lnTo>
                  <a:lnTo>
                    <a:pt x="268319" y="231552"/>
                  </a:lnTo>
                  <a:lnTo>
                    <a:pt x="261901" y="233017"/>
                  </a:lnTo>
                  <a:lnTo>
                    <a:pt x="255270" y="23469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4" name="Google Shape;5144;p86"/>
            <p:cNvGrpSpPr/>
            <p:nvPr/>
          </p:nvGrpSpPr>
          <p:grpSpPr>
            <a:xfrm>
              <a:off x="5243444" y="2649611"/>
              <a:ext cx="333166" cy="185464"/>
              <a:chOff x="6348221" y="3153917"/>
              <a:chExt cx="226059" cy="145668"/>
            </a:xfrm>
          </p:grpSpPr>
          <p:sp>
            <p:nvSpPr>
              <p:cNvPr id="5145" name="Google Shape;5145;p86"/>
              <p:cNvSpPr/>
              <p:nvPr/>
            </p:nvSpPr>
            <p:spPr>
              <a:xfrm>
                <a:off x="6372605" y="3227831"/>
                <a:ext cx="3810" cy="71754"/>
              </a:xfrm>
              <a:custGeom>
                <a:rect b="b" l="l" r="r" t="t"/>
                <a:pathLst>
                  <a:path extrusionOk="0" h="71754" w="3810">
                    <a:moveTo>
                      <a:pt x="2286" y="0"/>
                    </a:moveTo>
                    <a:lnTo>
                      <a:pt x="1285" y="11441"/>
                    </a:lnTo>
                    <a:lnTo>
                      <a:pt x="571" y="22955"/>
                    </a:lnTo>
                    <a:lnTo>
                      <a:pt x="142" y="34611"/>
                    </a:lnTo>
                    <a:lnTo>
                      <a:pt x="0" y="46482"/>
                    </a:lnTo>
                    <a:lnTo>
                      <a:pt x="23" y="51161"/>
                    </a:lnTo>
                    <a:lnTo>
                      <a:pt x="190" y="59912"/>
                    </a:lnTo>
                    <a:lnTo>
                      <a:pt x="642" y="68234"/>
                    </a:lnTo>
                    <a:lnTo>
                      <a:pt x="1524" y="71628"/>
                    </a:lnTo>
                    <a:lnTo>
                      <a:pt x="3048" y="71628"/>
                    </a:lnTo>
                    <a:lnTo>
                      <a:pt x="3810" y="70866"/>
                    </a:lnTo>
                    <a:lnTo>
                      <a:pt x="3048" y="6781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86"/>
              <p:cNvSpPr/>
              <p:nvPr/>
            </p:nvSpPr>
            <p:spPr>
              <a:xfrm>
                <a:off x="6348221" y="315391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86"/>
              <p:cNvSpPr/>
              <p:nvPr/>
            </p:nvSpPr>
            <p:spPr>
              <a:xfrm>
                <a:off x="6429755" y="3211829"/>
                <a:ext cx="41910" cy="5080"/>
              </a:xfrm>
              <a:custGeom>
                <a:rect b="b" l="l" r="r" t="t"/>
                <a:pathLst>
                  <a:path extrusionOk="0" h="5080" w="41910">
                    <a:moveTo>
                      <a:pt x="0" y="4572"/>
                    </a:moveTo>
                    <a:lnTo>
                      <a:pt x="8584" y="3643"/>
                    </a:lnTo>
                    <a:lnTo>
                      <a:pt x="17240" y="2286"/>
                    </a:lnTo>
                    <a:lnTo>
                      <a:pt x="26038" y="928"/>
                    </a:lnTo>
                    <a:lnTo>
                      <a:pt x="35052" y="0"/>
                    </a:lnTo>
                    <a:lnTo>
                      <a:pt x="40386" y="0"/>
                    </a:lnTo>
                    <a:lnTo>
                      <a:pt x="41910" y="381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86"/>
              <p:cNvSpPr/>
              <p:nvPr/>
            </p:nvSpPr>
            <p:spPr>
              <a:xfrm>
                <a:off x="6451091" y="3261359"/>
                <a:ext cx="60959" cy="15239"/>
              </a:xfrm>
              <a:custGeom>
                <a:rect b="b" l="l" r="r" t="t"/>
                <a:pathLst>
                  <a:path extrusionOk="0" h="15239" w="60959">
                    <a:moveTo>
                      <a:pt x="0" y="13715"/>
                    </a:moveTo>
                    <a:lnTo>
                      <a:pt x="11941" y="14823"/>
                    </a:lnTo>
                    <a:lnTo>
                      <a:pt x="22383" y="14573"/>
                    </a:lnTo>
                    <a:lnTo>
                      <a:pt x="32682" y="12751"/>
                    </a:lnTo>
                    <a:lnTo>
                      <a:pt x="44196" y="9143"/>
                    </a:lnTo>
                    <a:lnTo>
                      <a:pt x="53340" y="4571"/>
                    </a:lnTo>
                    <a:lnTo>
                      <a:pt x="55626" y="3809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86"/>
              <p:cNvSpPr/>
              <p:nvPr/>
            </p:nvSpPr>
            <p:spPr>
              <a:xfrm>
                <a:off x="6569201" y="3190493"/>
                <a:ext cx="5079" cy="86995"/>
              </a:xfrm>
              <a:custGeom>
                <a:rect b="b" l="l" r="r" t="t"/>
                <a:pathLst>
                  <a:path extrusionOk="0" h="86995" w="5079">
                    <a:moveTo>
                      <a:pt x="0" y="0"/>
                    </a:moveTo>
                    <a:lnTo>
                      <a:pt x="1250" y="12584"/>
                    </a:lnTo>
                    <a:lnTo>
                      <a:pt x="2571" y="25241"/>
                    </a:lnTo>
                    <a:lnTo>
                      <a:pt x="3750" y="38040"/>
                    </a:lnTo>
                    <a:lnTo>
                      <a:pt x="4572" y="51053"/>
                    </a:lnTo>
                    <a:lnTo>
                      <a:pt x="4572" y="59757"/>
                    </a:lnTo>
                    <a:lnTo>
                      <a:pt x="4572" y="68675"/>
                    </a:lnTo>
                    <a:lnTo>
                      <a:pt x="4572" y="77735"/>
                    </a:lnTo>
                    <a:lnTo>
                      <a:pt x="4572" y="8686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50" name="Google Shape;5150;p8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346548" y="2080165"/>
              <a:ext cx="122341" cy="120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1" name="Google Shape;5151;p86"/>
            <p:cNvSpPr/>
            <p:nvPr/>
          </p:nvSpPr>
          <p:spPr>
            <a:xfrm>
              <a:off x="5867516" y="2392602"/>
              <a:ext cx="166718" cy="22625"/>
            </a:xfrm>
            <a:custGeom>
              <a:rect b="b" l="l" r="r" t="t"/>
              <a:pathLst>
                <a:path extrusionOk="0" h="17780" w="113029">
                  <a:moveTo>
                    <a:pt x="0" y="16763"/>
                  </a:moveTo>
                  <a:lnTo>
                    <a:pt x="3810" y="16763"/>
                  </a:lnTo>
                  <a:lnTo>
                    <a:pt x="6858" y="17525"/>
                  </a:lnTo>
                  <a:lnTo>
                    <a:pt x="10668" y="16763"/>
                  </a:lnTo>
                  <a:lnTo>
                    <a:pt x="21538" y="15942"/>
                  </a:lnTo>
                  <a:lnTo>
                    <a:pt x="32480" y="14763"/>
                  </a:lnTo>
                  <a:lnTo>
                    <a:pt x="43564" y="13442"/>
                  </a:lnTo>
                  <a:lnTo>
                    <a:pt x="54864" y="12191"/>
                  </a:lnTo>
                  <a:lnTo>
                    <a:pt x="65841" y="11037"/>
                  </a:lnTo>
                  <a:lnTo>
                    <a:pt x="76962" y="9810"/>
                  </a:lnTo>
                  <a:lnTo>
                    <a:pt x="88082" y="8441"/>
                  </a:lnTo>
                  <a:lnTo>
                    <a:pt x="99060" y="6857"/>
                  </a:lnTo>
                  <a:lnTo>
                    <a:pt x="99822" y="6857"/>
                  </a:lnTo>
                  <a:lnTo>
                    <a:pt x="111252" y="6857"/>
                  </a:lnTo>
                  <a:lnTo>
                    <a:pt x="112014" y="6095"/>
                  </a:lnTo>
                  <a:lnTo>
                    <a:pt x="112776" y="5333"/>
                  </a:lnTo>
                  <a:lnTo>
                    <a:pt x="112014" y="761"/>
                  </a:lnTo>
                  <a:lnTo>
                    <a:pt x="11201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2" name="Google Shape;5152;p86"/>
            <p:cNvGrpSpPr/>
            <p:nvPr/>
          </p:nvGrpSpPr>
          <p:grpSpPr>
            <a:xfrm>
              <a:off x="6151935" y="2252794"/>
              <a:ext cx="286411" cy="221719"/>
              <a:chOff x="6964654" y="2842234"/>
              <a:chExt cx="194335" cy="174143"/>
            </a:xfrm>
          </p:grpSpPr>
          <p:pic>
            <p:nvPicPr>
              <p:cNvPr id="5153" name="Google Shape;5153;p8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64654" y="2842234"/>
                <a:ext cx="120446" cy="142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54" name="Google Shape;5154;p86"/>
              <p:cNvSpPr/>
              <p:nvPr/>
            </p:nvSpPr>
            <p:spPr>
              <a:xfrm>
                <a:off x="7124700" y="2945892"/>
                <a:ext cx="5715" cy="70485"/>
              </a:xfrm>
              <a:custGeom>
                <a:rect b="b" l="l" r="r" t="t"/>
                <a:pathLst>
                  <a:path extrusionOk="0" h="70485" w="5715">
                    <a:moveTo>
                      <a:pt x="0" y="0"/>
                    </a:moveTo>
                    <a:lnTo>
                      <a:pt x="1143" y="10739"/>
                    </a:lnTo>
                    <a:lnTo>
                      <a:pt x="2286" y="21336"/>
                    </a:lnTo>
                    <a:lnTo>
                      <a:pt x="3429" y="31932"/>
                    </a:lnTo>
                    <a:lnTo>
                      <a:pt x="4572" y="42672"/>
                    </a:lnTo>
                    <a:lnTo>
                      <a:pt x="5334" y="51053"/>
                    </a:lnTo>
                    <a:lnTo>
                      <a:pt x="5334" y="59436"/>
                    </a:lnTo>
                    <a:lnTo>
                      <a:pt x="5334" y="67818"/>
                    </a:lnTo>
                    <a:lnTo>
                      <a:pt x="5334" y="68580"/>
                    </a:lnTo>
                    <a:lnTo>
                      <a:pt x="5334" y="69342"/>
                    </a:lnTo>
                    <a:lnTo>
                      <a:pt x="5334" y="701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5" name="Google Shape;5155;p86"/>
              <p:cNvSpPr/>
              <p:nvPr/>
            </p:nvSpPr>
            <p:spPr>
              <a:xfrm>
                <a:off x="7136130" y="286740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56" name="Google Shape;5156;p8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72723" y="2216996"/>
              <a:ext cx="225797" cy="2251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57" name="Google Shape;5157;p86"/>
            <p:cNvGrpSpPr/>
            <p:nvPr/>
          </p:nvGrpSpPr>
          <p:grpSpPr>
            <a:xfrm>
              <a:off x="6875281" y="2195547"/>
              <a:ext cx="218360" cy="227085"/>
              <a:chOff x="7455954" y="2797276"/>
              <a:chExt cx="148171" cy="178358"/>
            </a:xfrm>
          </p:grpSpPr>
          <p:pic>
            <p:nvPicPr>
              <p:cNvPr id="5158" name="Google Shape;5158;p8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455954" y="2797276"/>
                <a:ext cx="87109" cy="1783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59" name="Google Shape;5159;p86"/>
              <p:cNvSpPr/>
              <p:nvPr/>
            </p:nvSpPr>
            <p:spPr>
              <a:xfrm>
                <a:off x="7587234" y="2894837"/>
                <a:ext cx="6984" cy="56514"/>
              </a:xfrm>
              <a:custGeom>
                <a:rect b="b" l="l" r="r" t="t"/>
                <a:pathLst>
                  <a:path extrusionOk="0" h="56514" w="6984">
                    <a:moveTo>
                      <a:pt x="0" y="0"/>
                    </a:moveTo>
                    <a:lnTo>
                      <a:pt x="5334" y="38862"/>
                    </a:lnTo>
                    <a:lnTo>
                      <a:pt x="6858" y="47244"/>
                    </a:lnTo>
                    <a:lnTo>
                      <a:pt x="3048" y="54102"/>
                    </a:lnTo>
                    <a:lnTo>
                      <a:pt x="2286" y="55626"/>
                    </a:lnTo>
                    <a:lnTo>
                      <a:pt x="1524" y="56388"/>
                    </a:lnTo>
                    <a:lnTo>
                      <a:pt x="0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86"/>
              <p:cNvSpPr/>
              <p:nvPr/>
            </p:nvSpPr>
            <p:spPr>
              <a:xfrm>
                <a:off x="7593330" y="2818637"/>
                <a:ext cx="10795" cy="11430"/>
              </a:xfrm>
              <a:custGeom>
                <a:rect b="b" l="l" r="r" t="t"/>
                <a:pathLst>
                  <a:path extrusionOk="0" h="11430" w="10795">
                    <a:moveTo>
                      <a:pt x="10668" y="11429"/>
                    </a:moveTo>
                    <a:lnTo>
                      <a:pt x="6858" y="7619"/>
                    </a:lnTo>
                    <a:lnTo>
                      <a:pt x="3048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61" name="Google Shape;5161;p8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304264" y="2239278"/>
              <a:ext cx="114620" cy="108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2" name="Google Shape;5162;p8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267662" y="2145638"/>
              <a:ext cx="194792" cy="179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63" name="Google Shape;5163;p86"/>
            <p:cNvGrpSpPr/>
            <p:nvPr/>
          </p:nvGrpSpPr>
          <p:grpSpPr>
            <a:xfrm>
              <a:off x="7001397" y="4455098"/>
              <a:ext cx="1019335" cy="543364"/>
              <a:chOff x="7541035" y="4571974"/>
              <a:chExt cx="691637" cy="426770"/>
            </a:xfrm>
          </p:grpSpPr>
          <p:pic>
            <p:nvPicPr>
              <p:cNvPr id="5164" name="Google Shape;5164;p86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541035" y="4605527"/>
                <a:ext cx="141473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5" name="Google Shape;5165;p86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711414" y="4571974"/>
                <a:ext cx="248462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6" name="Google Shape;5166;p8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721439" y="4795265"/>
                <a:ext cx="324543" cy="203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7" name="Google Shape;5167;p8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075650" y="4805146"/>
                <a:ext cx="157022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68" name="Google Shape;5168;p86"/>
            <p:cNvGrpSpPr/>
            <p:nvPr/>
          </p:nvGrpSpPr>
          <p:grpSpPr>
            <a:xfrm>
              <a:off x="7706210" y="2235357"/>
              <a:ext cx="125406" cy="88285"/>
              <a:chOff x="8019288" y="2828543"/>
              <a:chExt cx="85090" cy="69341"/>
            </a:xfrm>
          </p:grpSpPr>
          <p:sp>
            <p:nvSpPr>
              <p:cNvPr id="5169" name="Google Shape;5169;p86"/>
              <p:cNvSpPr/>
              <p:nvPr/>
            </p:nvSpPr>
            <p:spPr>
              <a:xfrm>
                <a:off x="8029956" y="2828543"/>
                <a:ext cx="59054" cy="3810"/>
              </a:xfrm>
              <a:custGeom>
                <a:rect b="b" l="l" r="r" t="t"/>
                <a:pathLst>
                  <a:path extrusionOk="0" h="3810" w="59054">
                    <a:moveTo>
                      <a:pt x="0" y="3048"/>
                    </a:moveTo>
                    <a:lnTo>
                      <a:pt x="9810" y="3464"/>
                    </a:lnTo>
                    <a:lnTo>
                      <a:pt x="19050" y="3524"/>
                    </a:lnTo>
                    <a:lnTo>
                      <a:pt x="28289" y="3155"/>
                    </a:lnTo>
                    <a:lnTo>
                      <a:pt x="38100" y="2286"/>
                    </a:lnTo>
                    <a:lnTo>
                      <a:pt x="44958" y="1524"/>
                    </a:lnTo>
                    <a:lnTo>
                      <a:pt x="51816" y="1524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86"/>
              <p:cNvSpPr/>
              <p:nvPr/>
            </p:nvSpPr>
            <p:spPr>
              <a:xfrm>
                <a:off x="8019288" y="2890265"/>
                <a:ext cx="85090" cy="7619"/>
              </a:xfrm>
              <a:custGeom>
                <a:rect b="b" l="l" r="r" t="t"/>
                <a:pathLst>
                  <a:path extrusionOk="0" h="7619" w="85090">
                    <a:moveTo>
                      <a:pt x="0" y="6858"/>
                    </a:moveTo>
                    <a:lnTo>
                      <a:pt x="12549" y="7250"/>
                    </a:lnTo>
                    <a:lnTo>
                      <a:pt x="24384" y="7143"/>
                    </a:lnTo>
                    <a:lnTo>
                      <a:pt x="36218" y="6322"/>
                    </a:lnTo>
                    <a:lnTo>
                      <a:pt x="48768" y="4572"/>
                    </a:lnTo>
                    <a:lnTo>
                      <a:pt x="56328" y="3440"/>
                    </a:lnTo>
                    <a:lnTo>
                      <a:pt x="64103" y="2381"/>
                    </a:lnTo>
                    <a:lnTo>
                      <a:pt x="72020" y="1464"/>
                    </a:lnTo>
                    <a:lnTo>
                      <a:pt x="80010" y="762"/>
                    </a:lnTo>
                    <a:lnTo>
                      <a:pt x="84582" y="0"/>
                    </a:lnTo>
                    <a:lnTo>
                      <a:pt x="70866" y="762"/>
                    </a:lnTo>
                    <a:lnTo>
                      <a:pt x="65532" y="7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71" name="Google Shape;5171;p8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971155" y="2718556"/>
              <a:ext cx="4709705" cy="1806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2" name="Google Shape;5172;p86"/>
          <p:cNvGrpSpPr/>
          <p:nvPr/>
        </p:nvGrpSpPr>
        <p:grpSpPr>
          <a:xfrm>
            <a:off x="2451076" y="3512906"/>
            <a:ext cx="4310866" cy="1163242"/>
            <a:chOff x="4751806" y="5308091"/>
            <a:chExt cx="2694965" cy="964946"/>
          </a:xfrm>
        </p:grpSpPr>
        <p:pic>
          <p:nvPicPr>
            <p:cNvPr id="5173" name="Google Shape;5173;p8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751806" y="5385790"/>
              <a:ext cx="292944" cy="2149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74" name="Google Shape;5174;p86"/>
            <p:cNvGrpSpPr/>
            <p:nvPr/>
          </p:nvGrpSpPr>
          <p:grpSpPr>
            <a:xfrm>
              <a:off x="5360168" y="5369788"/>
              <a:ext cx="596410" cy="189264"/>
              <a:chOff x="5360168" y="5369788"/>
              <a:chExt cx="596410" cy="189264"/>
            </a:xfrm>
          </p:grpSpPr>
          <p:pic>
            <p:nvPicPr>
              <p:cNvPr id="5175" name="Google Shape;5175;p86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360168" y="5450429"/>
                <a:ext cx="148355" cy="103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6" name="Google Shape;5176;p8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528760" y="5369788"/>
                <a:ext cx="427818" cy="1892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7" name="Google Shape;5177;p86"/>
            <p:cNvGrpSpPr/>
            <p:nvPr/>
          </p:nvGrpSpPr>
          <p:grpSpPr>
            <a:xfrm>
              <a:off x="6209728" y="5308091"/>
              <a:ext cx="579691" cy="187706"/>
              <a:chOff x="6209728" y="5308091"/>
              <a:chExt cx="579691" cy="187706"/>
            </a:xfrm>
          </p:grpSpPr>
          <p:sp>
            <p:nvSpPr>
              <p:cNvPr id="5178" name="Google Shape;5178;p86"/>
              <p:cNvSpPr/>
              <p:nvPr/>
            </p:nvSpPr>
            <p:spPr>
              <a:xfrm>
                <a:off x="6209728" y="5394197"/>
                <a:ext cx="61595" cy="101600"/>
              </a:xfrm>
              <a:custGeom>
                <a:rect b="b" l="l" r="r" t="t"/>
                <a:pathLst>
                  <a:path extrusionOk="0" h="101600" w="61595">
                    <a:moveTo>
                      <a:pt x="1333" y="0"/>
                    </a:moveTo>
                    <a:lnTo>
                      <a:pt x="1238" y="15430"/>
                    </a:lnTo>
                    <a:lnTo>
                      <a:pt x="1143" y="30861"/>
                    </a:lnTo>
                    <a:lnTo>
                      <a:pt x="1333" y="46291"/>
                    </a:lnTo>
                    <a:lnTo>
                      <a:pt x="2095" y="61722"/>
                    </a:lnTo>
                    <a:lnTo>
                      <a:pt x="2095" y="67056"/>
                    </a:lnTo>
                    <a:lnTo>
                      <a:pt x="2095" y="71628"/>
                    </a:lnTo>
                    <a:lnTo>
                      <a:pt x="2857" y="76962"/>
                    </a:lnTo>
                    <a:lnTo>
                      <a:pt x="595" y="39469"/>
                    </a:lnTo>
                    <a:lnTo>
                      <a:pt x="0" y="29241"/>
                    </a:lnTo>
                    <a:lnTo>
                      <a:pt x="261" y="18871"/>
                    </a:lnTo>
                    <a:lnTo>
                      <a:pt x="2095" y="9144"/>
                    </a:lnTo>
                    <a:lnTo>
                      <a:pt x="4381" y="3047"/>
                    </a:lnTo>
                    <a:lnTo>
                      <a:pt x="13525" y="1523"/>
                    </a:lnTo>
                    <a:lnTo>
                      <a:pt x="19621" y="4571"/>
                    </a:lnTo>
                    <a:lnTo>
                      <a:pt x="47208" y="41850"/>
                    </a:lnTo>
                    <a:lnTo>
                      <a:pt x="57769" y="79474"/>
                    </a:lnTo>
                    <a:lnTo>
                      <a:pt x="58293" y="86772"/>
                    </a:lnTo>
                    <a:lnTo>
                      <a:pt x="59102" y="93928"/>
                    </a:lnTo>
                    <a:lnTo>
                      <a:pt x="60769" y="100583"/>
                    </a:lnTo>
                    <a:lnTo>
                      <a:pt x="61531" y="100583"/>
                    </a:lnTo>
                    <a:lnTo>
                      <a:pt x="61531" y="10134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9" name="Google Shape;5179;p86"/>
              <p:cNvSpPr/>
              <p:nvPr/>
            </p:nvSpPr>
            <p:spPr>
              <a:xfrm>
                <a:off x="6296870" y="5394959"/>
                <a:ext cx="57785" cy="91439"/>
              </a:xfrm>
              <a:custGeom>
                <a:rect b="b" l="l" r="r" t="t"/>
                <a:pathLst>
                  <a:path extrusionOk="0" h="91439" w="57785">
                    <a:moveTo>
                      <a:pt x="20109" y="0"/>
                    </a:moveTo>
                    <a:lnTo>
                      <a:pt x="2964" y="44255"/>
                    </a:lnTo>
                    <a:lnTo>
                      <a:pt x="0" y="68056"/>
                    </a:lnTo>
                    <a:lnTo>
                      <a:pt x="202" y="76771"/>
                    </a:lnTo>
                    <a:lnTo>
                      <a:pt x="2547" y="84629"/>
                    </a:lnTo>
                    <a:lnTo>
                      <a:pt x="8679" y="89916"/>
                    </a:lnTo>
                    <a:lnTo>
                      <a:pt x="18418" y="90868"/>
                    </a:lnTo>
                    <a:lnTo>
                      <a:pt x="27158" y="87820"/>
                    </a:lnTo>
                    <a:lnTo>
                      <a:pt x="54399" y="56197"/>
                    </a:lnTo>
                    <a:lnTo>
                      <a:pt x="57447" y="33527"/>
                    </a:lnTo>
                    <a:lnTo>
                      <a:pt x="55709" y="24372"/>
                    </a:lnTo>
                    <a:lnTo>
                      <a:pt x="21633" y="9144"/>
                    </a:lnTo>
                    <a:lnTo>
                      <a:pt x="16299" y="6858"/>
                    </a:lnTo>
                    <a:lnTo>
                      <a:pt x="16299" y="6096"/>
                    </a:lnTo>
                    <a:lnTo>
                      <a:pt x="16299" y="53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86"/>
              <p:cNvSpPr/>
              <p:nvPr/>
            </p:nvSpPr>
            <p:spPr>
              <a:xfrm>
                <a:off x="6392418" y="5343905"/>
                <a:ext cx="6350" cy="120014"/>
              </a:xfrm>
              <a:custGeom>
                <a:rect b="b" l="l" r="r" t="t"/>
                <a:pathLst>
                  <a:path extrusionOk="0" h="120014" w="6350">
                    <a:moveTo>
                      <a:pt x="0" y="0"/>
                    </a:moveTo>
                    <a:lnTo>
                      <a:pt x="1524" y="41910"/>
                    </a:lnTo>
                    <a:lnTo>
                      <a:pt x="4095" y="72771"/>
                    </a:lnTo>
                    <a:lnTo>
                      <a:pt x="5274" y="88201"/>
                    </a:lnTo>
                    <a:lnTo>
                      <a:pt x="6096" y="103632"/>
                    </a:lnTo>
                    <a:lnTo>
                      <a:pt x="6096" y="112014"/>
                    </a:lnTo>
                    <a:lnTo>
                      <a:pt x="6096" y="114300"/>
                    </a:lnTo>
                    <a:lnTo>
                      <a:pt x="6096" y="1196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86"/>
              <p:cNvSpPr/>
              <p:nvPr/>
            </p:nvSpPr>
            <p:spPr>
              <a:xfrm>
                <a:off x="6373368" y="5389625"/>
                <a:ext cx="71754" cy="21589"/>
              </a:xfrm>
              <a:custGeom>
                <a:rect b="b" l="l" r="r" t="t"/>
                <a:pathLst>
                  <a:path extrusionOk="0" h="21589" w="71754">
                    <a:moveTo>
                      <a:pt x="0" y="21336"/>
                    </a:moveTo>
                    <a:lnTo>
                      <a:pt x="42862" y="9763"/>
                    </a:lnTo>
                    <a:lnTo>
                      <a:pt x="67056" y="1524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86"/>
              <p:cNvSpPr/>
              <p:nvPr/>
            </p:nvSpPr>
            <p:spPr>
              <a:xfrm>
                <a:off x="6445758" y="5388863"/>
                <a:ext cx="87629" cy="71754"/>
              </a:xfrm>
              <a:custGeom>
                <a:rect b="b" l="l" r="r" t="t"/>
                <a:pathLst>
                  <a:path extrusionOk="0" h="71754" w="87629">
                    <a:moveTo>
                      <a:pt x="43434" y="44957"/>
                    </a:moveTo>
                    <a:lnTo>
                      <a:pt x="42517" y="36516"/>
                    </a:lnTo>
                    <a:lnTo>
                      <a:pt x="41814" y="28289"/>
                    </a:lnTo>
                    <a:lnTo>
                      <a:pt x="40969" y="20204"/>
                    </a:lnTo>
                    <a:lnTo>
                      <a:pt x="39624" y="12191"/>
                    </a:lnTo>
                    <a:lnTo>
                      <a:pt x="38862" y="6857"/>
                    </a:lnTo>
                    <a:lnTo>
                      <a:pt x="37338" y="761"/>
                    </a:lnTo>
                    <a:lnTo>
                      <a:pt x="6977" y="24848"/>
                    </a:lnTo>
                    <a:lnTo>
                      <a:pt x="0" y="64769"/>
                    </a:lnTo>
                    <a:lnTo>
                      <a:pt x="1524" y="70865"/>
                    </a:lnTo>
                    <a:lnTo>
                      <a:pt x="12954" y="71627"/>
                    </a:lnTo>
                    <a:lnTo>
                      <a:pt x="21728" y="70925"/>
                    </a:lnTo>
                    <a:lnTo>
                      <a:pt x="48387" y="33718"/>
                    </a:lnTo>
                    <a:lnTo>
                      <a:pt x="52578" y="12191"/>
                    </a:lnTo>
                    <a:lnTo>
                      <a:pt x="52578" y="8381"/>
                    </a:lnTo>
                    <a:lnTo>
                      <a:pt x="52578" y="6095"/>
                    </a:lnTo>
                    <a:lnTo>
                      <a:pt x="53340" y="8381"/>
                    </a:lnTo>
                    <a:lnTo>
                      <a:pt x="54102" y="15239"/>
                    </a:lnTo>
                    <a:lnTo>
                      <a:pt x="54102" y="18287"/>
                    </a:lnTo>
                    <a:lnTo>
                      <a:pt x="55995" y="26836"/>
                    </a:lnTo>
                    <a:lnTo>
                      <a:pt x="76962" y="62483"/>
                    </a:lnTo>
                    <a:lnTo>
                      <a:pt x="87630" y="6324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86"/>
              <p:cNvSpPr/>
              <p:nvPr/>
            </p:nvSpPr>
            <p:spPr>
              <a:xfrm>
                <a:off x="6544008" y="5321807"/>
                <a:ext cx="27304" cy="128270"/>
              </a:xfrm>
              <a:custGeom>
                <a:rect b="b" l="l" r="r" t="t"/>
                <a:pathLst>
                  <a:path extrusionOk="0" h="128270" w="27304">
                    <a:moveTo>
                      <a:pt x="10715" y="0"/>
                    </a:moveTo>
                    <a:lnTo>
                      <a:pt x="4762" y="14728"/>
                    </a:lnTo>
                    <a:lnTo>
                      <a:pt x="1381" y="28098"/>
                    </a:lnTo>
                    <a:lnTo>
                      <a:pt x="0" y="41898"/>
                    </a:lnTo>
                    <a:lnTo>
                      <a:pt x="47" y="57912"/>
                    </a:lnTo>
                    <a:lnTo>
                      <a:pt x="12049" y="104096"/>
                    </a:lnTo>
                    <a:lnTo>
                      <a:pt x="24431" y="124968"/>
                    </a:lnTo>
                    <a:lnTo>
                      <a:pt x="26717" y="1280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86"/>
              <p:cNvSpPr/>
              <p:nvPr/>
            </p:nvSpPr>
            <p:spPr>
              <a:xfrm>
                <a:off x="6536436" y="5366765"/>
                <a:ext cx="90804" cy="67310"/>
              </a:xfrm>
              <a:custGeom>
                <a:rect b="b" l="l" r="r" t="t"/>
                <a:pathLst>
                  <a:path extrusionOk="0" h="67310" w="90804">
                    <a:moveTo>
                      <a:pt x="6096" y="42671"/>
                    </a:moveTo>
                    <a:lnTo>
                      <a:pt x="3048" y="32765"/>
                    </a:lnTo>
                    <a:lnTo>
                      <a:pt x="0" y="32003"/>
                    </a:lnTo>
                    <a:lnTo>
                      <a:pt x="2286" y="25907"/>
                    </a:lnTo>
                    <a:lnTo>
                      <a:pt x="17145" y="20573"/>
                    </a:lnTo>
                    <a:lnTo>
                      <a:pt x="32004" y="15811"/>
                    </a:lnTo>
                    <a:lnTo>
                      <a:pt x="46863" y="11334"/>
                    </a:lnTo>
                    <a:lnTo>
                      <a:pt x="61722" y="6857"/>
                    </a:lnTo>
                    <a:lnTo>
                      <a:pt x="67460" y="4607"/>
                    </a:lnTo>
                    <a:lnTo>
                      <a:pt x="73914" y="2000"/>
                    </a:lnTo>
                    <a:lnTo>
                      <a:pt x="80367" y="107"/>
                    </a:lnTo>
                    <a:lnTo>
                      <a:pt x="86106" y="0"/>
                    </a:lnTo>
                    <a:lnTo>
                      <a:pt x="86868" y="761"/>
                    </a:lnTo>
                    <a:lnTo>
                      <a:pt x="87630" y="1523"/>
                    </a:lnTo>
                    <a:lnTo>
                      <a:pt x="87499" y="9524"/>
                    </a:lnTo>
                    <a:lnTo>
                      <a:pt x="87153" y="17525"/>
                    </a:lnTo>
                    <a:lnTo>
                      <a:pt x="86665" y="25526"/>
                    </a:lnTo>
                    <a:lnTo>
                      <a:pt x="86106" y="33527"/>
                    </a:lnTo>
                    <a:lnTo>
                      <a:pt x="85570" y="40290"/>
                    </a:lnTo>
                    <a:lnTo>
                      <a:pt x="85248" y="47624"/>
                    </a:lnTo>
                    <a:lnTo>
                      <a:pt x="85355" y="54959"/>
                    </a:lnTo>
                    <a:lnTo>
                      <a:pt x="86106" y="61721"/>
                    </a:lnTo>
                    <a:lnTo>
                      <a:pt x="87630" y="65531"/>
                    </a:lnTo>
                    <a:lnTo>
                      <a:pt x="87630" y="66293"/>
                    </a:lnTo>
                    <a:lnTo>
                      <a:pt x="90678" y="6705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86"/>
              <p:cNvSpPr/>
              <p:nvPr/>
            </p:nvSpPr>
            <p:spPr>
              <a:xfrm>
                <a:off x="6620256" y="530809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8287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86"/>
              <p:cNvSpPr/>
              <p:nvPr/>
            </p:nvSpPr>
            <p:spPr>
              <a:xfrm>
                <a:off x="6670357" y="5353811"/>
                <a:ext cx="27940" cy="60325"/>
              </a:xfrm>
              <a:custGeom>
                <a:rect b="b" l="l" r="r" t="t"/>
                <a:pathLst>
                  <a:path extrusionOk="0" h="60325" w="27940">
                    <a:moveTo>
                      <a:pt x="1714" y="23622"/>
                    </a:moveTo>
                    <a:lnTo>
                      <a:pt x="857" y="29932"/>
                    </a:lnTo>
                    <a:lnTo>
                      <a:pt x="0" y="36957"/>
                    </a:lnTo>
                    <a:lnTo>
                      <a:pt x="0" y="43981"/>
                    </a:lnTo>
                    <a:lnTo>
                      <a:pt x="1714" y="50292"/>
                    </a:lnTo>
                    <a:lnTo>
                      <a:pt x="4762" y="56388"/>
                    </a:lnTo>
                    <a:lnTo>
                      <a:pt x="8572" y="57912"/>
                    </a:lnTo>
                    <a:lnTo>
                      <a:pt x="14668" y="58674"/>
                    </a:lnTo>
                    <a:lnTo>
                      <a:pt x="22288" y="60198"/>
                    </a:lnTo>
                    <a:lnTo>
                      <a:pt x="24574" y="52578"/>
                    </a:lnTo>
                    <a:lnTo>
                      <a:pt x="26098" y="46482"/>
                    </a:lnTo>
                    <a:lnTo>
                      <a:pt x="27384" y="39040"/>
                    </a:lnTo>
                    <a:lnTo>
                      <a:pt x="27812" y="30956"/>
                    </a:lnTo>
                    <a:lnTo>
                      <a:pt x="27384" y="23014"/>
                    </a:lnTo>
                    <a:lnTo>
                      <a:pt x="26098" y="16002"/>
                    </a:lnTo>
                    <a:lnTo>
                      <a:pt x="24574" y="9906"/>
                    </a:lnTo>
                    <a:lnTo>
                      <a:pt x="20002" y="2286"/>
                    </a:lnTo>
                    <a:lnTo>
                      <a:pt x="14668" y="0"/>
                    </a:lnTo>
                    <a:lnTo>
                      <a:pt x="13906" y="0"/>
                    </a:lnTo>
                    <a:lnTo>
                      <a:pt x="1314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86"/>
              <p:cNvSpPr/>
              <p:nvPr/>
            </p:nvSpPr>
            <p:spPr>
              <a:xfrm>
                <a:off x="6728460" y="5340095"/>
                <a:ext cx="60959" cy="75564"/>
              </a:xfrm>
              <a:custGeom>
                <a:rect b="b" l="l" r="r" t="t"/>
                <a:pathLst>
                  <a:path extrusionOk="0" h="75564" w="60959">
                    <a:moveTo>
                      <a:pt x="0" y="20574"/>
                    </a:moveTo>
                    <a:lnTo>
                      <a:pt x="11" y="28015"/>
                    </a:lnTo>
                    <a:lnTo>
                      <a:pt x="95" y="35528"/>
                    </a:lnTo>
                    <a:lnTo>
                      <a:pt x="321" y="43183"/>
                    </a:lnTo>
                    <a:lnTo>
                      <a:pt x="762" y="51054"/>
                    </a:lnTo>
                    <a:lnTo>
                      <a:pt x="762" y="56388"/>
                    </a:lnTo>
                    <a:lnTo>
                      <a:pt x="1524" y="62484"/>
                    </a:lnTo>
                    <a:lnTo>
                      <a:pt x="1524" y="67818"/>
                    </a:lnTo>
                    <a:lnTo>
                      <a:pt x="0" y="62484"/>
                    </a:lnTo>
                    <a:lnTo>
                      <a:pt x="0" y="56388"/>
                    </a:lnTo>
                    <a:lnTo>
                      <a:pt x="0" y="50292"/>
                    </a:lnTo>
                    <a:lnTo>
                      <a:pt x="1643" y="40409"/>
                    </a:lnTo>
                    <a:lnTo>
                      <a:pt x="27908" y="4095"/>
                    </a:lnTo>
                    <a:lnTo>
                      <a:pt x="42671" y="0"/>
                    </a:lnTo>
                    <a:lnTo>
                      <a:pt x="53340" y="0"/>
                    </a:lnTo>
                    <a:lnTo>
                      <a:pt x="57912" y="7620"/>
                    </a:lnTo>
                    <a:lnTo>
                      <a:pt x="59436" y="16764"/>
                    </a:lnTo>
                    <a:lnTo>
                      <a:pt x="60638" y="27039"/>
                    </a:lnTo>
                    <a:lnTo>
                      <a:pt x="59912" y="37242"/>
                    </a:lnTo>
                    <a:lnTo>
                      <a:pt x="57614" y="47303"/>
                    </a:lnTo>
                    <a:lnTo>
                      <a:pt x="54102" y="57150"/>
                    </a:lnTo>
                    <a:lnTo>
                      <a:pt x="49530" y="66294"/>
                    </a:lnTo>
                    <a:lnTo>
                      <a:pt x="48768" y="69342"/>
                    </a:lnTo>
                    <a:lnTo>
                      <a:pt x="44196" y="7543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88" name="Google Shape;5188;p8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903926" y="5874232"/>
              <a:ext cx="213434" cy="249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89" name="Google Shape;5189;p86"/>
            <p:cNvGrpSpPr/>
            <p:nvPr/>
          </p:nvGrpSpPr>
          <p:grpSpPr>
            <a:xfrm>
              <a:off x="6277355" y="6031992"/>
              <a:ext cx="84201" cy="74295"/>
              <a:chOff x="6277355" y="6031992"/>
              <a:chExt cx="84201" cy="74295"/>
            </a:xfrm>
          </p:grpSpPr>
          <p:sp>
            <p:nvSpPr>
              <p:cNvPr id="5190" name="Google Shape;5190;p86"/>
              <p:cNvSpPr/>
              <p:nvPr/>
            </p:nvSpPr>
            <p:spPr>
              <a:xfrm>
                <a:off x="6277355" y="6031992"/>
                <a:ext cx="55245" cy="3810"/>
              </a:xfrm>
              <a:custGeom>
                <a:rect b="b" l="l" r="r" t="t"/>
                <a:pathLst>
                  <a:path extrusionOk="0" h="3810" w="55245">
                    <a:moveTo>
                      <a:pt x="0" y="1523"/>
                    </a:moveTo>
                    <a:lnTo>
                      <a:pt x="8572" y="1643"/>
                    </a:lnTo>
                    <a:lnTo>
                      <a:pt x="17145" y="1904"/>
                    </a:lnTo>
                    <a:lnTo>
                      <a:pt x="25717" y="2166"/>
                    </a:lnTo>
                    <a:lnTo>
                      <a:pt x="34290" y="2285"/>
                    </a:lnTo>
                    <a:lnTo>
                      <a:pt x="39624" y="2285"/>
                    </a:lnTo>
                    <a:lnTo>
                      <a:pt x="49530" y="3809"/>
                    </a:lnTo>
                    <a:lnTo>
                      <a:pt x="54102" y="1523"/>
                    </a:lnTo>
                    <a:lnTo>
                      <a:pt x="54102" y="761"/>
                    </a:lnTo>
                    <a:lnTo>
                      <a:pt x="54864" y="76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86"/>
              <p:cNvSpPr/>
              <p:nvPr/>
            </p:nvSpPr>
            <p:spPr>
              <a:xfrm>
                <a:off x="6291071" y="6089142"/>
                <a:ext cx="70485" cy="17145"/>
              </a:xfrm>
              <a:custGeom>
                <a:rect b="b" l="l" r="r" t="t"/>
                <a:pathLst>
                  <a:path extrusionOk="0" h="17145" w="70485">
                    <a:moveTo>
                      <a:pt x="0" y="10667"/>
                    </a:moveTo>
                    <a:lnTo>
                      <a:pt x="13954" y="15275"/>
                    </a:lnTo>
                    <a:lnTo>
                      <a:pt x="24764" y="16668"/>
                    </a:lnTo>
                    <a:lnTo>
                      <a:pt x="35575" y="15061"/>
                    </a:lnTo>
                    <a:lnTo>
                      <a:pt x="49530" y="10667"/>
                    </a:lnTo>
                    <a:lnTo>
                      <a:pt x="57912" y="7619"/>
                    </a:lnTo>
                    <a:lnTo>
                      <a:pt x="63246" y="5333"/>
                    </a:lnTo>
                    <a:lnTo>
                      <a:pt x="7010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92" name="Google Shape;5192;p8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606514" y="5946622"/>
              <a:ext cx="137210" cy="208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3" name="Google Shape;5193;p8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840043" y="5951194"/>
              <a:ext cx="129995" cy="225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94" name="Google Shape;5194;p86"/>
            <p:cNvGrpSpPr/>
            <p:nvPr/>
          </p:nvGrpSpPr>
          <p:grpSpPr>
            <a:xfrm>
              <a:off x="5647181" y="5773292"/>
              <a:ext cx="1799590" cy="499745"/>
              <a:chOff x="5647181" y="5773292"/>
              <a:chExt cx="1799590" cy="499745"/>
            </a:xfrm>
          </p:grpSpPr>
          <p:pic>
            <p:nvPicPr>
              <p:cNvPr id="5195" name="Google Shape;5195;p86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7034758" y="5955766"/>
                <a:ext cx="165404" cy="1860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96" name="Google Shape;5196;p86"/>
              <p:cNvSpPr/>
              <p:nvPr/>
            </p:nvSpPr>
            <p:spPr>
              <a:xfrm>
                <a:off x="5647181" y="5773292"/>
                <a:ext cx="1799590" cy="499745"/>
              </a:xfrm>
              <a:custGeom>
                <a:rect b="b" l="l" r="r" t="t"/>
                <a:pathLst>
                  <a:path extrusionOk="0" h="499745" w="1799590">
                    <a:moveTo>
                      <a:pt x="55625" y="484250"/>
                    </a:moveTo>
                    <a:lnTo>
                      <a:pt x="52542" y="470070"/>
                    </a:lnTo>
                    <a:lnTo>
                      <a:pt x="49244" y="455961"/>
                    </a:lnTo>
                    <a:lnTo>
                      <a:pt x="46089" y="441709"/>
                    </a:lnTo>
                    <a:lnTo>
                      <a:pt x="40409" y="400800"/>
                    </a:lnTo>
                    <a:lnTo>
                      <a:pt x="36361" y="347912"/>
                    </a:lnTo>
                    <a:lnTo>
                      <a:pt x="34099" y="287333"/>
                    </a:lnTo>
                    <a:lnTo>
                      <a:pt x="33718" y="253269"/>
                    </a:lnTo>
                    <a:lnTo>
                      <a:pt x="34194" y="219063"/>
                    </a:lnTo>
                    <a:lnTo>
                      <a:pt x="38957" y="153138"/>
                    </a:lnTo>
                    <a:lnTo>
                      <a:pt x="49529" y="89844"/>
                    </a:lnTo>
                    <a:lnTo>
                      <a:pt x="60840" y="52673"/>
                    </a:lnTo>
                    <a:lnTo>
                      <a:pt x="79247" y="30860"/>
                    </a:lnTo>
                    <a:lnTo>
                      <a:pt x="88391" y="33146"/>
                    </a:lnTo>
                    <a:lnTo>
                      <a:pt x="94487" y="33146"/>
                    </a:lnTo>
                    <a:lnTo>
                      <a:pt x="104084" y="33289"/>
                    </a:lnTo>
                    <a:lnTo>
                      <a:pt x="113537" y="33718"/>
                    </a:lnTo>
                    <a:lnTo>
                      <a:pt x="122991" y="34432"/>
                    </a:lnTo>
                    <a:lnTo>
                      <a:pt x="132587" y="35432"/>
                    </a:lnTo>
                    <a:lnTo>
                      <a:pt x="151328" y="36885"/>
                    </a:lnTo>
                    <a:lnTo>
                      <a:pt x="169925" y="37909"/>
                    </a:lnTo>
                    <a:lnTo>
                      <a:pt x="188523" y="38647"/>
                    </a:lnTo>
                    <a:lnTo>
                      <a:pt x="207263" y="39242"/>
                    </a:lnTo>
                    <a:lnTo>
                      <a:pt x="236851" y="40243"/>
                    </a:lnTo>
                    <a:lnTo>
                      <a:pt x="266223" y="40957"/>
                    </a:lnTo>
                    <a:lnTo>
                      <a:pt x="295453" y="41386"/>
                    </a:lnTo>
                    <a:lnTo>
                      <a:pt x="324611" y="41528"/>
                    </a:lnTo>
                    <a:lnTo>
                      <a:pt x="362902" y="41755"/>
                    </a:lnTo>
                    <a:lnTo>
                      <a:pt x="401192" y="42195"/>
                    </a:lnTo>
                    <a:lnTo>
                      <a:pt x="439483" y="42493"/>
                    </a:lnTo>
                    <a:lnTo>
                      <a:pt x="477773" y="42290"/>
                    </a:lnTo>
                    <a:lnTo>
                      <a:pt x="523945" y="41108"/>
                    </a:lnTo>
                    <a:lnTo>
                      <a:pt x="570079" y="39413"/>
                    </a:lnTo>
                    <a:lnTo>
                      <a:pt x="616141" y="37243"/>
                    </a:lnTo>
                    <a:lnTo>
                      <a:pt x="662092" y="34634"/>
                    </a:lnTo>
                    <a:lnTo>
                      <a:pt x="707897" y="31622"/>
                    </a:lnTo>
                    <a:lnTo>
                      <a:pt x="761047" y="27753"/>
                    </a:lnTo>
                    <a:lnTo>
                      <a:pt x="814196" y="24098"/>
                    </a:lnTo>
                    <a:lnTo>
                      <a:pt x="867346" y="20585"/>
                    </a:lnTo>
                    <a:lnTo>
                      <a:pt x="920495" y="17144"/>
                    </a:lnTo>
                    <a:lnTo>
                      <a:pt x="974788" y="13977"/>
                    </a:lnTo>
                    <a:lnTo>
                      <a:pt x="1029081" y="11239"/>
                    </a:lnTo>
                    <a:lnTo>
                      <a:pt x="1083373" y="8786"/>
                    </a:lnTo>
                    <a:lnTo>
                      <a:pt x="1137666" y="6476"/>
                    </a:lnTo>
                    <a:lnTo>
                      <a:pt x="1187386" y="4464"/>
                    </a:lnTo>
                    <a:lnTo>
                      <a:pt x="1237107" y="2952"/>
                    </a:lnTo>
                    <a:lnTo>
                      <a:pt x="1286827" y="1869"/>
                    </a:lnTo>
                    <a:lnTo>
                      <a:pt x="1336548" y="1142"/>
                    </a:lnTo>
                    <a:lnTo>
                      <a:pt x="1386828" y="500"/>
                    </a:lnTo>
                    <a:lnTo>
                      <a:pt x="1437036" y="0"/>
                    </a:lnTo>
                    <a:lnTo>
                      <a:pt x="1487102" y="71"/>
                    </a:lnTo>
                    <a:lnTo>
                      <a:pt x="1536954" y="1142"/>
                    </a:lnTo>
                    <a:lnTo>
                      <a:pt x="1595247" y="3619"/>
                    </a:lnTo>
                    <a:lnTo>
                      <a:pt x="1653539" y="7238"/>
                    </a:lnTo>
                    <a:lnTo>
                      <a:pt x="1672280" y="8941"/>
                    </a:lnTo>
                    <a:lnTo>
                      <a:pt x="1690877" y="10572"/>
                    </a:lnTo>
                    <a:lnTo>
                      <a:pt x="1709475" y="12061"/>
                    </a:lnTo>
                    <a:lnTo>
                      <a:pt x="1728215" y="13334"/>
                    </a:lnTo>
                    <a:lnTo>
                      <a:pt x="1738062" y="14061"/>
                    </a:lnTo>
                    <a:lnTo>
                      <a:pt x="1775459" y="24764"/>
                    </a:lnTo>
                    <a:lnTo>
                      <a:pt x="1776221" y="29336"/>
                    </a:lnTo>
                    <a:lnTo>
                      <a:pt x="1777876" y="37576"/>
                    </a:lnTo>
                    <a:lnTo>
                      <a:pt x="1778603" y="46100"/>
                    </a:lnTo>
                    <a:lnTo>
                      <a:pt x="1778900" y="54625"/>
                    </a:lnTo>
                    <a:lnTo>
                      <a:pt x="1779270" y="62864"/>
                    </a:lnTo>
                    <a:lnTo>
                      <a:pt x="1780305" y="80581"/>
                    </a:lnTo>
                    <a:lnTo>
                      <a:pt x="1781270" y="98297"/>
                    </a:lnTo>
                    <a:lnTo>
                      <a:pt x="1782377" y="116014"/>
                    </a:lnTo>
                    <a:lnTo>
                      <a:pt x="1783842" y="133730"/>
                    </a:lnTo>
                    <a:lnTo>
                      <a:pt x="1785997" y="155900"/>
                    </a:lnTo>
                    <a:lnTo>
                      <a:pt x="1787937" y="177926"/>
                    </a:lnTo>
                    <a:lnTo>
                      <a:pt x="1791462" y="222122"/>
                    </a:lnTo>
                    <a:lnTo>
                      <a:pt x="1794605" y="266795"/>
                    </a:lnTo>
                    <a:lnTo>
                      <a:pt x="1796033" y="312038"/>
                    </a:lnTo>
                    <a:lnTo>
                      <a:pt x="1796593" y="336613"/>
                    </a:lnTo>
                    <a:lnTo>
                      <a:pt x="1797081" y="361187"/>
                    </a:lnTo>
                    <a:lnTo>
                      <a:pt x="1797427" y="385762"/>
                    </a:lnTo>
                    <a:lnTo>
                      <a:pt x="1797558" y="410336"/>
                    </a:lnTo>
                    <a:lnTo>
                      <a:pt x="1798177" y="425469"/>
                    </a:lnTo>
                    <a:lnTo>
                      <a:pt x="1799082" y="442245"/>
                    </a:lnTo>
                    <a:lnTo>
                      <a:pt x="1798843" y="458878"/>
                    </a:lnTo>
                    <a:lnTo>
                      <a:pt x="1796033" y="473582"/>
                    </a:lnTo>
                    <a:lnTo>
                      <a:pt x="1759743" y="489965"/>
                    </a:lnTo>
                    <a:lnTo>
                      <a:pt x="1738883" y="490346"/>
                    </a:lnTo>
                    <a:lnTo>
                      <a:pt x="1718190" y="490787"/>
                    </a:lnTo>
                    <a:lnTo>
                      <a:pt x="1697354" y="491013"/>
                    </a:lnTo>
                    <a:lnTo>
                      <a:pt x="1676519" y="491097"/>
                    </a:lnTo>
                    <a:lnTo>
                      <a:pt x="1655826" y="491108"/>
                    </a:lnTo>
                    <a:lnTo>
                      <a:pt x="1624524" y="490644"/>
                    </a:lnTo>
                    <a:lnTo>
                      <a:pt x="1593437" y="490251"/>
                    </a:lnTo>
                    <a:lnTo>
                      <a:pt x="1562492" y="489715"/>
                    </a:lnTo>
                    <a:lnTo>
                      <a:pt x="1531620" y="488822"/>
                    </a:lnTo>
                    <a:lnTo>
                      <a:pt x="1494924" y="487251"/>
                    </a:lnTo>
                    <a:lnTo>
                      <a:pt x="1458086" y="485965"/>
                    </a:lnTo>
                    <a:lnTo>
                      <a:pt x="1384554" y="484250"/>
                    </a:lnTo>
                    <a:lnTo>
                      <a:pt x="1332547" y="483250"/>
                    </a:lnTo>
                    <a:lnTo>
                      <a:pt x="1280541" y="482536"/>
                    </a:lnTo>
                    <a:lnTo>
                      <a:pt x="1228534" y="482107"/>
                    </a:lnTo>
                    <a:lnTo>
                      <a:pt x="1176528" y="481964"/>
                    </a:lnTo>
                    <a:lnTo>
                      <a:pt x="1130224" y="481631"/>
                    </a:lnTo>
                    <a:lnTo>
                      <a:pt x="1083849" y="481012"/>
                    </a:lnTo>
                    <a:lnTo>
                      <a:pt x="1037332" y="480679"/>
                    </a:lnTo>
                    <a:lnTo>
                      <a:pt x="990600" y="481202"/>
                    </a:lnTo>
                    <a:lnTo>
                      <a:pt x="943748" y="482715"/>
                    </a:lnTo>
                    <a:lnTo>
                      <a:pt x="896969" y="484727"/>
                    </a:lnTo>
                    <a:lnTo>
                      <a:pt x="850332" y="486882"/>
                    </a:lnTo>
                    <a:lnTo>
                      <a:pt x="803910" y="488822"/>
                    </a:lnTo>
                    <a:lnTo>
                      <a:pt x="760606" y="489954"/>
                    </a:lnTo>
                    <a:lnTo>
                      <a:pt x="717518" y="491013"/>
                    </a:lnTo>
                    <a:lnTo>
                      <a:pt x="674572" y="491930"/>
                    </a:lnTo>
                    <a:lnTo>
                      <a:pt x="631697" y="492632"/>
                    </a:lnTo>
                    <a:lnTo>
                      <a:pt x="592383" y="493073"/>
                    </a:lnTo>
                    <a:lnTo>
                      <a:pt x="553211" y="493299"/>
                    </a:lnTo>
                    <a:lnTo>
                      <a:pt x="514040" y="493383"/>
                    </a:lnTo>
                    <a:lnTo>
                      <a:pt x="474725" y="493394"/>
                    </a:lnTo>
                    <a:lnTo>
                      <a:pt x="437590" y="493966"/>
                    </a:lnTo>
                    <a:lnTo>
                      <a:pt x="363604" y="495109"/>
                    </a:lnTo>
                    <a:lnTo>
                      <a:pt x="294905" y="496490"/>
                    </a:lnTo>
                    <a:lnTo>
                      <a:pt x="231207" y="498681"/>
                    </a:lnTo>
                    <a:lnTo>
                      <a:pt x="199643" y="499490"/>
                    </a:lnTo>
                    <a:lnTo>
                      <a:pt x="177355" y="499490"/>
                    </a:lnTo>
                    <a:lnTo>
                      <a:pt x="155066" y="499490"/>
                    </a:lnTo>
                    <a:lnTo>
                      <a:pt x="132778" y="499490"/>
                    </a:lnTo>
                    <a:lnTo>
                      <a:pt x="110489" y="499490"/>
                    </a:lnTo>
                    <a:lnTo>
                      <a:pt x="96321" y="499455"/>
                    </a:lnTo>
                    <a:lnTo>
                      <a:pt x="82295" y="499205"/>
                    </a:lnTo>
                    <a:lnTo>
                      <a:pt x="68270" y="498526"/>
                    </a:lnTo>
                    <a:lnTo>
                      <a:pt x="54101" y="497205"/>
                    </a:lnTo>
                    <a:lnTo>
                      <a:pt x="45767" y="496073"/>
                    </a:lnTo>
                    <a:lnTo>
                      <a:pt x="37718" y="495014"/>
                    </a:lnTo>
                    <a:lnTo>
                      <a:pt x="29670" y="494097"/>
                    </a:lnTo>
                    <a:lnTo>
                      <a:pt x="21335" y="493394"/>
                    </a:lnTo>
                    <a:lnTo>
                      <a:pt x="19049" y="492633"/>
                    </a:lnTo>
                    <a:lnTo>
                      <a:pt x="15239" y="491870"/>
                    </a:lnTo>
                    <a:lnTo>
                      <a:pt x="12191" y="491870"/>
                    </a:lnTo>
                    <a:lnTo>
                      <a:pt x="10667" y="491870"/>
                    </a:lnTo>
                    <a:lnTo>
                      <a:pt x="9905" y="493394"/>
                    </a:lnTo>
                    <a:lnTo>
                      <a:pt x="8381" y="494156"/>
                    </a:lnTo>
                    <a:lnTo>
                      <a:pt x="4571" y="494156"/>
                    </a:lnTo>
                    <a:lnTo>
                      <a:pt x="3047" y="494156"/>
                    </a:lnTo>
                    <a:lnTo>
                      <a:pt x="0" y="49339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1" name="Google Shape;52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979" y="732640"/>
            <a:ext cx="148190" cy="137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2" name="Google Shape;5202;p87"/>
          <p:cNvGrpSpPr/>
          <p:nvPr/>
        </p:nvGrpSpPr>
        <p:grpSpPr>
          <a:xfrm>
            <a:off x="2715205" y="749816"/>
            <a:ext cx="130426" cy="78039"/>
            <a:chOff x="4743449" y="2028443"/>
            <a:chExt cx="106679" cy="79502"/>
          </a:xfrm>
        </p:grpSpPr>
        <p:sp>
          <p:nvSpPr>
            <p:cNvPr id="5203" name="Google Shape;5203;p87"/>
            <p:cNvSpPr/>
            <p:nvPr/>
          </p:nvSpPr>
          <p:spPr>
            <a:xfrm>
              <a:off x="4743449" y="2028443"/>
              <a:ext cx="83820" cy="7619"/>
            </a:xfrm>
            <a:custGeom>
              <a:rect b="b" l="l" r="r" t="t"/>
              <a:pathLst>
                <a:path extrusionOk="0" h="7619" w="83820">
                  <a:moveTo>
                    <a:pt x="0" y="0"/>
                  </a:moveTo>
                  <a:lnTo>
                    <a:pt x="11977" y="4083"/>
                  </a:lnTo>
                  <a:lnTo>
                    <a:pt x="22669" y="6381"/>
                  </a:lnTo>
                  <a:lnTo>
                    <a:pt x="33647" y="7393"/>
                  </a:lnTo>
                  <a:lnTo>
                    <a:pt x="46482" y="7619"/>
                  </a:lnTo>
                  <a:lnTo>
                    <a:pt x="55637" y="7512"/>
                  </a:lnTo>
                  <a:lnTo>
                    <a:pt x="64865" y="7334"/>
                  </a:lnTo>
                  <a:lnTo>
                    <a:pt x="74235" y="7298"/>
                  </a:lnTo>
                  <a:lnTo>
                    <a:pt x="83820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87"/>
            <p:cNvSpPr/>
            <p:nvPr/>
          </p:nvSpPr>
          <p:spPr>
            <a:xfrm>
              <a:off x="4781549" y="2097785"/>
              <a:ext cx="68579" cy="10160"/>
            </a:xfrm>
            <a:custGeom>
              <a:rect b="b" l="l" r="r" t="t"/>
              <a:pathLst>
                <a:path extrusionOk="0" h="10160" w="68579">
                  <a:moveTo>
                    <a:pt x="0" y="6858"/>
                  </a:moveTo>
                  <a:lnTo>
                    <a:pt x="13918" y="9822"/>
                  </a:lnTo>
                  <a:lnTo>
                    <a:pt x="26765" y="10001"/>
                  </a:lnTo>
                  <a:lnTo>
                    <a:pt x="39754" y="8036"/>
                  </a:lnTo>
                  <a:lnTo>
                    <a:pt x="54102" y="4572"/>
                  </a:lnTo>
                  <a:lnTo>
                    <a:pt x="58674" y="3048"/>
                  </a:lnTo>
                  <a:lnTo>
                    <a:pt x="63246" y="152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5" name="Google Shape;520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105" y="669061"/>
            <a:ext cx="141669" cy="21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6" name="Google Shape;5206;p87"/>
          <p:cNvGrpSpPr/>
          <p:nvPr/>
        </p:nvGrpSpPr>
        <p:grpSpPr>
          <a:xfrm>
            <a:off x="5680606" y="711861"/>
            <a:ext cx="69095" cy="71438"/>
            <a:chOff x="7168896" y="1989581"/>
            <a:chExt cx="56515" cy="72770"/>
          </a:xfrm>
        </p:grpSpPr>
        <p:sp>
          <p:nvSpPr>
            <p:cNvPr id="5207" name="Google Shape;5207;p87"/>
            <p:cNvSpPr/>
            <p:nvPr/>
          </p:nvSpPr>
          <p:spPr>
            <a:xfrm>
              <a:off x="7172706" y="1989581"/>
              <a:ext cx="45084" cy="3175"/>
            </a:xfrm>
            <a:custGeom>
              <a:rect b="b" l="l" r="r" t="t"/>
              <a:pathLst>
                <a:path extrusionOk="0" h="3175" w="45084">
                  <a:moveTo>
                    <a:pt x="0" y="0"/>
                  </a:moveTo>
                  <a:lnTo>
                    <a:pt x="8453" y="1000"/>
                  </a:lnTo>
                  <a:lnTo>
                    <a:pt x="16764" y="1714"/>
                  </a:lnTo>
                  <a:lnTo>
                    <a:pt x="25074" y="2143"/>
                  </a:lnTo>
                  <a:lnTo>
                    <a:pt x="33528" y="2285"/>
                  </a:lnTo>
                  <a:lnTo>
                    <a:pt x="38100" y="2285"/>
                  </a:lnTo>
                  <a:lnTo>
                    <a:pt x="41148" y="2285"/>
                  </a:lnTo>
                  <a:lnTo>
                    <a:pt x="44958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87"/>
            <p:cNvSpPr/>
            <p:nvPr/>
          </p:nvSpPr>
          <p:spPr>
            <a:xfrm>
              <a:off x="7168896" y="2045207"/>
              <a:ext cx="56515" cy="17144"/>
            </a:xfrm>
            <a:custGeom>
              <a:rect b="b" l="l" r="r" t="t"/>
              <a:pathLst>
                <a:path extrusionOk="0" h="17144" w="56515">
                  <a:moveTo>
                    <a:pt x="0" y="16763"/>
                  </a:moveTo>
                  <a:lnTo>
                    <a:pt x="41148" y="10667"/>
                  </a:lnTo>
                  <a:lnTo>
                    <a:pt x="49530" y="6095"/>
                  </a:lnTo>
                  <a:lnTo>
                    <a:pt x="52577" y="5333"/>
                  </a:lnTo>
                  <a:lnTo>
                    <a:pt x="5638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9" name="Google Shape;5209;p87"/>
          <p:cNvGrpSpPr/>
          <p:nvPr/>
        </p:nvGrpSpPr>
        <p:grpSpPr>
          <a:xfrm>
            <a:off x="5996343" y="490241"/>
            <a:ext cx="174864" cy="132043"/>
            <a:chOff x="7427188" y="1764004"/>
            <a:chExt cx="143026" cy="134518"/>
          </a:xfrm>
        </p:grpSpPr>
        <p:pic>
          <p:nvPicPr>
            <p:cNvPr id="5210" name="Google Shape;5210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7188" y="1764004"/>
              <a:ext cx="90800" cy="122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1" name="Google Shape;5211;p87"/>
            <p:cNvSpPr/>
            <p:nvPr/>
          </p:nvSpPr>
          <p:spPr>
            <a:xfrm>
              <a:off x="7565135" y="1831847"/>
              <a:ext cx="5079" cy="66675"/>
            </a:xfrm>
            <a:custGeom>
              <a:rect b="b" l="l" r="r" t="t"/>
              <a:pathLst>
                <a:path extrusionOk="0" h="66675" w="5079">
                  <a:moveTo>
                    <a:pt x="0" y="0"/>
                  </a:moveTo>
                  <a:lnTo>
                    <a:pt x="809" y="8334"/>
                  </a:lnTo>
                  <a:lnTo>
                    <a:pt x="1905" y="16383"/>
                  </a:lnTo>
                  <a:lnTo>
                    <a:pt x="3000" y="24431"/>
                  </a:lnTo>
                  <a:lnTo>
                    <a:pt x="3810" y="32766"/>
                  </a:lnTo>
                  <a:lnTo>
                    <a:pt x="4345" y="41219"/>
                  </a:lnTo>
                  <a:lnTo>
                    <a:pt x="4667" y="49530"/>
                  </a:lnTo>
                  <a:lnTo>
                    <a:pt x="4560" y="57840"/>
                  </a:lnTo>
                  <a:lnTo>
                    <a:pt x="3810" y="662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2" name="Google Shape;5212;p87"/>
          <p:cNvGrpSpPr/>
          <p:nvPr/>
        </p:nvGrpSpPr>
        <p:grpSpPr>
          <a:xfrm>
            <a:off x="7084477" y="335342"/>
            <a:ext cx="440222" cy="941824"/>
            <a:chOff x="8317204" y="1606200"/>
            <a:chExt cx="360070" cy="959478"/>
          </a:xfrm>
        </p:grpSpPr>
        <p:pic>
          <p:nvPicPr>
            <p:cNvPr id="5213" name="Google Shape;5213;p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17204" y="2375890"/>
              <a:ext cx="85073" cy="15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4" name="Google Shape;5214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40648" y="2460472"/>
              <a:ext cx="78536" cy="10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5" name="Google Shape;5215;p87"/>
            <p:cNvSpPr/>
            <p:nvPr/>
          </p:nvSpPr>
          <p:spPr>
            <a:xfrm>
              <a:off x="8427720" y="1606200"/>
              <a:ext cx="249554" cy="920750"/>
            </a:xfrm>
            <a:custGeom>
              <a:rect b="b" l="l" r="r" t="t"/>
              <a:pathLst>
                <a:path extrusionOk="0" h="920750" w="249554">
                  <a:moveTo>
                    <a:pt x="0" y="34385"/>
                  </a:moveTo>
                  <a:lnTo>
                    <a:pt x="38099" y="11525"/>
                  </a:lnTo>
                  <a:lnTo>
                    <a:pt x="85677" y="3059"/>
                  </a:lnTo>
                  <a:lnTo>
                    <a:pt x="130968" y="0"/>
                  </a:lnTo>
                  <a:lnTo>
                    <a:pt x="145506" y="440"/>
                  </a:lnTo>
                  <a:lnTo>
                    <a:pt x="178308" y="26765"/>
                  </a:lnTo>
                  <a:lnTo>
                    <a:pt x="178915" y="54768"/>
                  </a:lnTo>
                  <a:lnTo>
                    <a:pt x="178022" y="82772"/>
                  </a:lnTo>
                  <a:lnTo>
                    <a:pt x="176700" y="110775"/>
                  </a:lnTo>
                  <a:lnTo>
                    <a:pt x="176022" y="138779"/>
                  </a:lnTo>
                  <a:lnTo>
                    <a:pt x="177831" y="207740"/>
                  </a:lnTo>
                  <a:lnTo>
                    <a:pt x="183642" y="276701"/>
                  </a:lnTo>
                  <a:lnTo>
                    <a:pt x="189487" y="321837"/>
                  </a:lnTo>
                  <a:lnTo>
                    <a:pt x="195548" y="366902"/>
                  </a:lnTo>
                  <a:lnTo>
                    <a:pt x="201751" y="411825"/>
                  </a:lnTo>
                  <a:lnTo>
                    <a:pt x="208026" y="456533"/>
                  </a:lnTo>
                  <a:lnTo>
                    <a:pt x="212467" y="492085"/>
                  </a:lnTo>
                  <a:lnTo>
                    <a:pt x="216693" y="527780"/>
                  </a:lnTo>
                  <a:lnTo>
                    <a:pt x="220777" y="563475"/>
                  </a:lnTo>
                  <a:lnTo>
                    <a:pt x="224790" y="599027"/>
                  </a:lnTo>
                  <a:lnTo>
                    <a:pt x="228099" y="628173"/>
                  </a:lnTo>
                  <a:lnTo>
                    <a:pt x="231267" y="657320"/>
                  </a:lnTo>
                  <a:lnTo>
                    <a:pt x="234434" y="686466"/>
                  </a:lnTo>
                  <a:lnTo>
                    <a:pt x="237744" y="715613"/>
                  </a:lnTo>
                  <a:lnTo>
                    <a:pt x="240065" y="737342"/>
                  </a:lnTo>
                  <a:lnTo>
                    <a:pt x="241458" y="759142"/>
                  </a:lnTo>
                  <a:lnTo>
                    <a:pt x="242137" y="781085"/>
                  </a:lnTo>
                  <a:lnTo>
                    <a:pt x="242316" y="803243"/>
                  </a:lnTo>
                  <a:lnTo>
                    <a:pt x="242435" y="814673"/>
                  </a:lnTo>
                  <a:lnTo>
                    <a:pt x="242697" y="826103"/>
                  </a:lnTo>
                  <a:lnTo>
                    <a:pt x="242958" y="837533"/>
                  </a:lnTo>
                  <a:lnTo>
                    <a:pt x="243078" y="848963"/>
                  </a:lnTo>
                  <a:lnTo>
                    <a:pt x="242982" y="856845"/>
                  </a:lnTo>
                  <a:lnTo>
                    <a:pt x="242887" y="864584"/>
                  </a:lnTo>
                  <a:lnTo>
                    <a:pt x="243078" y="872323"/>
                  </a:lnTo>
                  <a:lnTo>
                    <a:pt x="243840" y="880205"/>
                  </a:lnTo>
                  <a:lnTo>
                    <a:pt x="244602" y="884015"/>
                  </a:lnTo>
                  <a:lnTo>
                    <a:pt x="245364" y="889349"/>
                  </a:lnTo>
                  <a:lnTo>
                    <a:pt x="246126" y="893159"/>
                  </a:lnTo>
                  <a:lnTo>
                    <a:pt x="247650" y="896207"/>
                  </a:lnTo>
                  <a:lnTo>
                    <a:pt x="248412" y="897731"/>
                  </a:lnTo>
                  <a:lnTo>
                    <a:pt x="248412" y="900779"/>
                  </a:lnTo>
                  <a:lnTo>
                    <a:pt x="248412" y="903827"/>
                  </a:lnTo>
                  <a:lnTo>
                    <a:pt x="249174" y="906113"/>
                  </a:lnTo>
                  <a:lnTo>
                    <a:pt x="249174" y="908399"/>
                  </a:lnTo>
                  <a:lnTo>
                    <a:pt x="249174" y="910685"/>
                  </a:lnTo>
                  <a:lnTo>
                    <a:pt x="249174" y="912971"/>
                  </a:lnTo>
                  <a:lnTo>
                    <a:pt x="249174" y="914495"/>
                  </a:lnTo>
                  <a:lnTo>
                    <a:pt x="243840" y="916019"/>
                  </a:lnTo>
                  <a:lnTo>
                    <a:pt x="238506" y="916781"/>
                  </a:lnTo>
                  <a:lnTo>
                    <a:pt x="232410" y="917543"/>
                  </a:lnTo>
                  <a:lnTo>
                    <a:pt x="225051" y="918948"/>
                  </a:lnTo>
                  <a:lnTo>
                    <a:pt x="216408" y="920210"/>
                  </a:lnTo>
                  <a:lnTo>
                    <a:pt x="207764" y="920329"/>
                  </a:lnTo>
                  <a:lnTo>
                    <a:pt x="200406" y="918305"/>
                  </a:lnTo>
                  <a:lnTo>
                    <a:pt x="198120" y="916019"/>
                  </a:lnTo>
                  <a:lnTo>
                    <a:pt x="195072" y="913733"/>
                  </a:lnTo>
                  <a:lnTo>
                    <a:pt x="192786" y="9114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6" name="Google Shape;5216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2424" y="597253"/>
            <a:ext cx="159370" cy="14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7" name="Google Shape;5217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9989" y="613709"/>
            <a:ext cx="112788" cy="79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8" name="Google Shape;5218;p87"/>
          <p:cNvGrpSpPr/>
          <p:nvPr/>
        </p:nvGrpSpPr>
        <p:grpSpPr>
          <a:xfrm>
            <a:off x="8150852" y="263338"/>
            <a:ext cx="566012" cy="923026"/>
            <a:chOff x="9189422" y="1532846"/>
            <a:chExt cx="462958" cy="940328"/>
          </a:xfrm>
        </p:grpSpPr>
        <p:sp>
          <p:nvSpPr>
            <p:cNvPr id="5219" name="Google Shape;5219;p87"/>
            <p:cNvSpPr/>
            <p:nvPr/>
          </p:nvSpPr>
          <p:spPr>
            <a:xfrm>
              <a:off x="9189422" y="1565124"/>
              <a:ext cx="110490" cy="908050"/>
            </a:xfrm>
            <a:custGeom>
              <a:rect b="b" l="l" r="r" t="t"/>
              <a:pathLst>
                <a:path extrusionOk="0" h="908050" w="110490">
                  <a:moveTo>
                    <a:pt x="108501" y="22883"/>
                  </a:moveTo>
                  <a:lnTo>
                    <a:pt x="108501" y="7643"/>
                  </a:lnTo>
                  <a:lnTo>
                    <a:pt x="110025" y="8405"/>
                  </a:lnTo>
                  <a:lnTo>
                    <a:pt x="94785" y="5357"/>
                  </a:lnTo>
                  <a:lnTo>
                    <a:pt x="76533" y="2428"/>
                  </a:lnTo>
                  <a:lnTo>
                    <a:pt x="55637" y="214"/>
                  </a:lnTo>
                  <a:lnTo>
                    <a:pt x="34885" y="0"/>
                  </a:lnTo>
                  <a:lnTo>
                    <a:pt x="17061" y="3071"/>
                  </a:lnTo>
                  <a:lnTo>
                    <a:pt x="0" y="49649"/>
                  </a:lnTo>
                  <a:lnTo>
                    <a:pt x="11" y="70127"/>
                  </a:lnTo>
                  <a:lnTo>
                    <a:pt x="1821" y="110513"/>
                  </a:lnTo>
                  <a:lnTo>
                    <a:pt x="7631" y="177188"/>
                  </a:lnTo>
                  <a:lnTo>
                    <a:pt x="10929" y="210597"/>
                  </a:lnTo>
                  <a:lnTo>
                    <a:pt x="14013" y="243863"/>
                  </a:lnTo>
                  <a:lnTo>
                    <a:pt x="19347" y="316634"/>
                  </a:lnTo>
                  <a:lnTo>
                    <a:pt x="22395" y="389405"/>
                  </a:lnTo>
                  <a:lnTo>
                    <a:pt x="23502" y="428958"/>
                  </a:lnTo>
                  <a:lnTo>
                    <a:pt x="24395" y="468653"/>
                  </a:lnTo>
                  <a:lnTo>
                    <a:pt x="24860" y="508349"/>
                  </a:lnTo>
                  <a:lnTo>
                    <a:pt x="24681" y="547901"/>
                  </a:lnTo>
                  <a:lnTo>
                    <a:pt x="23431" y="586192"/>
                  </a:lnTo>
                  <a:lnTo>
                    <a:pt x="22109" y="624482"/>
                  </a:lnTo>
                  <a:lnTo>
                    <a:pt x="20931" y="662773"/>
                  </a:lnTo>
                  <a:lnTo>
                    <a:pt x="20109" y="701063"/>
                  </a:lnTo>
                  <a:lnTo>
                    <a:pt x="19538" y="727233"/>
                  </a:lnTo>
                  <a:lnTo>
                    <a:pt x="18966" y="753260"/>
                  </a:lnTo>
                  <a:lnTo>
                    <a:pt x="18395" y="779287"/>
                  </a:lnTo>
                  <a:lnTo>
                    <a:pt x="17823" y="805457"/>
                  </a:lnTo>
                  <a:lnTo>
                    <a:pt x="17109" y="820769"/>
                  </a:lnTo>
                  <a:lnTo>
                    <a:pt x="16109" y="835937"/>
                  </a:lnTo>
                  <a:lnTo>
                    <a:pt x="14823" y="851106"/>
                  </a:lnTo>
                  <a:lnTo>
                    <a:pt x="13251" y="866417"/>
                  </a:lnTo>
                  <a:lnTo>
                    <a:pt x="12489" y="874037"/>
                  </a:lnTo>
                  <a:lnTo>
                    <a:pt x="10203" y="882419"/>
                  </a:lnTo>
                  <a:lnTo>
                    <a:pt x="7917" y="890039"/>
                  </a:lnTo>
                  <a:lnTo>
                    <a:pt x="6393" y="894611"/>
                  </a:lnTo>
                  <a:lnTo>
                    <a:pt x="4869" y="897659"/>
                  </a:lnTo>
                  <a:lnTo>
                    <a:pt x="4869" y="902231"/>
                  </a:lnTo>
                  <a:lnTo>
                    <a:pt x="4869" y="902993"/>
                  </a:lnTo>
                  <a:lnTo>
                    <a:pt x="9441" y="902993"/>
                  </a:lnTo>
                  <a:lnTo>
                    <a:pt x="14775" y="903755"/>
                  </a:lnTo>
                  <a:lnTo>
                    <a:pt x="20109" y="903755"/>
                  </a:lnTo>
                  <a:lnTo>
                    <a:pt x="28670" y="903767"/>
                  </a:lnTo>
                  <a:lnTo>
                    <a:pt x="70401" y="905660"/>
                  </a:lnTo>
                  <a:lnTo>
                    <a:pt x="78712" y="906232"/>
                  </a:lnTo>
                  <a:lnTo>
                    <a:pt x="87165" y="906803"/>
                  </a:lnTo>
                  <a:lnTo>
                    <a:pt x="90975" y="907565"/>
                  </a:lnTo>
                  <a:lnTo>
                    <a:pt x="91737" y="907565"/>
                  </a:lnTo>
                  <a:lnTo>
                    <a:pt x="94023" y="90756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87"/>
            <p:cNvSpPr/>
            <p:nvPr/>
          </p:nvSpPr>
          <p:spPr>
            <a:xfrm>
              <a:off x="9336786" y="1888997"/>
              <a:ext cx="28575" cy="251460"/>
            </a:xfrm>
            <a:custGeom>
              <a:rect b="b" l="l" r="r" t="t"/>
              <a:pathLst>
                <a:path extrusionOk="0" h="251460" w="28575">
                  <a:moveTo>
                    <a:pt x="22860" y="141732"/>
                  </a:moveTo>
                  <a:lnTo>
                    <a:pt x="17526" y="136398"/>
                  </a:lnTo>
                  <a:lnTo>
                    <a:pt x="4572" y="136398"/>
                  </a:lnTo>
                  <a:lnTo>
                    <a:pt x="0" y="141732"/>
                  </a:lnTo>
                  <a:lnTo>
                    <a:pt x="0" y="153924"/>
                  </a:lnTo>
                  <a:lnTo>
                    <a:pt x="4572" y="159258"/>
                  </a:lnTo>
                  <a:lnTo>
                    <a:pt x="17526" y="159258"/>
                  </a:lnTo>
                  <a:lnTo>
                    <a:pt x="22860" y="153924"/>
                  </a:lnTo>
                  <a:lnTo>
                    <a:pt x="22860" y="147828"/>
                  </a:lnTo>
                  <a:lnTo>
                    <a:pt x="22860" y="141732"/>
                  </a:lnTo>
                  <a:close/>
                </a:path>
                <a:path extrusionOk="0" h="251460" w="28575">
                  <a:moveTo>
                    <a:pt x="25146" y="233934"/>
                  </a:moveTo>
                  <a:lnTo>
                    <a:pt x="20574" y="228600"/>
                  </a:lnTo>
                  <a:lnTo>
                    <a:pt x="7620" y="228600"/>
                  </a:lnTo>
                  <a:lnTo>
                    <a:pt x="2286" y="233934"/>
                  </a:lnTo>
                  <a:lnTo>
                    <a:pt x="2286" y="246888"/>
                  </a:lnTo>
                  <a:lnTo>
                    <a:pt x="7620" y="251460"/>
                  </a:lnTo>
                  <a:lnTo>
                    <a:pt x="20574" y="251460"/>
                  </a:lnTo>
                  <a:lnTo>
                    <a:pt x="25146" y="246888"/>
                  </a:lnTo>
                  <a:lnTo>
                    <a:pt x="25146" y="240030"/>
                  </a:lnTo>
                  <a:lnTo>
                    <a:pt x="25146" y="233934"/>
                  </a:lnTo>
                  <a:close/>
                </a:path>
                <a:path extrusionOk="0" h="251460" w="28575">
                  <a:moveTo>
                    <a:pt x="28194" y="4572"/>
                  </a:moveTo>
                  <a:lnTo>
                    <a:pt x="22860" y="0"/>
                  </a:lnTo>
                  <a:lnTo>
                    <a:pt x="9906" y="0"/>
                  </a:lnTo>
                  <a:lnTo>
                    <a:pt x="5334" y="4572"/>
                  </a:lnTo>
                  <a:lnTo>
                    <a:pt x="5334" y="17526"/>
                  </a:lnTo>
                  <a:lnTo>
                    <a:pt x="9906" y="22860"/>
                  </a:lnTo>
                  <a:lnTo>
                    <a:pt x="22860" y="22860"/>
                  </a:lnTo>
                  <a:lnTo>
                    <a:pt x="28194" y="17526"/>
                  </a:lnTo>
                  <a:lnTo>
                    <a:pt x="28194" y="11430"/>
                  </a:lnTo>
                  <a:lnTo>
                    <a:pt x="28194" y="457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1" name="Google Shape;5221;p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81896" y="2274544"/>
              <a:ext cx="204266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2" name="Google Shape;5222;p87"/>
            <p:cNvSpPr/>
            <p:nvPr/>
          </p:nvSpPr>
          <p:spPr>
            <a:xfrm>
              <a:off x="9256430" y="1620012"/>
              <a:ext cx="96520" cy="102235"/>
            </a:xfrm>
            <a:custGeom>
              <a:rect b="b" l="l" r="r" t="t"/>
              <a:pathLst>
                <a:path extrusionOk="0" h="102235" w="96520">
                  <a:moveTo>
                    <a:pt x="86451" y="0"/>
                  </a:moveTo>
                  <a:lnTo>
                    <a:pt x="78378" y="13716"/>
                  </a:lnTo>
                  <a:lnTo>
                    <a:pt x="71020" y="27432"/>
                  </a:lnTo>
                  <a:lnTo>
                    <a:pt x="63948" y="41148"/>
                  </a:lnTo>
                  <a:lnTo>
                    <a:pt x="56733" y="54864"/>
                  </a:lnTo>
                  <a:lnTo>
                    <a:pt x="31587" y="91440"/>
                  </a:lnTo>
                  <a:lnTo>
                    <a:pt x="17776" y="97536"/>
                  </a:lnTo>
                  <a:lnTo>
                    <a:pt x="11120" y="95726"/>
                  </a:lnTo>
                  <a:lnTo>
                    <a:pt x="5679" y="89916"/>
                  </a:lnTo>
                  <a:lnTo>
                    <a:pt x="2928" y="83891"/>
                  </a:lnTo>
                  <a:lnTo>
                    <a:pt x="821" y="76009"/>
                  </a:lnTo>
                  <a:lnTo>
                    <a:pt x="0" y="67841"/>
                  </a:lnTo>
                  <a:lnTo>
                    <a:pt x="1107" y="60960"/>
                  </a:lnTo>
                  <a:lnTo>
                    <a:pt x="6357" y="55876"/>
                  </a:lnTo>
                  <a:lnTo>
                    <a:pt x="13966" y="54578"/>
                  </a:lnTo>
                  <a:lnTo>
                    <a:pt x="22002" y="55709"/>
                  </a:lnTo>
                  <a:lnTo>
                    <a:pt x="58543" y="76771"/>
                  </a:lnTo>
                  <a:lnTo>
                    <a:pt x="79879" y="93821"/>
                  </a:lnTo>
                  <a:lnTo>
                    <a:pt x="86487" y="98714"/>
                  </a:lnTo>
                  <a:lnTo>
                    <a:pt x="93309" y="102107"/>
                  </a:lnTo>
                  <a:lnTo>
                    <a:pt x="94071" y="102107"/>
                  </a:lnTo>
                  <a:lnTo>
                    <a:pt x="95595" y="102107"/>
                  </a:lnTo>
                  <a:lnTo>
                    <a:pt x="96357" y="10210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87"/>
            <p:cNvSpPr/>
            <p:nvPr/>
          </p:nvSpPr>
          <p:spPr>
            <a:xfrm>
              <a:off x="9385553" y="1674114"/>
              <a:ext cx="2540" cy="66039"/>
            </a:xfrm>
            <a:custGeom>
              <a:rect b="b" l="l" r="r" t="t"/>
              <a:pathLst>
                <a:path extrusionOk="0" h="66039" w="2540">
                  <a:moveTo>
                    <a:pt x="0" y="0"/>
                  </a:moveTo>
                  <a:lnTo>
                    <a:pt x="452" y="12132"/>
                  </a:lnTo>
                  <a:lnTo>
                    <a:pt x="762" y="24479"/>
                  </a:lnTo>
                  <a:lnTo>
                    <a:pt x="1071" y="36968"/>
                  </a:lnTo>
                  <a:lnTo>
                    <a:pt x="1524" y="49530"/>
                  </a:lnTo>
                  <a:lnTo>
                    <a:pt x="2286" y="57150"/>
                  </a:lnTo>
                  <a:lnTo>
                    <a:pt x="2286" y="60198"/>
                  </a:lnTo>
                  <a:lnTo>
                    <a:pt x="2286" y="6553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87"/>
            <p:cNvSpPr/>
            <p:nvPr/>
          </p:nvSpPr>
          <p:spPr>
            <a:xfrm>
              <a:off x="9481565" y="1532846"/>
              <a:ext cx="170815" cy="900430"/>
            </a:xfrm>
            <a:custGeom>
              <a:rect b="b" l="l" r="r" t="t"/>
              <a:pathLst>
                <a:path extrusionOk="0" h="900430" w="170815">
                  <a:moveTo>
                    <a:pt x="0" y="23157"/>
                  </a:moveTo>
                  <a:lnTo>
                    <a:pt x="13596" y="17585"/>
                  </a:lnTo>
                  <a:lnTo>
                    <a:pt x="26479" y="14013"/>
                  </a:lnTo>
                  <a:lnTo>
                    <a:pt x="39647" y="11584"/>
                  </a:lnTo>
                  <a:lnTo>
                    <a:pt x="54102" y="9441"/>
                  </a:lnTo>
                  <a:lnTo>
                    <a:pt x="69532" y="6941"/>
                  </a:lnTo>
                  <a:lnTo>
                    <a:pt x="84963" y="4298"/>
                  </a:lnTo>
                  <a:lnTo>
                    <a:pt x="100393" y="1940"/>
                  </a:lnTo>
                  <a:lnTo>
                    <a:pt x="115823" y="297"/>
                  </a:lnTo>
                  <a:lnTo>
                    <a:pt x="123503" y="0"/>
                  </a:lnTo>
                  <a:lnTo>
                    <a:pt x="130968" y="202"/>
                  </a:lnTo>
                  <a:lnTo>
                    <a:pt x="137148" y="2547"/>
                  </a:lnTo>
                  <a:lnTo>
                    <a:pt x="140970" y="8679"/>
                  </a:lnTo>
                  <a:lnTo>
                    <a:pt x="143577" y="22788"/>
                  </a:lnTo>
                  <a:lnTo>
                    <a:pt x="144113" y="38111"/>
                  </a:lnTo>
                  <a:lnTo>
                    <a:pt x="143648" y="53578"/>
                  </a:lnTo>
                  <a:lnTo>
                    <a:pt x="143256" y="68115"/>
                  </a:lnTo>
                  <a:lnTo>
                    <a:pt x="142779" y="98536"/>
                  </a:lnTo>
                  <a:lnTo>
                    <a:pt x="141732" y="129170"/>
                  </a:lnTo>
                  <a:lnTo>
                    <a:pt x="140684" y="159948"/>
                  </a:lnTo>
                  <a:lnTo>
                    <a:pt x="140208" y="190797"/>
                  </a:lnTo>
                  <a:lnTo>
                    <a:pt x="140398" y="231255"/>
                  </a:lnTo>
                  <a:lnTo>
                    <a:pt x="141160" y="271569"/>
                  </a:lnTo>
                  <a:lnTo>
                    <a:pt x="142779" y="311884"/>
                  </a:lnTo>
                  <a:lnTo>
                    <a:pt x="145542" y="352341"/>
                  </a:lnTo>
                  <a:lnTo>
                    <a:pt x="149340" y="394049"/>
                  </a:lnTo>
                  <a:lnTo>
                    <a:pt x="153638" y="435685"/>
                  </a:lnTo>
                  <a:lnTo>
                    <a:pt x="158079" y="477178"/>
                  </a:lnTo>
                  <a:lnTo>
                    <a:pt x="162306" y="518457"/>
                  </a:lnTo>
                  <a:lnTo>
                    <a:pt x="167544" y="593514"/>
                  </a:lnTo>
                  <a:lnTo>
                    <a:pt x="169926" y="668571"/>
                  </a:lnTo>
                  <a:lnTo>
                    <a:pt x="170187" y="692908"/>
                  </a:lnTo>
                  <a:lnTo>
                    <a:pt x="169735" y="716958"/>
                  </a:lnTo>
                  <a:lnTo>
                    <a:pt x="168425" y="741009"/>
                  </a:lnTo>
                  <a:lnTo>
                    <a:pt x="166116" y="765345"/>
                  </a:lnTo>
                  <a:lnTo>
                    <a:pt x="164734" y="781335"/>
                  </a:lnTo>
                  <a:lnTo>
                    <a:pt x="163068" y="797254"/>
                  </a:lnTo>
                  <a:lnTo>
                    <a:pt x="161401" y="813030"/>
                  </a:lnTo>
                  <a:lnTo>
                    <a:pt x="160020" y="828591"/>
                  </a:lnTo>
                  <a:lnTo>
                    <a:pt x="159341" y="836009"/>
                  </a:lnTo>
                  <a:lnTo>
                    <a:pt x="158591" y="843355"/>
                  </a:lnTo>
                  <a:lnTo>
                    <a:pt x="157984" y="850558"/>
                  </a:lnTo>
                  <a:lnTo>
                    <a:pt x="157734" y="857547"/>
                  </a:lnTo>
                  <a:lnTo>
                    <a:pt x="157734" y="862881"/>
                  </a:lnTo>
                  <a:lnTo>
                    <a:pt x="156210" y="867453"/>
                  </a:lnTo>
                  <a:lnTo>
                    <a:pt x="156210" y="872787"/>
                  </a:lnTo>
                  <a:lnTo>
                    <a:pt x="156210" y="875073"/>
                  </a:lnTo>
                  <a:lnTo>
                    <a:pt x="156210" y="876597"/>
                  </a:lnTo>
                  <a:lnTo>
                    <a:pt x="155448" y="878121"/>
                  </a:lnTo>
                  <a:lnTo>
                    <a:pt x="155448" y="878883"/>
                  </a:lnTo>
                  <a:lnTo>
                    <a:pt x="143125" y="878943"/>
                  </a:lnTo>
                  <a:lnTo>
                    <a:pt x="90297" y="886932"/>
                  </a:lnTo>
                  <a:lnTo>
                    <a:pt x="56007" y="895981"/>
                  </a:lnTo>
                  <a:lnTo>
                    <a:pt x="38862" y="9002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5" name="Google Shape;5225;p87"/>
          <p:cNvSpPr/>
          <p:nvPr/>
        </p:nvSpPr>
        <p:spPr>
          <a:xfrm>
            <a:off x="4622987" y="565113"/>
            <a:ext cx="34155" cy="196025"/>
          </a:xfrm>
          <a:custGeom>
            <a:rect b="b" l="l" r="r" t="t"/>
            <a:pathLst>
              <a:path extrusionOk="0" h="200025" w="27939">
                <a:moveTo>
                  <a:pt x="202" y="0"/>
                </a:moveTo>
                <a:lnTo>
                  <a:pt x="4167" y="47148"/>
                </a:lnTo>
                <a:lnTo>
                  <a:pt x="18109" y="101822"/>
                </a:lnTo>
                <a:lnTo>
                  <a:pt x="22824" y="121217"/>
                </a:lnTo>
                <a:lnTo>
                  <a:pt x="26110" y="140970"/>
                </a:lnTo>
                <a:lnTo>
                  <a:pt x="27693" y="155817"/>
                </a:lnTo>
                <a:lnTo>
                  <a:pt x="27920" y="170592"/>
                </a:lnTo>
                <a:lnTo>
                  <a:pt x="26860" y="185225"/>
                </a:lnTo>
                <a:lnTo>
                  <a:pt x="24586" y="19964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6" name="Google Shape;5226;p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08613" y="878500"/>
            <a:ext cx="287003" cy="136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7" name="Google Shape;5227;p87"/>
          <p:cNvGrpSpPr/>
          <p:nvPr/>
        </p:nvGrpSpPr>
        <p:grpSpPr>
          <a:xfrm>
            <a:off x="4662289" y="444640"/>
            <a:ext cx="316439" cy="913781"/>
            <a:chOff x="6336029" y="1717547"/>
            <a:chExt cx="258825" cy="930910"/>
          </a:xfrm>
        </p:grpSpPr>
        <p:sp>
          <p:nvSpPr>
            <p:cNvPr id="5228" name="Google Shape;5228;p87"/>
            <p:cNvSpPr/>
            <p:nvPr/>
          </p:nvSpPr>
          <p:spPr>
            <a:xfrm>
              <a:off x="6336029" y="2446781"/>
              <a:ext cx="30479" cy="198119"/>
            </a:xfrm>
            <a:custGeom>
              <a:rect b="b" l="l" r="r" t="t"/>
              <a:pathLst>
                <a:path extrusionOk="0" h="198119" w="30479">
                  <a:moveTo>
                    <a:pt x="0" y="0"/>
                  </a:moveTo>
                  <a:lnTo>
                    <a:pt x="14478" y="46482"/>
                  </a:lnTo>
                  <a:lnTo>
                    <a:pt x="21871" y="101988"/>
                  </a:lnTo>
                  <a:lnTo>
                    <a:pt x="24765" y="136398"/>
                  </a:lnTo>
                  <a:lnTo>
                    <a:pt x="25908" y="152400"/>
                  </a:lnTo>
                  <a:lnTo>
                    <a:pt x="27051" y="168402"/>
                  </a:lnTo>
                  <a:lnTo>
                    <a:pt x="28194" y="184404"/>
                  </a:lnTo>
                  <a:lnTo>
                    <a:pt x="28956" y="189738"/>
                  </a:lnTo>
                  <a:lnTo>
                    <a:pt x="30480" y="198120"/>
                  </a:lnTo>
                  <a:lnTo>
                    <a:pt x="30480" y="192786"/>
                  </a:lnTo>
                  <a:lnTo>
                    <a:pt x="30480" y="189738"/>
                  </a:lnTo>
                  <a:lnTo>
                    <a:pt x="30480" y="186690"/>
                  </a:lnTo>
                  <a:lnTo>
                    <a:pt x="30480" y="1836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87"/>
            <p:cNvSpPr/>
            <p:nvPr/>
          </p:nvSpPr>
          <p:spPr>
            <a:xfrm>
              <a:off x="6425945" y="1717547"/>
              <a:ext cx="168909" cy="930910"/>
            </a:xfrm>
            <a:custGeom>
              <a:rect b="b" l="l" r="r" t="t"/>
              <a:pathLst>
                <a:path extrusionOk="0" h="930910" w="168909">
                  <a:moveTo>
                    <a:pt x="0" y="18287"/>
                  </a:moveTo>
                  <a:lnTo>
                    <a:pt x="48006" y="12191"/>
                  </a:lnTo>
                  <a:lnTo>
                    <a:pt x="62650" y="7393"/>
                  </a:lnTo>
                  <a:lnTo>
                    <a:pt x="77152" y="3524"/>
                  </a:lnTo>
                  <a:lnTo>
                    <a:pt x="91940" y="940"/>
                  </a:lnTo>
                  <a:lnTo>
                    <a:pt x="107442" y="0"/>
                  </a:lnTo>
                  <a:lnTo>
                    <a:pt x="116335" y="1190"/>
                  </a:lnTo>
                  <a:lnTo>
                    <a:pt x="131445" y="40100"/>
                  </a:lnTo>
                  <a:lnTo>
                    <a:pt x="134016" y="78771"/>
                  </a:lnTo>
                  <a:lnTo>
                    <a:pt x="134874" y="97535"/>
                  </a:lnTo>
                  <a:lnTo>
                    <a:pt x="137171" y="127242"/>
                  </a:lnTo>
                  <a:lnTo>
                    <a:pt x="139541" y="156876"/>
                  </a:lnTo>
                  <a:lnTo>
                    <a:pt x="142053" y="186368"/>
                  </a:lnTo>
                  <a:lnTo>
                    <a:pt x="144780" y="215645"/>
                  </a:lnTo>
                  <a:lnTo>
                    <a:pt x="147601" y="251198"/>
                  </a:lnTo>
                  <a:lnTo>
                    <a:pt x="152388" y="322587"/>
                  </a:lnTo>
                  <a:lnTo>
                    <a:pt x="154924" y="397001"/>
                  </a:lnTo>
                  <a:lnTo>
                    <a:pt x="155638" y="435863"/>
                  </a:lnTo>
                  <a:lnTo>
                    <a:pt x="156067" y="474725"/>
                  </a:lnTo>
                  <a:lnTo>
                    <a:pt x="156210" y="513588"/>
                  </a:lnTo>
                  <a:lnTo>
                    <a:pt x="156471" y="549592"/>
                  </a:lnTo>
                  <a:lnTo>
                    <a:pt x="158138" y="621601"/>
                  </a:lnTo>
                  <a:lnTo>
                    <a:pt x="160758" y="702754"/>
                  </a:lnTo>
                  <a:lnTo>
                    <a:pt x="162687" y="747903"/>
                  </a:lnTo>
                  <a:lnTo>
                    <a:pt x="164615" y="793051"/>
                  </a:lnTo>
                  <a:lnTo>
                    <a:pt x="166116" y="838200"/>
                  </a:lnTo>
                  <a:lnTo>
                    <a:pt x="166235" y="854904"/>
                  </a:lnTo>
                  <a:lnTo>
                    <a:pt x="166497" y="871823"/>
                  </a:lnTo>
                  <a:lnTo>
                    <a:pt x="166758" y="888884"/>
                  </a:lnTo>
                  <a:lnTo>
                    <a:pt x="166878" y="906018"/>
                  </a:lnTo>
                  <a:lnTo>
                    <a:pt x="166878" y="912876"/>
                  </a:lnTo>
                  <a:lnTo>
                    <a:pt x="166878" y="919734"/>
                  </a:lnTo>
                  <a:lnTo>
                    <a:pt x="167640" y="926591"/>
                  </a:lnTo>
                  <a:lnTo>
                    <a:pt x="168402" y="928116"/>
                  </a:lnTo>
                  <a:lnTo>
                    <a:pt x="168402" y="928878"/>
                  </a:lnTo>
                  <a:lnTo>
                    <a:pt x="168402" y="930401"/>
                  </a:lnTo>
                  <a:lnTo>
                    <a:pt x="163830" y="928878"/>
                  </a:lnTo>
                  <a:lnTo>
                    <a:pt x="160020" y="926591"/>
                  </a:lnTo>
                  <a:lnTo>
                    <a:pt x="155448" y="925068"/>
                  </a:lnTo>
                  <a:lnTo>
                    <a:pt x="146292" y="922865"/>
                  </a:lnTo>
                  <a:lnTo>
                    <a:pt x="137064" y="921734"/>
                  </a:lnTo>
                  <a:lnTo>
                    <a:pt x="127694" y="921317"/>
                  </a:lnTo>
                  <a:lnTo>
                    <a:pt x="118110" y="921257"/>
                  </a:lnTo>
                  <a:lnTo>
                    <a:pt x="111382" y="922043"/>
                  </a:lnTo>
                  <a:lnTo>
                    <a:pt x="101441" y="923544"/>
                  </a:lnTo>
                  <a:lnTo>
                    <a:pt x="91642" y="924472"/>
                  </a:lnTo>
                  <a:lnTo>
                    <a:pt x="85344" y="923544"/>
                  </a:lnTo>
                  <a:lnTo>
                    <a:pt x="85344" y="922019"/>
                  </a:lnTo>
                  <a:lnTo>
                    <a:pt x="85344" y="921257"/>
                  </a:lnTo>
                  <a:lnTo>
                    <a:pt x="85344" y="91973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0" name="Google Shape;5230;p87"/>
          <p:cNvSpPr/>
          <p:nvPr/>
        </p:nvSpPr>
        <p:spPr>
          <a:xfrm>
            <a:off x="4041899" y="915925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1" name="Google Shape;5231;p87"/>
          <p:cNvSpPr/>
          <p:nvPr/>
        </p:nvSpPr>
        <p:spPr>
          <a:xfrm>
            <a:off x="4249652" y="879274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8287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8287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2" name="Google Shape;5232;p87"/>
          <p:cNvSpPr/>
          <p:nvPr/>
        </p:nvSpPr>
        <p:spPr>
          <a:xfrm>
            <a:off x="4380080" y="866558"/>
            <a:ext cx="27946" cy="22403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8288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8288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3" name="Google Shape;5233;p87"/>
          <p:cNvGrpSpPr/>
          <p:nvPr/>
        </p:nvGrpSpPr>
        <p:grpSpPr>
          <a:xfrm>
            <a:off x="4911939" y="1504508"/>
            <a:ext cx="358532" cy="156845"/>
            <a:chOff x="6540220" y="2797276"/>
            <a:chExt cx="293254" cy="159785"/>
          </a:xfrm>
        </p:grpSpPr>
        <p:pic>
          <p:nvPicPr>
            <p:cNvPr id="5234" name="Google Shape;5234;p8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40220" y="2797276"/>
              <a:ext cx="86156" cy="15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5" name="Google Shape;5235;p8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60616" y="2828518"/>
              <a:ext cx="172858" cy="99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6" name="Google Shape;5236;p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7943" y="1340016"/>
            <a:ext cx="314603" cy="11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7" name="Google Shape;5237;p87"/>
          <p:cNvGrpSpPr/>
          <p:nvPr/>
        </p:nvGrpSpPr>
        <p:grpSpPr>
          <a:xfrm>
            <a:off x="8671011" y="1301078"/>
            <a:ext cx="257159" cy="96514"/>
            <a:chOff x="9614890" y="2590037"/>
            <a:chExt cx="210338" cy="98323"/>
          </a:xfrm>
        </p:grpSpPr>
        <p:pic>
          <p:nvPicPr>
            <p:cNvPr id="5238" name="Google Shape;5238;p8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14890" y="2590774"/>
              <a:ext cx="168452" cy="97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9" name="Google Shape;5239;p87"/>
            <p:cNvSpPr/>
            <p:nvPr/>
          </p:nvSpPr>
          <p:spPr>
            <a:xfrm>
              <a:off x="9817608" y="2590037"/>
              <a:ext cx="7620" cy="82550"/>
            </a:xfrm>
            <a:custGeom>
              <a:rect b="b" l="l" r="r" t="t"/>
              <a:pathLst>
                <a:path extrusionOk="0" h="82550" w="7620">
                  <a:moveTo>
                    <a:pt x="0" y="0"/>
                  </a:moveTo>
                  <a:lnTo>
                    <a:pt x="1369" y="9144"/>
                  </a:lnTo>
                  <a:lnTo>
                    <a:pt x="2952" y="18288"/>
                  </a:lnTo>
                  <a:lnTo>
                    <a:pt x="4393" y="27432"/>
                  </a:lnTo>
                  <a:lnTo>
                    <a:pt x="5334" y="36576"/>
                  </a:lnTo>
                  <a:lnTo>
                    <a:pt x="6524" y="45958"/>
                  </a:lnTo>
                  <a:lnTo>
                    <a:pt x="7429" y="55626"/>
                  </a:lnTo>
                  <a:lnTo>
                    <a:pt x="7477" y="65293"/>
                  </a:lnTo>
                  <a:lnTo>
                    <a:pt x="6096" y="74676"/>
                  </a:lnTo>
                  <a:lnTo>
                    <a:pt x="5334" y="77724"/>
                  </a:lnTo>
                  <a:lnTo>
                    <a:pt x="3810" y="80010"/>
                  </a:lnTo>
                  <a:lnTo>
                    <a:pt x="3048" y="8229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0" name="Google Shape;5240;p87"/>
          <p:cNvGrpSpPr/>
          <p:nvPr/>
        </p:nvGrpSpPr>
        <p:grpSpPr>
          <a:xfrm>
            <a:off x="3048242" y="537389"/>
            <a:ext cx="330318" cy="1013512"/>
            <a:chOff x="5015841" y="1812035"/>
            <a:chExt cx="270177" cy="1032510"/>
          </a:xfrm>
        </p:grpSpPr>
        <p:sp>
          <p:nvSpPr>
            <p:cNvPr id="5241" name="Google Shape;5241;p87"/>
            <p:cNvSpPr/>
            <p:nvPr/>
          </p:nvSpPr>
          <p:spPr>
            <a:xfrm>
              <a:off x="5015841" y="1812035"/>
              <a:ext cx="114935" cy="1032510"/>
            </a:xfrm>
            <a:custGeom>
              <a:rect b="b" l="l" r="r" t="t"/>
              <a:pathLst>
                <a:path extrusionOk="0" h="1032510" w="114935">
                  <a:moveTo>
                    <a:pt x="114704" y="9905"/>
                  </a:moveTo>
                  <a:lnTo>
                    <a:pt x="68984" y="952"/>
                  </a:lnTo>
                  <a:lnTo>
                    <a:pt x="49934" y="0"/>
                  </a:lnTo>
                  <a:lnTo>
                    <a:pt x="39921" y="130"/>
                  </a:lnTo>
                  <a:lnTo>
                    <a:pt x="2786" y="24574"/>
                  </a:lnTo>
                  <a:lnTo>
                    <a:pt x="0" y="67175"/>
                  </a:lnTo>
                  <a:lnTo>
                    <a:pt x="23" y="90296"/>
                  </a:lnTo>
                  <a:lnTo>
                    <a:pt x="619" y="113418"/>
                  </a:lnTo>
                  <a:lnTo>
                    <a:pt x="1928" y="136397"/>
                  </a:lnTo>
                  <a:lnTo>
                    <a:pt x="5024" y="172414"/>
                  </a:lnTo>
                  <a:lnTo>
                    <a:pt x="8405" y="208502"/>
                  </a:lnTo>
                  <a:lnTo>
                    <a:pt x="11787" y="244732"/>
                  </a:lnTo>
                  <a:lnTo>
                    <a:pt x="18264" y="323588"/>
                  </a:lnTo>
                  <a:lnTo>
                    <a:pt x="21359" y="366140"/>
                  </a:lnTo>
                  <a:lnTo>
                    <a:pt x="23883" y="408693"/>
                  </a:lnTo>
                  <a:lnTo>
                    <a:pt x="25550" y="451103"/>
                  </a:lnTo>
                  <a:lnTo>
                    <a:pt x="26205" y="498086"/>
                  </a:lnTo>
                  <a:lnTo>
                    <a:pt x="26217" y="545210"/>
                  </a:lnTo>
                  <a:lnTo>
                    <a:pt x="26086" y="592335"/>
                  </a:lnTo>
                  <a:lnTo>
                    <a:pt x="26312" y="639317"/>
                  </a:lnTo>
                  <a:lnTo>
                    <a:pt x="26205" y="683894"/>
                  </a:lnTo>
                  <a:lnTo>
                    <a:pt x="26027" y="728471"/>
                  </a:lnTo>
                  <a:lnTo>
                    <a:pt x="25991" y="773048"/>
                  </a:lnTo>
                  <a:lnTo>
                    <a:pt x="26312" y="817625"/>
                  </a:lnTo>
                  <a:lnTo>
                    <a:pt x="26134" y="849189"/>
                  </a:lnTo>
                  <a:lnTo>
                    <a:pt x="26027" y="880967"/>
                  </a:lnTo>
                  <a:lnTo>
                    <a:pt x="28598" y="944879"/>
                  </a:lnTo>
                  <a:lnTo>
                    <a:pt x="36206" y="990742"/>
                  </a:lnTo>
                  <a:lnTo>
                    <a:pt x="63424" y="1024794"/>
                  </a:lnTo>
                  <a:lnTo>
                    <a:pt x="85748" y="1031747"/>
                  </a:lnTo>
                  <a:lnTo>
                    <a:pt x="92606" y="1032509"/>
                  </a:lnTo>
                  <a:lnTo>
                    <a:pt x="102512" y="1032509"/>
                  </a:lnTo>
                  <a:lnTo>
                    <a:pt x="100226" y="1022603"/>
                  </a:lnTo>
                  <a:lnTo>
                    <a:pt x="100226" y="10157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87"/>
            <p:cNvSpPr/>
            <p:nvPr/>
          </p:nvSpPr>
          <p:spPr>
            <a:xfrm>
              <a:off x="5166359" y="1895093"/>
              <a:ext cx="22225" cy="144144"/>
            </a:xfrm>
            <a:custGeom>
              <a:rect b="b" l="l" r="r" t="t"/>
              <a:pathLst>
                <a:path extrusionOk="0" h="144144" w="22225">
                  <a:moveTo>
                    <a:pt x="0" y="0"/>
                  </a:moveTo>
                  <a:lnTo>
                    <a:pt x="1976" y="9477"/>
                  </a:lnTo>
                  <a:lnTo>
                    <a:pt x="4381" y="18668"/>
                  </a:lnTo>
                  <a:lnTo>
                    <a:pt x="7072" y="27860"/>
                  </a:lnTo>
                  <a:lnTo>
                    <a:pt x="9906" y="37338"/>
                  </a:lnTo>
                  <a:lnTo>
                    <a:pt x="13406" y="50375"/>
                  </a:lnTo>
                  <a:lnTo>
                    <a:pt x="16764" y="63341"/>
                  </a:lnTo>
                  <a:lnTo>
                    <a:pt x="19550" y="76450"/>
                  </a:lnTo>
                  <a:lnTo>
                    <a:pt x="21336" y="89916"/>
                  </a:lnTo>
                  <a:lnTo>
                    <a:pt x="22050" y="103512"/>
                  </a:lnTo>
                  <a:lnTo>
                    <a:pt x="21907" y="116966"/>
                  </a:lnTo>
                  <a:lnTo>
                    <a:pt x="20907" y="130421"/>
                  </a:lnTo>
                  <a:lnTo>
                    <a:pt x="19050" y="14401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43" name="Google Shape;5243;p8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30520" y="2177008"/>
              <a:ext cx="155498" cy="132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4" name="Google Shape;5244;p87"/>
            <p:cNvSpPr/>
            <p:nvPr/>
          </p:nvSpPr>
          <p:spPr>
            <a:xfrm>
              <a:off x="5230082" y="2481072"/>
              <a:ext cx="20320" cy="200025"/>
            </a:xfrm>
            <a:custGeom>
              <a:rect b="b" l="l" r="r" t="t"/>
              <a:pathLst>
                <a:path extrusionOk="0" h="200025" w="20320">
                  <a:moveTo>
                    <a:pt x="2571" y="0"/>
                  </a:moveTo>
                  <a:lnTo>
                    <a:pt x="1047" y="14168"/>
                  </a:lnTo>
                  <a:lnTo>
                    <a:pt x="95" y="28194"/>
                  </a:lnTo>
                  <a:lnTo>
                    <a:pt x="0" y="42219"/>
                  </a:lnTo>
                  <a:lnTo>
                    <a:pt x="1047" y="56388"/>
                  </a:lnTo>
                  <a:lnTo>
                    <a:pt x="5060" y="86439"/>
                  </a:lnTo>
                  <a:lnTo>
                    <a:pt x="9715" y="116205"/>
                  </a:lnTo>
                  <a:lnTo>
                    <a:pt x="14227" y="145970"/>
                  </a:lnTo>
                  <a:lnTo>
                    <a:pt x="17811" y="176022"/>
                  </a:lnTo>
                  <a:lnTo>
                    <a:pt x="18383" y="183880"/>
                  </a:lnTo>
                  <a:lnTo>
                    <a:pt x="18954" y="193167"/>
                  </a:lnTo>
                  <a:lnTo>
                    <a:pt x="19526" y="199596"/>
                  </a:lnTo>
                  <a:lnTo>
                    <a:pt x="20097" y="198882"/>
                  </a:lnTo>
                  <a:lnTo>
                    <a:pt x="20097" y="195072"/>
                  </a:lnTo>
                  <a:lnTo>
                    <a:pt x="20097" y="192024"/>
                  </a:lnTo>
                  <a:lnTo>
                    <a:pt x="20097" y="18821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5" name="Google Shape;5245;p87"/>
          <p:cNvSpPr/>
          <p:nvPr/>
        </p:nvSpPr>
        <p:spPr>
          <a:xfrm>
            <a:off x="3631051" y="618970"/>
            <a:ext cx="15526" cy="136283"/>
          </a:xfrm>
          <a:custGeom>
            <a:rect b="b" l="l" r="r" t="t"/>
            <a:pathLst>
              <a:path extrusionOk="0" h="139064" w="12700">
                <a:moveTo>
                  <a:pt x="0" y="0"/>
                </a:moveTo>
                <a:lnTo>
                  <a:pt x="1214" y="16002"/>
                </a:lnTo>
                <a:lnTo>
                  <a:pt x="3429" y="32004"/>
                </a:lnTo>
                <a:lnTo>
                  <a:pt x="6215" y="48006"/>
                </a:lnTo>
                <a:lnTo>
                  <a:pt x="9144" y="64008"/>
                </a:lnTo>
                <a:lnTo>
                  <a:pt x="10906" y="79890"/>
                </a:lnTo>
                <a:lnTo>
                  <a:pt x="11811" y="95631"/>
                </a:lnTo>
                <a:lnTo>
                  <a:pt x="12144" y="111371"/>
                </a:lnTo>
                <a:lnTo>
                  <a:pt x="12192" y="127254"/>
                </a:lnTo>
                <a:lnTo>
                  <a:pt x="12192" y="131064"/>
                </a:lnTo>
                <a:lnTo>
                  <a:pt x="12192" y="134874"/>
                </a:lnTo>
                <a:lnTo>
                  <a:pt x="12192" y="138684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6" name="Google Shape;5246;p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4909" y="2094747"/>
            <a:ext cx="8040016" cy="110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7" name="Google Shape;5247;p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79779" y="877004"/>
            <a:ext cx="241353" cy="129453"/>
          </a:xfrm>
          <a:prstGeom prst="rect">
            <a:avLst/>
          </a:prstGeom>
          <a:noFill/>
          <a:ln>
            <a:noFill/>
          </a:ln>
        </p:spPr>
      </p:pic>
      <p:sp>
        <p:nvSpPr>
          <p:cNvPr id="5248" name="Google Shape;5248;p87"/>
          <p:cNvSpPr/>
          <p:nvPr/>
        </p:nvSpPr>
        <p:spPr>
          <a:xfrm>
            <a:off x="3736325" y="1135089"/>
            <a:ext cx="24841" cy="228383"/>
          </a:xfrm>
          <a:custGeom>
            <a:rect b="b" l="l" r="r" t="t"/>
            <a:pathLst>
              <a:path extrusionOk="0" h="233044" w="20320">
                <a:moveTo>
                  <a:pt x="0" y="0"/>
                </a:moveTo>
                <a:lnTo>
                  <a:pt x="2393" y="18990"/>
                </a:lnTo>
                <a:lnTo>
                  <a:pt x="4857" y="38195"/>
                </a:lnTo>
                <a:lnTo>
                  <a:pt x="7179" y="57542"/>
                </a:lnTo>
                <a:lnTo>
                  <a:pt x="11299" y="99941"/>
                </a:lnTo>
                <a:lnTo>
                  <a:pt x="15037" y="146184"/>
                </a:lnTo>
                <a:lnTo>
                  <a:pt x="17335" y="183892"/>
                </a:lnTo>
                <a:lnTo>
                  <a:pt x="17907" y="198405"/>
                </a:lnTo>
                <a:lnTo>
                  <a:pt x="18478" y="212776"/>
                </a:lnTo>
                <a:lnTo>
                  <a:pt x="19050" y="227076"/>
                </a:lnTo>
                <a:lnTo>
                  <a:pt x="19490" y="232493"/>
                </a:lnTo>
                <a:lnTo>
                  <a:pt x="19716" y="232124"/>
                </a:lnTo>
                <a:lnTo>
                  <a:pt x="19800" y="228469"/>
                </a:lnTo>
                <a:lnTo>
                  <a:pt x="19812" y="22402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9" name="Google Shape;5249;p87"/>
          <p:cNvSpPr/>
          <p:nvPr/>
        </p:nvSpPr>
        <p:spPr>
          <a:xfrm>
            <a:off x="5892462" y="436178"/>
            <a:ext cx="166126" cy="888021"/>
          </a:xfrm>
          <a:custGeom>
            <a:rect b="b" l="l" r="r" t="t"/>
            <a:pathLst>
              <a:path extrusionOk="0" h="906144" w="135890">
                <a:moveTo>
                  <a:pt x="78200" y="26955"/>
                </a:moveTo>
                <a:lnTo>
                  <a:pt x="81022" y="21800"/>
                </a:lnTo>
                <a:lnTo>
                  <a:pt x="84201" y="15430"/>
                </a:lnTo>
                <a:lnTo>
                  <a:pt x="84951" y="9489"/>
                </a:lnTo>
                <a:lnTo>
                  <a:pt x="80486" y="5619"/>
                </a:lnTo>
                <a:lnTo>
                  <a:pt x="37338" y="631"/>
                </a:lnTo>
                <a:lnTo>
                  <a:pt x="26574" y="0"/>
                </a:lnTo>
                <a:lnTo>
                  <a:pt x="16097" y="83"/>
                </a:lnTo>
                <a:lnTo>
                  <a:pt x="7334" y="1809"/>
                </a:lnTo>
                <a:lnTo>
                  <a:pt x="476" y="4857"/>
                </a:lnTo>
                <a:lnTo>
                  <a:pt x="476" y="15525"/>
                </a:lnTo>
                <a:lnTo>
                  <a:pt x="476" y="21621"/>
                </a:lnTo>
                <a:lnTo>
                  <a:pt x="59" y="39469"/>
                </a:lnTo>
                <a:lnTo>
                  <a:pt x="0" y="57531"/>
                </a:lnTo>
                <a:lnTo>
                  <a:pt x="369" y="75735"/>
                </a:lnTo>
                <a:lnTo>
                  <a:pt x="1238" y="94011"/>
                </a:lnTo>
                <a:lnTo>
                  <a:pt x="2833" y="118014"/>
                </a:lnTo>
                <a:lnTo>
                  <a:pt x="4286" y="142017"/>
                </a:lnTo>
                <a:lnTo>
                  <a:pt x="7334" y="190023"/>
                </a:lnTo>
                <a:lnTo>
                  <a:pt x="13144" y="247173"/>
                </a:lnTo>
                <a:lnTo>
                  <a:pt x="16442" y="275748"/>
                </a:lnTo>
                <a:lnTo>
                  <a:pt x="19526" y="304323"/>
                </a:lnTo>
                <a:lnTo>
                  <a:pt x="26003" y="361854"/>
                </a:lnTo>
                <a:lnTo>
                  <a:pt x="30194" y="419385"/>
                </a:lnTo>
                <a:lnTo>
                  <a:pt x="31242" y="483012"/>
                </a:lnTo>
                <a:lnTo>
                  <a:pt x="31372" y="514754"/>
                </a:lnTo>
                <a:lnTo>
                  <a:pt x="31718" y="546639"/>
                </a:lnTo>
                <a:lnTo>
                  <a:pt x="32004" y="604932"/>
                </a:lnTo>
                <a:lnTo>
                  <a:pt x="34004" y="663225"/>
                </a:lnTo>
                <a:lnTo>
                  <a:pt x="37147" y="711327"/>
                </a:lnTo>
                <a:lnTo>
                  <a:pt x="39040" y="735556"/>
                </a:lnTo>
                <a:lnTo>
                  <a:pt x="40862" y="759999"/>
                </a:lnTo>
                <a:lnTo>
                  <a:pt x="41743" y="778287"/>
                </a:lnTo>
                <a:lnTo>
                  <a:pt x="42195" y="796575"/>
                </a:lnTo>
                <a:lnTo>
                  <a:pt x="42362" y="814863"/>
                </a:lnTo>
                <a:lnTo>
                  <a:pt x="42386" y="833151"/>
                </a:lnTo>
                <a:lnTo>
                  <a:pt x="42493" y="847439"/>
                </a:lnTo>
                <a:lnTo>
                  <a:pt x="42672" y="861726"/>
                </a:lnTo>
                <a:lnTo>
                  <a:pt x="42707" y="876014"/>
                </a:lnTo>
                <a:lnTo>
                  <a:pt x="42386" y="890301"/>
                </a:lnTo>
                <a:lnTo>
                  <a:pt x="41624" y="895635"/>
                </a:lnTo>
                <a:lnTo>
                  <a:pt x="40862" y="900207"/>
                </a:lnTo>
                <a:lnTo>
                  <a:pt x="40862" y="905541"/>
                </a:lnTo>
                <a:lnTo>
                  <a:pt x="46196" y="904779"/>
                </a:lnTo>
                <a:lnTo>
                  <a:pt x="51530" y="902493"/>
                </a:lnTo>
                <a:lnTo>
                  <a:pt x="57626" y="901731"/>
                </a:lnTo>
                <a:lnTo>
                  <a:pt x="96488" y="896397"/>
                </a:lnTo>
                <a:lnTo>
                  <a:pt x="116205" y="895731"/>
                </a:lnTo>
                <a:lnTo>
                  <a:pt x="125741" y="895004"/>
                </a:lnTo>
                <a:lnTo>
                  <a:pt x="135350" y="893349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0" name="Google Shape;5250;p87"/>
          <p:cNvSpPr/>
          <p:nvPr/>
        </p:nvSpPr>
        <p:spPr>
          <a:xfrm>
            <a:off x="6700765" y="812701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8287" y="0"/>
                </a:lnTo>
                <a:lnTo>
                  <a:pt x="5333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1" name="Google Shape;5251;p87"/>
          <p:cNvSpPr/>
          <p:nvPr/>
        </p:nvSpPr>
        <p:spPr>
          <a:xfrm>
            <a:off x="6858212" y="897974"/>
            <a:ext cx="27945" cy="22403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8287" y="0"/>
                </a:lnTo>
                <a:lnTo>
                  <a:pt x="5333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2" name="Google Shape;5252;p87"/>
          <p:cNvSpPr/>
          <p:nvPr/>
        </p:nvSpPr>
        <p:spPr>
          <a:xfrm>
            <a:off x="6425935" y="663850"/>
            <a:ext cx="0" cy="10578"/>
          </a:xfrm>
          <a:custGeom>
            <a:rect b="b" l="l" r="r" t="t"/>
            <a:pathLst>
              <a:path extrusionOk="0" h="10794" w="120000">
                <a:moveTo>
                  <a:pt x="0" y="0"/>
                </a:moveTo>
                <a:lnTo>
                  <a:pt x="0" y="6096"/>
                </a:lnTo>
                <a:lnTo>
                  <a:pt x="0" y="7620"/>
                </a:lnTo>
                <a:lnTo>
                  <a:pt x="0" y="10668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3" name="Google Shape;5253;p87"/>
          <p:cNvSpPr/>
          <p:nvPr/>
        </p:nvSpPr>
        <p:spPr>
          <a:xfrm>
            <a:off x="6607603" y="747625"/>
            <a:ext cx="27945" cy="22403"/>
          </a:xfrm>
          <a:custGeom>
            <a:rect b="b" l="l" r="r" t="t"/>
            <a:pathLst>
              <a:path extrusionOk="0" h="22860" w="22859">
                <a:moveTo>
                  <a:pt x="0" y="5333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5333"/>
                </a:lnTo>
                <a:lnTo>
                  <a:pt x="17525" y="0"/>
                </a:lnTo>
                <a:lnTo>
                  <a:pt x="4571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4" name="Google Shape;5254;p87"/>
          <p:cNvGrpSpPr/>
          <p:nvPr/>
        </p:nvGrpSpPr>
        <p:grpSpPr>
          <a:xfrm>
            <a:off x="2882193" y="2963904"/>
            <a:ext cx="5293674" cy="1473862"/>
            <a:chOff x="3170380" y="4478550"/>
            <a:chExt cx="5822983" cy="2227050"/>
          </a:xfrm>
        </p:grpSpPr>
        <p:sp>
          <p:nvSpPr>
            <p:cNvPr id="5255" name="Google Shape;5255;p87"/>
            <p:cNvSpPr/>
            <p:nvPr/>
          </p:nvSpPr>
          <p:spPr>
            <a:xfrm>
              <a:off x="3734882" y="5137117"/>
              <a:ext cx="213519" cy="17885"/>
            </a:xfrm>
            <a:custGeom>
              <a:rect b="b" l="l" r="r" t="t"/>
              <a:pathLst>
                <a:path extrusionOk="0" h="12064" w="158750">
                  <a:moveTo>
                    <a:pt x="0" y="9620"/>
                  </a:moveTo>
                  <a:lnTo>
                    <a:pt x="19288" y="9965"/>
                  </a:lnTo>
                  <a:lnTo>
                    <a:pt x="37719" y="8953"/>
                  </a:lnTo>
                  <a:lnTo>
                    <a:pt x="56149" y="6941"/>
                  </a:lnTo>
                  <a:lnTo>
                    <a:pt x="75438" y="4286"/>
                  </a:lnTo>
                  <a:lnTo>
                    <a:pt x="92142" y="2190"/>
                  </a:lnTo>
                  <a:lnTo>
                    <a:pt x="109061" y="666"/>
                  </a:lnTo>
                  <a:lnTo>
                    <a:pt x="126122" y="0"/>
                  </a:lnTo>
                  <a:lnTo>
                    <a:pt x="143256" y="476"/>
                  </a:lnTo>
                  <a:lnTo>
                    <a:pt x="154686" y="1238"/>
                  </a:lnTo>
                  <a:lnTo>
                    <a:pt x="154686" y="2762"/>
                  </a:lnTo>
                  <a:lnTo>
                    <a:pt x="158496" y="1190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6" name="Google Shape;5256;p8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34848" y="5274855"/>
              <a:ext cx="200926" cy="199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7" name="Google Shape;5257;p87"/>
            <p:cNvSpPr/>
            <p:nvPr/>
          </p:nvSpPr>
          <p:spPr>
            <a:xfrm>
              <a:off x="3827115" y="4899329"/>
              <a:ext cx="6831" cy="156270"/>
            </a:xfrm>
            <a:custGeom>
              <a:rect b="b" l="l" r="r" t="t"/>
              <a:pathLst>
                <a:path extrusionOk="0" h="105410" w="5079">
                  <a:moveTo>
                    <a:pt x="1524" y="0"/>
                  </a:moveTo>
                  <a:lnTo>
                    <a:pt x="642" y="11763"/>
                  </a:lnTo>
                  <a:lnTo>
                    <a:pt x="190" y="23241"/>
                  </a:lnTo>
                  <a:lnTo>
                    <a:pt x="23" y="34718"/>
                  </a:lnTo>
                  <a:lnTo>
                    <a:pt x="0" y="46482"/>
                  </a:lnTo>
                  <a:lnTo>
                    <a:pt x="500" y="59495"/>
                  </a:lnTo>
                  <a:lnTo>
                    <a:pt x="1714" y="72294"/>
                  </a:lnTo>
                  <a:lnTo>
                    <a:pt x="3214" y="84951"/>
                  </a:lnTo>
                  <a:lnTo>
                    <a:pt x="4572" y="97536"/>
                  </a:lnTo>
                  <a:lnTo>
                    <a:pt x="4572" y="101346"/>
                  </a:lnTo>
                  <a:lnTo>
                    <a:pt x="4572" y="10287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58" name="Google Shape;5258;p87"/>
            <p:cNvGrpSpPr/>
            <p:nvPr/>
          </p:nvGrpSpPr>
          <p:grpSpPr>
            <a:xfrm>
              <a:off x="4060889" y="4689988"/>
              <a:ext cx="634428" cy="472529"/>
              <a:chOff x="5542000" y="4426432"/>
              <a:chExt cx="471729" cy="318566"/>
            </a:xfrm>
          </p:grpSpPr>
          <p:pic>
            <p:nvPicPr>
              <p:cNvPr id="5259" name="Google Shape;5259;p8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542000" y="4565878"/>
                <a:ext cx="77012" cy="179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0" name="Google Shape;5260;p8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644013" y="4426432"/>
                <a:ext cx="369716" cy="294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61" name="Google Shape;5261;p8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93458" y="4890248"/>
              <a:ext cx="158910" cy="220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2" name="Google Shape;5262;p87"/>
            <p:cNvSpPr/>
            <p:nvPr/>
          </p:nvSpPr>
          <p:spPr>
            <a:xfrm>
              <a:off x="5477028" y="5181907"/>
              <a:ext cx="20498" cy="2827"/>
            </a:xfrm>
            <a:custGeom>
              <a:rect b="b" l="l" r="r" t="t"/>
              <a:pathLst>
                <a:path extrusionOk="0" h="1904" w="15240">
                  <a:moveTo>
                    <a:pt x="0" y="1524"/>
                  </a:moveTo>
                  <a:lnTo>
                    <a:pt x="4572" y="1524"/>
                  </a:lnTo>
                  <a:lnTo>
                    <a:pt x="9906" y="762"/>
                  </a:lnTo>
                  <a:lnTo>
                    <a:pt x="1524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87"/>
            <p:cNvSpPr/>
            <p:nvPr/>
          </p:nvSpPr>
          <p:spPr>
            <a:xfrm>
              <a:off x="5505722" y="4711696"/>
              <a:ext cx="374084" cy="355843"/>
            </a:xfrm>
            <a:custGeom>
              <a:rect b="b" l="l" r="r" t="t"/>
              <a:pathLst>
                <a:path extrusionOk="0" h="240029" w="278129">
                  <a:moveTo>
                    <a:pt x="278129" y="12191"/>
                  </a:moveTo>
                  <a:lnTo>
                    <a:pt x="267176" y="7179"/>
                  </a:lnTo>
                  <a:lnTo>
                    <a:pt x="257365" y="3524"/>
                  </a:lnTo>
                  <a:lnTo>
                    <a:pt x="247268" y="1154"/>
                  </a:lnTo>
                  <a:lnTo>
                    <a:pt x="235457" y="0"/>
                  </a:lnTo>
                  <a:lnTo>
                    <a:pt x="215634" y="797"/>
                  </a:lnTo>
                  <a:lnTo>
                    <a:pt x="160019" y="16763"/>
                  </a:lnTo>
                  <a:lnTo>
                    <a:pt x="122777" y="34766"/>
                  </a:lnTo>
                  <a:lnTo>
                    <a:pt x="88391" y="57911"/>
                  </a:lnTo>
                  <a:lnTo>
                    <a:pt x="78426" y="74092"/>
                  </a:lnTo>
                  <a:lnTo>
                    <a:pt x="84581" y="78485"/>
                  </a:lnTo>
                  <a:lnTo>
                    <a:pt x="100619" y="82224"/>
                  </a:lnTo>
                  <a:lnTo>
                    <a:pt x="117443" y="83819"/>
                  </a:lnTo>
                  <a:lnTo>
                    <a:pt x="134409" y="84272"/>
                  </a:lnTo>
                  <a:lnTo>
                    <a:pt x="150875" y="84581"/>
                  </a:lnTo>
                  <a:lnTo>
                    <a:pt x="171902" y="85510"/>
                  </a:lnTo>
                  <a:lnTo>
                    <a:pt x="213669" y="87368"/>
                  </a:lnTo>
                  <a:lnTo>
                    <a:pt x="251936" y="91725"/>
                  </a:lnTo>
                  <a:lnTo>
                    <a:pt x="260949" y="95904"/>
                  </a:lnTo>
                  <a:lnTo>
                    <a:pt x="260603" y="102869"/>
                  </a:lnTo>
                  <a:lnTo>
                    <a:pt x="244482" y="116836"/>
                  </a:lnTo>
                  <a:lnTo>
                    <a:pt x="223646" y="128301"/>
                  </a:lnTo>
                  <a:lnTo>
                    <a:pt x="201668" y="137910"/>
                  </a:lnTo>
                  <a:lnTo>
                    <a:pt x="182117" y="146303"/>
                  </a:lnTo>
                  <a:lnTo>
                    <a:pt x="151006" y="161234"/>
                  </a:lnTo>
                  <a:lnTo>
                    <a:pt x="119538" y="175450"/>
                  </a:lnTo>
                  <a:lnTo>
                    <a:pt x="87927" y="189380"/>
                  </a:lnTo>
                  <a:lnTo>
                    <a:pt x="56387" y="203453"/>
                  </a:lnTo>
                  <a:lnTo>
                    <a:pt x="41790" y="209240"/>
                  </a:lnTo>
                  <a:lnTo>
                    <a:pt x="27050" y="215455"/>
                  </a:lnTo>
                  <a:lnTo>
                    <a:pt x="12882" y="222527"/>
                  </a:lnTo>
                  <a:lnTo>
                    <a:pt x="0" y="230885"/>
                  </a:lnTo>
                  <a:lnTo>
                    <a:pt x="10429" y="234695"/>
                  </a:lnTo>
                  <a:lnTo>
                    <a:pt x="24002" y="235648"/>
                  </a:lnTo>
                  <a:lnTo>
                    <a:pt x="38147" y="235172"/>
                  </a:lnTo>
                  <a:lnTo>
                    <a:pt x="50291" y="234695"/>
                  </a:lnTo>
                  <a:lnTo>
                    <a:pt x="81033" y="234850"/>
                  </a:lnTo>
                  <a:lnTo>
                    <a:pt x="111632" y="234219"/>
                  </a:lnTo>
                  <a:lnTo>
                    <a:pt x="142232" y="232874"/>
                  </a:lnTo>
                  <a:lnTo>
                    <a:pt x="172973" y="230885"/>
                  </a:lnTo>
                  <a:lnTo>
                    <a:pt x="193559" y="229314"/>
                  </a:lnTo>
                  <a:lnTo>
                    <a:pt x="214217" y="228028"/>
                  </a:lnTo>
                  <a:lnTo>
                    <a:pt x="235017" y="227028"/>
                  </a:lnTo>
                  <a:lnTo>
                    <a:pt x="256031" y="226313"/>
                  </a:lnTo>
                  <a:lnTo>
                    <a:pt x="260603" y="226313"/>
                  </a:lnTo>
                  <a:lnTo>
                    <a:pt x="261365" y="224789"/>
                  </a:lnTo>
                  <a:lnTo>
                    <a:pt x="262127" y="227837"/>
                  </a:lnTo>
                  <a:lnTo>
                    <a:pt x="255817" y="231778"/>
                  </a:lnTo>
                  <a:lnTo>
                    <a:pt x="249364" y="234791"/>
                  </a:lnTo>
                  <a:lnTo>
                    <a:pt x="242625" y="237374"/>
                  </a:lnTo>
                  <a:lnTo>
                    <a:pt x="235457" y="2400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4" name="Google Shape;5264;p87"/>
            <p:cNvGrpSpPr/>
            <p:nvPr/>
          </p:nvGrpSpPr>
          <p:grpSpPr>
            <a:xfrm>
              <a:off x="5476194" y="5225758"/>
              <a:ext cx="301978" cy="131149"/>
              <a:chOff x="6594348" y="4787620"/>
              <a:chExt cx="224536" cy="88417"/>
            </a:xfrm>
          </p:grpSpPr>
          <p:sp>
            <p:nvSpPr>
              <p:cNvPr id="5265" name="Google Shape;5265;p87"/>
              <p:cNvSpPr/>
              <p:nvPr/>
            </p:nvSpPr>
            <p:spPr>
              <a:xfrm>
                <a:off x="6594348" y="4811267"/>
                <a:ext cx="14604" cy="64770"/>
              </a:xfrm>
              <a:custGeom>
                <a:rect b="b" l="l" r="r" t="t"/>
                <a:pathLst>
                  <a:path extrusionOk="0" h="64770" w="14604">
                    <a:moveTo>
                      <a:pt x="14477" y="0"/>
                    </a:moveTo>
                    <a:lnTo>
                      <a:pt x="13061" y="10382"/>
                    </a:lnTo>
                    <a:lnTo>
                      <a:pt x="11144" y="20193"/>
                    </a:lnTo>
                    <a:lnTo>
                      <a:pt x="8798" y="30003"/>
                    </a:lnTo>
                    <a:lnTo>
                      <a:pt x="6095" y="40386"/>
                    </a:lnTo>
                    <a:lnTo>
                      <a:pt x="6095" y="41910"/>
                    </a:lnTo>
                    <a:lnTo>
                      <a:pt x="0" y="61722"/>
                    </a:lnTo>
                    <a:lnTo>
                      <a:pt x="3047" y="63246"/>
                    </a:lnTo>
                    <a:lnTo>
                      <a:pt x="7619" y="64769"/>
                    </a:lnTo>
                    <a:lnTo>
                      <a:pt x="8381" y="59436"/>
                    </a:lnTo>
                    <a:lnTo>
                      <a:pt x="9905" y="571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66" name="Google Shape;5266;p8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659854" y="4787620"/>
                <a:ext cx="102920" cy="86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67" name="Google Shape;5267;p87"/>
              <p:cNvSpPr/>
              <p:nvPr/>
            </p:nvSpPr>
            <p:spPr>
              <a:xfrm>
                <a:off x="6809994" y="4789931"/>
                <a:ext cx="8890" cy="69850"/>
              </a:xfrm>
              <a:custGeom>
                <a:rect b="b" l="l" r="r" t="t"/>
                <a:pathLst>
                  <a:path extrusionOk="0" h="69850" w="8890">
                    <a:moveTo>
                      <a:pt x="0" y="0"/>
                    </a:moveTo>
                    <a:lnTo>
                      <a:pt x="1154" y="11560"/>
                    </a:lnTo>
                    <a:lnTo>
                      <a:pt x="2381" y="23336"/>
                    </a:lnTo>
                    <a:lnTo>
                      <a:pt x="3750" y="35254"/>
                    </a:lnTo>
                    <a:lnTo>
                      <a:pt x="5334" y="47244"/>
                    </a:lnTo>
                    <a:lnTo>
                      <a:pt x="6096" y="54864"/>
                    </a:lnTo>
                    <a:lnTo>
                      <a:pt x="7620" y="61722"/>
                    </a:lnTo>
                    <a:lnTo>
                      <a:pt x="8382" y="693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68" name="Google Shape;5268;p8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557296" y="4478550"/>
              <a:ext cx="130872" cy="151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69" name="Google Shape;5269;p87"/>
            <p:cNvGrpSpPr/>
            <p:nvPr/>
          </p:nvGrpSpPr>
          <p:grpSpPr>
            <a:xfrm>
              <a:off x="5951148" y="4745356"/>
              <a:ext cx="243426" cy="247001"/>
              <a:chOff x="6947509" y="4463770"/>
              <a:chExt cx="180999" cy="166521"/>
            </a:xfrm>
          </p:grpSpPr>
          <p:pic>
            <p:nvPicPr>
              <p:cNvPr id="5270" name="Google Shape;5270;p8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947509" y="4463770"/>
                <a:ext cx="123875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71" name="Google Shape;5271;p87"/>
              <p:cNvSpPr/>
              <p:nvPr/>
            </p:nvSpPr>
            <p:spPr>
              <a:xfrm>
                <a:off x="7104887" y="4567427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2286" y="38862"/>
                    </a:lnTo>
                    <a:lnTo>
                      <a:pt x="2286" y="46482"/>
                    </a:lnTo>
                    <a:lnTo>
                      <a:pt x="3048" y="54864"/>
                    </a:lnTo>
                    <a:lnTo>
                      <a:pt x="2286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87"/>
              <p:cNvSpPr/>
              <p:nvPr/>
            </p:nvSpPr>
            <p:spPr>
              <a:xfrm>
                <a:off x="7105649" y="447751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3" name="Google Shape;5273;p87"/>
            <p:cNvGrpSpPr/>
            <p:nvPr/>
          </p:nvGrpSpPr>
          <p:grpSpPr>
            <a:xfrm>
              <a:off x="6309148" y="4616505"/>
              <a:ext cx="386752" cy="376739"/>
              <a:chOff x="7213686" y="4376902"/>
              <a:chExt cx="287569" cy="253987"/>
            </a:xfrm>
          </p:grpSpPr>
          <p:pic>
            <p:nvPicPr>
              <p:cNvPr id="5274" name="Google Shape;5274;p8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213686" y="4376902"/>
                <a:ext cx="154879" cy="253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75" name="Google Shape;5275;p87"/>
              <p:cNvSpPr/>
              <p:nvPr/>
            </p:nvSpPr>
            <p:spPr>
              <a:xfrm>
                <a:off x="7414260" y="4479036"/>
                <a:ext cx="86995" cy="22860"/>
              </a:xfrm>
              <a:custGeom>
                <a:rect b="b" l="l" r="r" t="t"/>
                <a:pathLst>
                  <a:path extrusionOk="0" h="22860" w="86995">
                    <a:moveTo>
                      <a:pt x="0" y="22860"/>
                    </a:moveTo>
                    <a:lnTo>
                      <a:pt x="17037" y="17645"/>
                    </a:lnTo>
                    <a:lnTo>
                      <a:pt x="34004" y="13144"/>
                    </a:lnTo>
                    <a:lnTo>
                      <a:pt x="51113" y="8929"/>
                    </a:lnTo>
                    <a:lnTo>
                      <a:pt x="68580" y="4572"/>
                    </a:lnTo>
                    <a:lnTo>
                      <a:pt x="74676" y="3048"/>
                    </a:lnTo>
                    <a:lnTo>
                      <a:pt x="80772" y="1524"/>
                    </a:lnTo>
                    <a:lnTo>
                      <a:pt x="8686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6" name="Google Shape;5276;p87"/>
            <p:cNvGrpSpPr/>
            <p:nvPr/>
          </p:nvGrpSpPr>
          <p:grpSpPr>
            <a:xfrm>
              <a:off x="6786386" y="4494470"/>
              <a:ext cx="866545" cy="430823"/>
              <a:chOff x="7568541" y="4294631"/>
              <a:chExt cx="644319" cy="290449"/>
            </a:xfrm>
          </p:grpSpPr>
          <p:sp>
            <p:nvSpPr>
              <p:cNvPr id="5277" name="Google Shape;5277;p87"/>
              <p:cNvSpPr/>
              <p:nvPr/>
            </p:nvSpPr>
            <p:spPr>
              <a:xfrm>
                <a:off x="7572470" y="4421885"/>
                <a:ext cx="98425" cy="81279"/>
              </a:xfrm>
              <a:custGeom>
                <a:rect b="b" l="l" r="r" t="t"/>
                <a:pathLst>
                  <a:path extrusionOk="0" h="81279" w="98425">
                    <a:moveTo>
                      <a:pt x="2571" y="22860"/>
                    </a:moveTo>
                    <a:lnTo>
                      <a:pt x="1047" y="31884"/>
                    </a:lnTo>
                    <a:lnTo>
                      <a:pt x="95" y="40767"/>
                    </a:lnTo>
                    <a:lnTo>
                      <a:pt x="0" y="49649"/>
                    </a:lnTo>
                    <a:lnTo>
                      <a:pt x="1047" y="58674"/>
                    </a:lnTo>
                    <a:lnTo>
                      <a:pt x="30765" y="80772"/>
                    </a:lnTo>
                    <a:lnTo>
                      <a:pt x="34575" y="70104"/>
                    </a:lnTo>
                    <a:lnTo>
                      <a:pt x="37623" y="62484"/>
                    </a:lnTo>
                    <a:lnTo>
                      <a:pt x="39909" y="57912"/>
                    </a:lnTo>
                    <a:lnTo>
                      <a:pt x="39909" y="45720"/>
                    </a:lnTo>
                    <a:lnTo>
                      <a:pt x="42957" y="41910"/>
                    </a:lnTo>
                    <a:lnTo>
                      <a:pt x="43719" y="41910"/>
                    </a:lnTo>
                    <a:lnTo>
                      <a:pt x="44481" y="41910"/>
                    </a:lnTo>
                    <a:lnTo>
                      <a:pt x="47839" y="47720"/>
                    </a:lnTo>
                    <a:lnTo>
                      <a:pt x="81272" y="69794"/>
                    </a:lnTo>
                    <a:lnTo>
                      <a:pt x="87915" y="68580"/>
                    </a:lnTo>
                    <a:lnTo>
                      <a:pt x="93749" y="64019"/>
                    </a:lnTo>
                    <a:lnTo>
                      <a:pt x="96869" y="57816"/>
                    </a:lnTo>
                    <a:lnTo>
                      <a:pt x="97988" y="50899"/>
                    </a:lnTo>
                    <a:lnTo>
                      <a:pt x="97821" y="44196"/>
                    </a:lnTo>
                    <a:lnTo>
                      <a:pt x="96262" y="33218"/>
                    </a:lnTo>
                    <a:lnTo>
                      <a:pt x="93344" y="22098"/>
                    </a:lnTo>
                    <a:lnTo>
                      <a:pt x="89999" y="10977"/>
                    </a:lnTo>
                    <a:lnTo>
                      <a:pt x="87153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87"/>
              <p:cNvSpPr/>
              <p:nvPr/>
            </p:nvSpPr>
            <p:spPr>
              <a:xfrm>
                <a:off x="7664958" y="4294631"/>
                <a:ext cx="66040" cy="113664"/>
              </a:xfrm>
              <a:custGeom>
                <a:rect b="b" l="l" r="r" t="t"/>
                <a:pathLst>
                  <a:path extrusionOk="0" h="113664" w="66040">
                    <a:moveTo>
                      <a:pt x="0" y="16763"/>
                    </a:moveTo>
                    <a:lnTo>
                      <a:pt x="36968" y="5619"/>
                    </a:lnTo>
                    <a:lnTo>
                      <a:pt x="55626" y="2285"/>
                    </a:lnTo>
                    <a:lnTo>
                      <a:pt x="60198" y="1523"/>
                    </a:lnTo>
                    <a:lnTo>
                      <a:pt x="65532" y="0"/>
                    </a:lnTo>
                    <a:lnTo>
                      <a:pt x="56388" y="0"/>
                    </a:lnTo>
                    <a:lnTo>
                      <a:pt x="33027" y="38719"/>
                    </a:lnTo>
                    <a:lnTo>
                      <a:pt x="32766" y="48767"/>
                    </a:lnTo>
                    <a:lnTo>
                      <a:pt x="33004" y="61090"/>
                    </a:lnTo>
                    <a:lnTo>
                      <a:pt x="44196" y="105155"/>
                    </a:lnTo>
                    <a:lnTo>
                      <a:pt x="45720" y="108203"/>
                    </a:lnTo>
                    <a:lnTo>
                      <a:pt x="48006" y="11353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9" name="Google Shape;5279;p87"/>
              <p:cNvSpPr/>
              <p:nvPr/>
            </p:nvSpPr>
            <p:spPr>
              <a:xfrm>
                <a:off x="7765542" y="4401347"/>
                <a:ext cx="66675" cy="82550"/>
              </a:xfrm>
              <a:custGeom>
                <a:rect b="b" l="l" r="r" t="t"/>
                <a:pathLst>
                  <a:path extrusionOk="0" h="82550" w="66675">
                    <a:moveTo>
                      <a:pt x="0" y="9108"/>
                    </a:moveTo>
                    <a:lnTo>
                      <a:pt x="10632" y="4071"/>
                    </a:lnTo>
                    <a:lnTo>
                      <a:pt x="20478" y="821"/>
                    </a:lnTo>
                    <a:lnTo>
                      <a:pt x="30753" y="0"/>
                    </a:lnTo>
                    <a:lnTo>
                      <a:pt x="42672" y="2250"/>
                    </a:lnTo>
                    <a:lnTo>
                      <a:pt x="52042" y="5548"/>
                    </a:lnTo>
                    <a:lnTo>
                      <a:pt x="59340" y="10918"/>
                    </a:lnTo>
                    <a:lnTo>
                      <a:pt x="64210" y="18430"/>
                    </a:lnTo>
                    <a:lnTo>
                      <a:pt x="66294" y="28158"/>
                    </a:lnTo>
                    <a:lnTo>
                      <a:pt x="63936" y="39707"/>
                    </a:lnTo>
                    <a:lnTo>
                      <a:pt x="57150" y="50256"/>
                    </a:lnTo>
                    <a:lnTo>
                      <a:pt x="48077" y="59662"/>
                    </a:lnTo>
                    <a:lnTo>
                      <a:pt x="38862" y="67782"/>
                    </a:lnTo>
                    <a:lnTo>
                      <a:pt x="33813" y="72401"/>
                    </a:lnTo>
                    <a:lnTo>
                      <a:pt x="28765" y="76164"/>
                    </a:lnTo>
                    <a:lnTo>
                      <a:pt x="23431" y="79355"/>
                    </a:lnTo>
                    <a:lnTo>
                      <a:pt x="17526" y="822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0" name="Google Shape;5280;p87"/>
              <p:cNvSpPr/>
              <p:nvPr/>
            </p:nvSpPr>
            <p:spPr>
              <a:xfrm>
                <a:off x="7824085" y="4392167"/>
                <a:ext cx="46990" cy="102870"/>
              </a:xfrm>
              <a:custGeom>
                <a:rect b="b" l="l" r="r" t="t"/>
                <a:pathLst>
                  <a:path extrusionOk="0" h="102870" w="46990">
                    <a:moveTo>
                      <a:pt x="12322" y="0"/>
                    </a:moveTo>
                    <a:lnTo>
                      <a:pt x="892" y="43434"/>
                    </a:lnTo>
                    <a:lnTo>
                      <a:pt x="0" y="54959"/>
                    </a:lnTo>
                    <a:lnTo>
                      <a:pt x="35" y="66484"/>
                    </a:lnTo>
                    <a:lnTo>
                      <a:pt x="18799" y="100488"/>
                    </a:lnTo>
                    <a:lnTo>
                      <a:pt x="36706" y="102870"/>
                    </a:lnTo>
                    <a:lnTo>
                      <a:pt x="39754" y="102107"/>
                    </a:lnTo>
                    <a:lnTo>
                      <a:pt x="42802" y="101346"/>
                    </a:lnTo>
                    <a:lnTo>
                      <a:pt x="46612" y="10058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87"/>
              <p:cNvSpPr/>
              <p:nvPr/>
            </p:nvSpPr>
            <p:spPr>
              <a:xfrm>
                <a:off x="7904226" y="4452365"/>
                <a:ext cx="3809" cy="54610"/>
              </a:xfrm>
              <a:custGeom>
                <a:rect b="b" l="l" r="r" t="t"/>
                <a:pathLst>
                  <a:path extrusionOk="0" h="54610" w="3809">
                    <a:moveTo>
                      <a:pt x="2285" y="0"/>
                    </a:moveTo>
                    <a:lnTo>
                      <a:pt x="2047" y="10298"/>
                    </a:lnTo>
                    <a:lnTo>
                      <a:pt x="1523" y="20669"/>
                    </a:lnTo>
                    <a:lnTo>
                      <a:pt x="1000" y="31182"/>
                    </a:lnTo>
                    <a:lnTo>
                      <a:pt x="761" y="41910"/>
                    </a:lnTo>
                    <a:lnTo>
                      <a:pt x="761" y="48006"/>
                    </a:lnTo>
                    <a:lnTo>
                      <a:pt x="0" y="50292"/>
                    </a:lnTo>
                    <a:lnTo>
                      <a:pt x="3809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2" name="Google Shape;5282;p87"/>
              <p:cNvSpPr/>
              <p:nvPr/>
            </p:nvSpPr>
            <p:spPr>
              <a:xfrm>
                <a:off x="7910322" y="4363973"/>
                <a:ext cx="9525" cy="18414"/>
              </a:xfrm>
              <a:custGeom>
                <a:rect b="b" l="l" r="r" t="t"/>
                <a:pathLst>
                  <a:path extrusionOk="0" h="18414" w="9525">
                    <a:moveTo>
                      <a:pt x="9144" y="18287"/>
                    </a:moveTo>
                    <a:lnTo>
                      <a:pt x="3810" y="7619"/>
                    </a:lnTo>
                    <a:lnTo>
                      <a:pt x="0" y="6857"/>
                    </a:lnTo>
                    <a:lnTo>
                      <a:pt x="304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83" name="Google Shape;5283;p8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68208" y="4311370"/>
                <a:ext cx="72155" cy="212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84" name="Google Shape;5284;p87"/>
              <p:cNvSpPr/>
              <p:nvPr/>
            </p:nvSpPr>
            <p:spPr>
              <a:xfrm>
                <a:off x="7568541" y="4383785"/>
                <a:ext cx="67309" cy="201295"/>
              </a:xfrm>
              <a:custGeom>
                <a:rect b="b" l="l" r="r" t="t"/>
                <a:pathLst>
                  <a:path extrusionOk="0" h="201295" w="67309">
                    <a:moveTo>
                      <a:pt x="404" y="0"/>
                    </a:moveTo>
                    <a:lnTo>
                      <a:pt x="1285" y="15871"/>
                    </a:lnTo>
                    <a:lnTo>
                      <a:pt x="1738" y="31527"/>
                    </a:lnTo>
                    <a:lnTo>
                      <a:pt x="1905" y="47041"/>
                    </a:lnTo>
                    <a:lnTo>
                      <a:pt x="1928" y="62484"/>
                    </a:lnTo>
                    <a:lnTo>
                      <a:pt x="1285" y="84546"/>
                    </a:lnTo>
                    <a:lnTo>
                      <a:pt x="214" y="106965"/>
                    </a:lnTo>
                    <a:lnTo>
                      <a:pt x="0" y="129242"/>
                    </a:lnTo>
                    <a:lnTo>
                      <a:pt x="6798" y="168806"/>
                    </a:lnTo>
                    <a:lnTo>
                      <a:pt x="46124" y="201168"/>
                    </a:lnTo>
                    <a:lnTo>
                      <a:pt x="52982" y="201168"/>
                    </a:lnTo>
                    <a:lnTo>
                      <a:pt x="59840" y="201168"/>
                    </a:lnTo>
                    <a:lnTo>
                      <a:pt x="66698" y="2011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85" name="Google Shape;5285;p8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84032" y="4342637"/>
                <a:ext cx="128828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86" name="Google Shape;5286;p87"/>
            <p:cNvGrpSpPr/>
            <p:nvPr/>
          </p:nvGrpSpPr>
          <p:grpSpPr>
            <a:xfrm>
              <a:off x="3170380" y="6241268"/>
              <a:ext cx="102140" cy="89863"/>
              <a:chOff x="4879848" y="5471922"/>
              <a:chExt cx="75946" cy="60579"/>
            </a:xfrm>
          </p:grpSpPr>
          <p:sp>
            <p:nvSpPr>
              <p:cNvPr id="5287" name="Google Shape;5287;p87"/>
              <p:cNvSpPr/>
              <p:nvPr/>
            </p:nvSpPr>
            <p:spPr>
              <a:xfrm>
                <a:off x="4879848" y="5471922"/>
                <a:ext cx="46989" cy="6985"/>
              </a:xfrm>
              <a:custGeom>
                <a:rect b="b" l="l" r="r" t="t"/>
                <a:pathLst>
                  <a:path extrusionOk="0" h="6985" w="46989">
                    <a:moveTo>
                      <a:pt x="0" y="0"/>
                    </a:moveTo>
                    <a:lnTo>
                      <a:pt x="10156" y="500"/>
                    </a:lnTo>
                    <a:lnTo>
                      <a:pt x="20097" y="1142"/>
                    </a:lnTo>
                    <a:lnTo>
                      <a:pt x="29896" y="2357"/>
                    </a:lnTo>
                    <a:lnTo>
                      <a:pt x="39624" y="4571"/>
                    </a:lnTo>
                    <a:lnTo>
                      <a:pt x="43434" y="5333"/>
                    </a:lnTo>
                    <a:lnTo>
                      <a:pt x="44196" y="5333"/>
                    </a:lnTo>
                    <a:lnTo>
                      <a:pt x="46482" y="6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8" name="Google Shape;5288;p87"/>
              <p:cNvSpPr/>
              <p:nvPr/>
            </p:nvSpPr>
            <p:spPr>
              <a:xfrm>
                <a:off x="4897374" y="5522976"/>
                <a:ext cx="58420" cy="9525"/>
              </a:xfrm>
              <a:custGeom>
                <a:rect b="b" l="l" r="r" t="t"/>
                <a:pathLst>
                  <a:path extrusionOk="0" h="9525" w="58420">
                    <a:moveTo>
                      <a:pt x="0" y="9144"/>
                    </a:moveTo>
                    <a:lnTo>
                      <a:pt x="41910" y="4572"/>
                    </a:lnTo>
                    <a:lnTo>
                      <a:pt x="52577" y="1524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9" name="Google Shape;5289;p87"/>
            <p:cNvGrpSpPr/>
            <p:nvPr/>
          </p:nvGrpSpPr>
          <p:grpSpPr>
            <a:xfrm>
              <a:off x="3902077" y="6191023"/>
              <a:ext cx="136642" cy="199680"/>
              <a:chOff x="5423916" y="5438393"/>
              <a:chExt cx="101600" cy="134619"/>
            </a:xfrm>
          </p:grpSpPr>
          <p:sp>
            <p:nvSpPr>
              <p:cNvPr id="5290" name="Google Shape;5290;p87"/>
              <p:cNvSpPr/>
              <p:nvPr/>
            </p:nvSpPr>
            <p:spPr>
              <a:xfrm>
                <a:off x="5449824" y="5438393"/>
                <a:ext cx="6985" cy="112395"/>
              </a:xfrm>
              <a:custGeom>
                <a:rect b="b" l="l" r="r" t="t"/>
                <a:pathLst>
                  <a:path extrusionOk="0" h="112395" w="6985">
                    <a:moveTo>
                      <a:pt x="0" y="0"/>
                    </a:moveTo>
                    <a:lnTo>
                      <a:pt x="1023" y="14287"/>
                    </a:lnTo>
                    <a:lnTo>
                      <a:pt x="1905" y="28575"/>
                    </a:lnTo>
                    <a:lnTo>
                      <a:pt x="2786" y="42862"/>
                    </a:lnTo>
                    <a:lnTo>
                      <a:pt x="3810" y="57150"/>
                    </a:lnTo>
                    <a:lnTo>
                      <a:pt x="4500" y="69163"/>
                    </a:lnTo>
                    <a:lnTo>
                      <a:pt x="5334" y="81248"/>
                    </a:lnTo>
                    <a:lnTo>
                      <a:pt x="6167" y="93475"/>
                    </a:lnTo>
                    <a:lnTo>
                      <a:pt x="6858" y="105918"/>
                    </a:lnTo>
                    <a:lnTo>
                      <a:pt x="6858" y="108204"/>
                    </a:lnTo>
                    <a:lnTo>
                      <a:pt x="6858" y="109728"/>
                    </a:lnTo>
                    <a:lnTo>
                      <a:pt x="6858" y="1120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1" name="Google Shape;5291;p87"/>
              <p:cNvSpPr/>
              <p:nvPr/>
            </p:nvSpPr>
            <p:spPr>
              <a:xfrm>
                <a:off x="5423916" y="5567933"/>
                <a:ext cx="101600" cy="5079"/>
              </a:xfrm>
              <a:custGeom>
                <a:rect b="b" l="l" r="r" t="t"/>
                <a:pathLst>
                  <a:path extrusionOk="0" h="5079" w="101600">
                    <a:moveTo>
                      <a:pt x="0" y="0"/>
                    </a:moveTo>
                    <a:lnTo>
                      <a:pt x="12227" y="2321"/>
                    </a:lnTo>
                    <a:lnTo>
                      <a:pt x="24098" y="3714"/>
                    </a:lnTo>
                    <a:lnTo>
                      <a:pt x="36111" y="4393"/>
                    </a:lnTo>
                    <a:lnTo>
                      <a:pt x="48768" y="4571"/>
                    </a:lnTo>
                    <a:lnTo>
                      <a:pt x="60650" y="4452"/>
                    </a:lnTo>
                    <a:lnTo>
                      <a:pt x="72389" y="4190"/>
                    </a:lnTo>
                    <a:lnTo>
                      <a:pt x="84129" y="3929"/>
                    </a:lnTo>
                    <a:lnTo>
                      <a:pt x="96012" y="3809"/>
                    </a:lnTo>
                    <a:lnTo>
                      <a:pt x="97536" y="3809"/>
                    </a:lnTo>
                    <a:lnTo>
                      <a:pt x="99822" y="3809"/>
                    </a:lnTo>
                    <a:lnTo>
                      <a:pt x="101346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92" name="Google Shape;5292;p8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881394" y="6530893"/>
              <a:ext cx="178381" cy="174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3" name="Google Shape;5293;p8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07044" y="6040904"/>
              <a:ext cx="142513" cy="1843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94" name="Google Shape;5294;p87"/>
            <p:cNvGrpSpPr/>
            <p:nvPr/>
          </p:nvGrpSpPr>
          <p:grpSpPr>
            <a:xfrm>
              <a:off x="5568448" y="6455496"/>
              <a:ext cx="292071" cy="198552"/>
              <a:chOff x="6662928" y="5616702"/>
              <a:chExt cx="217169" cy="133858"/>
            </a:xfrm>
          </p:grpSpPr>
          <p:sp>
            <p:nvSpPr>
              <p:cNvPr id="5295" name="Google Shape;5295;p87"/>
              <p:cNvSpPr/>
              <p:nvPr/>
            </p:nvSpPr>
            <p:spPr>
              <a:xfrm>
                <a:off x="6674358" y="5695950"/>
                <a:ext cx="12700" cy="54610"/>
              </a:xfrm>
              <a:custGeom>
                <a:rect b="b" l="l" r="r" t="t"/>
                <a:pathLst>
                  <a:path extrusionOk="0" h="54610" w="12700">
                    <a:moveTo>
                      <a:pt x="0" y="0"/>
                    </a:moveTo>
                    <a:lnTo>
                      <a:pt x="857" y="9548"/>
                    </a:lnTo>
                    <a:lnTo>
                      <a:pt x="2286" y="18097"/>
                    </a:lnTo>
                    <a:lnTo>
                      <a:pt x="4286" y="26360"/>
                    </a:lnTo>
                    <a:lnTo>
                      <a:pt x="6858" y="35052"/>
                    </a:lnTo>
                    <a:lnTo>
                      <a:pt x="8382" y="41148"/>
                    </a:lnTo>
                    <a:lnTo>
                      <a:pt x="9144" y="48006"/>
                    </a:lnTo>
                    <a:lnTo>
                      <a:pt x="11430" y="53340"/>
                    </a:lnTo>
                    <a:lnTo>
                      <a:pt x="12192" y="53340"/>
                    </a:lnTo>
                    <a:lnTo>
                      <a:pt x="12192" y="541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87"/>
              <p:cNvSpPr/>
              <p:nvPr/>
            </p:nvSpPr>
            <p:spPr>
              <a:xfrm>
                <a:off x="6662928" y="5616702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3622"/>
                    </a:lnTo>
                    <a:lnTo>
                      <a:pt x="17525" y="23622"/>
                    </a:lnTo>
                    <a:lnTo>
                      <a:pt x="22859" y="18288"/>
                    </a:lnTo>
                    <a:lnTo>
                      <a:pt x="22859" y="12192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7" name="Google Shape;5297;p87"/>
              <p:cNvSpPr/>
              <p:nvPr/>
            </p:nvSpPr>
            <p:spPr>
              <a:xfrm>
                <a:off x="6736080" y="5684520"/>
                <a:ext cx="45720" cy="1270"/>
              </a:xfrm>
              <a:custGeom>
                <a:rect b="b" l="l" r="r" t="t"/>
                <a:pathLst>
                  <a:path extrusionOk="0" h="1270" w="45720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6576" y="761"/>
                    </a:lnTo>
                    <a:lnTo>
                      <a:pt x="41148" y="761"/>
                    </a:lnTo>
                    <a:lnTo>
                      <a:pt x="45720" y="7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8" name="Google Shape;5298;p87"/>
              <p:cNvSpPr/>
              <p:nvPr/>
            </p:nvSpPr>
            <p:spPr>
              <a:xfrm>
                <a:off x="6756654" y="5729478"/>
                <a:ext cx="66040" cy="12064"/>
              </a:xfrm>
              <a:custGeom>
                <a:rect b="b" l="l" r="r" t="t"/>
                <a:pathLst>
                  <a:path extrusionOk="0" h="12064" w="66040">
                    <a:moveTo>
                      <a:pt x="0" y="9906"/>
                    </a:moveTo>
                    <a:lnTo>
                      <a:pt x="12061" y="11596"/>
                    </a:lnTo>
                    <a:lnTo>
                      <a:pt x="22764" y="12001"/>
                    </a:lnTo>
                    <a:lnTo>
                      <a:pt x="33325" y="10977"/>
                    </a:lnTo>
                    <a:lnTo>
                      <a:pt x="44958" y="8382"/>
                    </a:lnTo>
                    <a:lnTo>
                      <a:pt x="55626" y="4572"/>
                    </a:lnTo>
                    <a:lnTo>
                      <a:pt x="58674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87"/>
              <p:cNvSpPr/>
              <p:nvPr/>
            </p:nvSpPr>
            <p:spPr>
              <a:xfrm>
                <a:off x="6876288" y="5660136"/>
                <a:ext cx="3809" cy="79375"/>
              </a:xfrm>
              <a:custGeom>
                <a:rect b="b" l="l" r="r" t="t"/>
                <a:pathLst>
                  <a:path extrusionOk="0" h="79375" w="3809">
                    <a:moveTo>
                      <a:pt x="0" y="0"/>
                    </a:moveTo>
                    <a:lnTo>
                      <a:pt x="1928" y="46720"/>
                    </a:lnTo>
                    <a:lnTo>
                      <a:pt x="3810" y="71628"/>
                    </a:lnTo>
                    <a:lnTo>
                      <a:pt x="3810" y="73914"/>
                    </a:lnTo>
                    <a:lnTo>
                      <a:pt x="3810" y="792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00" name="Google Shape;5300;p87"/>
            <p:cNvGrpSpPr/>
            <p:nvPr/>
          </p:nvGrpSpPr>
          <p:grpSpPr>
            <a:xfrm>
              <a:off x="5590981" y="5841727"/>
              <a:ext cx="646658" cy="513747"/>
              <a:chOff x="6679691" y="5202910"/>
              <a:chExt cx="480822" cy="346354"/>
            </a:xfrm>
          </p:grpSpPr>
          <p:pic>
            <p:nvPicPr>
              <p:cNvPr id="5301" name="Google Shape;5301;p8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69797" y="5330164"/>
                <a:ext cx="120637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2" name="Google Shape;5302;p87"/>
              <p:cNvSpPr/>
              <p:nvPr/>
            </p:nvSpPr>
            <p:spPr>
              <a:xfrm>
                <a:off x="7145273" y="5356860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0"/>
                    </a:moveTo>
                    <a:lnTo>
                      <a:pt x="9906" y="0"/>
                    </a:lnTo>
                    <a:lnTo>
                      <a:pt x="5334" y="762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p87"/>
              <p:cNvSpPr/>
              <p:nvPr/>
            </p:nvSpPr>
            <p:spPr>
              <a:xfrm>
                <a:off x="7127747" y="5446776"/>
                <a:ext cx="3175" cy="62864"/>
              </a:xfrm>
              <a:custGeom>
                <a:rect b="b" l="l" r="r" t="t"/>
                <a:pathLst>
                  <a:path extrusionOk="0" h="62864" w="3175">
                    <a:moveTo>
                      <a:pt x="0" y="0"/>
                    </a:moveTo>
                    <a:lnTo>
                      <a:pt x="452" y="8453"/>
                    </a:lnTo>
                    <a:lnTo>
                      <a:pt x="762" y="16764"/>
                    </a:lnTo>
                    <a:lnTo>
                      <a:pt x="1071" y="25074"/>
                    </a:lnTo>
                    <a:lnTo>
                      <a:pt x="1524" y="33528"/>
                    </a:lnTo>
                    <a:lnTo>
                      <a:pt x="2286" y="41910"/>
                    </a:lnTo>
                    <a:lnTo>
                      <a:pt x="3048" y="50292"/>
                    </a:lnTo>
                    <a:lnTo>
                      <a:pt x="3048" y="58674"/>
                    </a:lnTo>
                    <a:lnTo>
                      <a:pt x="3048" y="60960"/>
                    </a:lnTo>
                    <a:lnTo>
                      <a:pt x="3048" y="624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87"/>
              <p:cNvSpPr/>
              <p:nvPr/>
            </p:nvSpPr>
            <p:spPr>
              <a:xfrm>
                <a:off x="6679691" y="5318760"/>
                <a:ext cx="260350" cy="230504"/>
              </a:xfrm>
              <a:custGeom>
                <a:rect b="b" l="l" r="r" t="t"/>
                <a:pathLst>
                  <a:path extrusionOk="0" h="230504" w="260350">
                    <a:moveTo>
                      <a:pt x="227837" y="0"/>
                    </a:moveTo>
                    <a:lnTo>
                      <a:pt x="180474" y="10179"/>
                    </a:lnTo>
                    <a:lnTo>
                      <a:pt x="143827" y="24419"/>
                    </a:lnTo>
                    <a:lnTo>
                      <a:pt x="103727" y="43541"/>
                    </a:lnTo>
                    <a:lnTo>
                      <a:pt x="66674" y="64103"/>
                    </a:lnTo>
                    <a:lnTo>
                      <a:pt x="51815" y="76962"/>
                    </a:lnTo>
                    <a:lnTo>
                      <a:pt x="58912" y="80510"/>
                    </a:lnTo>
                    <a:lnTo>
                      <a:pt x="68579" y="82486"/>
                    </a:lnTo>
                    <a:lnTo>
                      <a:pt x="78819" y="83605"/>
                    </a:lnTo>
                    <a:lnTo>
                      <a:pt x="87629" y="84582"/>
                    </a:lnTo>
                    <a:lnTo>
                      <a:pt x="127539" y="89820"/>
                    </a:lnTo>
                    <a:lnTo>
                      <a:pt x="166877" y="94488"/>
                    </a:lnTo>
                    <a:lnTo>
                      <a:pt x="179796" y="95369"/>
                    </a:lnTo>
                    <a:lnTo>
                      <a:pt x="193643" y="96393"/>
                    </a:lnTo>
                    <a:lnTo>
                      <a:pt x="207061" y="98559"/>
                    </a:lnTo>
                    <a:lnTo>
                      <a:pt x="218693" y="102870"/>
                    </a:lnTo>
                    <a:lnTo>
                      <a:pt x="220217" y="104394"/>
                    </a:lnTo>
                    <a:lnTo>
                      <a:pt x="220979" y="105155"/>
                    </a:lnTo>
                    <a:lnTo>
                      <a:pt x="186689" y="136398"/>
                    </a:lnTo>
                    <a:lnTo>
                      <a:pt x="163556" y="150042"/>
                    </a:lnTo>
                    <a:lnTo>
                      <a:pt x="115859" y="174759"/>
                    </a:lnTo>
                    <a:lnTo>
                      <a:pt x="71878" y="196143"/>
                    </a:lnTo>
                    <a:lnTo>
                      <a:pt x="32182" y="213907"/>
                    </a:lnTo>
                    <a:lnTo>
                      <a:pt x="12191" y="222504"/>
                    </a:lnTo>
                    <a:lnTo>
                      <a:pt x="4571" y="226314"/>
                    </a:lnTo>
                    <a:lnTo>
                      <a:pt x="3047" y="226314"/>
                    </a:lnTo>
                    <a:lnTo>
                      <a:pt x="0" y="230124"/>
                    </a:lnTo>
                    <a:lnTo>
                      <a:pt x="12215" y="229969"/>
                    </a:lnTo>
                    <a:lnTo>
                      <a:pt x="24002" y="229457"/>
                    </a:lnTo>
                    <a:lnTo>
                      <a:pt x="35790" y="228516"/>
                    </a:lnTo>
                    <a:lnTo>
                      <a:pt x="48005" y="227076"/>
                    </a:lnTo>
                    <a:lnTo>
                      <a:pt x="74985" y="222504"/>
                    </a:lnTo>
                    <a:lnTo>
                      <a:pt x="102107" y="217932"/>
                    </a:lnTo>
                    <a:lnTo>
                      <a:pt x="129230" y="213360"/>
                    </a:lnTo>
                    <a:lnTo>
                      <a:pt x="156209" y="208788"/>
                    </a:lnTo>
                    <a:lnTo>
                      <a:pt x="180212" y="204692"/>
                    </a:lnTo>
                    <a:lnTo>
                      <a:pt x="204215" y="200596"/>
                    </a:lnTo>
                    <a:lnTo>
                      <a:pt x="228218" y="196786"/>
                    </a:lnTo>
                    <a:lnTo>
                      <a:pt x="252221" y="193548"/>
                    </a:lnTo>
                    <a:lnTo>
                      <a:pt x="256793" y="193548"/>
                    </a:lnTo>
                    <a:lnTo>
                      <a:pt x="257555" y="193548"/>
                    </a:lnTo>
                    <a:lnTo>
                      <a:pt x="259841" y="193548"/>
                    </a:lnTo>
                    <a:lnTo>
                      <a:pt x="252221" y="194310"/>
                    </a:lnTo>
                    <a:lnTo>
                      <a:pt x="245363" y="196596"/>
                    </a:lnTo>
                    <a:lnTo>
                      <a:pt x="238505" y="1988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05" name="Google Shape;5305;p8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718206" y="5202910"/>
                <a:ext cx="91812" cy="91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06" name="Google Shape;5306;p87"/>
            <p:cNvSpPr/>
            <p:nvPr/>
          </p:nvSpPr>
          <p:spPr>
            <a:xfrm>
              <a:off x="6703703" y="6044333"/>
              <a:ext cx="158857" cy="27299"/>
            </a:xfrm>
            <a:custGeom>
              <a:rect b="b" l="l" r="r" t="t"/>
              <a:pathLst>
                <a:path extrusionOk="0" h="18414" w="118109">
                  <a:moveTo>
                    <a:pt x="0" y="17526"/>
                  </a:moveTo>
                  <a:lnTo>
                    <a:pt x="15751" y="17895"/>
                  </a:lnTo>
                  <a:lnTo>
                    <a:pt x="31146" y="17049"/>
                  </a:lnTo>
                  <a:lnTo>
                    <a:pt x="46398" y="15490"/>
                  </a:lnTo>
                  <a:lnTo>
                    <a:pt x="61722" y="13716"/>
                  </a:lnTo>
                  <a:lnTo>
                    <a:pt x="72699" y="12465"/>
                  </a:lnTo>
                  <a:lnTo>
                    <a:pt x="83820" y="11144"/>
                  </a:lnTo>
                  <a:lnTo>
                    <a:pt x="94940" y="9965"/>
                  </a:lnTo>
                  <a:lnTo>
                    <a:pt x="105918" y="9144"/>
                  </a:lnTo>
                  <a:lnTo>
                    <a:pt x="109728" y="9144"/>
                  </a:lnTo>
                  <a:lnTo>
                    <a:pt x="113538" y="9144"/>
                  </a:lnTo>
                  <a:lnTo>
                    <a:pt x="118110" y="9144"/>
                  </a:lnTo>
                  <a:lnTo>
                    <a:pt x="114300" y="9144"/>
                  </a:lnTo>
                  <a:lnTo>
                    <a:pt x="111252" y="9906"/>
                  </a:lnTo>
                  <a:lnTo>
                    <a:pt x="109728" y="7620"/>
                  </a:lnTo>
                  <a:lnTo>
                    <a:pt x="109728" y="4572"/>
                  </a:lnTo>
                  <a:lnTo>
                    <a:pt x="109728" y="2286"/>
                  </a:lnTo>
                  <a:lnTo>
                    <a:pt x="111252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07" name="Google Shape;5307;p8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84937" y="5603916"/>
              <a:ext cx="112154" cy="131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8" name="Google Shape;5308;p87"/>
            <p:cNvSpPr/>
            <p:nvPr/>
          </p:nvSpPr>
          <p:spPr>
            <a:xfrm>
              <a:off x="7180232" y="5857654"/>
              <a:ext cx="345046" cy="347371"/>
            </a:xfrm>
            <a:custGeom>
              <a:rect b="b" l="l" r="r" t="t"/>
              <a:pathLst>
                <a:path extrusionOk="0" h="234314" w="256540">
                  <a:moveTo>
                    <a:pt x="215646" y="881"/>
                  </a:moveTo>
                  <a:lnTo>
                    <a:pt x="161210" y="7096"/>
                  </a:lnTo>
                  <a:lnTo>
                    <a:pt x="124896" y="18978"/>
                  </a:lnTo>
                  <a:lnTo>
                    <a:pt x="89130" y="32789"/>
                  </a:lnTo>
                  <a:lnTo>
                    <a:pt x="67818" y="45077"/>
                  </a:lnTo>
                  <a:lnTo>
                    <a:pt x="66294" y="45839"/>
                  </a:lnTo>
                  <a:lnTo>
                    <a:pt x="66294" y="49649"/>
                  </a:lnTo>
                  <a:lnTo>
                    <a:pt x="75342" y="55911"/>
                  </a:lnTo>
                  <a:lnTo>
                    <a:pt x="86677" y="60317"/>
                  </a:lnTo>
                  <a:lnTo>
                    <a:pt x="98869" y="63579"/>
                  </a:lnTo>
                  <a:lnTo>
                    <a:pt x="110490" y="66413"/>
                  </a:lnTo>
                  <a:lnTo>
                    <a:pt x="130040" y="71211"/>
                  </a:lnTo>
                  <a:lnTo>
                    <a:pt x="149733" y="75652"/>
                  </a:lnTo>
                  <a:lnTo>
                    <a:pt x="169425" y="80236"/>
                  </a:lnTo>
                  <a:lnTo>
                    <a:pt x="188976" y="85463"/>
                  </a:lnTo>
                  <a:lnTo>
                    <a:pt x="197167" y="87248"/>
                  </a:lnTo>
                  <a:lnTo>
                    <a:pt x="207645" y="90606"/>
                  </a:lnTo>
                  <a:lnTo>
                    <a:pt x="216408" y="95964"/>
                  </a:lnTo>
                  <a:lnTo>
                    <a:pt x="219456" y="103751"/>
                  </a:lnTo>
                  <a:lnTo>
                    <a:pt x="212121" y="115919"/>
                  </a:lnTo>
                  <a:lnTo>
                    <a:pt x="197358" y="126801"/>
                  </a:lnTo>
                  <a:lnTo>
                    <a:pt x="180879" y="135683"/>
                  </a:lnTo>
                  <a:lnTo>
                    <a:pt x="168402" y="141851"/>
                  </a:lnTo>
                  <a:lnTo>
                    <a:pt x="144125" y="156436"/>
                  </a:lnTo>
                  <a:lnTo>
                    <a:pt x="94142" y="184177"/>
                  </a:lnTo>
                  <a:lnTo>
                    <a:pt x="52673" y="205263"/>
                  </a:lnTo>
                  <a:lnTo>
                    <a:pt x="36195" y="212907"/>
                  </a:lnTo>
                  <a:lnTo>
                    <a:pt x="19716" y="220837"/>
                  </a:lnTo>
                  <a:lnTo>
                    <a:pt x="3810" y="229481"/>
                  </a:lnTo>
                  <a:lnTo>
                    <a:pt x="2286" y="231005"/>
                  </a:lnTo>
                  <a:lnTo>
                    <a:pt x="762" y="232529"/>
                  </a:lnTo>
                  <a:lnTo>
                    <a:pt x="0" y="233291"/>
                  </a:lnTo>
                  <a:lnTo>
                    <a:pt x="10001" y="233826"/>
                  </a:lnTo>
                  <a:lnTo>
                    <a:pt x="21145" y="234148"/>
                  </a:lnTo>
                  <a:lnTo>
                    <a:pt x="32575" y="234041"/>
                  </a:lnTo>
                  <a:lnTo>
                    <a:pt x="43434" y="233291"/>
                  </a:lnTo>
                  <a:lnTo>
                    <a:pt x="71437" y="230385"/>
                  </a:lnTo>
                  <a:lnTo>
                    <a:pt x="99441" y="226623"/>
                  </a:lnTo>
                  <a:lnTo>
                    <a:pt x="127444" y="222575"/>
                  </a:lnTo>
                  <a:lnTo>
                    <a:pt x="155448" y="218813"/>
                  </a:lnTo>
                  <a:lnTo>
                    <a:pt x="177045" y="216538"/>
                  </a:lnTo>
                  <a:lnTo>
                    <a:pt x="198501" y="214336"/>
                  </a:lnTo>
                  <a:lnTo>
                    <a:pt x="219956" y="212276"/>
                  </a:lnTo>
                  <a:lnTo>
                    <a:pt x="241554" y="210431"/>
                  </a:lnTo>
                  <a:lnTo>
                    <a:pt x="243078" y="210431"/>
                  </a:lnTo>
                  <a:lnTo>
                    <a:pt x="253746" y="210431"/>
                  </a:lnTo>
                  <a:lnTo>
                    <a:pt x="256032" y="210431"/>
                  </a:lnTo>
                  <a:lnTo>
                    <a:pt x="247769" y="216074"/>
                  </a:lnTo>
                  <a:lnTo>
                    <a:pt x="239077" y="220718"/>
                  </a:lnTo>
                  <a:lnTo>
                    <a:pt x="230100" y="224789"/>
                  </a:lnTo>
                  <a:lnTo>
                    <a:pt x="220980" y="22871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9" name="Google Shape;5309;p87"/>
            <p:cNvGrpSpPr/>
            <p:nvPr/>
          </p:nvGrpSpPr>
          <p:grpSpPr>
            <a:xfrm>
              <a:off x="7189708" y="6307444"/>
              <a:ext cx="270892" cy="190640"/>
              <a:chOff x="7868412" y="5516879"/>
              <a:chExt cx="201422" cy="128524"/>
            </a:xfrm>
          </p:grpSpPr>
          <p:sp>
            <p:nvSpPr>
              <p:cNvPr id="5310" name="Google Shape;5310;p87"/>
              <p:cNvSpPr/>
              <p:nvPr/>
            </p:nvSpPr>
            <p:spPr>
              <a:xfrm>
                <a:off x="7868412" y="5516879"/>
                <a:ext cx="11429" cy="6350"/>
              </a:xfrm>
              <a:custGeom>
                <a:rect b="b" l="l" r="r" t="t"/>
                <a:pathLst>
                  <a:path extrusionOk="0" h="6350" w="11429">
                    <a:moveTo>
                      <a:pt x="0" y="6096"/>
                    </a:moveTo>
                    <a:lnTo>
                      <a:pt x="3810" y="4572"/>
                    </a:lnTo>
                    <a:lnTo>
                      <a:pt x="7620" y="2286"/>
                    </a:lnTo>
                    <a:lnTo>
                      <a:pt x="1142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1" name="Google Shape;5311;p87"/>
              <p:cNvSpPr/>
              <p:nvPr/>
            </p:nvSpPr>
            <p:spPr>
              <a:xfrm>
                <a:off x="7893558" y="5586983"/>
                <a:ext cx="1904" cy="58420"/>
              </a:xfrm>
              <a:custGeom>
                <a:rect b="b" l="l" r="r" t="t"/>
                <a:pathLst>
                  <a:path extrusionOk="0" h="58420" w="1904">
                    <a:moveTo>
                      <a:pt x="1524" y="0"/>
                    </a:moveTo>
                    <a:lnTo>
                      <a:pt x="964" y="9477"/>
                    </a:lnTo>
                    <a:lnTo>
                      <a:pt x="476" y="18669"/>
                    </a:lnTo>
                    <a:lnTo>
                      <a:pt x="130" y="27860"/>
                    </a:lnTo>
                    <a:lnTo>
                      <a:pt x="0" y="37338"/>
                    </a:lnTo>
                    <a:lnTo>
                      <a:pt x="0" y="44196"/>
                    </a:lnTo>
                    <a:lnTo>
                      <a:pt x="0" y="51054"/>
                    </a:lnTo>
                    <a:lnTo>
                      <a:pt x="762" y="57912"/>
                    </a:lnTo>
                    <a:lnTo>
                      <a:pt x="1524" y="579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p87"/>
              <p:cNvSpPr/>
              <p:nvPr/>
            </p:nvSpPr>
            <p:spPr>
              <a:xfrm>
                <a:off x="7958328" y="5610605"/>
                <a:ext cx="66040" cy="16510"/>
              </a:xfrm>
              <a:custGeom>
                <a:rect b="b" l="l" r="r" t="t"/>
                <a:pathLst>
                  <a:path extrusionOk="0" h="16510" w="66040">
                    <a:moveTo>
                      <a:pt x="0" y="13716"/>
                    </a:moveTo>
                    <a:lnTo>
                      <a:pt x="12287" y="16323"/>
                    </a:lnTo>
                    <a:lnTo>
                      <a:pt x="22860" y="16287"/>
                    </a:lnTo>
                    <a:lnTo>
                      <a:pt x="33432" y="13823"/>
                    </a:lnTo>
                    <a:lnTo>
                      <a:pt x="45720" y="9144"/>
                    </a:lnTo>
                    <a:lnTo>
                      <a:pt x="56388" y="4572"/>
                    </a:lnTo>
                    <a:lnTo>
                      <a:pt x="59436" y="381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p87"/>
              <p:cNvSpPr/>
              <p:nvPr/>
            </p:nvSpPr>
            <p:spPr>
              <a:xfrm>
                <a:off x="8067294" y="5554979"/>
                <a:ext cx="2540" cy="67945"/>
              </a:xfrm>
              <a:custGeom>
                <a:rect b="b" l="l" r="r" t="t"/>
                <a:pathLst>
                  <a:path extrusionOk="0" h="67945" w="2540">
                    <a:moveTo>
                      <a:pt x="0" y="0"/>
                    </a:moveTo>
                    <a:lnTo>
                      <a:pt x="773" y="15097"/>
                    </a:lnTo>
                    <a:lnTo>
                      <a:pt x="1619" y="30480"/>
                    </a:lnTo>
                    <a:lnTo>
                      <a:pt x="2035" y="45862"/>
                    </a:lnTo>
                    <a:lnTo>
                      <a:pt x="1524" y="60960"/>
                    </a:lnTo>
                    <a:lnTo>
                      <a:pt x="762" y="63246"/>
                    </a:lnTo>
                    <a:lnTo>
                      <a:pt x="0" y="65532"/>
                    </a:lnTo>
                    <a:lnTo>
                      <a:pt x="0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p87"/>
              <p:cNvSpPr/>
              <p:nvPr/>
            </p:nvSpPr>
            <p:spPr>
              <a:xfrm>
                <a:off x="7941564" y="5578601"/>
                <a:ext cx="51434" cy="7620"/>
              </a:xfrm>
              <a:custGeom>
                <a:rect b="b" l="l" r="r" t="t"/>
                <a:pathLst>
                  <a:path extrusionOk="0" h="7620" w="51434">
                    <a:moveTo>
                      <a:pt x="0" y="5333"/>
                    </a:moveTo>
                    <a:lnTo>
                      <a:pt x="38100" y="2285"/>
                    </a:lnTo>
                    <a:lnTo>
                      <a:pt x="48006" y="0"/>
                    </a:lnTo>
                    <a:lnTo>
                      <a:pt x="51053" y="3809"/>
                    </a:lnTo>
                    <a:lnTo>
                      <a:pt x="51053" y="5333"/>
                    </a:lnTo>
                    <a:lnTo>
                      <a:pt x="51053" y="6095"/>
                    </a:lnTo>
                    <a:lnTo>
                      <a:pt x="51053" y="761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15" name="Google Shape;5315;p8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598249" y="5839746"/>
              <a:ext cx="227602" cy="2600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16" name="Google Shape;5316;p87"/>
            <p:cNvGrpSpPr/>
            <p:nvPr/>
          </p:nvGrpSpPr>
          <p:grpSpPr>
            <a:xfrm>
              <a:off x="7971872" y="5591942"/>
              <a:ext cx="715178" cy="456668"/>
              <a:chOff x="8450008" y="5034508"/>
              <a:chExt cx="531770" cy="307873"/>
            </a:xfrm>
          </p:grpSpPr>
          <p:pic>
            <p:nvPicPr>
              <p:cNvPr id="5317" name="Google Shape;5317;p8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518372" y="5043069"/>
                <a:ext cx="332282" cy="2490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8" name="Google Shape;5318;p8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889466" y="5034508"/>
                <a:ext cx="92312" cy="22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9" name="Google Shape;5319;p87"/>
              <p:cNvSpPr/>
              <p:nvPr/>
            </p:nvSpPr>
            <p:spPr>
              <a:xfrm>
                <a:off x="8450008" y="5094731"/>
                <a:ext cx="103504" cy="247650"/>
              </a:xfrm>
              <a:custGeom>
                <a:rect b="b" l="l" r="r" t="t"/>
                <a:pathLst>
                  <a:path extrusionOk="0" h="247650" w="103504">
                    <a:moveTo>
                      <a:pt x="17335" y="0"/>
                    </a:moveTo>
                    <a:lnTo>
                      <a:pt x="8001" y="45339"/>
                    </a:lnTo>
                    <a:lnTo>
                      <a:pt x="2095" y="90678"/>
                    </a:lnTo>
                    <a:lnTo>
                      <a:pt x="0" y="146304"/>
                    </a:lnTo>
                    <a:lnTo>
                      <a:pt x="3595" y="173831"/>
                    </a:lnTo>
                    <a:lnTo>
                      <a:pt x="25074" y="217515"/>
                    </a:lnTo>
                    <a:lnTo>
                      <a:pt x="59697" y="240684"/>
                    </a:lnTo>
                    <a:lnTo>
                      <a:pt x="88201" y="246888"/>
                    </a:lnTo>
                    <a:lnTo>
                      <a:pt x="95821" y="246888"/>
                    </a:lnTo>
                    <a:lnTo>
                      <a:pt x="103441" y="2476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0" name="Google Shape;5320;p87"/>
            <p:cNvGrpSpPr/>
            <p:nvPr/>
          </p:nvGrpSpPr>
          <p:grpSpPr>
            <a:xfrm>
              <a:off x="8755430" y="5671055"/>
              <a:ext cx="237933" cy="243423"/>
              <a:chOff x="9032615" y="5087848"/>
              <a:chExt cx="176915" cy="164109"/>
            </a:xfrm>
          </p:grpSpPr>
          <p:pic>
            <p:nvPicPr>
              <p:cNvPr id="5321" name="Google Shape;5321;p8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9032615" y="5087848"/>
                <a:ext cx="96169" cy="1621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22" name="Google Shape;5322;p87"/>
              <p:cNvSpPr/>
              <p:nvPr/>
            </p:nvSpPr>
            <p:spPr>
              <a:xfrm>
                <a:off x="9164573" y="5177028"/>
                <a:ext cx="12700" cy="74929"/>
              </a:xfrm>
              <a:custGeom>
                <a:rect b="b" l="l" r="r" t="t"/>
                <a:pathLst>
                  <a:path extrusionOk="0" h="74929" w="12700">
                    <a:moveTo>
                      <a:pt x="9144" y="0"/>
                    </a:moveTo>
                    <a:lnTo>
                      <a:pt x="10584" y="8786"/>
                    </a:lnTo>
                    <a:lnTo>
                      <a:pt x="11525" y="17145"/>
                    </a:lnTo>
                    <a:lnTo>
                      <a:pt x="12037" y="25503"/>
                    </a:lnTo>
                    <a:lnTo>
                      <a:pt x="12192" y="34290"/>
                    </a:lnTo>
                    <a:lnTo>
                      <a:pt x="11882" y="42945"/>
                    </a:lnTo>
                    <a:lnTo>
                      <a:pt x="10858" y="50958"/>
                    </a:lnTo>
                    <a:lnTo>
                      <a:pt x="8977" y="58828"/>
                    </a:lnTo>
                    <a:lnTo>
                      <a:pt x="6096" y="67056"/>
                    </a:lnTo>
                    <a:lnTo>
                      <a:pt x="3810" y="73152"/>
                    </a:lnTo>
                    <a:lnTo>
                      <a:pt x="3048" y="7162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3" name="Google Shape;5323;p87"/>
              <p:cNvSpPr/>
              <p:nvPr/>
            </p:nvSpPr>
            <p:spPr>
              <a:xfrm>
                <a:off x="9186671" y="509854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8288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8288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4" name="Google Shape;5324;p87"/>
            <p:cNvGrpSpPr/>
            <p:nvPr/>
          </p:nvGrpSpPr>
          <p:grpSpPr>
            <a:xfrm>
              <a:off x="4268935" y="5940055"/>
              <a:ext cx="476910" cy="377586"/>
              <a:chOff x="5696686" y="5269204"/>
              <a:chExt cx="354606" cy="254558"/>
            </a:xfrm>
          </p:grpSpPr>
          <p:pic>
            <p:nvPicPr>
              <p:cNvPr id="5325" name="Google Shape;5325;p87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696686" y="5269204"/>
                <a:ext cx="164642" cy="2545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6" name="Google Shape;5326;p8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893151" y="5321020"/>
                <a:ext cx="158141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27" name="Google Shape;5327;p87"/>
            <p:cNvSpPr/>
            <p:nvPr/>
          </p:nvSpPr>
          <p:spPr>
            <a:xfrm>
              <a:off x="4367180" y="6443333"/>
              <a:ext cx="397999" cy="55540"/>
            </a:xfrm>
            <a:custGeom>
              <a:rect b="b" l="l" r="r" t="t"/>
              <a:pathLst>
                <a:path extrusionOk="0" h="37464" w="295910">
                  <a:moveTo>
                    <a:pt x="0" y="16763"/>
                  </a:moveTo>
                  <a:lnTo>
                    <a:pt x="20478" y="23110"/>
                  </a:lnTo>
                  <a:lnTo>
                    <a:pt x="40386" y="25812"/>
                  </a:lnTo>
                  <a:lnTo>
                    <a:pt x="60864" y="26086"/>
                  </a:lnTo>
                  <a:lnTo>
                    <a:pt x="83058" y="25145"/>
                  </a:lnTo>
                  <a:lnTo>
                    <a:pt x="119503" y="22490"/>
                  </a:lnTo>
                  <a:lnTo>
                    <a:pt x="155733" y="19335"/>
                  </a:lnTo>
                  <a:lnTo>
                    <a:pt x="191821" y="16037"/>
                  </a:lnTo>
                  <a:lnTo>
                    <a:pt x="227838" y="12953"/>
                  </a:lnTo>
                  <a:lnTo>
                    <a:pt x="244863" y="11941"/>
                  </a:lnTo>
                  <a:lnTo>
                    <a:pt x="261747" y="11144"/>
                  </a:lnTo>
                  <a:lnTo>
                    <a:pt x="278630" y="10489"/>
                  </a:lnTo>
                  <a:lnTo>
                    <a:pt x="295656" y="9905"/>
                  </a:lnTo>
                  <a:lnTo>
                    <a:pt x="288798" y="9905"/>
                  </a:lnTo>
                  <a:lnTo>
                    <a:pt x="282702" y="9905"/>
                  </a:lnTo>
                  <a:lnTo>
                    <a:pt x="275844" y="9905"/>
                  </a:lnTo>
                  <a:lnTo>
                    <a:pt x="255150" y="10751"/>
                  </a:lnTo>
                  <a:lnTo>
                    <a:pt x="234315" y="12096"/>
                  </a:lnTo>
                  <a:lnTo>
                    <a:pt x="213479" y="13870"/>
                  </a:lnTo>
                  <a:lnTo>
                    <a:pt x="192786" y="16001"/>
                  </a:lnTo>
                  <a:lnTo>
                    <a:pt x="165354" y="18549"/>
                  </a:lnTo>
                  <a:lnTo>
                    <a:pt x="137922" y="21526"/>
                  </a:lnTo>
                  <a:lnTo>
                    <a:pt x="110489" y="24788"/>
                  </a:lnTo>
                  <a:lnTo>
                    <a:pt x="83058" y="28193"/>
                  </a:lnTo>
                  <a:lnTo>
                    <a:pt x="67627" y="30051"/>
                  </a:lnTo>
                  <a:lnTo>
                    <a:pt x="52197" y="32194"/>
                  </a:lnTo>
                  <a:lnTo>
                    <a:pt x="36766" y="34623"/>
                  </a:lnTo>
                  <a:lnTo>
                    <a:pt x="21336" y="37337"/>
                  </a:lnTo>
                  <a:lnTo>
                    <a:pt x="19812" y="37337"/>
                  </a:lnTo>
                  <a:lnTo>
                    <a:pt x="19050" y="37337"/>
                  </a:lnTo>
                  <a:lnTo>
                    <a:pt x="18288" y="37337"/>
                  </a:lnTo>
                  <a:lnTo>
                    <a:pt x="33027" y="36706"/>
                  </a:lnTo>
                  <a:lnTo>
                    <a:pt x="47625" y="35147"/>
                  </a:lnTo>
                  <a:lnTo>
                    <a:pt x="62222" y="33158"/>
                  </a:lnTo>
                  <a:lnTo>
                    <a:pt x="76962" y="31241"/>
                  </a:lnTo>
                  <a:lnTo>
                    <a:pt x="106108" y="27229"/>
                  </a:lnTo>
                  <a:lnTo>
                    <a:pt x="135255" y="23145"/>
                  </a:lnTo>
                  <a:lnTo>
                    <a:pt x="164401" y="18919"/>
                  </a:lnTo>
                  <a:lnTo>
                    <a:pt x="193548" y="14477"/>
                  </a:lnTo>
                  <a:lnTo>
                    <a:pt x="216527" y="11275"/>
                  </a:lnTo>
                  <a:lnTo>
                    <a:pt x="239649" y="8286"/>
                  </a:lnTo>
                  <a:lnTo>
                    <a:pt x="262770" y="5155"/>
                  </a:lnTo>
                  <a:lnTo>
                    <a:pt x="285750" y="1523"/>
                  </a:lnTo>
                  <a:lnTo>
                    <a:pt x="288798" y="761"/>
                  </a:lnTo>
                  <a:lnTo>
                    <a:pt x="291084" y="761"/>
                  </a:lnTo>
                  <a:lnTo>
                    <a:pt x="294894" y="0"/>
                  </a:lnTo>
                  <a:lnTo>
                    <a:pt x="275129" y="523"/>
                  </a:lnTo>
                  <a:lnTo>
                    <a:pt x="255651" y="1904"/>
                  </a:lnTo>
                  <a:lnTo>
                    <a:pt x="236172" y="3857"/>
                  </a:lnTo>
                  <a:lnTo>
                    <a:pt x="216408" y="6095"/>
                  </a:lnTo>
                  <a:lnTo>
                    <a:pt x="192976" y="8524"/>
                  </a:lnTo>
                  <a:lnTo>
                    <a:pt x="169545" y="11239"/>
                  </a:lnTo>
                  <a:lnTo>
                    <a:pt x="146113" y="14239"/>
                  </a:lnTo>
                  <a:lnTo>
                    <a:pt x="122682" y="17525"/>
                  </a:lnTo>
                  <a:lnTo>
                    <a:pt x="111704" y="18788"/>
                  </a:lnTo>
                  <a:lnTo>
                    <a:pt x="100583" y="20192"/>
                  </a:lnTo>
                  <a:lnTo>
                    <a:pt x="89463" y="21597"/>
                  </a:lnTo>
                  <a:lnTo>
                    <a:pt x="78486" y="22859"/>
                  </a:lnTo>
                  <a:lnTo>
                    <a:pt x="76200" y="22859"/>
                  </a:lnTo>
                  <a:lnTo>
                    <a:pt x="75438" y="22859"/>
                  </a:lnTo>
                  <a:lnTo>
                    <a:pt x="76200" y="19049"/>
                  </a:lnTo>
                  <a:lnTo>
                    <a:pt x="77724" y="15239"/>
                  </a:lnTo>
                  <a:lnTo>
                    <a:pt x="79248" y="11429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2" name="Google Shape;5332;p88"/>
          <p:cNvGrpSpPr/>
          <p:nvPr/>
        </p:nvGrpSpPr>
        <p:grpSpPr>
          <a:xfrm>
            <a:off x="1316195" y="2755494"/>
            <a:ext cx="7460737" cy="1934158"/>
            <a:chOff x="1447800" y="4163636"/>
            <a:chExt cx="8206729" cy="2922571"/>
          </a:xfrm>
        </p:grpSpPr>
        <p:pic>
          <p:nvPicPr>
            <p:cNvPr id="5333" name="Google Shape;5333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4045" y="5973282"/>
              <a:ext cx="511713" cy="2080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34" name="Google Shape;5334;p88"/>
            <p:cNvGrpSpPr/>
            <p:nvPr/>
          </p:nvGrpSpPr>
          <p:grpSpPr>
            <a:xfrm>
              <a:off x="4311396" y="5844462"/>
              <a:ext cx="413645" cy="431021"/>
              <a:chOff x="5120983" y="5444464"/>
              <a:chExt cx="350963" cy="328472"/>
            </a:xfrm>
          </p:grpSpPr>
          <p:pic>
            <p:nvPicPr>
              <p:cNvPr id="5335" name="Google Shape;5335;p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08244" y="5444464"/>
                <a:ext cx="87680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6" name="Google Shape;5336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38546" y="5558002"/>
                <a:ext cx="133400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7" name="Google Shape;5337;p8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20983" y="5590006"/>
                <a:ext cx="142937" cy="1829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38" name="Google Shape;5338;p88"/>
            <p:cNvSpPr/>
            <p:nvPr/>
          </p:nvSpPr>
          <p:spPr>
            <a:xfrm>
              <a:off x="5107513" y="6079301"/>
              <a:ext cx="124120" cy="17502"/>
            </a:xfrm>
            <a:custGeom>
              <a:rect b="b" l="l" r="r" t="t"/>
              <a:pathLst>
                <a:path extrusionOk="0" h="13335" w="105410">
                  <a:moveTo>
                    <a:pt x="0" y="8381"/>
                  </a:moveTo>
                  <a:lnTo>
                    <a:pt x="10632" y="10798"/>
                  </a:lnTo>
                  <a:lnTo>
                    <a:pt x="21050" y="12287"/>
                  </a:lnTo>
                  <a:lnTo>
                    <a:pt x="31611" y="12775"/>
                  </a:lnTo>
                  <a:lnTo>
                    <a:pt x="42672" y="12191"/>
                  </a:lnTo>
                  <a:lnTo>
                    <a:pt x="54102" y="10667"/>
                  </a:lnTo>
                  <a:lnTo>
                    <a:pt x="65531" y="8572"/>
                  </a:lnTo>
                  <a:lnTo>
                    <a:pt x="76961" y="6191"/>
                  </a:lnTo>
                  <a:lnTo>
                    <a:pt x="88392" y="3809"/>
                  </a:lnTo>
                  <a:lnTo>
                    <a:pt x="93726" y="3047"/>
                  </a:lnTo>
                  <a:lnTo>
                    <a:pt x="99060" y="1523"/>
                  </a:lnTo>
                  <a:lnTo>
                    <a:pt x="104394" y="761"/>
                  </a:lnTo>
                  <a:lnTo>
                    <a:pt x="105013" y="428"/>
                  </a:lnTo>
                  <a:lnTo>
                    <a:pt x="100774" y="380"/>
                  </a:lnTo>
                  <a:lnTo>
                    <a:pt x="94535" y="333"/>
                  </a:lnTo>
                  <a:lnTo>
                    <a:pt x="8915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9" name="Google Shape;5339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40357" y="6233344"/>
              <a:ext cx="182369" cy="142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0" name="Google Shape;5340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90609" y="5912290"/>
              <a:ext cx="175185" cy="167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1" name="Google Shape;5341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93889" y="5675320"/>
              <a:ext cx="107829" cy="142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2" name="Google Shape;5342;p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36561" y="5707316"/>
              <a:ext cx="147344" cy="290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3" name="Google Shape;5343;p8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75550" y="5631325"/>
              <a:ext cx="189456" cy="263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4" name="Google Shape;5344;p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3294" y="5944286"/>
              <a:ext cx="181471" cy="223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5" name="Google Shape;5345;p88"/>
            <p:cNvSpPr/>
            <p:nvPr/>
          </p:nvSpPr>
          <p:spPr>
            <a:xfrm>
              <a:off x="6177128" y="4301527"/>
              <a:ext cx="392549" cy="147518"/>
            </a:xfrm>
            <a:custGeom>
              <a:rect b="b" l="l" r="r" t="t"/>
              <a:pathLst>
                <a:path extrusionOk="0" h="112395" w="333375">
                  <a:moveTo>
                    <a:pt x="0" y="99822"/>
                  </a:moveTo>
                  <a:lnTo>
                    <a:pt x="11418" y="105798"/>
                  </a:lnTo>
                  <a:lnTo>
                    <a:pt x="21621" y="109918"/>
                  </a:lnTo>
                  <a:lnTo>
                    <a:pt x="32254" y="112037"/>
                  </a:lnTo>
                  <a:lnTo>
                    <a:pt x="44958" y="112014"/>
                  </a:lnTo>
                  <a:lnTo>
                    <a:pt x="81498" y="98190"/>
                  </a:lnTo>
                  <a:lnTo>
                    <a:pt x="105703" y="84653"/>
                  </a:lnTo>
                  <a:lnTo>
                    <a:pt x="118872" y="77533"/>
                  </a:lnTo>
                  <a:lnTo>
                    <a:pt x="132611" y="71842"/>
                  </a:lnTo>
                  <a:lnTo>
                    <a:pt x="147066" y="68580"/>
                  </a:lnTo>
                  <a:lnTo>
                    <a:pt x="154424" y="68056"/>
                  </a:lnTo>
                  <a:lnTo>
                    <a:pt x="160782" y="68961"/>
                  </a:lnTo>
                  <a:lnTo>
                    <a:pt x="185928" y="100584"/>
                  </a:lnTo>
                  <a:lnTo>
                    <a:pt x="186690" y="102108"/>
                  </a:lnTo>
                  <a:lnTo>
                    <a:pt x="186690" y="103632"/>
                  </a:lnTo>
                  <a:lnTo>
                    <a:pt x="187452" y="105156"/>
                  </a:lnTo>
                  <a:lnTo>
                    <a:pt x="193548" y="101346"/>
                  </a:lnTo>
                  <a:lnTo>
                    <a:pt x="196596" y="97536"/>
                  </a:lnTo>
                  <a:lnTo>
                    <a:pt x="201168" y="92202"/>
                  </a:lnTo>
                  <a:lnTo>
                    <a:pt x="233934" y="62484"/>
                  </a:lnTo>
                  <a:lnTo>
                    <a:pt x="254722" y="56911"/>
                  </a:lnTo>
                  <a:lnTo>
                    <a:pt x="262128" y="57150"/>
                  </a:lnTo>
                  <a:lnTo>
                    <a:pt x="269450" y="58876"/>
                  </a:lnTo>
                  <a:lnTo>
                    <a:pt x="276701" y="61245"/>
                  </a:lnTo>
                  <a:lnTo>
                    <a:pt x="284095" y="63472"/>
                  </a:lnTo>
                  <a:lnTo>
                    <a:pt x="291846" y="64770"/>
                  </a:lnTo>
                  <a:lnTo>
                    <a:pt x="299942" y="65115"/>
                  </a:lnTo>
                  <a:lnTo>
                    <a:pt x="308038" y="64674"/>
                  </a:lnTo>
                  <a:lnTo>
                    <a:pt x="315848" y="62948"/>
                  </a:lnTo>
                  <a:lnTo>
                    <a:pt x="323088" y="59436"/>
                  </a:lnTo>
                  <a:lnTo>
                    <a:pt x="329184" y="55626"/>
                  </a:lnTo>
                  <a:lnTo>
                    <a:pt x="332994" y="44958"/>
                  </a:lnTo>
                  <a:lnTo>
                    <a:pt x="329184" y="38100"/>
                  </a:lnTo>
                  <a:lnTo>
                    <a:pt x="324004" y="28610"/>
                  </a:lnTo>
                  <a:lnTo>
                    <a:pt x="318039" y="19335"/>
                  </a:lnTo>
                  <a:lnTo>
                    <a:pt x="311931" y="9917"/>
                  </a:lnTo>
                  <a:lnTo>
                    <a:pt x="30632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46" name="Google Shape;5346;p8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447800" y="4163636"/>
              <a:ext cx="8206729" cy="29225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7" name="Google Shape;5347;p88"/>
          <p:cNvGrpSpPr/>
          <p:nvPr/>
        </p:nvGrpSpPr>
        <p:grpSpPr>
          <a:xfrm>
            <a:off x="2147357" y="1555052"/>
            <a:ext cx="4128181" cy="1416692"/>
            <a:chOff x="2362069" y="2349730"/>
            <a:chExt cx="4540954" cy="2140665"/>
          </a:xfrm>
        </p:grpSpPr>
        <p:grpSp>
          <p:nvGrpSpPr>
            <p:cNvPr id="5348" name="Google Shape;5348;p88"/>
            <p:cNvGrpSpPr/>
            <p:nvPr/>
          </p:nvGrpSpPr>
          <p:grpSpPr>
            <a:xfrm>
              <a:off x="2362069" y="2935147"/>
              <a:ext cx="352326" cy="194844"/>
              <a:chOff x="4613122" y="3245332"/>
              <a:chExt cx="244926" cy="155975"/>
            </a:xfrm>
          </p:grpSpPr>
          <p:pic>
            <p:nvPicPr>
              <p:cNvPr id="5349" name="Google Shape;5349;p8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13122" y="3245332"/>
                <a:ext cx="102158" cy="15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0" name="Google Shape;5350;p8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748603" y="3255262"/>
                <a:ext cx="109445" cy="118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1" name="Google Shape;5351;p88"/>
            <p:cNvGrpSpPr/>
            <p:nvPr/>
          </p:nvGrpSpPr>
          <p:grpSpPr>
            <a:xfrm>
              <a:off x="3180704" y="2758098"/>
              <a:ext cx="1730907" cy="430763"/>
              <a:chOff x="5182217" y="3103600"/>
              <a:chExt cx="1203272" cy="344831"/>
            </a:xfrm>
          </p:grpSpPr>
          <p:pic>
            <p:nvPicPr>
              <p:cNvPr id="5352" name="Google Shape;5352;p8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182217" y="3171444"/>
                <a:ext cx="168571" cy="1959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3" name="Google Shape;5353;p8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382694" y="3224758"/>
                <a:ext cx="149640" cy="1280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54" name="Google Shape;5354;p88"/>
              <p:cNvSpPr/>
              <p:nvPr/>
            </p:nvSpPr>
            <p:spPr>
              <a:xfrm>
                <a:off x="5549645" y="3172206"/>
                <a:ext cx="30479" cy="276225"/>
              </a:xfrm>
              <a:custGeom>
                <a:rect b="b" l="l" r="r" t="t"/>
                <a:pathLst>
                  <a:path extrusionOk="0" h="276225" w="30479">
                    <a:moveTo>
                      <a:pt x="0" y="0"/>
                    </a:moveTo>
                    <a:lnTo>
                      <a:pt x="8786" y="44041"/>
                    </a:lnTo>
                    <a:lnTo>
                      <a:pt x="17037" y="79378"/>
                    </a:lnTo>
                    <a:lnTo>
                      <a:pt x="21240" y="100298"/>
                    </a:lnTo>
                    <a:lnTo>
                      <a:pt x="27432" y="142494"/>
                    </a:lnTo>
                    <a:lnTo>
                      <a:pt x="30289" y="184880"/>
                    </a:lnTo>
                    <a:lnTo>
                      <a:pt x="30432" y="206466"/>
                    </a:lnTo>
                    <a:lnTo>
                      <a:pt x="29718" y="227838"/>
                    </a:lnTo>
                    <a:lnTo>
                      <a:pt x="29134" y="238982"/>
                    </a:lnTo>
                    <a:lnTo>
                      <a:pt x="27908" y="252412"/>
                    </a:lnTo>
                    <a:lnTo>
                      <a:pt x="25110" y="265557"/>
                    </a:lnTo>
                    <a:lnTo>
                      <a:pt x="19812" y="275844"/>
                    </a:lnTo>
                    <a:lnTo>
                      <a:pt x="19050" y="275844"/>
                    </a:lnTo>
                    <a:lnTo>
                      <a:pt x="18288" y="275844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55" name="Google Shape;5355;p8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548858" y="3241427"/>
                <a:ext cx="76346" cy="90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6" name="Google Shape;5356;p8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44870" y="3147034"/>
                <a:ext cx="95300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7" name="Google Shape;5357;p8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782030" y="3117983"/>
                <a:ext cx="109778" cy="186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8" name="Google Shape;5358;p8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17606" y="3103600"/>
                <a:ext cx="467883" cy="201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9" name="Google Shape;5359;p88"/>
            <p:cNvGrpSpPr/>
            <p:nvPr/>
          </p:nvGrpSpPr>
          <p:grpSpPr>
            <a:xfrm>
              <a:off x="5282879" y="2629494"/>
              <a:ext cx="483294" cy="428351"/>
              <a:chOff x="6643592" y="3000660"/>
              <a:chExt cx="335971" cy="342900"/>
            </a:xfrm>
          </p:grpSpPr>
          <p:sp>
            <p:nvSpPr>
              <p:cNvPr id="5360" name="Google Shape;5360;p88"/>
              <p:cNvSpPr/>
              <p:nvPr/>
            </p:nvSpPr>
            <p:spPr>
              <a:xfrm>
                <a:off x="6643592" y="3000660"/>
                <a:ext cx="147954" cy="342900"/>
              </a:xfrm>
              <a:custGeom>
                <a:rect b="b" l="l" r="r" t="t"/>
                <a:pathLst>
                  <a:path extrusionOk="0" h="342900" w="147954">
                    <a:moveTo>
                      <a:pt x="86391" y="7715"/>
                    </a:moveTo>
                    <a:lnTo>
                      <a:pt x="73866" y="3524"/>
                    </a:lnTo>
                    <a:lnTo>
                      <a:pt x="62769" y="1047"/>
                    </a:lnTo>
                    <a:lnTo>
                      <a:pt x="51673" y="0"/>
                    </a:lnTo>
                    <a:lnTo>
                      <a:pt x="39147" y="95"/>
                    </a:lnTo>
                    <a:lnTo>
                      <a:pt x="1273" y="19192"/>
                    </a:lnTo>
                    <a:lnTo>
                      <a:pt x="0" y="29622"/>
                    </a:lnTo>
                    <a:lnTo>
                      <a:pt x="583" y="40338"/>
                    </a:lnTo>
                    <a:lnTo>
                      <a:pt x="1809" y="49625"/>
                    </a:lnTo>
                    <a:lnTo>
                      <a:pt x="8227" y="77378"/>
                    </a:lnTo>
                    <a:lnTo>
                      <a:pt x="15430" y="104775"/>
                    </a:lnTo>
                    <a:lnTo>
                      <a:pt x="22490" y="132028"/>
                    </a:lnTo>
                    <a:lnTo>
                      <a:pt x="32658" y="184380"/>
                    </a:lnTo>
                    <a:lnTo>
                      <a:pt x="39302" y="234148"/>
                    </a:lnTo>
                    <a:lnTo>
                      <a:pt x="43838" y="274712"/>
                    </a:lnTo>
                    <a:lnTo>
                      <a:pt x="45624" y="290322"/>
                    </a:lnTo>
                    <a:lnTo>
                      <a:pt x="47982" y="305788"/>
                    </a:lnTo>
                    <a:lnTo>
                      <a:pt x="51339" y="320897"/>
                    </a:lnTo>
                    <a:lnTo>
                      <a:pt x="52863" y="329279"/>
                    </a:lnTo>
                    <a:lnTo>
                      <a:pt x="55149" y="334613"/>
                    </a:lnTo>
                    <a:lnTo>
                      <a:pt x="64293" y="336137"/>
                    </a:lnTo>
                    <a:lnTo>
                      <a:pt x="73675" y="338042"/>
                    </a:lnTo>
                    <a:lnTo>
                      <a:pt x="83343" y="339375"/>
                    </a:lnTo>
                    <a:lnTo>
                      <a:pt x="93011" y="340423"/>
                    </a:lnTo>
                    <a:lnTo>
                      <a:pt x="102393" y="341471"/>
                    </a:lnTo>
                    <a:lnTo>
                      <a:pt x="113704" y="342340"/>
                    </a:lnTo>
                    <a:lnTo>
                      <a:pt x="124872" y="342709"/>
                    </a:lnTo>
                    <a:lnTo>
                      <a:pt x="136040" y="342649"/>
                    </a:lnTo>
                    <a:lnTo>
                      <a:pt x="147351" y="3422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61" name="Google Shape;5361;p8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813540" y="3063976"/>
                <a:ext cx="166023" cy="183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62" name="Google Shape;5362;p88"/>
            <p:cNvGrpSpPr/>
            <p:nvPr/>
          </p:nvGrpSpPr>
          <p:grpSpPr>
            <a:xfrm>
              <a:off x="5655528" y="2349730"/>
              <a:ext cx="952641" cy="664965"/>
              <a:chOff x="6902635" y="2776702"/>
              <a:chExt cx="662246" cy="532313"/>
            </a:xfrm>
          </p:grpSpPr>
          <p:pic>
            <p:nvPicPr>
              <p:cNvPr id="5363" name="Google Shape;5363;p8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130008" y="3025902"/>
                <a:ext cx="285800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64" name="Google Shape;5364;p88"/>
              <p:cNvSpPr/>
              <p:nvPr/>
            </p:nvSpPr>
            <p:spPr>
              <a:xfrm>
                <a:off x="7369302" y="2938176"/>
                <a:ext cx="195579" cy="370839"/>
              </a:xfrm>
              <a:custGeom>
                <a:rect b="b" l="l" r="r" t="t"/>
                <a:pathLst>
                  <a:path extrusionOk="0" h="370839" w="195579">
                    <a:moveTo>
                      <a:pt x="95250" y="19145"/>
                    </a:moveTo>
                    <a:lnTo>
                      <a:pt x="137922" y="1619"/>
                    </a:lnTo>
                    <a:lnTo>
                      <a:pt x="154686" y="0"/>
                    </a:lnTo>
                    <a:lnTo>
                      <a:pt x="162782" y="1726"/>
                    </a:lnTo>
                    <a:lnTo>
                      <a:pt x="169164" y="6953"/>
                    </a:lnTo>
                    <a:lnTo>
                      <a:pt x="174212" y="18490"/>
                    </a:lnTo>
                    <a:lnTo>
                      <a:pt x="176403" y="32384"/>
                    </a:lnTo>
                    <a:lnTo>
                      <a:pt x="176879" y="46708"/>
                    </a:lnTo>
                    <a:lnTo>
                      <a:pt x="176784" y="59531"/>
                    </a:lnTo>
                    <a:lnTo>
                      <a:pt x="177391" y="81831"/>
                    </a:lnTo>
                    <a:lnTo>
                      <a:pt x="179462" y="126718"/>
                    </a:lnTo>
                    <a:lnTo>
                      <a:pt x="183987" y="172878"/>
                    </a:lnTo>
                    <a:lnTo>
                      <a:pt x="186975" y="196310"/>
                    </a:lnTo>
                    <a:lnTo>
                      <a:pt x="189821" y="219741"/>
                    </a:lnTo>
                    <a:lnTo>
                      <a:pt x="192024" y="243173"/>
                    </a:lnTo>
                    <a:lnTo>
                      <a:pt x="193869" y="262282"/>
                    </a:lnTo>
                    <a:lnTo>
                      <a:pt x="195357" y="282320"/>
                    </a:lnTo>
                    <a:lnTo>
                      <a:pt x="193548" y="320897"/>
                    </a:lnTo>
                    <a:lnTo>
                      <a:pt x="167509" y="351865"/>
                    </a:lnTo>
                    <a:lnTo>
                      <a:pt x="108489" y="367664"/>
                    </a:lnTo>
                    <a:lnTo>
                      <a:pt x="61722" y="370427"/>
                    </a:lnTo>
                    <a:lnTo>
                      <a:pt x="42112" y="370403"/>
                    </a:lnTo>
                    <a:lnTo>
                      <a:pt x="27146" y="370236"/>
                    </a:lnTo>
                    <a:lnTo>
                      <a:pt x="14037" y="369784"/>
                    </a:lnTo>
                    <a:lnTo>
                      <a:pt x="0" y="36890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65" name="Google Shape;5365;p8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02635" y="2776702"/>
                <a:ext cx="466692" cy="208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66" name="Google Shape;5366;p88"/>
            <p:cNvGrpSpPr/>
            <p:nvPr/>
          </p:nvGrpSpPr>
          <p:grpSpPr>
            <a:xfrm>
              <a:off x="3114014" y="3828017"/>
              <a:ext cx="573711" cy="427461"/>
              <a:chOff x="5135854" y="3960088"/>
              <a:chExt cx="398826" cy="342188"/>
            </a:xfrm>
          </p:grpSpPr>
          <p:pic>
            <p:nvPicPr>
              <p:cNvPr id="5367" name="Google Shape;5367;p8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135854" y="4099534"/>
                <a:ext cx="170738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8" name="Google Shape;5368;p8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243296" y="3960088"/>
                <a:ext cx="9453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9" name="Google Shape;5369;p8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373598" y="4083532"/>
                <a:ext cx="161082" cy="206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70" name="Google Shape;5370;p88"/>
            <p:cNvSpPr/>
            <p:nvPr/>
          </p:nvSpPr>
          <p:spPr>
            <a:xfrm>
              <a:off x="4096362" y="4064043"/>
              <a:ext cx="178911" cy="7938"/>
            </a:xfrm>
            <a:custGeom>
              <a:rect b="b" l="l" r="r" t="t"/>
              <a:pathLst>
                <a:path extrusionOk="0" h="6350" w="124460">
                  <a:moveTo>
                    <a:pt x="0" y="4572"/>
                  </a:moveTo>
                  <a:lnTo>
                    <a:pt x="12573" y="5453"/>
                  </a:lnTo>
                  <a:lnTo>
                    <a:pt x="25146" y="5905"/>
                  </a:lnTo>
                  <a:lnTo>
                    <a:pt x="37719" y="6072"/>
                  </a:lnTo>
                  <a:lnTo>
                    <a:pt x="50292" y="6096"/>
                  </a:lnTo>
                  <a:lnTo>
                    <a:pt x="64008" y="5822"/>
                  </a:lnTo>
                  <a:lnTo>
                    <a:pt x="105155" y="2286"/>
                  </a:lnTo>
                  <a:lnTo>
                    <a:pt x="117348" y="762"/>
                  </a:lnTo>
                  <a:lnTo>
                    <a:pt x="124205" y="0"/>
                  </a:lnTo>
                  <a:lnTo>
                    <a:pt x="120396" y="762"/>
                  </a:lnTo>
                  <a:lnTo>
                    <a:pt x="117348" y="2286"/>
                  </a:lnTo>
                  <a:lnTo>
                    <a:pt x="115823" y="2286"/>
                  </a:lnTo>
                  <a:lnTo>
                    <a:pt x="110489" y="6096"/>
                  </a:lnTo>
                  <a:lnTo>
                    <a:pt x="108966" y="6096"/>
                  </a:lnTo>
                  <a:lnTo>
                    <a:pt x="108966" y="5334"/>
                  </a:lnTo>
                  <a:lnTo>
                    <a:pt x="109728" y="38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1" name="Google Shape;5371;p88"/>
            <p:cNvGrpSpPr/>
            <p:nvPr/>
          </p:nvGrpSpPr>
          <p:grpSpPr>
            <a:xfrm>
              <a:off x="5157245" y="3665239"/>
              <a:ext cx="776100" cy="552762"/>
              <a:chOff x="6556248" y="3829786"/>
              <a:chExt cx="539520" cy="442493"/>
            </a:xfrm>
          </p:grpSpPr>
          <p:pic>
            <p:nvPicPr>
              <p:cNvPr id="5372" name="Google Shape;5372;p8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595846" y="4042384"/>
                <a:ext cx="104444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3" name="Google Shape;5373;p8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735292" y="4031716"/>
                <a:ext cx="110540" cy="195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4" name="Google Shape;5374;p8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875024" y="4008856"/>
                <a:ext cx="113303" cy="144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75" name="Google Shape;5375;p88"/>
              <p:cNvSpPr/>
              <p:nvPr/>
            </p:nvSpPr>
            <p:spPr>
              <a:xfrm>
                <a:off x="7010400" y="3944874"/>
                <a:ext cx="79375" cy="242570"/>
              </a:xfrm>
              <a:custGeom>
                <a:rect b="b" l="l" r="r" t="t"/>
                <a:pathLst>
                  <a:path extrusionOk="0" h="242570" w="79375">
                    <a:moveTo>
                      <a:pt x="0" y="0"/>
                    </a:moveTo>
                    <a:lnTo>
                      <a:pt x="35790" y="31396"/>
                    </a:lnTo>
                    <a:lnTo>
                      <a:pt x="68580" y="78962"/>
                    </a:lnTo>
                    <a:lnTo>
                      <a:pt x="79248" y="119633"/>
                    </a:lnTo>
                    <a:lnTo>
                      <a:pt x="79164" y="141065"/>
                    </a:lnTo>
                    <a:lnTo>
                      <a:pt x="69282" y="182213"/>
                    </a:lnTo>
                    <a:lnTo>
                      <a:pt x="43243" y="226980"/>
                    </a:lnTo>
                    <a:lnTo>
                      <a:pt x="32337" y="235469"/>
                    </a:lnTo>
                    <a:lnTo>
                      <a:pt x="18288" y="2423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88"/>
              <p:cNvSpPr/>
              <p:nvPr/>
            </p:nvSpPr>
            <p:spPr>
              <a:xfrm>
                <a:off x="6556248" y="3996690"/>
                <a:ext cx="160020" cy="275589"/>
              </a:xfrm>
              <a:custGeom>
                <a:rect b="b" l="l" r="r" t="t"/>
                <a:pathLst>
                  <a:path extrusionOk="0" h="275589" w="160020">
                    <a:moveTo>
                      <a:pt x="5333" y="0"/>
                    </a:moveTo>
                    <a:lnTo>
                      <a:pt x="2250" y="16228"/>
                    </a:lnTo>
                    <a:lnTo>
                      <a:pt x="666" y="32099"/>
                    </a:lnTo>
                    <a:lnTo>
                      <a:pt x="83" y="48113"/>
                    </a:lnTo>
                    <a:lnTo>
                      <a:pt x="0" y="64769"/>
                    </a:lnTo>
                    <a:lnTo>
                      <a:pt x="773" y="93202"/>
                    </a:lnTo>
                    <a:lnTo>
                      <a:pt x="8036" y="149209"/>
                    </a:lnTo>
                    <a:lnTo>
                      <a:pt x="23312" y="199953"/>
                    </a:lnTo>
                    <a:lnTo>
                      <a:pt x="48029" y="243435"/>
                    </a:lnTo>
                    <a:lnTo>
                      <a:pt x="82236" y="269867"/>
                    </a:lnTo>
                    <a:lnTo>
                      <a:pt x="121360" y="274962"/>
                    </a:lnTo>
                    <a:lnTo>
                      <a:pt x="140207" y="270509"/>
                    </a:lnTo>
                    <a:lnTo>
                      <a:pt x="146303" y="265938"/>
                    </a:lnTo>
                    <a:lnTo>
                      <a:pt x="153161" y="262127"/>
                    </a:lnTo>
                    <a:lnTo>
                      <a:pt x="160019" y="25831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77" name="Google Shape;5377;p8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000468" y="3829786"/>
                <a:ext cx="95300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78" name="Google Shape;5378;p88"/>
            <p:cNvGrpSpPr/>
            <p:nvPr/>
          </p:nvGrpSpPr>
          <p:grpSpPr>
            <a:xfrm>
              <a:off x="6040457" y="3679553"/>
              <a:ext cx="862566" cy="422797"/>
              <a:chOff x="7170229" y="3841242"/>
              <a:chExt cx="599629" cy="338454"/>
            </a:xfrm>
          </p:grpSpPr>
          <p:sp>
            <p:nvSpPr>
              <p:cNvPr id="5379" name="Google Shape;5379;p88"/>
              <p:cNvSpPr/>
              <p:nvPr/>
            </p:nvSpPr>
            <p:spPr>
              <a:xfrm>
                <a:off x="7170229" y="3931158"/>
                <a:ext cx="82550" cy="238125"/>
              </a:xfrm>
              <a:custGeom>
                <a:rect b="b" l="l" r="r" t="t"/>
                <a:pathLst>
                  <a:path extrusionOk="0" h="238125" w="82550">
                    <a:moveTo>
                      <a:pt x="42100" y="0"/>
                    </a:moveTo>
                    <a:lnTo>
                      <a:pt x="15430" y="38100"/>
                    </a:lnTo>
                    <a:lnTo>
                      <a:pt x="5905" y="81343"/>
                    </a:lnTo>
                    <a:lnTo>
                      <a:pt x="952" y="125730"/>
                    </a:lnTo>
                    <a:lnTo>
                      <a:pt x="0" y="146732"/>
                    </a:lnTo>
                    <a:lnTo>
                      <a:pt x="190" y="167449"/>
                    </a:lnTo>
                    <a:lnTo>
                      <a:pt x="8572" y="208026"/>
                    </a:lnTo>
                    <a:lnTo>
                      <a:pt x="43624" y="237744"/>
                    </a:lnTo>
                    <a:lnTo>
                      <a:pt x="55804" y="236970"/>
                    </a:lnTo>
                    <a:lnTo>
                      <a:pt x="65627" y="232124"/>
                    </a:lnTo>
                    <a:lnTo>
                      <a:pt x="74164" y="224563"/>
                    </a:lnTo>
                    <a:lnTo>
                      <a:pt x="82486" y="2156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80" name="Google Shape;5380;p8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248880" y="3964660"/>
                <a:ext cx="8615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1" name="Google Shape;5381;p8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369276" y="3950182"/>
                <a:ext cx="111302" cy="208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2" name="Google Shape;5382;p8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2971" y="3919702"/>
                <a:ext cx="125435" cy="171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83" name="Google Shape;5383;p88"/>
              <p:cNvSpPr/>
              <p:nvPr/>
            </p:nvSpPr>
            <p:spPr>
              <a:xfrm>
                <a:off x="7631429" y="3841242"/>
                <a:ext cx="138429" cy="338454"/>
              </a:xfrm>
              <a:custGeom>
                <a:rect b="b" l="l" r="r" t="t"/>
                <a:pathLst>
                  <a:path extrusionOk="0" h="338454" w="138429">
                    <a:moveTo>
                      <a:pt x="0" y="0"/>
                    </a:moveTo>
                    <a:lnTo>
                      <a:pt x="49613" y="15966"/>
                    </a:lnTo>
                    <a:lnTo>
                      <a:pt x="81724" y="40207"/>
                    </a:lnTo>
                    <a:lnTo>
                      <a:pt x="110109" y="72425"/>
                    </a:lnTo>
                    <a:lnTo>
                      <a:pt x="129135" y="110263"/>
                    </a:lnTo>
                    <a:lnTo>
                      <a:pt x="136802" y="150578"/>
                    </a:lnTo>
                    <a:lnTo>
                      <a:pt x="137922" y="171449"/>
                    </a:lnTo>
                    <a:lnTo>
                      <a:pt x="136409" y="192726"/>
                    </a:lnTo>
                    <a:lnTo>
                      <a:pt x="125384" y="231564"/>
                    </a:lnTo>
                    <a:lnTo>
                      <a:pt x="108596" y="266985"/>
                    </a:lnTo>
                    <a:lnTo>
                      <a:pt x="78486" y="312420"/>
                    </a:lnTo>
                    <a:lnTo>
                      <a:pt x="72771" y="320325"/>
                    </a:lnTo>
                    <a:lnTo>
                      <a:pt x="65913" y="328231"/>
                    </a:lnTo>
                    <a:lnTo>
                      <a:pt x="57912" y="334708"/>
                    </a:lnTo>
                    <a:lnTo>
                      <a:pt x="48768" y="338328"/>
                    </a:lnTo>
                    <a:lnTo>
                      <a:pt x="38862" y="338328"/>
                    </a:lnTo>
                    <a:lnTo>
                      <a:pt x="35052" y="337566"/>
                    </a:lnTo>
                    <a:lnTo>
                      <a:pt x="30480" y="3322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4" name="Google Shape;5384;p88"/>
            <p:cNvGrpSpPr/>
            <p:nvPr/>
          </p:nvGrpSpPr>
          <p:grpSpPr>
            <a:xfrm>
              <a:off x="4751647" y="3968937"/>
              <a:ext cx="180861" cy="244160"/>
              <a:chOff x="6274308" y="4072890"/>
              <a:chExt cx="125729" cy="195453"/>
            </a:xfrm>
          </p:grpSpPr>
          <p:sp>
            <p:nvSpPr>
              <p:cNvPr id="5385" name="Google Shape;5385;p88"/>
              <p:cNvSpPr/>
              <p:nvPr/>
            </p:nvSpPr>
            <p:spPr>
              <a:xfrm>
                <a:off x="6317515" y="4072890"/>
                <a:ext cx="16510" cy="128270"/>
              </a:xfrm>
              <a:custGeom>
                <a:rect b="b" l="l" r="r" t="t"/>
                <a:pathLst>
                  <a:path extrusionOk="0" h="128270" w="16510">
                    <a:moveTo>
                      <a:pt x="13942" y="14477"/>
                    </a:moveTo>
                    <a:lnTo>
                      <a:pt x="6250" y="8417"/>
                    </a:lnTo>
                    <a:lnTo>
                      <a:pt x="3845" y="6572"/>
                    </a:lnTo>
                    <a:lnTo>
                      <a:pt x="3440" y="6012"/>
                    </a:lnTo>
                    <a:lnTo>
                      <a:pt x="1750" y="3809"/>
                    </a:lnTo>
                    <a:lnTo>
                      <a:pt x="988" y="3047"/>
                    </a:lnTo>
                    <a:lnTo>
                      <a:pt x="1750" y="0"/>
                    </a:lnTo>
                    <a:lnTo>
                      <a:pt x="1750" y="761"/>
                    </a:lnTo>
                    <a:lnTo>
                      <a:pt x="0" y="8882"/>
                    </a:lnTo>
                    <a:lnTo>
                      <a:pt x="1464" y="20573"/>
                    </a:lnTo>
                    <a:lnTo>
                      <a:pt x="4214" y="32265"/>
                    </a:lnTo>
                    <a:lnTo>
                      <a:pt x="6322" y="40385"/>
                    </a:lnTo>
                    <a:lnTo>
                      <a:pt x="8584" y="53078"/>
                    </a:lnTo>
                    <a:lnTo>
                      <a:pt x="13942" y="91439"/>
                    </a:lnTo>
                    <a:lnTo>
                      <a:pt x="15466" y="123443"/>
                    </a:lnTo>
                    <a:lnTo>
                      <a:pt x="16228" y="125729"/>
                    </a:lnTo>
                    <a:lnTo>
                      <a:pt x="15466" y="126491"/>
                    </a:lnTo>
                    <a:lnTo>
                      <a:pt x="13942" y="128015"/>
                    </a:lnTo>
                    <a:lnTo>
                      <a:pt x="12418" y="127253"/>
                    </a:lnTo>
                    <a:lnTo>
                      <a:pt x="10894" y="1272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88"/>
              <p:cNvSpPr/>
              <p:nvPr/>
            </p:nvSpPr>
            <p:spPr>
              <a:xfrm>
                <a:off x="6274308" y="4251198"/>
                <a:ext cx="125729" cy="17145"/>
              </a:xfrm>
              <a:custGeom>
                <a:rect b="b" l="l" r="r" t="t"/>
                <a:pathLst>
                  <a:path extrusionOk="0" h="17145" w="125729">
                    <a:moveTo>
                      <a:pt x="0" y="14477"/>
                    </a:moveTo>
                    <a:lnTo>
                      <a:pt x="14716" y="16299"/>
                    </a:lnTo>
                    <a:lnTo>
                      <a:pt x="28575" y="17049"/>
                    </a:lnTo>
                    <a:lnTo>
                      <a:pt x="42433" y="16513"/>
                    </a:lnTo>
                    <a:lnTo>
                      <a:pt x="57150" y="14477"/>
                    </a:lnTo>
                    <a:lnTo>
                      <a:pt x="70627" y="11715"/>
                    </a:lnTo>
                    <a:lnTo>
                      <a:pt x="83820" y="8381"/>
                    </a:lnTo>
                    <a:lnTo>
                      <a:pt x="97012" y="5048"/>
                    </a:lnTo>
                    <a:lnTo>
                      <a:pt x="110489" y="2285"/>
                    </a:lnTo>
                    <a:lnTo>
                      <a:pt x="115062" y="1523"/>
                    </a:lnTo>
                    <a:lnTo>
                      <a:pt x="121157" y="0"/>
                    </a:lnTo>
                    <a:lnTo>
                      <a:pt x="125730" y="761"/>
                    </a:lnTo>
                    <a:lnTo>
                      <a:pt x="125730" y="1523"/>
                    </a:lnTo>
                    <a:lnTo>
                      <a:pt x="121920" y="4571"/>
                    </a:lnTo>
                    <a:lnTo>
                      <a:pt x="118872" y="6857"/>
                    </a:lnTo>
                    <a:lnTo>
                      <a:pt x="113538" y="8381"/>
                    </a:lnTo>
                    <a:lnTo>
                      <a:pt x="108966" y="9905"/>
                    </a:lnTo>
                    <a:lnTo>
                      <a:pt x="104394" y="11429"/>
                    </a:lnTo>
                    <a:lnTo>
                      <a:pt x="99822" y="12953"/>
                    </a:lnTo>
                    <a:lnTo>
                      <a:pt x="98298" y="12953"/>
                    </a:lnTo>
                    <a:lnTo>
                      <a:pt x="97536" y="12953"/>
                    </a:lnTo>
                    <a:lnTo>
                      <a:pt x="96774" y="137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87" name="Google Shape;5387;p8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784611" y="4290111"/>
              <a:ext cx="224888" cy="2002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8" name="Google Shape;5388;p88"/>
          <p:cNvGrpSpPr/>
          <p:nvPr/>
        </p:nvGrpSpPr>
        <p:grpSpPr>
          <a:xfrm>
            <a:off x="3400134" y="453880"/>
            <a:ext cx="5459958" cy="948533"/>
            <a:chOff x="3740110" y="685826"/>
            <a:chExt cx="6005894" cy="1433262"/>
          </a:xfrm>
        </p:grpSpPr>
        <p:grpSp>
          <p:nvGrpSpPr>
            <p:cNvPr id="5389" name="Google Shape;5389;p88"/>
            <p:cNvGrpSpPr/>
            <p:nvPr/>
          </p:nvGrpSpPr>
          <p:grpSpPr>
            <a:xfrm>
              <a:off x="6150153" y="1548030"/>
              <a:ext cx="283011" cy="544956"/>
              <a:chOff x="7246500" y="2134933"/>
              <a:chExt cx="196740" cy="436244"/>
            </a:xfrm>
          </p:grpSpPr>
          <p:sp>
            <p:nvSpPr>
              <p:cNvPr id="5390" name="Google Shape;5390;p88"/>
              <p:cNvSpPr/>
              <p:nvPr/>
            </p:nvSpPr>
            <p:spPr>
              <a:xfrm>
                <a:off x="7246500" y="2134933"/>
                <a:ext cx="84454" cy="436244"/>
              </a:xfrm>
              <a:custGeom>
                <a:rect b="b" l="l" r="r" t="t"/>
                <a:pathLst>
                  <a:path extrusionOk="0" h="436244" w="84454">
                    <a:moveTo>
                      <a:pt x="32885" y="5524"/>
                    </a:moveTo>
                    <a:lnTo>
                      <a:pt x="24753" y="2119"/>
                    </a:lnTo>
                    <a:lnTo>
                      <a:pt x="18121" y="0"/>
                    </a:lnTo>
                    <a:lnTo>
                      <a:pt x="12203" y="1023"/>
                    </a:lnTo>
                    <a:lnTo>
                      <a:pt x="6215" y="7048"/>
                    </a:lnTo>
                    <a:lnTo>
                      <a:pt x="2047" y="15787"/>
                    </a:lnTo>
                    <a:lnTo>
                      <a:pt x="309" y="25527"/>
                    </a:lnTo>
                    <a:lnTo>
                      <a:pt x="0" y="35552"/>
                    </a:lnTo>
                    <a:lnTo>
                      <a:pt x="119" y="45148"/>
                    </a:lnTo>
                    <a:lnTo>
                      <a:pt x="3012" y="98726"/>
                    </a:lnTo>
                    <a:lnTo>
                      <a:pt x="8120" y="146946"/>
                    </a:lnTo>
                    <a:lnTo>
                      <a:pt x="11549" y="176974"/>
                    </a:lnTo>
                    <a:lnTo>
                      <a:pt x="14978" y="207002"/>
                    </a:lnTo>
                    <a:lnTo>
                      <a:pt x="20681" y="259913"/>
                    </a:lnTo>
                    <a:lnTo>
                      <a:pt x="24943" y="305109"/>
                    </a:lnTo>
                    <a:lnTo>
                      <a:pt x="27884" y="344090"/>
                    </a:lnTo>
                    <a:lnTo>
                      <a:pt x="28932" y="377142"/>
                    </a:lnTo>
                    <a:lnTo>
                      <a:pt x="28313" y="393382"/>
                    </a:lnTo>
                    <a:lnTo>
                      <a:pt x="27241" y="401502"/>
                    </a:lnTo>
                    <a:lnTo>
                      <a:pt x="25455" y="409765"/>
                    </a:lnTo>
                    <a:lnTo>
                      <a:pt x="23383" y="418028"/>
                    </a:lnTo>
                    <a:lnTo>
                      <a:pt x="21455" y="426148"/>
                    </a:lnTo>
                    <a:lnTo>
                      <a:pt x="20693" y="429196"/>
                    </a:lnTo>
                    <a:lnTo>
                      <a:pt x="19931" y="432244"/>
                    </a:lnTo>
                    <a:lnTo>
                      <a:pt x="22979" y="433006"/>
                    </a:lnTo>
                    <a:lnTo>
                      <a:pt x="29075" y="436054"/>
                    </a:lnTo>
                    <a:lnTo>
                      <a:pt x="38219" y="436054"/>
                    </a:lnTo>
                    <a:lnTo>
                      <a:pt x="77081" y="415480"/>
                    </a:lnTo>
                    <a:lnTo>
                      <a:pt x="79367" y="411670"/>
                    </a:lnTo>
                    <a:lnTo>
                      <a:pt x="81653" y="408622"/>
                    </a:lnTo>
                    <a:lnTo>
                      <a:pt x="83939" y="4048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1" name="Google Shape;5391;p8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99934" y="2436850"/>
                <a:ext cx="143306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92" name="Google Shape;5392;p88"/>
              <p:cNvSpPr/>
              <p:nvPr/>
            </p:nvSpPr>
            <p:spPr>
              <a:xfrm>
                <a:off x="7349490" y="2278379"/>
                <a:ext cx="31750" cy="95250"/>
              </a:xfrm>
              <a:custGeom>
                <a:rect b="b" l="l" r="r" t="t"/>
                <a:pathLst>
                  <a:path extrusionOk="0" h="95250" w="31750">
                    <a:moveTo>
                      <a:pt x="22860" y="76962"/>
                    </a:moveTo>
                    <a:lnTo>
                      <a:pt x="17526" y="72390"/>
                    </a:lnTo>
                    <a:lnTo>
                      <a:pt x="5334" y="72390"/>
                    </a:lnTo>
                    <a:lnTo>
                      <a:pt x="0" y="76962"/>
                    </a:lnTo>
                    <a:lnTo>
                      <a:pt x="0" y="89916"/>
                    </a:lnTo>
                    <a:lnTo>
                      <a:pt x="5334" y="95250"/>
                    </a:lnTo>
                    <a:lnTo>
                      <a:pt x="17526" y="95250"/>
                    </a:lnTo>
                    <a:lnTo>
                      <a:pt x="22860" y="89916"/>
                    </a:lnTo>
                    <a:lnTo>
                      <a:pt x="22860" y="83820"/>
                    </a:lnTo>
                    <a:lnTo>
                      <a:pt x="22860" y="76962"/>
                    </a:lnTo>
                    <a:close/>
                  </a:path>
                  <a:path extrusionOk="0" h="95250" w="31750">
                    <a:moveTo>
                      <a:pt x="31242" y="5334"/>
                    </a:moveTo>
                    <a:lnTo>
                      <a:pt x="25908" y="0"/>
                    </a:lnTo>
                    <a:lnTo>
                      <a:pt x="12954" y="0"/>
                    </a:lnTo>
                    <a:lnTo>
                      <a:pt x="8382" y="5334"/>
                    </a:lnTo>
                    <a:lnTo>
                      <a:pt x="8382" y="18288"/>
                    </a:lnTo>
                    <a:lnTo>
                      <a:pt x="12954" y="23622"/>
                    </a:lnTo>
                    <a:lnTo>
                      <a:pt x="25908" y="23622"/>
                    </a:lnTo>
                    <a:lnTo>
                      <a:pt x="31242" y="18288"/>
                    </a:lnTo>
                    <a:lnTo>
                      <a:pt x="31242" y="11430"/>
                    </a:lnTo>
                    <a:lnTo>
                      <a:pt x="31242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3" name="Google Shape;5393;p8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300696" y="2135098"/>
                <a:ext cx="114350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94" name="Google Shape;5394;p8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286452" y="1289290"/>
              <a:ext cx="107496" cy="178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95" name="Google Shape;5395;p88"/>
            <p:cNvGrpSpPr/>
            <p:nvPr/>
          </p:nvGrpSpPr>
          <p:grpSpPr>
            <a:xfrm>
              <a:off x="7916221" y="685826"/>
              <a:ext cx="1075310" cy="499616"/>
              <a:chOff x="8474201" y="1444726"/>
              <a:chExt cx="747522" cy="399949"/>
            </a:xfrm>
          </p:grpSpPr>
          <p:sp>
            <p:nvSpPr>
              <p:cNvPr id="5396" name="Google Shape;5396;p88"/>
              <p:cNvSpPr/>
              <p:nvPr/>
            </p:nvSpPr>
            <p:spPr>
              <a:xfrm>
                <a:off x="8474201" y="1581150"/>
                <a:ext cx="150495" cy="263525"/>
              </a:xfrm>
              <a:custGeom>
                <a:rect b="b" l="l" r="r" t="t"/>
                <a:pathLst>
                  <a:path extrusionOk="0" h="263525" w="150495">
                    <a:moveTo>
                      <a:pt x="33527" y="0"/>
                    </a:moveTo>
                    <a:lnTo>
                      <a:pt x="8024" y="38469"/>
                    </a:lnTo>
                    <a:lnTo>
                      <a:pt x="833" y="79009"/>
                    </a:lnTo>
                    <a:lnTo>
                      <a:pt x="0" y="104013"/>
                    </a:lnTo>
                    <a:lnTo>
                      <a:pt x="1452" y="129016"/>
                    </a:lnTo>
                    <a:lnTo>
                      <a:pt x="12049" y="176450"/>
                    </a:lnTo>
                    <a:lnTo>
                      <a:pt x="34909" y="219598"/>
                    </a:lnTo>
                    <a:lnTo>
                      <a:pt x="67794" y="250245"/>
                    </a:lnTo>
                    <a:lnTo>
                      <a:pt x="106989" y="263247"/>
                    </a:lnTo>
                    <a:lnTo>
                      <a:pt x="128015" y="262890"/>
                    </a:lnTo>
                    <a:lnTo>
                      <a:pt x="135635" y="260604"/>
                    </a:lnTo>
                    <a:lnTo>
                      <a:pt x="142493" y="259079"/>
                    </a:lnTo>
                    <a:lnTo>
                      <a:pt x="150113" y="2567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97" name="Google Shape;5397;p88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555710" y="1618462"/>
                <a:ext cx="108254" cy="145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8" name="Google Shape;5398;p8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95156" y="1626082"/>
                <a:ext cx="99872" cy="17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9" name="Google Shape;5399;p8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23815" y="1444726"/>
                <a:ext cx="397908" cy="3299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00" name="Google Shape;5400;p88"/>
            <p:cNvGrpSpPr/>
            <p:nvPr/>
          </p:nvGrpSpPr>
          <p:grpSpPr>
            <a:xfrm>
              <a:off x="9142803" y="826739"/>
              <a:ext cx="232784" cy="216110"/>
              <a:chOff x="9326854" y="1557527"/>
              <a:chExt cx="161824" cy="172999"/>
            </a:xfrm>
          </p:grpSpPr>
          <p:pic>
            <p:nvPicPr>
              <p:cNvPr id="5401" name="Google Shape;5401;p8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326854" y="1577314"/>
                <a:ext cx="84632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02" name="Google Shape;5402;p88"/>
              <p:cNvSpPr/>
              <p:nvPr/>
            </p:nvSpPr>
            <p:spPr>
              <a:xfrm>
                <a:off x="9459468" y="1634489"/>
                <a:ext cx="7620" cy="87630"/>
              </a:xfrm>
              <a:custGeom>
                <a:rect b="b" l="l" r="r" t="t"/>
                <a:pathLst>
                  <a:path extrusionOk="0" h="87630" w="7620">
                    <a:moveTo>
                      <a:pt x="1524" y="0"/>
                    </a:moveTo>
                    <a:lnTo>
                      <a:pt x="3655" y="9358"/>
                    </a:lnTo>
                    <a:lnTo>
                      <a:pt x="5429" y="18288"/>
                    </a:lnTo>
                    <a:lnTo>
                      <a:pt x="6774" y="27217"/>
                    </a:lnTo>
                    <a:lnTo>
                      <a:pt x="7620" y="36576"/>
                    </a:lnTo>
                    <a:lnTo>
                      <a:pt x="7572" y="46172"/>
                    </a:lnTo>
                    <a:lnTo>
                      <a:pt x="7239" y="55626"/>
                    </a:lnTo>
                    <a:lnTo>
                      <a:pt x="6334" y="65079"/>
                    </a:lnTo>
                    <a:lnTo>
                      <a:pt x="4572" y="74676"/>
                    </a:lnTo>
                    <a:lnTo>
                      <a:pt x="2286" y="81534"/>
                    </a:lnTo>
                    <a:lnTo>
                      <a:pt x="2286" y="83820"/>
                    </a:lnTo>
                    <a:lnTo>
                      <a:pt x="0" y="876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88"/>
              <p:cNvSpPr/>
              <p:nvPr/>
            </p:nvSpPr>
            <p:spPr>
              <a:xfrm>
                <a:off x="9474708" y="1557527"/>
                <a:ext cx="13970" cy="3809"/>
              </a:xfrm>
              <a:custGeom>
                <a:rect b="b" l="l" r="r" t="t"/>
                <a:pathLst>
                  <a:path extrusionOk="0" h="3809" w="13970">
                    <a:moveTo>
                      <a:pt x="13716" y="1524"/>
                    </a:moveTo>
                    <a:lnTo>
                      <a:pt x="4572" y="1524"/>
                    </a:lnTo>
                    <a:lnTo>
                      <a:pt x="3048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04" name="Google Shape;5404;p8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468604" y="825726"/>
              <a:ext cx="277400" cy="2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5" name="Google Shape;5405;p88"/>
            <p:cNvSpPr/>
            <p:nvPr/>
          </p:nvSpPr>
          <p:spPr>
            <a:xfrm>
              <a:off x="7539398" y="1343579"/>
              <a:ext cx="1968937" cy="304799"/>
            </a:xfrm>
            <a:custGeom>
              <a:rect b="b" l="l" r="r" t="t"/>
              <a:pathLst>
                <a:path extrusionOk="0" h="243839" w="1369695">
                  <a:moveTo>
                    <a:pt x="0" y="178308"/>
                  </a:moveTo>
                  <a:lnTo>
                    <a:pt x="17895" y="212705"/>
                  </a:lnTo>
                  <a:lnTo>
                    <a:pt x="65341" y="239458"/>
                  </a:lnTo>
                  <a:lnTo>
                    <a:pt x="105156" y="243840"/>
                  </a:lnTo>
                  <a:lnTo>
                    <a:pt x="129337" y="242697"/>
                  </a:lnTo>
                  <a:lnTo>
                    <a:pt x="175986" y="232695"/>
                  </a:lnTo>
                  <a:lnTo>
                    <a:pt x="229945" y="214205"/>
                  </a:lnTo>
                  <a:lnTo>
                    <a:pt x="290929" y="190083"/>
                  </a:lnTo>
                  <a:lnTo>
                    <a:pt x="321564" y="178308"/>
                  </a:lnTo>
                  <a:lnTo>
                    <a:pt x="391191" y="155352"/>
                  </a:lnTo>
                  <a:lnTo>
                    <a:pt x="462534" y="138684"/>
                  </a:lnTo>
                  <a:lnTo>
                    <a:pt x="532352" y="129444"/>
                  </a:lnTo>
                  <a:lnTo>
                    <a:pt x="602742" y="126492"/>
                  </a:lnTo>
                  <a:lnTo>
                    <a:pt x="630828" y="126873"/>
                  </a:lnTo>
                  <a:lnTo>
                    <a:pt x="685573" y="131635"/>
                  </a:lnTo>
                  <a:lnTo>
                    <a:pt x="727674" y="140958"/>
                  </a:lnTo>
                  <a:lnTo>
                    <a:pt x="766572" y="160782"/>
                  </a:lnTo>
                  <a:lnTo>
                    <a:pt x="773430" y="169164"/>
                  </a:lnTo>
                  <a:lnTo>
                    <a:pt x="773430" y="175260"/>
                  </a:lnTo>
                  <a:lnTo>
                    <a:pt x="773430" y="176784"/>
                  </a:lnTo>
                  <a:lnTo>
                    <a:pt x="772668" y="176784"/>
                  </a:lnTo>
                  <a:lnTo>
                    <a:pt x="772668" y="175260"/>
                  </a:lnTo>
                  <a:lnTo>
                    <a:pt x="792099" y="139827"/>
                  </a:lnTo>
                  <a:lnTo>
                    <a:pt x="837414" y="103441"/>
                  </a:lnTo>
                  <a:lnTo>
                    <a:pt x="885848" y="79438"/>
                  </a:lnTo>
                  <a:lnTo>
                    <a:pt x="938795" y="64781"/>
                  </a:lnTo>
                  <a:lnTo>
                    <a:pt x="993969" y="59185"/>
                  </a:lnTo>
                  <a:lnTo>
                    <a:pt x="1048714" y="58638"/>
                  </a:lnTo>
                  <a:lnTo>
                    <a:pt x="1075658" y="59531"/>
                  </a:lnTo>
                  <a:lnTo>
                    <a:pt x="1102744" y="61138"/>
                  </a:lnTo>
                  <a:lnTo>
                    <a:pt x="1130046" y="63246"/>
                  </a:lnTo>
                  <a:lnTo>
                    <a:pt x="1153929" y="65484"/>
                  </a:lnTo>
                  <a:lnTo>
                    <a:pt x="1177670" y="67437"/>
                  </a:lnTo>
                  <a:lnTo>
                    <a:pt x="1201412" y="68818"/>
                  </a:lnTo>
                  <a:lnTo>
                    <a:pt x="1225296" y="69342"/>
                  </a:lnTo>
                  <a:lnTo>
                    <a:pt x="1241869" y="69806"/>
                  </a:lnTo>
                  <a:lnTo>
                    <a:pt x="1291590" y="64770"/>
                  </a:lnTo>
                  <a:lnTo>
                    <a:pt x="1327380" y="51375"/>
                  </a:lnTo>
                  <a:lnTo>
                    <a:pt x="1338834" y="45720"/>
                  </a:lnTo>
                  <a:lnTo>
                    <a:pt x="1347025" y="42029"/>
                  </a:lnTo>
                  <a:lnTo>
                    <a:pt x="1356931" y="36766"/>
                  </a:lnTo>
                  <a:lnTo>
                    <a:pt x="1365408" y="30075"/>
                  </a:lnTo>
                  <a:lnTo>
                    <a:pt x="1369314" y="22098"/>
                  </a:lnTo>
                  <a:lnTo>
                    <a:pt x="1365896" y="15323"/>
                  </a:lnTo>
                  <a:lnTo>
                    <a:pt x="1357979" y="9048"/>
                  </a:lnTo>
                  <a:lnTo>
                    <a:pt x="1349061" y="3774"/>
                  </a:lnTo>
                  <a:lnTo>
                    <a:pt x="134264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6" name="Google Shape;5406;p8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743361" y="1154123"/>
              <a:ext cx="185323" cy="204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7" name="Google Shape;5407;p8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65284" y="1434927"/>
              <a:ext cx="184227" cy="159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8" name="Google Shape;5408;p88"/>
            <p:cNvGrpSpPr/>
            <p:nvPr/>
          </p:nvGrpSpPr>
          <p:grpSpPr>
            <a:xfrm>
              <a:off x="4114684" y="886674"/>
              <a:ext cx="1497642" cy="535946"/>
              <a:chOff x="5831490" y="1605508"/>
              <a:chExt cx="1041114" cy="429031"/>
            </a:xfrm>
          </p:grpSpPr>
          <p:pic>
            <p:nvPicPr>
              <p:cNvPr id="5409" name="Google Shape;5409;p8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5870422" y="1712950"/>
                <a:ext cx="449118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0" name="Google Shape;5410;p88"/>
              <p:cNvSpPr/>
              <p:nvPr/>
            </p:nvSpPr>
            <p:spPr>
              <a:xfrm>
                <a:off x="5831490" y="1744979"/>
                <a:ext cx="163195" cy="289560"/>
              </a:xfrm>
              <a:custGeom>
                <a:rect b="b" l="l" r="r" t="t"/>
                <a:pathLst>
                  <a:path extrusionOk="0" h="289560" w="163195">
                    <a:moveTo>
                      <a:pt x="22193" y="0"/>
                    </a:moveTo>
                    <a:lnTo>
                      <a:pt x="3440" y="50041"/>
                    </a:lnTo>
                    <a:lnTo>
                      <a:pt x="0" y="97119"/>
                    </a:lnTo>
                    <a:lnTo>
                      <a:pt x="95" y="125253"/>
                    </a:lnTo>
                    <a:lnTo>
                      <a:pt x="7715" y="180594"/>
                    </a:lnTo>
                    <a:lnTo>
                      <a:pt x="29241" y="231457"/>
                    </a:lnTo>
                    <a:lnTo>
                      <a:pt x="65627" y="272034"/>
                    </a:lnTo>
                    <a:lnTo>
                      <a:pt x="112680" y="288893"/>
                    </a:lnTo>
                    <a:lnTo>
                      <a:pt x="137421" y="289500"/>
                    </a:lnTo>
                    <a:lnTo>
                      <a:pt x="163163" y="28803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11" name="Google Shape;5411;p88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281902" y="1605508"/>
                <a:ext cx="70154" cy="92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2" name="Google Shape;5412;p88"/>
              <p:cNvSpPr/>
              <p:nvPr/>
            </p:nvSpPr>
            <p:spPr>
              <a:xfrm>
                <a:off x="6375654" y="1710689"/>
                <a:ext cx="86360" cy="256539"/>
              </a:xfrm>
              <a:custGeom>
                <a:rect b="b" l="l" r="r" t="t"/>
                <a:pathLst>
                  <a:path extrusionOk="0" h="256539" w="86360">
                    <a:moveTo>
                      <a:pt x="32765" y="0"/>
                    </a:moveTo>
                    <a:lnTo>
                      <a:pt x="20573" y="37147"/>
                    </a:lnTo>
                    <a:lnTo>
                      <a:pt x="10667" y="75438"/>
                    </a:lnTo>
                    <a:lnTo>
                      <a:pt x="2476" y="125539"/>
                    </a:lnTo>
                    <a:lnTo>
                      <a:pt x="0" y="176784"/>
                    </a:lnTo>
                    <a:lnTo>
                      <a:pt x="190" y="195226"/>
                    </a:lnTo>
                    <a:lnTo>
                      <a:pt x="19049" y="246126"/>
                    </a:lnTo>
                    <a:lnTo>
                      <a:pt x="40290" y="256508"/>
                    </a:lnTo>
                    <a:lnTo>
                      <a:pt x="52161" y="255877"/>
                    </a:lnTo>
                    <a:lnTo>
                      <a:pt x="63245" y="251460"/>
                    </a:lnTo>
                    <a:lnTo>
                      <a:pt x="70996" y="246006"/>
                    </a:lnTo>
                    <a:lnTo>
                      <a:pt x="76676" y="241554"/>
                    </a:lnTo>
                    <a:lnTo>
                      <a:pt x="81355" y="237101"/>
                    </a:lnTo>
                    <a:lnTo>
                      <a:pt x="86105" y="2316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13" name="Google Shape;5413;p88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6459448" y="1751812"/>
                <a:ext cx="90728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4" name="Google Shape;5414;p88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577487" y="1732000"/>
                <a:ext cx="75560" cy="1948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5" name="Google Shape;5415;p88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672522" y="1721332"/>
                <a:ext cx="104730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16" name="Google Shape;5416;p88"/>
              <p:cNvSpPr/>
              <p:nvPr/>
            </p:nvSpPr>
            <p:spPr>
              <a:xfrm>
                <a:off x="6781800" y="1618487"/>
                <a:ext cx="90804" cy="294639"/>
              </a:xfrm>
              <a:custGeom>
                <a:rect b="b" l="l" r="r" t="t"/>
                <a:pathLst>
                  <a:path extrusionOk="0" h="294639" w="90804">
                    <a:moveTo>
                      <a:pt x="0" y="0"/>
                    </a:moveTo>
                    <a:lnTo>
                      <a:pt x="37719" y="37290"/>
                    </a:lnTo>
                    <a:lnTo>
                      <a:pt x="60281" y="69270"/>
                    </a:lnTo>
                    <a:lnTo>
                      <a:pt x="79307" y="106465"/>
                    </a:lnTo>
                    <a:lnTo>
                      <a:pt x="89904" y="146363"/>
                    </a:lnTo>
                    <a:lnTo>
                      <a:pt x="90773" y="166020"/>
                    </a:lnTo>
                    <a:lnTo>
                      <a:pt x="88356" y="185535"/>
                    </a:lnTo>
                    <a:lnTo>
                      <a:pt x="71675" y="225409"/>
                    </a:lnTo>
                    <a:lnTo>
                      <a:pt x="43291" y="261985"/>
                    </a:lnTo>
                    <a:lnTo>
                      <a:pt x="12668" y="288131"/>
                    </a:lnTo>
                    <a:lnTo>
                      <a:pt x="7489" y="291310"/>
                    </a:lnTo>
                    <a:lnTo>
                      <a:pt x="1524" y="2941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17" name="Google Shape;5417;p8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867719" y="1046561"/>
              <a:ext cx="145861" cy="1514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8" name="Google Shape;5418;p88"/>
            <p:cNvGrpSpPr/>
            <p:nvPr/>
          </p:nvGrpSpPr>
          <p:grpSpPr>
            <a:xfrm>
              <a:off x="6232729" y="827659"/>
              <a:ext cx="478878" cy="579764"/>
              <a:chOff x="7303887" y="1558264"/>
              <a:chExt cx="332901" cy="464108"/>
            </a:xfrm>
          </p:grpSpPr>
          <p:pic>
            <p:nvPicPr>
              <p:cNvPr id="5419" name="Google Shape;5419;p88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386802" y="1558264"/>
                <a:ext cx="81584" cy="83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0" name="Google Shape;5420;p88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303887" y="1686280"/>
                <a:ext cx="134781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1" name="Google Shape;5421;p88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92720" y="1675612"/>
                <a:ext cx="144068" cy="177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2" name="Google Shape;5422;p88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484338" y="1893544"/>
                <a:ext cx="106730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3" name="Google Shape;5423;p88"/>
            <p:cNvGrpSpPr/>
            <p:nvPr/>
          </p:nvGrpSpPr>
          <p:grpSpPr>
            <a:xfrm>
              <a:off x="6567289" y="1513053"/>
              <a:ext cx="218816" cy="606036"/>
              <a:chOff x="7536465" y="2106930"/>
              <a:chExt cx="152114" cy="485139"/>
            </a:xfrm>
          </p:grpSpPr>
          <p:sp>
            <p:nvSpPr>
              <p:cNvPr id="5424" name="Google Shape;5424;p88"/>
              <p:cNvSpPr/>
              <p:nvPr/>
            </p:nvSpPr>
            <p:spPr>
              <a:xfrm>
                <a:off x="7536465" y="2106930"/>
                <a:ext cx="114300" cy="485139"/>
              </a:xfrm>
              <a:custGeom>
                <a:rect b="b" l="l" r="r" t="t"/>
                <a:pathLst>
                  <a:path extrusionOk="0" h="485139" w="114300">
                    <a:moveTo>
                      <a:pt x="61436" y="12191"/>
                    </a:moveTo>
                    <a:lnTo>
                      <a:pt x="52458" y="6107"/>
                    </a:lnTo>
                    <a:lnTo>
                      <a:pt x="45624" y="2381"/>
                    </a:lnTo>
                    <a:lnTo>
                      <a:pt x="38504" y="511"/>
                    </a:lnTo>
                    <a:lnTo>
                      <a:pt x="28670" y="0"/>
                    </a:lnTo>
                    <a:lnTo>
                      <a:pt x="21228" y="404"/>
                    </a:lnTo>
                    <a:lnTo>
                      <a:pt x="0" y="40957"/>
                    </a:lnTo>
                    <a:lnTo>
                      <a:pt x="440" y="56554"/>
                    </a:lnTo>
                    <a:lnTo>
                      <a:pt x="1238" y="70865"/>
                    </a:lnTo>
                    <a:lnTo>
                      <a:pt x="3131" y="99893"/>
                    </a:lnTo>
                    <a:lnTo>
                      <a:pt x="6095" y="128777"/>
                    </a:lnTo>
                    <a:lnTo>
                      <a:pt x="9489" y="157662"/>
                    </a:lnTo>
                    <a:lnTo>
                      <a:pt x="12668" y="186689"/>
                    </a:lnTo>
                    <a:lnTo>
                      <a:pt x="18478" y="252221"/>
                    </a:lnTo>
                    <a:lnTo>
                      <a:pt x="22574" y="317753"/>
                    </a:lnTo>
                    <a:lnTo>
                      <a:pt x="24764" y="387381"/>
                    </a:lnTo>
                    <a:lnTo>
                      <a:pt x="26110" y="422017"/>
                    </a:lnTo>
                    <a:lnTo>
                      <a:pt x="29229" y="463141"/>
                    </a:lnTo>
                    <a:lnTo>
                      <a:pt x="42386" y="484631"/>
                    </a:lnTo>
                    <a:lnTo>
                      <a:pt x="52292" y="483869"/>
                    </a:lnTo>
                    <a:lnTo>
                      <a:pt x="59150" y="483869"/>
                    </a:lnTo>
                    <a:lnTo>
                      <a:pt x="67948" y="484334"/>
                    </a:lnTo>
                    <a:lnTo>
                      <a:pt x="76961" y="484155"/>
                    </a:lnTo>
                    <a:lnTo>
                      <a:pt x="85832" y="482691"/>
                    </a:lnTo>
                    <a:lnTo>
                      <a:pt x="94202" y="479297"/>
                    </a:lnTo>
                    <a:lnTo>
                      <a:pt x="100726" y="475083"/>
                    </a:lnTo>
                    <a:lnTo>
                      <a:pt x="105822" y="469582"/>
                    </a:lnTo>
                    <a:lnTo>
                      <a:pt x="110061" y="463224"/>
                    </a:lnTo>
                    <a:lnTo>
                      <a:pt x="114014" y="4564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88"/>
              <p:cNvSpPr/>
              <p:nvPr/>
            </p:nvSpPr>
            <p:spPr>
              <a:xfrm>
                <a:off x="7655052" y="2132838"/>
                <a:ext cx="7620" cy="48260"/>
              </a:xfrm>
              <a:custGeom>
                <a:rect b="b" l="l" r="r" t="t"/>
                <a:pathLst>
                  <a:path extrusionOk="0" h="48260" w="7620">
                    <a:moveTo>
                      <a:pt x="0" y="0"/>
                    </a:moveTo>
                    <a:lnTo>
                      <a:pt x="7620" y="37338"/>
                    </a:lnTo>
                    <a:lnTo>
                      <a:pt x="7620" y="42672"/>
                    </a:lnTo>
                    <a:lnTo>
                      <a:pt x="7620" y="4800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88"/>
              <p:cNvSpPr/>
              <p:nvPr/>
            </p:nvSpPr>
            <p:spPr>
              <a:xfrm>
                <a:off x="7661910" y="2262378"/>
                <a:ext cx="6350" cy="56514"/>
              </a:xfrm>
              <a:custGeom>
                <a:rect b="b" l="l" r="r" t="t"/>
                <a:pathLst>
                  <a:path extrusionOk="0" h="56514" w="6350">
                    <a:moveTo>
                      <a:pt x="0" y="0"/>
                    </a:moveTo>
                    <a:lnTo>
                      <a:pt x="1250" y="7548"/>
                    </a:lnTo>
                    <a:lnTo>
                      <a:pt x="2571" y="15240"/>
                    </a:lnTo>
                    <a:lnTo>
                      <a:pt x="3750" y="22931"/>
                    </a:lnTo>
                    <a:lnTo>
                      <a:pt x="4572" y="30480"/>
                    </a:lnTo>
                    <a:lnTo>
                      <a:pt x="5453" y="36885"/>
                    </a:lnTo>
                    <a:lnTo>
                      <a:pt x="5905" y="43434"/>
                    </a:lnTo>
                    <a:lnTo>
                      <a:pt x="6072" y="49982"/>
                    </a:lnTo>
                    <a:lnTo>
                      <a:pt x="6096" y="563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88"/>
              <p:cNvSpPr/>
              <p:nvPr/>
            </p:nvSpPr>
            <p:spPr>
              <a:xfrm>
                <a:off x="7674864" y="2373630"/>
                <a:ext cx="7620" cy="29210"/>
              </a:xfrm>
              <a:custGeom>
                <a:rect b="b" l="l" r="r" t="t"/>
                <a:pathLst>
                  <a:path extrusionOk="0" h="29210" w="7620">
                    <a:moveTo>
                      <a:pt x="0" y="0"/>
                    </a:moveTo>
                    <a:lnTo>
                      <a:pt x="2262" y="7310"/>
                    </a:lnTo>
                    <a:lnTo>
                      <a:pt x="4381" y="14477"/>
                    </a:lnTo>
                    <a:lnTo>
                      <a:pt x="6215" y="21645"/>
                    </a:lnTo>
                    <a:lnTo>
                      <a:pt x="7620" y="289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88"/>
              <p:cNvSpPr/>
              <p:nvPr/>
            </p:nvSpPr>
            <p:spPr>
              <a:xfrm>
                <a:off x="7684770" y="2474976"/>
                <a:ext cx="3809" cy="55880"/>
              </a:xfrm>
              <a:custGeom>
                <a:rect b="b" l="l" r="r" t="t"/>
                <a:pathLst>
                  <a:path extrusionOk="0" h="55880" w="3809">
                    <a:moveTo>
                      <a:pt x="0" y="0"/>
                    </a:moveTo>
                    <a:lnTo>
                      <a:pt x="702" y="8334"/>
                    </a:lnTo>
                    <a:lnTo>
                      <a:pt x="1619" y="16383"/>
                    </a:lnTo>
                    <a:lnTo>
                      <a:pt x="2678" y="24431"/>
                    </a:lnTo>
                    <a:lnTo>
                      <a:pt x="3810" y="32766"/>
                    </a:lnTo>
                    <a:lnTo>
                      <a:pt x="3810" y="40386"/>
                    </a:lnTo>
                    <a:lnTo>
                      <a:pt x="3810" y="48006"/>
                    </a:lnTo>
                    <a:lnTo>
                      <a:pt x="381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29" name="Google Shape;5429;p88"/>
            <p:cNvSpPr/>
            <p:nvPr/>
          </p:nvSpPr>
          <p:spPr>
            <a:xfrm>
              <a:off x="3740110" y="1437815"/>
              <a:ext cx="1714260" cy="333375"/>
            </a:xfrm>
            <a:custGeom>
              <a:rect b="b" l="l" r="r" t="t"/>
              <a:pathLst>
                <a:path extrusionOk="0" h="266700" w="1192529">
                  <a:moveTo>
                    <a:pt x="0" y="202692"/>
                  </a:moveTo>
                  <a:lnTo>
                    <a:pt x="22860" y="236982"/>
                  </a:lnTo>
                  <a:lnTo>
                    <a:pt x="56388" y="257556"/>
                  </a:lnTo>
                  <a:lnTo>
                    <a:pt x="100322" y="262163"/>
                  </a:lnTo>
                  <a:lnTo>
                    <a:pt x="115062" y="262128"/>
                  </a:lnTo>
                  <a:lnTo>
                    <a:pt x="134254" y="262128"/>
                  </a:lnTo>
                  <a:lnTo>
                    <a:pt x="191262" y="255270"/>
                  </a:lnTo>
                  <a:lnTo>
                    <a:pt x="231267" y="244792"/>
                  </a:lnTo>
                  <a:lnTo>
                    <a:pt x="251269" y="238982"/>
                  </a:lnTo>
                  <a:lnTo>
                    <a:pt x="271272" y="233172"/>
                  </a:lnTo>
                  <a:lnTo>
                    <a:pt x="291846" y="226778"/>
                  </a:lnTo>
                  <a:lnTo>
                    <a:pt x="312420" y="220313"/>
                  </a:lnTo>
                  <a:lnTo>
                    <a:pt x="332994" y="213991"/>
                  </a:lnTo>
                  <a:lnTo>
                    <a:pt x="372570" y="202620"/>
                  </a:lnTo>
                  <a:lnTo>
                    <a:pt x="411432" y="194095"/>
                  </a:lnTo>
                  <a:lnTo>
                    <a:pt x="451758" y="189059"/>
                  </a:lnTo>
                  <a:lnTo>
                    <a:pt x="492692" y="187511"/>
                  </a:lnTo>
                  <a:lnTo>
                    <a:pt x="513588" y="187452"/>
                  </a:lnTo>
                  <a:lnTo>
                    <a:pt x="538019" y="188344"/>
                  </a:lnTo>
                  <a:lnTo>
                    <a:pt x="586025" y="196131"/>
                  </a:lnTo>
                  <a:lnTo>
                    <a:pt x="631507" y="213455"/>
                  </a:lnTo>
                  <a:lnTo>
                    <a:pt x="655236" y="247673"/>
                  </a:lnTo>
                  <a:lnTo>
                    <a:pt x="655320" y="254508"/>
                  </a:lnTo>
                  <a:lnTo>
                    <a:pt x="655320" y="258318"/>
                  </a:lnTo>
                  <a:lnTo>
                    <a:pt x="654558" y="259842"/>
                  </a:lnTo>
                  <a:lnTo>
                    <a:pt x="653034" y="262890"/>
                  </a:lnTo>
                  <a:lnTo>
                    <a:pt x="651510" y="261366"/>
                  </a:lnTo>
                  <a:lnTo>
                    <a:pt x="651510" y="266700"/>
                  </a:lnTo>
                  <a:lnTo>
                    <a:pt x="651510" y="258318"/>
                  </a:lnTo>
                  <a:lnTo>
                    <a:pt x="650783" y="248947"/>
                  </a:lnTo>
                  <a:lnTo>
                    <a:pt x="650843" y="239363"/>
                  </a:lnTo>
                  <a:lnTo>
                    <a:pt x="651617" y="229921"/>
                  </a:lnTo>
                  <a:lnTo>
                    <a:pt x="662749" y="192786"/>
                  </a:lnTo>
                  <a:lnTo>
                    <a:pt x="690717" y="160139"/>
                  </a:lnTo>
                  <a:lnTo>
                    <a:pt x="726186" y="140208"/>
                  </a:lnTo>
                  <a:lnTo>
                    <a:pt x="768953" y="128016"/>
                  </a:lnTo>
                  <a:lnTo>
                    <a:pt x="812292" y="120396"/>
                  </a:lnTo>
                  <a:lnTo>
                    <a:pt x="868870" y="112787"/>
                  </a:lnTo>
                  <a:lnTo>
                    <a:pt x="908756" y="108168"/>
                  </a:lnTo>
                  <a:lnTo>
                    <a:pt x="950523" y="106096"/>
                  </a:lnTo>
                  <a:lnTo>
                    <a:pt x="971550" y="105918"/>
                  </a:lnTo>
                  <a:lnTo>
                    <a:pt x="984444" y="106060"/>
                  </a:lnTo>
                  <a:lnTo>
                    <a:pt x="996981" y="106489"/>
                  </a:lnTo>
                  <a:lnTo>
                    <a:pt x="1009376" y="107203"/>
                  </a:lnTo>
                  <a:lnTo>
                    <a:pt x="1021841" y="108204"/>
                  </a:lnTo>
                  <a:lnTo>
                    <a:pt x="1031438" y="109204"/>
                  </a:lnTo>
                  <a:lnTo>
                    <a:pt x="1040892" y="109918"/>
                  </a:lnTo>
                  <a:lnTo>
                    <a:pt x="1050345" y="110347"/>
                  </a:lnTo>
                  <a:lnTo>
                    <a:pt x="1059942" y="110490"/>
                  </a:lnTo>
                  <a:lnTo>
                    <a:pt x="1066919" y="110573"/>
                  </a:lnTo>
                  <a:lnTo>
                    <a:pt x="1074039" y="110585"/>
                  </a:lnTo>
                  <a:lnTo>
                    <a:pt x="1081158" y="110168"/>
                  </a:lnTo>
                  <a:lnTo>
                    <a:pt x="1117092" y="93726"/>
                  </a:lnTo>
                  <a:lnTo>
                    <a:pt x="1152453" y="70794"/>
                  </a:lnTo>
                  <a:lnTo>
                    <a:pt x="1182647" y="43731"/>
                  </a:lnTo>
                  <a:lnTo>
                    <a:pt x="1187958" y="36576"/>
                  </a:lnTo>
                  <a:lnTo>
                    <a:pt x="1192530" y="30480"/>
                  </a:lnTo>
                  <a:lnTo>
                    <a:pt x="1192530" y="26670"/>
                  </a:lnTo>
                  <a:lnTo>
                    <a:pt x="1192530" y="19050"/>
                  </a:lnTo>
                  <a:lnTo>
                    <a:pt x="1192530" y="15240"/>
                  </a:lnTo>
                  <a:lnTo>
                    <a:pt x="1192530" y="13716"/>
                  </a:lnTo>
                  <a:lnTo>
                    <a:pt x="1191006" y="10668"/>
                  </a:lnTo>
                  <a:lnTo>
                    <a:pt x="1188720" y="6858"/>
                  </a:lnTo>
                  <a:lnTo>
                    <a:pt x="1184910" y="3048"/>
                  </a:lnTo>
                  <a:lnTo>
                    <a:pt x="118186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88"/>
            <p:cNvSpPr/>
            <p:nvPr/>
          </p:nvSpPr>
          <p:spPr>
            <a:xfrm>
              <a:off x="6854299" y="1491803"/>
              <a:ext cx="135095" cy="622299"/>
            </a:xfrm>
            <a:custGeom>
              <a:rect b="b" l="l" r="r" t="t"/>
              <a:pathLst>
                <a:path extrusionOk="0" h="497839" w="93979">
                  <a:moveTo>
                    <a:pt x="3048" y="4024"/>
                  </a:moveTo>
                  <a:lnTo>
                    <a:pt x="14478" y="3214"/>
                  </a:lnTo>
                  <a:lnTo>
                    <a:pt x="25908" y="2119"/>
                  </a:lnTo>
                  <a:lnTo>
                    <a:pt x="37338" y="1023"/>
                  </a:lnTo>
                  <a:lnTo>
                    <a:pt x="48768" y="214"/>
                  </a:lnTo>
                  <a:lnTo>
                    <a:pt x="55923" y="0"/>
                  </a:lnTo>
                  <a:lnTo>
                    <a:pt x="63150" y="214"/>
                  </a:lnTo>
                  <a:lnTo>
                    <a:pt x="69663" y="2143"/>
                  </a:lnTo>
                  <a:lnTo>
                    <a:pt x="74676" y="7072"/>
                  </a:lnTo>
                  <a:lnTo>
                    <a:pt x="78486" y="18347"/>
                  </a:lnTo>
                  <a:lnTo>
                    <a:pt x="79438" y="31551"/>
                  </a:lnTo>
                  <a:lnTo>
                    <a:pt x="78962" y="44898"/>
                  </a:lnTo>
                  <a:lnTo>
                    <a:pt x="78486" y="56602"/>
                  </a:lnTo>
                  <a:lnTo>
                    <a:pt x="78438" y="82081"/>
                  </a:lnTo>
                  <a:lnTo>
                    <a:pt x="77533" y="107275"/>
                  </a:lnTo>
                  <a:lnTo>
                    <a:pt x="76342" y="132468"/>
                  </a:lnTo>
                  <a:lnTo>
                    <a:pt x="75438" y="157948"/>
                  </a:lnTo>
                  <a:lnTo>
                    <a:pt x="74604" y="188356"/>
                  </a:lnTo>
                  <a:lnTo>
                    <a:pt x="74485" y="218908"/>
                  </a:lnTo>
                  <a:lnTo>
                    <a:pt x="75223" y="249459"/>
                  </a:lnTo>
                  <a:lnTo>
                    <a:pt x="76962" y="279868"/>
                  </a:lnTo>
                  <a:lnTo>
                    <a:pt x="80176" y="311312"/>
                  </a:lnTo>
                  <a:lnTo>
                    <a:pt x="83820" y="342828"/>
                  </a:lnTo>
                  <a:lnTo>
                    <a:pt x="87463" y="374487"/>
                  </a:lnTo>
                  <a:lnTo>
                    <a:pt x="91559" y="418945"/>
                  </a:lnTo>
                  <a:lnTo>
                    <a:pt x="92202" y="457414"/>
                  </a:lnTo>
                  <a:lnTo>
                    <a:pt x="92202" y="462748"/>
                  </a:lnTo>
                  <a:lnTo>
                    <a:pt x="93726" y="468844"/>
                  </a:lnTo>
                  <a:lnTo>
                    <a:pt x="65043" y="482584"/>
                  </a:lnTo>
                  <a:lnTo>
                    <a:pt x="57150" y="484084"/>
                  </a:lnTo>
                  <a:lnTo>
                    <a:pt x="45267" y="487168"/>
                  </a:lnTo>
                  <a:lnTo>
                    <a:pt x="33528" y="490466"/>
                  </a:lnTo>
                  <a:lnTo>
                    <a:pt x="21788" y="493621"/>
                  </a:lnTo>
                  <a:lnTo>
                    <a:pt x="9906" y="496276"/>
                  </a:lnTo>
                  <a:lnTo>
                    <a:pt x="6858" y="497038"/>
                  </a:lnTo>
                  <a:lnTo>
                    <a:pt x="3048" y="497800"/>
                  </a:lnTo>
                  <a:lnTo>
                    <a:pt x="0" y="4978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88"/>
            <p:cNvSpPr/>
            <p:nvPr/>
          </p:nvSpPr>
          <p:spPr>
            <a:xfrm>
              <a:off x="6435567" y="1477793"/>
              <a:ext cx="90368" cy="618330"/>
            </a:xfrm>
            <a:custGeom>
              <a:rect b="b" l="l" r="r" t="t"/>
              <a:pathLst>
                <a:path extrusionOk="0" h="494664" w="62865">
                  <a:moveTo>
                    <a:pt x="0" y="4572"/>
                  </a:moveTo>
                  <a:lnTo>
                    <a:pt x="37338" y="1524"/>
                  </a:lnTo>
                  <a:lnTo>
                    <a:pt x="38862" y="0"/>
                  </a:lnTo>
                  <a:lnTo>
                    <a:pt x="39624" y="7620"/>
                  </a:lnTo>
                  <a:lnTo>
                    <a:pt x="42481" y="51875"/>
                  </a:lnTo>
                  <a:lnTo>
                    <a:pt x="42481" y="96488"/>
                  </a:lnTo>
                  <a:lnTo>
                    <a:pt x="42195" y="141243"/>
                  </a:lnTo>
                  <a:lnTo>
                    <a:pt x="44196" y="185928"/>
                  </a:lnTo>
                  <a:lnTo>
                    <a:pt x="46851" y="215657"/>
                  </a:lnTo>
                  <a:lnTo>
                    <a:pt x="50006" y="245459"/>
                  </a:lnTo>
                  <a:lnTo>
                    <a:pt x="53304" y="275403"/>
                  </a:lnTo>
                  <a:lnTo>
                    <a:pt x="56388" y="305562"/>
                  </a:lnTo>
                  <a:lnTo>
                    <a:pt x="58840" y="330267"/>
                  </a:lnTo>
                  <a:lnTo>
                    <a:pt x="60579" y="355187"/>
                  </a:lnTo>
                  <a:lnTo>
                    <a:pt x="61745" y="380249"/>
                  </a:lnTo>
                  <a:lnTo>
                    <a:pt x="62484" y="405384"/>
                  </a:lnTo>
                  <a:lnTo>
                    <a:pt x="62329" y="418980"/>
                  </a:lnTo>
                  <a:lnTo>
                    <a:pt x="61817" y="432435"/>
                  </a:lnTo>
                  <a:lnTo>
                    <a:pt x="60876" y="445889"/>
                  </a:lnTo>
                  <a:lnTo>
                    <a:pt x="59436" y="459486"/>
                  </a:lnTo>
                  <a:lnTo>
                    <a:pt x="59436" y="464820"/>
                  </a:lnTo>
                  <a:lnTo>
                    <a:pt x="58674" y="470916"/>
                  </a:lnTo>
                  <a:lnTo>
                    <a:pt x="57912" y="476250"/>
                  </a:lnTo>
                  <a:lnTo>
                    <a:pt x="57150" y="477774"/>
                  </a:lnTo>
                  <a:lnTo>
                    <a:pt x="56388" y="480822"/>
                  </a:lnTo>
                  <a:lnTo>
                    <a:pt x="54864" y="482346"/>
                  </a:lnTo>
                  <a:lnTo>
                    <a:pt x="53340" y="483870"/>
                  </a:lnTo>
                  <a:lnTo>
                    <a:pt x="49530" y="483870"/>
                  </a:lnTo>
                  <a:lnTo>
                    <a:pt x="47244" y="484632"/>
                  </a:lnTo>
                  <a:lnTo>
                    <a:pt x="39933" y="485691"/>
                  </a:lnTo>
                  <a:lnTo>
                    <a:pt x="32766" y="486822"/>
                  </a:lnTo>
                  <a:lnTo>
                    <a:pt x="25598" y="488382"/>
                  </a:lnTo>
                  <a:lnTo>
                    <a:pt x="18288" y="490728"/>
                  </a:lnTo>
                  <a:lnTo>
                    <a:pt x="13716" y="492252"/>
                  </a:lnTo>
                  <a:lnTo>
                    <a:pt x="10668" y="493776"/>
                  </a:lnTo>
                  <a:lnTo>
                    <a:pt x="6096" y="49453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88"/>
            <p:cNvSpPr/>
            <p:nvPr/>
          </p:nvSpPr>
          <p:spPr>
            <a:xfrm>
              <a:off x="7049415" y="1045642"/>
              <a:ext cx="135095" cy="13492"/>
            </a:xfrm>
            <a:custGeom>
              <a:rect b="b" l="l" r="r" t="t"/>
              <a:pathLst>
                <a:path extrusionOk="0" h="10794" w="93979">
                  <a:moveTo>
                    <a:pt x="0" y="7620"/>
                  </a:moveTo>
                  <a:lnTo>
                    <a:pt x="12013" y="9477"/>
                  </a:lnTo>
                  <a:lnTo>
                    <a:pt x="24098" y="10477"/>
                  </a:lnTo>
                  <a:lnTo>
                    <a:pt x="36325" y="10620"/>
                  </a:lnTo>
                  <a:lnTo>
                    <a:pt x="48768" y="9906"/>
                  </a:lnTo>
                  <a:lnTo>
                    <a:pt x="57221" y="8643"/>
                  </a:lnTo>
                  <a:lnTo>
                    <a:pt x="65532" y="7239"/>
                  </a:lnTo>
                  <a:lnTo>
                    <a:pt x="73842" y="5834"/>
                  </a:lnTo>
                  <a:lnTo>
                    <a:pt x="82296" y="4572"/>
                  </a:lnTo>
                  <a:lnTo>
                    <a:pt x="85344" y="3810"/>
                  </a:lnTo>
                  <a:lnTo>
                    <a:pt x="93726" y="0"/>
                  </a:lnTo>
                  <a:lnTo>
                    <a:pt x="91440" y="3048"/>
                  </a:lnTo>
                  <a:lnTo>
                    <a:pt x="89916" y="4572"/>
                  </a:lnTo>
                  <a:lnTo>
                    <a:pt x="90678" y="3810"/>
                  </a:lnTo>
                  <a:lnTo>
                    <a:pt x="88392" y="457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88"/>
            <p:cNvSpPr/>
            <p:nvPr/>
          </p:nvSpPr>
          <p:spPr>
            <a:xfrm>
              <a:off x="7441842" y="901907"/>
              <a:ext cx="413503" cy="266700"/>
            </a:xfrm>
            <a:custGeom>
              <a:rect b="b" l="l" r="r" t="t"/>
              <a:pathLst>
                <a:path extrusionOk="0" h="213360" w="287654">
                  <a:moveTo>
                    <a:pt x="186690" y="0"/>
                  </a:moveTo>
                  <a:lnTo>
                    <a:pt x="172081" y="3131"/>
                  </a:lnTo>
                  <a:lnTo>
                    <a:pt x="157829" y="6762"/>
                  </a:lnTo>
                  <a:lnTo>
                    <a:pt x="143720" y="10822"/>
                  </a:lnTo>
                  <a:lnTo>
                    <a:pt x="129540" y="15240"/>
                  </a:lnTo>
                  <a:lnTo>
                    <a:pt x="113990" y="19835"/>
                  </a:lnTo>
                  <a:lnTo>
                    <a:pt x="98298" y="24574"/>
                  </a:lnTo>
                  <a:lnTo>
                    <a:pt x="82605" y="29598"/>
                  </a:lnTo>
                  <a:lnTo>
                    <a:pt x="67056" y="35052"/>
                  </a:lnTo>
                  <a:lnTo>
                    <a:pt x="59936" y="37195"/>
                  </a:lnTo>
                  <a:lnTo>
                    <a:pt x="52959" y="39624"/>
                  </a:lnTo>
                  <a:lnTo>
                    <a:pt x="47124" y="43195"/>
                  </a:lnTo>
                  <a:lnTo>
                    <a:pt x="43434" y="48768"/>
                  </a:lnTo>
                  <a:lnTo>
                    <a:pt x="52423" y="52994"/>
                  </a:lnTo>
                  <a:lnTo>
                    <a:pt x="108156" y="60995"/>
                  </a:lnTo>
                  <a:lnTo>
                    <a:pt x="132778" y="62388"/>
                  </a:lnTo>
                  <a:lnTo>
                    <a:pt x="157114" y="64781"/>
                  </a:lnTo>
                  <a:lnTo>
                    <a:pt x="180594" y="70104"/>
                  </a:lnTo>
                  <a:lnTo>
                    <a:pt x="187654" y="74283"/>
                  </a:lnTo>
                  <a:lnTo>
                    <a:pt x="188499" y="79533"/>
                  </a:lnTo>
                  <a:lnTo>
                    <a:pt x="185201" y="85213"/>
                  </a:lnTo>
                  <a:lnTo>
                    <a:pt x="145923" y="115538"/>
                  </a:lnTo>
                  <a:lnTo>
                    <a:pt x="109728" y="136398"/>
                  </a:lnTo>
                  <a:lnTo>
                    <a:pt x="88594" y="148863"/>
                  </a:lnTo>
                  <a:lnTo>
                    <a:pt x="67532" y="161258"/>
                  </a:lnTo>
                  <a:lnTo>
                    <a:pt x="46612" y="173795"/>
                  </a:lnTo>
                  <a:lnTo>
                    <a:pt x="25908" y="186690"/>
                  </a:lnTo>
                  <a:lnTo>
                    <a:pt x="18109" y="191535"/>
                  </a:lnTo>
                  <a:lnTo>
                    <a:pt x="11525" y="196310"/>
                  </a:lnTo>
                  <a:lnTo>
                    <a:pt x="5655" y="201799"/>
                  </a:lnTo>
                  <a:lnTo>
                    <a:pt x="0" y="208788"/>
                  </a:lnTo>
                  <a:lnTo>
                    <a:pt x="11072" y="211931"/>
                  </a:lnTo>
                  <a:lnTo>
                    <a:pt x="24574" y="212788"/>
                  </a:lnTo>
                  <a:lnTo>
                    <a:pt x="38361" y="212217"/>
                  </a:lnTo>
                  <a:lnTo>
                    <a:pt x="50292" y="211074"/>
                  </a:lnTo>
                  <a:lnTo>
                    <a:pt x="78867" y="207144"/>
                  </a:lnTo>
                  <a:lnTo>
                    <a:pt x="107442" y="202501"/>
                  </a:lnTo>
                  <a:lnTo>
                    <a:pt x="136017" y="197572"/>
                  </a:lnTo>
                  <a:lnTo>
                    <a:pt x="164592" y="192786"/>
                  </a:lnTo>
                  <a:lnTo>
                    <a:pt x="189868" y="189535"/>
                  </a:lnTo>
                  <a:lnTo>
                    <a:pt x="215360" y="186785"/>
                  </a:lnTo>
                  <a:lnTo>
                    <a:pt x="240994" y="184749"/>
                  </a:lnTo>
                  <a:lnTo>
                    <a:pt x="266700" y="183642"/>
                  </a:lnTo>
                  <a:lnTo>
                    <a:pt x="276606" y="182879"/>
                  </a:lnTo>
                  <a:lnTo>
                    <a:pt x="283464" y="181355"/>
                  </a:lnTo>
                  <a:lnTo>
                    <a:pt x="287274" y="186689"/>
                  </a:lnTo>
                  <a:lnTo>
                    <a:pt x="281868" y="191250"/>
                  </a:lnTo>
                  <a:lnTo>
                    <a:pt x="276606" y="194024"/>
                  </a:lnTo>
                  <a:lnTo>
                    <a:pt x="270771" y="195798"/>
                  </a:lnTo>
                  <a:lnTo>
                    <a:pt x="263652" y="19735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34" name="Google Shape;5434;p88"/>
            <p:cNvGrpSpPr/>
            <p:nvPr/>
          </p:nvGrpSpPr>
          <p:grpSpPr>
            <a:xfrm>
              <a:off x="7456953" y="1244614"/>
              <a:ext cx="306005" cy="171816"/>
              <a:chOff x="8154923" y="1892045"/>
              <a:chExt cx="212725" cy="137541"/>
            </a:xfrm>
          </p:grpSpPr>
          <p:sp>
            <p:nvSpPr>
              <p:cNvPr id="5435" name="Google Shape;5435;p88"/>
              <p:cNvSpPr/>
              <p:nvPr/>
            </p:nvSpPr>
            <p:spPr>
              <a:xfrm>
                <a:off x="8175497" y="1959101"/>
                <a:ext cx="8890" cy="70485"/>
              </a:xfrm>
              <a:custGeom>
                <a:rect b="b" l="l" r="r" t="t"/>
                <a:pathLst>
                  <a:path extrusionOk="0" h="70485" w="8890">
                    <a:moveTo>
                      <a:pt x="0" y="0"/>
                    </a:moveTo>
                    <a:lnTo>
                      <a:pt x="7620" y="38862"/>
                    </a:lnTo>
                    <a:lnTo>
                      <a:pt x="8763" y="54483"/>
                    </a:lnTo>
                    <a:lnTo>
                      <a:pt x="8691" y="62436"/>
                    </a:lnTo>
                    <a:lnTo>
                      <a:pt x="7620" y="7010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88"/>
              <p:cNvSpPr/>
              <p:nvPr/>
            </p:nvSpPr>
            <p:spPr>
              <a:xfrm>
                <a:off x="8154923" y="189204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88"/>
              <p:cNvSpPr/>
              <p:nvPr/>
            </p:nvSpPr>
            <p:spPr>
              <a:xfrm>
                <a:off x="8250935" y="1956815"/>
                <a:ext cx="38100" cy="2539"/>
              </a:xfrm>
              <a:custGeom>
                <a:rect b="b" l="l" r="r" t="t"/>
                <a:pathLst>
                  <a:path extrusionOk="0" h="2539" w="38100">
                    <a:moveTo>
                      <a:pt x="0" y="762"/>
                    </a:moveTo>
                    <a:lnTo>
                      <a:pt x="8560" y="642"/>
                    </a:lnTo>
                    <a:lnTo>
                      <a:pt x="17049" y="381"/>
                    </a:lnTo>
                    <a:lnTo>
                      <a:pt x="25396" y="119"/>
                    </a:lnTo>
                    <a:lnTo>
                      <a:pt x="33528" y="0"/>
                    </a:lnTo>
                    <a:lnTo>
                      <a:pt x="36576" y="0"/>
                    </a:lnTo>
                    <a:lnTo>
                      <a:pt x="38100" y="0"/>
                    </a:lnTo>
                    <a:lnTo>
                      <a:pt x="38100" y="22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88"/>
              <p:cNvSpPr/>
              <p:nvPr/>
            </p:nvSpPr>
            <p:spPr>
              <a:xfrm>
                <a:off x="8260079" y="2007107"/>
                <a:ext cx="62865" cy="16510"/>
              </a:xfrm>
              <a:custGeom>
                <a:rect b="b" l="l" r="r" t="t"/>
                <a:pathLst>
                  <a:path extrusionOk="0" h="16510" w="62865">
                    <a:moveTo>
                      <a:pt x="0" y="9905"/>
                    </a:moveTo>
                    <a:lnTo>
                      <a:pt x="12596" y="14608"/>
                    </a:lnTo>
                    <a:lnTo>
                      <a:pt x="22479" y="16097"/>
                    </a:lnTo>
                    <a:lnTo>
                      <a:pt x="32361" y="14299"/>
                    </a:lnTo>
                    <a:lnTo>
                      <a:pt x="44958" y="9143"/>
                    </a:lnTo>
                    <a:lnTo>
                      <a:pt x="54102" y="4571"/>
                    </a:lnTo>
                    <a:lnTo>
                      <a:pt x="57150" y="3809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88"/>
              <p:cNvSpPr/>
              <p:nvPr/>
            </p:nvSpPr>
            <p:spPr>
              <a:xfrm>
                <a:off x="8364473" y="1942337"/>
                <a:ext cx="3175" cy="64135"/>
              </a:xfrm>
              <a:custGeom>
                <a:rect b="b" l="l" r="r" t="t"/>
                <a:pathLst>
                  <a:path extrusionOk="0" h="64135" w="3175">
                    <a:moveTo>
                      <a:pt x="0" y="0"/>
                    </a:moveTo>
                    <a:lnTo>
                      <a:pt x="690" y="10739"/>
                    </a:lnTo>
                    <a:lnTo>
                      <a:pt x="1524" y="21336"/>
                    </a:lnTo>
                    <a:lnTo>
                      <a:pt x="2357" y="31932"/>
                    </a:lnTo>
                    <a:lnTo>
                      <a:pt x="3048" y="42672"/>
                    </a:lnTo>
                    <a:lnTo>
                      <a:pt x="3048" y="49530"/>
                    </a:lnTo>
                    <a:lnTo>
                      <a:pt x="3048" y="57150"/>
                    </a:lnTo>
                    <a:lnTo>
                      <a:pt x="3048" y="640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40" name="Google Shape;5440;p8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22348" y="749709"/>
              <a:ext cx="115992" cy="115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44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5" name="Google Shape;5445;p89"/>
          <p:cNvGrpSpPr/>
          <p:nvPr/>
        </p:nvGrpSpPr>
        <p:grpSpPr>
          <a:xfrm>
            <a:off x="2913530" y="460430"/>
            <a:ext cx="1126892" cy="246601"/>
            <a:chOff x="5056631" y="1827276"/>
            <a:chExt cx="898423" cy="298729"/>
          </a:xfrm>
        </p:grpSpPr>
        <p:sp>
          <p:nvSpPr>
            <p:cNvPr id="5446" name="Google Shape;5446;p89"/>
            <p:cNvSpPr/>
            <p:nvPr/>
          </p:nvSpPr>
          <p:spPr>
            <a:xfrm>
              <a:off x="5089397" y="1898904"/>
              <a:ext cx="5714" cy="173355"/>
            </a:xfrm>
            <a:custGeom>
              <a:rect b="b" l="l" r="r" t="t"/>
              <a:pathLst>
                <a:path extrusionOk="0" h="173355" w="5714">
                  <a:moveTo>
                    <a:pt x="5334" y="0"/>
                  </a:moveTo>
                  <a:lnTo>
                    <a:pt x="4655" y="15299"/>
                  </a:lnTo>
                  <a:lnTo>
                    <a:pt x="3905" y="30384"/>
                  </a:lnTo>
                  <a:lnTo>
                    <a:pt x="3298" y="45327"/>
                  </a:lnTo>
                  <a:lnTo>
                    <a:pt x="3048" y="60198"/>
                  </a:lnTo>
                  <a:lnTo>
                    <a:pt x="2714" y="76771"/>
                  </a:lnTo>
                  <a:lnTo>
                    <a:pt x="2667" y="93345"/>
                  </a:lnTo>
                  <a:lnTo>
                    <a:pt x="2035" y="138041"/>
                  </a:lnTo>
                  <a:lnTo>
                    <a:pt x="678" y="161424"/>
                  </a:lnTo>
                  <a:lnTo>
                    <a:pt x="0" y="1729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89"/>
            <p:cNvSpPr/>
            <p:nvPr/>
          </p:nvSpPr>
          <p:spPr>
            <a:xfrm>
              <a:off x="5056631" y="1883556"/>
              <a:ext cx="138429" cy="175894"/>
            </a:xfrm>
            <a:custGeom>
              <a:rect b="b" l="l" r="r" t="t"/>
              <a:pathLst>
                <a:path extrusionOk="0" h="175894" w="138429">
                  <a:moveTo>
                    <a:pt x="4572" y="23729"/>
                  </a:moveTo>
                  <a:lnTo>
                    <a:pt x="3048" y="19919"/>
                  </a:lnTo>
                  <a:lnTo>
                    <a:pt x="1524" y="16109"/>
                  </a:lnTo>
                  <a:lnTo>
                    <a:pt x="0" y="11537"/>
                  </a:lnTo>
                  <a:lnTo>
                    <a:pt x="49125" y="0"/>
                  </a:lnTo>
                  <a:lnTo>
                    <a:pt x="63817" y="202"/>
                  </a:lnTo>
                  <a:lnTo>
                    <a:pt x="102179" y="13096"/>
                  </a:lnTo>
                  <a:lnTo>
                    <a:pt x="113538" y="42779"/>
                  </a:lnTo>
                  <a:lnTo>
                    <a:pt x="110061" y="57971"/>
                  </a:lnTo>
                  <a:lnTo>
                    <a:pt x="83058" y="96119"/>
                  </a:lnTo>
                  <a:lnTo>
                    <a:pt x="55626" y="120503"/>
                  </a:lnTo>
                  <a:lnTo>
                    <a:pt x="54864" y="121265"/>
                  </a:lnTo>
                  <a:lnTo>
                    <a:pt x="54102" y="121265"/>
                  </a:lnTo>
                  <a:lnTo>
                    <a:pt x="54102" y="122027"/>
                  </a:lnTo>
                  <a:lnTo>
                    <a:pt x="55626" y="122789"/>
                  </a:lnTo>
                  <a:lnTo>
                    <a:pt x="60960" y="124313"/>
                  </a:lnTo>
                  <a:lnTo>
                    <a:pt x="63246" y="125075"/>
                  </a:lnTo>
                  <a:lnTo>
                    <a:pt x="99822" y="141839"/>
                  </a:lnTo>
                  <a:lnTo>
                    <a:pt x="128111" y="166913"/>
                  </a:lnTo>
                  <a:lnTo>
                    <a:pt x="137922" y="17536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8" name="Google Shape;5448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0437" y="1916404"/>
              <a:ext cx="87585" cy="145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9" name="Google Shape;5449;p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46166" y="1901926"/>
              <a:ext cx="79298" cy="123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0" name="Google Shape;5450;p89"/>
            <p:cNvSpPr/>
            <p:nvPr/>
          </p:nvSpPr>
          <p:spPr>
            <a:xfrm>
              <a:off x="5457443" y="1917954"/>
              <a:ext cx="7620" cy="77469"/>
            </a:xfrm>
            <a:custGeom>
              <a:rect b="b" l="l" r="r" t="t"/>
              <a:pathLst>
                <a:path extrusionOk="0" h="77469" w="7620">
                  <a:moveTo>
                    <a:pt x="0" y="0"/>
                  </a:moveTo>
                  <a:lnTo>
                    <a:pt x="2559" y="43505"/>
                  </a:lnTo>
                  <a:lnTo>
                    <a:pt x="3524" y="51816"/>
                  </a:lnTo>
                  <a:lnTo>
                    <a:pt x="4631" y="60126"/>
                  </a:lnTo>
                  <a:lnTo>
                    <a:pt x="6096" y="68580"/>
                  </a:lnTo>
                  <a:lnTo>
                    <a:pt x="6096" y="69342"/>
                  </a:lnTo>
                  <a:lnTo>
                    <a:pt x="7620" y="76200"/>
                  </a:lnTo>
                  <a:lnTo>
                    <a:pt x="7620" y="7696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89"/>
            <p:cNvSpPr/>
            <p:nvPr/>
          </p:nvSpPr>
          <p:spPr>
            <a:xfrm>
              <a:off x="5438393" y="184785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2" name="Google Shape;5452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2805" y="1895068"/>
              <a:ext cx="132972" cy="130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3" name="Google Shape;5453;p89"/>
            <p:cNvSpPr/>
            <p:nvPr/>
          </p:nvSpPr>
          <p:spPr>
            <a:xfrm>
              <a:off x="5606795" y="182727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4" name="Google Shape;5454;p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66968" y="1863852"/>
              <a:ext cx="288086" cy="2621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5" name="Google Shape;5455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9803" y="472122"/>
            <a:ext cx="296347" cy="12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6" name="Google Shape;5456;p89"/>
          <p:cNvGrpSpPr/>
          <p:nvPr/>
        </p:nvGrpSpPr>
        <p:grpSpPr>
          <a:xfrm>
            <a:off x="4896765" y="412908"/>
            <a:ext cx="1015991" cy="210545"/>
            <a:chOff x="6637781" y="1769709"/>
            <a:chExt cx="810006" cy="255052"/>
          </a:xfrm>
        </p:grpSpPr>
        <p:sp>
          <p:nvSpPr>
            <p:cNvPr id="5457" name="Google Shape;5457;p89"/>
            <p:cNvSpPr/>
            <p:nvPr/>
          </p:nvSpPr>
          <p:spPr>
            <a:xfrm>
              <a:off x="6637781" y="1831848"/>
              <a:ext cx="93979" cy="127635"/>
            </a:xfrm>
            <a:custGeom>
              <a:rect b="b" l="l" r="r" t="t"/>
              <a:pathLst>
                <a:path extrusionOk="0" h="127635" w="93979">
                  <a:moveTo>
                    <a:pt x="6096" y="0"/>
                  </a:moveTo>
                  <a:lnTo>
                    <a:pt x="6334" y="15430"/>
                  </a:lnTo>
                  <a:lnTo>
                    <a:pt x="6858" y="30861"/>
                  </a:lnTo>
                  <a:lnTo>
                    <a:pt x="7381" y="46291"/>
                  </a:lnTo>
                  <a:lnTo>
                    <a:pt x="7620" y="61722"/>
                  </a:lnTo>
                  <a:lnTo>
                    <a:pt x="7441" y="75068"/>
                  </a:lnTo>
                  <a:lnTo>
                    <a:pt x="6762" y="87915"/>
                  </a:lnTo>
                  <a:lnTo>
                    <a:pt x="5369" y="100619"/>
                  </a:lnTo>
                  <a:lnTo>
                    <a:pt x="3048" y="113538"/>
                  </a:lnTo>
                  <a:lnTo>
                    <a:pt x="2286" y="118110"/>
                  </a:lnTo>
                  <a:lnTo>
                    <a:pt x="1524" y="122682"/>
                  </a:lnTo>
                  <a:lnTo>
                    <a:pt x="0" y="127254"/>
                  </a:lnTo>
                  <a:lnTo>
                    <a:pt x="1524" y="124205"/>
                  </a:lnTo>
                  <a:lnTo>
                    <a:pt x="40386" y="109728"/>
                  </a:lnTo>
                  <a:lnTo>
                    <a:pt x="51363" y="109632"/>
                  </a:lnTo>
                  <a:lnTo>
                    <a:pt x="62484" y="110109"/>
                  </a:lnTo>
                  <a:lnTo>
                    <a:pt x="73604" y="110585"/>
                  </a:lnTo>
                  <a:lnTo>
                    <a:pt x="84582" y="110489"/>
                  </a:lnTo>
                  <a:lnTo>
                    <a:pt x="87630" y="109727"/>
                  </a:lnTo>
                  <a:lnTo>
                    <a:pt x="90678" y="109727"/>
                  </a:lnTo>
                  <a:lnTo>
                    <a:pt x="93726" y="10896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89"/>
            <p:cNvSpPr/>
            <p:nvPr/>
          </p:nvSpPr>
          <p:spPr>
            <a:xfrm>
              <a:off x="6719601" y="1858518"/>
              <a:ext cx="97790" cy="76200"/>
            </a:xfrm>
            <a:custGeom>
              <a:rect b="b" l="l" r="r" t="t"/>
              <a:pathLst>
                <a:path extrusionOk="0" h="76200" w="97790">
                  <a:moveTo>
                    <a:pt x="50768" y="28955"/>
                  </a:moveTo>
                  <a:lnTo>
                    <a:pt x="14954" y="1523"/>
                  </a:lnTo>
                  <a:lnTo>
                    <a:pt x="3524" y="0"/>
                  </a:lnTo>
                  <a:lnTo>
                    <a:pt x="2000" y="11429"/>
                  </a:lnTo>
                  <a:lnTo>
                    <a:pt x="1238" y="19811"/>
                  </a:lnTo>
                  <a:lnTo>
                    <a:pt x="226" y="30420"/>
                  </a:lnTo>
                  <a:lnTo>
                    <a:pt x="9965" y="67615"/>
                  </a:lnTo>
                  <a:lnTo>
                    <a:pt x="31718" y="75437"/>
                  </a:lnTo>
                  <a:lnTo>
                    <a:pt x="39207" y="72735"/>
                  </a:lnTo>
                  <a:lnTo>
                    <a:pt x="54578" y="32765"/>
                  </a:lnTo>
                  <a:lnTo>
                    <a:pt x="54744" y="21193"/>
                  </a:lnTo>
                  <a:lnTo>
                    <a:pt x="53054" y="12191"/>
                  </a:lnTo>
                  <a:lnTo>
                    <a:pt x="52292" y="12191"/>
                  </a:lnTo>
                  <a:lnTo>
                    <a:pt x="51530" y="12191"/>
                  </a:lnTo>
                  <a:lnTo>
                    <a:pt x="51470" y="19633"/>
                  </a:lnTo>
                  <a:lnTo>
                    <a:pt x="63626" y="60483"/>
                  </a:lnTo>
                  <a:lnTo>
                    <a:pt x="91154" y="76199"/>
                  </a:lnTo>
                  <a:lnTo>
                    <a:pt x="97250" y="76199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89"/>
            <p:cNvSpPr/>
            <p:nvPr/>
          </p:nvSpPr>
          <p:spPr>
            <a:xfrm>
              <a:off x="6816470" y="1857756"/>
              <a:ext cx="46354" cy="167005"/>
            </a:xfrm>
            <a:custGeom>
              <a:rect b="b" l="l" r="r" t="t"/>
              <a:pathLst>
                <a:path extrusionOk="0" h="167005" w="46354">
                  <a:moveTo>
                    <a:pt x="31623" y="54101"/>
                  </a:moveTo>
                  <a:lnTo>
                    <a:pt x="30099" y="6857"/>
                  </a:lnTo>
                  <a:lnTo>
                    <a:pt x="16478" y="0"/>
                  </a:lnTo>
                  <a:lnTo>
                    <a:pt x="8989" y="1500"/>
                  </a:lnTo>
                  <a:lnTo>
                    <a:pt x="3429" y="6857"/>
                  </a:lnTo>
                  <a:lnTo>
                    <a:pt x="571" y="14037"/>
                  </a:lnTo>
                  <a:lnTo>
                    <a:pt x="0" y="21431"/>
                  </a:lnTo>
                  <a:lnTo>
                    <a:pt x="1714" y="28396"/>
                  </a:lnTo>
                  <a:lnTo>
                    <a:pt x="40767" y="48005"/>
                  </a:lnTo>
                  <a:lnTo>
                    <a:pt x="45339" y="48767"/>
                  </a:lnTo>
                  <a:lnTo>
                    <a:pt x="45339" y="57149"/>
                  </a:lnTo>
                  <a:lnTo>
                    <a:pt x="45827" y="66984"/>
                  </a:lnTo>
                  <a:lnTo>
                    <a:pt x="45243" y="76961"/>
                  </a:lnTo>
                  <a:lnTo>
                    <a:pt x="43945" y="86939"/>
                  </a:lnTo>
                  <a:lnTo>
                    <a:pt x="42291" y="96773"/>
                  </a:lnTo>
                  <a:lnTo>
                    <a:pt x="40552" y="108775"/>
                  </a:lnTo>
                  <a:lnTo>
                    <a:pt x="38671" y="120776"/>
                  </a:lnTo>
                  <a:lnTo>
                    <a:pt x="36504" y="132778"/>
                  </a:lnTo>
                  <a:lnTo>
                    <a:pt x="33909" y="144779"/>
                  </a:lnTo>
                  <a:lnTo>
                    <a:pt x="32385" y="150113"/>
                  </a:lnTo>
                  <a:lnTo>
                    <a:pt x="30099" y="162305"/>
                  </a:lnTo>
                  <a:lnTo>
                    <a:pt x="22479" y="164591"/>
                  </a:lnTo>
                  <a:lnTo>
                    <a:pt x="12573" y="166877"/>
                  </a:lnTo>
                  <a:lnTo>
                    <a:pt x="12573" y="153161"/>
                  </a:lnTo>
                  <a:lnTo>
                    <a:pt x="11811" y="147065"/>
                  </a:lnTo>
                  <a:lnTo>
                    <a:pt x="11811" y="142493"/>
                  </a:lnTo>
                  <a:lnTo>
                    <a:pt x="11811" y="137921"/>
                  </a:lnTo>
                  <a:lnTo>
                    <a:pt x="11811" y="13411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89"/>
            <p:cNvSpPr/>
            <p:nvPr/>
          </p:nvSpPr>
          <p:spPr>
            <a:xfrm>
              <a:off x="6870953" y="1847088"/>
              <a:ext cx="60325" cy="88900"/>
            </a:xfrm>
            <a:custGeom>
              <a:rect b="b" l="l" r="r" t="t"/>
              <a:pathLst>
                <a:path extrusionOk="0" h="88900" w="60325">
                  <a:moveTo>
                    <a:pt x="0" y="42672"/>
                  </a:moveTo>
                  <a:lnTo>
                    <a:pt x="41148" y="58674"/>
                  </a:lnTo>
                  <a:lnTo>
                    <a:pt x="44196" y="67056"/>
                  </a:lnTo>
                  <a:lnTo>
                    <a:pt x="46482" y="71628"/>
                  </a:lnTo>
                  <a:lnTo>
                    <a:pt x="48006" y="82296"/>
                  </a:lnTo>
                  <a:lnTo>
                    <a:pt x="44196" y="86106"/>
                  </a:lnTo>
                  <a:lnTo>
                    <a:pt x="39945" y="88749"/>
                  </a:lnTo>
                  <a:lnTo>
                    <a:pt x="36480" y="86106"/>
                  </a:lnTo>
                  <a:lnTo>
                    <a:pt x="34016" y="81176"/>
                  </a:lnTo>
                  <a:lnTo>
                    <a:pt x="32766" y="76962"/>
                  </a:lnTo>
                  <a:lnTo>
                    <a:pt x="31313" y="64972"/>
                  </a:lnTo>
                  <a:lnTo>
                    <a:pt x="31432" y="53054"/>
                  </a:lnTo>
                  <a:lnTo>
                    <a:pt x="44862" y="12001"/>
                  </a:lnTo>
                  <a:lnTo>
                    <a:pt x="51565" y="5715"/>
                  </a:lnTo>
                  <a:lnTo>
                    <a:pt x="60197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89"/>
            <p:cNvSpPr/>
            <p:nvPr/>
          </p:nvSpPr>
          <p:spPr>
            <a:xfrm>
              <a:off x="6959560" y="1838706"/>
              <a:ext cx="71754" cy="90169"/>
            </a:xfrm>
            <a:custGeom>
              <a:rect b="b" l="l" r="r" t="t"/>
              <a:pathLst>
                <a:path extrusionOk="0" h="90169" w="71754">
                  <a:moveTo>
                    <a:pt x="53125" y="52577"/>
                  </a:moveTo>
                  <a:lnTo>
                    <a:pt x="49363" y="42862"/>
                  </a:lnTo>
                  <a:lnTo>
                    <a:pt x="45886" y="33146"/>
                  </a:lnTo>
                  <a:lnTo>
                    <a:pt x="42410" y="23431"/>
                  </a:lnTo>
                  <a:lnTo>
                    <a:pt x="38647" y="13715"/>
                  </a:lnTo>
                  <a:lnTo>
                    <a:pt x="37123" y="10667"/>
                  </a:lnTo>
                  <a:lnTo>
                    <a:pt x="31027" y="0"/>
                  </a:lnTo>
                  <a:lnTo>
                    <a:pt x="25693" y="4571"/>
                  </a:lnTo>
                  <a:lnTo>
                    <a:pt x="6643" y="42671"/>
                  </a:lnTo>
                  <a:lnTo>
                    <a:pt x="0" y="73104"/>
                  </a:lnTo>
                  <a:lnTo>
                    <a:pt x="1309" y="83057"/>
                  </a:lnTo>
                  <a:lnTo>
                    <a:pt x="3595" y="89915"/>
                  </a:lnTo>
                  <a:lnTo>
                    <a:pt x="17311" y="89153"/>
                  </a:lnTo>
                  <a:lnTo>
                    <a:pt x="41695" y="55625"/>
                  </a:lnTo>
                  <a:lnTo>
                    <a:pt x="43981" y="47243"/>
                  </a:lnTo>
                  <a:lnTo>
                    <a:pt x="43981" y="39623"/>
                  </a:lnTo>
                  <a:lnTo>
                    <a:pt x="43981" y="30479"/>
                  </a:lnTo>
                  <a:lnTo>
                    <a:pt x="53601" y="73342"/>
                  </a:lnTo>
                  <a:lnTo>
                    <a:pt x="69127" y="89153"/>
                  </a:lnTo>
                  <a:lnTo>
                    <a:pt x="71413" y="8991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89"/>
            <p:cNvSpPr/>
            <p:nvPr/>
          </p:nvSpPr>
          <p:spPr>
            <a:xfrm>
              <a:off x="7053036" y="1840372"/>
              <a:ext cx="69850" cy="78105"/>
            </a:xfrm>
            <a:custGeom>
              <a:rect b="b" l="l" r="r" t="t"/>
              <a:pathLst>
                <a:path extrusionOk="0" h="78105" w="69850">
                  <a:moveTo>
                    <a:pt x="11465" y="25765"/>
                  </a:moveTo>
                  <a:lnTo>
                    <a:pt x="4214" y="35444"/>
                  </a:lnTo>
                  <a:lnTo>
                    <a:pt x="892" y="42624"/>
                  </a:lnTo>
                  <a:lnTo>
                    <a:pt x="0" y="50518"/>
                  </a:lnTo>
                  <a:lnTo>
                    <a:pt x="35" y="62341"/>
                  </a:lnTo>
                  <a:lnTo>
                    <a:pt x="35" y="68437"/>
                  </a:lnTo>
                  <a:lnTo>
                    <a:pt x="797" y="72247"/>
                  </a:lnTo>
                  <a:lnTo>
                    <a:pt x="3845" y="77581"/>
                  </a:lnTo>
                  <a:lnTo>
                    <a:pt x="4607" y="77581"/>
                  </a:lnTo>
                  <a:lnTo>
                    <a:pt x="4476" y="70163"/>
                  </a:lnTo>
                  <a:lnTo>
                    <a:pt x="4131" y="62817"/>
                  </a:lnTo>
                  <a:lnTo>
                    <a:pt x="3643" y="55614"/>
                  </a:lnTo>
                  <a:lnTo>
                    <a:pt x="3083" y="48625"/>
                  </a:lnTo>
                  <a:lnTo>
                    <a:pt x="2524" y="38254"/>
                  </a:lnTo>
                  <a:lnTo>
                    <a:pt x="17656" y="1190"/>
                  </a:lnTo>
                  <a:lnTo>
                    <a:pt x="23741" y="0"/>
                  </a:lnTo>
                  <a:lnTo>
                    <a:pt x="29753" y="1381"/>
                  </a:lnTo>
                  <a:lnTo>
                    <a:pt x="56197" y="39469"/>
                  </a:lnTo>
                  <a:lnTo>
                    <a:pt x="60328" y="48529"/>
                  </a:lnTo>
                  <a:lnTo>
                    <a:pt x="64603" y="57447"/>
                  </a:lnTo>
                  <a:lnTo>
                    <a:pt x="69377" y="6615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89"/>
            <p:cNvSpPr/>
            <p:nvPr/>
          </p:nvSpPr>
          <p:spPr>
            <a:xfrm>
              <a:off x="7134224" y="1814667"/>
              <a:ext cx="112395" cy="191769"/>
            </a:xfrm>
            <a:custGeom>
              <a:rect b="b" l="l" r="r" t="t"/>
              <a:pathLst>
                <a:path extrusionOk="0" h="191769" w="112395">
                  <a:moveTo>
                    <a:pt x="44576" y="51470"/>
                  </a:moveTo>
                  <a:lnTo>
                    <a:pt x="30098" y="8036"/>
                  </a:lnTo>
                  <a:lnTo>
                    <a:pt x="14132" y="0"/>
                  </a:lnTo>
                  <a:lnTo>
                    <a:pt x="8762" y="1940"/>
                  </a:lnTo>
                  <a:lnTo>
                    <a:pt x="5762" y="8060"/>
                  </a:lnTo>
                  <a:lnTo>
                    <a:pt x="5333" y="16037"/>
                  </a:lnTo>
                  <a:lnTo>
                    <a:pt x="6619" y="24014"/>
                  </a:lnTo>
                  <a:lnTo>
                    <a:pt x="8762" y="30134"/>
                  </a:lnTo>
                  <a:lnTo>
                    <a:pt x="15573" y="40255"/>
                  </a:lnTo>
                  <a:lnTo>
                    <a:pt x="23812" y="49375"/>
                  </a:lnTo>
                  <a:lnTo>
                    <a:pt x="32337" y="58209"/>
                  </a:lnTo>
                  <a:lnTo>
                    <a:pt x="40004" y="67472"/>
                  </a:lnTo>
                  <a:lnTo>
                    <a:pt x="52006" y="106477"/>
                  </a:lnTo>
                  <a:lnTo>
                    <a:pt x="41243" y="149673"/>
                  </a:lnTo>
                  <a:lnTo>
                    <a:pt x="20133" y="182248"/>
                  </a:lnTo>
                  <a:lnTo>
                    <a:pt x="2666" y="191678"/>
                  </a:lnTo>
                  <a:lnTo>
                    <a:pt x="619" y="185475"/>
                  </a:lnTo>
                  <a:lnTo>
                    <a:pt x="0" y="178629"/>
                  </a:lnTo>
                  <a:lnTo>
                    <a:pt x="523" y="171640"/>
                  </a:lnTo>
                  <a:lnTo>
                    <a:pt x="15239" y="132242"/>
                  </a:lnTo>
                  <a:lnTo>
                    <a:pt x="43005" y="85332"/>
                  </a:lnTo>
                  <a:lnTo>
                    <a:pt x="74294" y="37754"/>
                  </a:lnTo>
                  <a:lnTo>
                    <a:pt x="78104" y="30896"/>
                  </a:lnTo>
                  <a:lnTo>
                    <a:pt x="80390" y="26324"/>
                  </a:lnTo>
                  <a:lnTo>
                    <a:pt x="86486" y="21752"/>
                  </a:lnTo>
                  <a:lnTo>
                    <a:pt x="86403" y="33873"/>
                  </a:lnTo>
                  <a:lnTo>
                    <a:pt x="86391" y="46136"/>
                  </a:lnTo>
                  <a:lnTo>
                    <a:pt x="92011" y="85665"/>
                  </a:lnTo>
                  <a:lnTo>
                    <a:pt x="105536" y="101000"/>
                  </a:lnTo>
                  <a:lnTo>
                    <a:pt x="108584" y="100238"/>
                  </a:lnTo>
                  <a:lnTo>
                    <a:pt x="112394" y="9947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89"/>
            <p:cNvSpPr/>
            <p:nvPr/>
          </p:nvSpPr>
          <p:spPr>
            <a:xfrm>
              <a:off x="7214996" y="1769709"/>
              <a:ext cx="12065" cy="15239"/>
            </a:xfrm>
            <a:custGeom>
              <a:rect b="b" l="l" r="r" t="t"/>
              <a:pathLst>
                <a:path extrusionOk="0" h="15239" w="12065">
                  <a:moveTo>
                    <a:pt x="11810" y="1178"/>
                  </a:moveTo>
                  <a:lnTo>
                    <a:pt x="1904" y="0"/>
                  </a:lnTo>
                  <a:lnTo>
                    <a:pt x="0" y="2607"/>
                  </a:lnTo>
                  <a:lnTo>
                    <a:pt x="3238" y="7929"/>
                  </a:lnTo>
                  <a:lnTo>
                    <a:pt x="8762" y="1489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89"/>
            <p:cNvSpPr/>
            <p:nvPr/>
          </p:nvSpPr>
          <p:spPr>
            <a:xfrm>
              <a:off x="7278850" y="1824228"/>
              <a:ext cx="71120" cy="72389"/>
            </a:xfrm>
            <a:custGeom>
              <a:rect b="b" l="l" r="r" t="t"/>
              <a:pathLst>
                <a:path extrusionOk="0" h="72389" w="71120">
                  <a:moveTo>
                    <a:pt x="37111" y="21336"/>
                  </a:moveTo>
                  <a:lnTo>
                    <a:pt x="35587" y="16764"/>
                  </a:lnTo>
                  <a:lnTo>
                    <a:pt x="36349" y="1524"/>
                  </a:lnTo>
                  <a:lnTo>
                    <a:pt x="27967" y="0"/>
                  </a:lnTo>
                  <a:lnTo>
                    <a:pt x="821" y="37909"/>
                  </a:lnTo>
                  <a:lnTo>
                    <a:pt x="0" y="48625"/>
                  </a:lnTo>
                  <a:lnTo>
                    <a:pt x="2821" y="57912"/>
                  </a:lnTo>
                  <a:lnTo>
                    <a:pt x="8905" y="63400"/>
                  </a:lnTo>
                  <a:lnTo>
                    <a:pt x="17776" y="66389"/>
                  </a:lnTo>
                  <a:lnTo>
                    <a:pt x="27360" y="67234"/>
                  </a:lnTo>
                  <a:lnTo>
                    <a:pt x="35587" y="66294"/>
                  </a:lnTo>
                  <a:lnTo>
                    <a:pt x="57685" y="36576"/>
                  </a:lnTo>
                  <a:lnTo>
                    <a:pt x="56161" y="31242"/>
                  </a:lnTo>
                  <a:lnTo>
                    <a:pt x="55399" y="26670"/>
                  </a:lnTo>
                  <a:lnTo>
                    <a:pt x="50065" y="29718"/>
                  </a:lnTo>
                  <a:lnTo>
                    <a:pt x="50827" y="31242"/>
                  </a:lnTo>
                  <a:lnTo>
                    <a:pt x="49303" y="38862"/>
                  </a:lnTo>
                  <a:lnTo>
                    <a:pt x="48410" y="46148"/>
                  </a:lnTo>
                  <a:lnTo>
                    <a:pt x="48446" y="53149"/>
                  </a:lnTo>
                  <a:lnTo>
                    <a:pt x="50053" y="59864"/>
                  </a:lnTo>
                  <a:lnTo>
                    <a:pt x="53875" y="66294"/>
                  </a:lnTo>
                  <a:lnTo>
                    <a:pt x="59209" y="72390"/>
                  </a:lnTo>
                  <a:lnTo>
                    <a:pt x="63019" y="72390"/>
                  </a:lnTo>
                  <a:lnTo>
                    <a:pt x="70639" y="7239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89"/>
            <p:cNvSpPr/>
            <p:nvPr/>
          </p:nvSpPr>
          <p:spPr>
            <a:xfrm>
              <a:off x="7371587" y="1814798"/>
              <a:ext cx="76200" cy="107950"/>
            </a:xfrm>
            <a:custGeom>
              <a:rect b="b" l="l" r="r" t="t"/>
              <a:pathLst>
                <a:path extrusionOk="0" h="107950" w="76200">
                  <a:moveTo>
                    <a:pt x="10668" y="21621"/>
                  </a:moveTo>
                  <a:lnTo>
                    <a:pt x="6107" y="31420"/>
                  </a:lnTo>
                  <a:lnTo>
                    <a:pt x="2762" y="40004"/>
                  </a:lnTo>
                  <a:lnTo>
                    <a:pt x="702" y="48732"/>
                  </a:lnTo>
                  <a:lnTo>
                    <a:pt x="0" y="58959"/>
                  </a:lnTo>
                  <a:lnTo>
                    <a:pt x="0" y="65055"/>
                  </a:lnTo>
                  <a:lnTo>
                    <a:pt x="0" y="65817"/>
                  </a:lnTo>
                  <a:lnTo>
                    <a:pt x="3048" y="69627"/>
                  </a:lnTo>
                  <a:lnTo>
                    <a:pt x="8382" y="67341"/>
                  </a:lnTo>
                  <a:lnTo>
                    <a:pt x="9144" y="59721"/>
                  </a:lnTo>
                  <a:lnTo>
                    <a:pt x="9513" y="51042"/>
                  </a:lnTo>
                  <a:lnTo>
                    <a:pt x="9810" y="42290"/>
                  </a:lnTo>
                  <a:lnTo>
                    <a:pt x="10537" y="33682"/>
                  </a:lnTo>
                  <a:lnTo>
                    <a:pt x="34444" y="0"/>
                  </a:lnTo>
                  <a:lnTo>
                    <a:pt x="40671" y="1809"/>
                  </a:lnTo>
                  <a:lnTo>
                    <a:pt x="70020" y="37397"/>
                  </a:lnTo>
                  <a:lnTo>
                    <a:pt x="76200" y="73342"/>
                  </a:lnTo>
                  <a:lnTo>
                    <a:pt x="75295" y="85903"/>
                  </a:lnTo>
                  <a:lnTo>
                    <a:pt x="72390" y="97821"/>
                  </a:lnTo>
                  <a:lnTo>
                    <a:pt x="70866" y="100869"/>
                  </a:lnTo>
                  <a:lnTo>
                    <a:pt x="69342" y="104679"/>
                  </a:lnTo>
                  <a:lnTo>
                    <a:pt x="67818" y="10772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7" name="Google Shape;5467;p89"/>
          <p:cNvSpPr/>
          <p:nvPr/>
        </p:nvSpPr>
        <p:spPr>
          <a:xfrm>
            <a:off x="2704091" y="685575"/>
            <a:ext cx="3224357" cy="154018"/>
          </a:xfrm>
          <a:custGeom>
            <a:rect b="b" l="l" r="r" t="t"/>
            <a:pathLst>
              <a:path extrusionOk="0" h="186689" w="2569209">
                <a:moveTo>
                  <a:pt x="0" y="186690"/>
                </a:moveTo>
                <a:lnTo>
                  <a:pt x="38469" y="165901"/>
                </a:lnTo>
                <a:lnTo>
                  <a:pt x="111049" y="158960"/>
                </a:lnTo>
                <a:lnTo>
                  <a:pt x="166211" y="156305"/>
                </a:lnTo>
                <a:lnTo>
                  <a:pt x="221515" y="154936"/>
                </a:lnTo>
                <a:lnTo>
                  <a:pt x="276606" y="153924"/>
                </a:lnTo>
                <a:lnTo>
                  <a:pt x="332732" y="152054"/>
                </a:lnTo>
                <a:lnTo>
                  <a:pt x="389001" y="149828"/>
                </a:lnTo>
                <a:lnTo>
                  <a:pt x="445269" y="147173"/>
                </a:lnTo>
                <a:lnTo>
                  <a:pt x="501395" y="144018"/>
                </a:lnTo>
                <a:lnTo>
                  <a:pt x="551206" y="140837"/>
                </a:lnTo>
                <a:lnTo>
                  <a:pt x="601060" y="137424"/>
                </a:lnTo>
                <a:lnTo>
                  <a:pt x="650945" y="133829"/>
                </a:lnTo>
                <a:lnTo>
                  <a:pt x="700849" y="130103"/>
                </a:lnTo>
                <a:lnTo>
                  <a:pt x="750760" y="126295"/>
                </a:lnTo>
                <a:lnTo>
                  <a:pt x="800664" y="122456"/>
                </a:lnTo>
                <a:lnTo>
                  <a:pt x="850549" y="118635"/>
                </a:lnTo>
                <a:lnTo>
                  <a:pt x="900403" y="114884"/>
                </a:lnTo>
                <a:lnTo>
                  <a:pt x="950213" y="111252"/>
                </a:lnTo>
                <a:lnTo>
                  <a:pt x="1000832" y="107615"/>
                </a:lnTo>
                <a:lnTo>
                  <a:pt x="1051451" y="103898"/>
                </a:lnTo>
                <a:lnTo>
                  <a:pt x="1102069" y="100115"/>
                </a:lnTo>
                <a:lnTo>
                  <a:pt x="1152688" y="96278"/>
                </a:lnTo>
                <a:lnTo>
                  <a:pt x="1203306" y="92401"/>
                </a:lnTo>
                <a:lnTo>
                  <a:pt x="1253925" y="88498"/>
                </a:lnTo>
                <a:lnTo>
                  <a:pt x="1304544" y="84582"/>
                </a:lnTo>
                <a:lnTo>
                  <a:pt x="1358754" y="80663"/>
                </a:lnTo>
                <a:lnTo>
                  <a:pt x="1412965" y="76744"/>
                </a:lnTo>
                <a:lnTo>
                  <a:pt x="1467176" y="72825"/>
                </a:lnTo>
                <a:lnTo>
                  <a:pt x="1521387" y="68906"/>
                </a:lnTo>
                <a:lnTo>
                  <a:pt x="1575598" y="64987"/>
                </a:lnTo>
                <a:lnTo>
                  <a:pt x="1629809" y="61068"/>
                </a:lnTo>
                <a:lnTo>
                  <a:pt x="1684020" y="57150"/>
                </a:lnTo>
                <a:lnTo>
                  <a:pt x="1734338" y="53956"/>
                </a:lnTo>
                <a:lnTo>
                  <a:pt x="1784700" y="50964"/>
                </a:lnTo>
                <a:lnTo>
                  <a:pt x="1835093" y="48147"/>
                </a:lnTo>
                <a:lnTo>
                  <a:pt x="1885505" y="45480"/>
                </a:lnTo>
                <a:lnTo>
                  <a:pt x="1935924" y="42939"/>
                </a:lnTo>
                <a:lnTo>
                  <a:pt x="1986336" y="40498"/>
                </a:lnTo>
                <a:lnTo>
                  <a:pt x="2036729" y="38133"/>
                </a:lnTo>
                <a:lnTo>
                  <a:pt x="2087091" y="35818"/>
                </a:lnTo>
                <a:lnTo>
                  <a:pt x="2137410" y="33528"/>
                </a:lnTo>
                <a:lnTo>
                  <a:pt x="2183951" y="31242"/>
                </a:lnTo>
                <a:lnTo>
                  <a:pt x="2230599" y="28956"/>
                </a:lnTo>
                <a:lnTo>
                  <a:pt x="2277332" y="26670"/>
                </a:lnTo>
                <a:lnTo>
                  <a:pt x="2324128" y="24384"/>
                </a:lnTo>
                <a:lnTo>
                  <a:pt x="2370966" y="22098"/>
                </a:lnTo>
                <a:lnTo>
                  <a:pt x="2417826" y="19812"/>
                </a:lnTo>
                <a:lnTo>
                  <a:pt x="2452116" y="18097"/>
                </a:lnTo>
                <a:lnTo>
                  <a:pt x="2486406" y="16383"/>
                </a:lnTo>
                <a:lnTo>
                  <a:pt x="2520696" y="14668"/>
                </a:lnTo>
                <a:lnTo>
                  <a:pt x="2554986" y="12954"/>
                </a:lnTo>
                <a:lnTo>
                  <a:pt x="2560320" y="12192"/>
                </a:lnTo>
                <a:lnTo>
                  <a:pt x="2563368" y="12192"/>
                </a:lnTo>
                <a:lnTo>
                  <a:pt x="2568702" y="11430"/>
                </a:lnTo>
                <a:lnTo>
                  <a:pt x="2554533" y="9322"/>
                </a:lnTo>
                <a:lnTo>
                  <a:pt x="2540508" y="6572"/>
                </a:lnTo>
                <a:lnTo>
                  <a:pt x="2526482" y="3393"/>
                </a:lnTo>
                <a:lnTo>
                  <a:pt x="2512314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8" name="Google Shape;5468;p89"/>
          <p:cNvGrpSpPr/>
          <p:nvPr/>
        </p:nvGrpSpPr>
        <p:grpSpPr>
          <a:xfrm>
            <a:off x="6761455" y="1798363"/>
            <a:ext cx="683443" cy="151048"/>
            <a:chOff x="8124418" y="3448024"/>
            <a:chExt cx="544880" cy="182978"/>
          </a:xfrm>
        </p:grpSpPr>
        <p:pic>
          <p:nvPicPr>
            <p:cNvPr id="5469" name="Google Shape;5469;p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24418" y="3453834"/>
              <a:ext cx="147116" cy="177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0" name="Google Shape;5470;p8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98154" y="3448024"/>
              <a:ext cx="97586" cy="143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1" name="Google Shape;5471;p8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6170" y="3457930"/>
              <a:ext cx="243128" cy="1547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2" name="Google Shape;5472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6447" y="2488933"/>
            <a:ext cx="289657" cy="240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3" name="Google Shape;5473;p89"/>
          <p:cNvGrpSpPr/>
          <p:nvPr/>
        </p:nvGrpSpPr>
        <p:grpSpPr>
          <a:xfrm>
            <a:off x="6956493" y="2319194"/>
            <a:ext cx="329747" cy="254043"/>
            <a:chOff x="8279913" y="4078960"/>
            <a:chExt cx="262893" cy="307744"/>
          </a:xfrm>
        </p:grpSpPr>
        <p:pic>
          <p:nvPicPr>
            <p:cNvPr id="5474" name="Google Shape;5474;p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79913" y="4200880"/>
              <a:ext cx="174501" cy="18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5" name="Google Shape;5475;p8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40648" y="4078960"/>
              <a:ext cx="102158" cy="102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6" name="Google Shape;5476;p8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00545" y="927144"/>
            <a:ext cx="3726590" cy="118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7" name="Google Shape;5477;p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84106" y="778254"/>
            <a:ext cx="3246665" cy="889859"/>
          </a:xfrm>
          <a:prstGeom prst="rect">
            <a:avLst/>
          </a:prstGeom>
          <a:noFill/>
          <a:ln>
            <a:noFill/>
          </a:ln>
        </p:spPr>
      </p:pic>
      <p:sp>
        <p:nvSpPr>
          <p:cNvPr id="5478" name="Google Shape;5478;p89"/>
          <p:cNvSpPr/>
          <p:nvPr/>
        </p:nvSpPr>
        <p:spPr>
          <a:xfrm>
            <a:off x="5135537" y="1207656"/>
            <a:ext cx="84473" cy="5239"/>
          </a:xfrm>
          <a:custGeom>
            <a:rect b="b" l="l" r="r" t="t"/>
            <a:pathLst>
              <a:path extrusionOk="0" h="6350" w="67309">
                <a:moveTo>
                  <a:pt x="10668" y="0"/>
                </a:moveTo>
                <a:lnTo>
                  <a:pt x="6858" y="1524"/>
                </a:lnTo>
                <a:lnTo>
                  <a:pt x="3048" y="3810"/>
                </a:lnTo>
                <a:lnTo>
                  <a:pt x="0" y="6096"/>
                </a:lnTo>
                <a:lnTo>
                  <a:pt x="12692" y="5976"/>
                </a:lnTo>
                <a:lnTo>
                  <a:pt x="25527" y="5714"/>
                </a:lnTo>
                <a:lnTo>
                  <a:pt x="38361" y="5453"/>
                </a:lnTo>
                <a:lnTo>
                  <a:pt x="51054" y="5333"/>
                </a:lnTo>
                <a:lnTo>
                  <a:pt x="56388" y="5333"/>
                </a:lnTo>
                <a:lnTo>
                  <a:pt x="61722" y="5333"/>
                </a:lnTo>
                <a:lnTo>
                  <a:pt x="67056" y="53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9" name="Google Shape;5479;p89"/>
          <p:cNvGrpSpPr/>
          <p:nvPr/>
        </p:nvGrpSpPr>
        <p:grpSpPr>
          <a:xfrm>
            <a:off x="5116586" y="1274385"/>
            <a:ext cx="146870" cy="66572"/>
            <a:chOff x="6813041" y="2813303"/>
            <a:chExt cx="117093" cy="80644"/>
          </a:xfrm>
        </p:grpSpPr>
        <p:sp>
          <p:nvSpPr>
            <p:cNvPr id="5480" name="Google Shape;5480;p89"/>
            <p:cNvSpPr/>
            <p:nvPr/>
          </p:nvSpPr>
          <p:spPr>
            <a:xfrm>
              <a:off x="6813041" y="2813303"/>
              <a:ext cx="83820" cy="6350"/>
            </a:xfrm>
            <a:custGeom>
              <a:rect b="b" l="l" r="r" t="t"/>
              <a:pathLst>
                <a:path extrusionOk="0" h="6350" w="83820">
                  <a:moveTo>
                    <a:pt x="0" y="0"/>
                  </a:moveTo>
                  <a:lnTo>
                    <a:pt x="12918" y="1202"/>
                  </a:lnTo>
                  <a:lnTo>
                    <a:pt x="25622" y="1619"/>
                  </a:lnTo>
                  <a:lnTo>
                    <a:pt x="38469" y="1607"/>
                  </a:lnTo>
                  <a:lnTo>
                    <a:pt x="51816" y="1523"/>
                  </a:lnTo>
                  <a:lnTo>
                    <a:pt x="60245" y="952"/>
                  </a:lnTo>
                  <a:lnTo>
                    <a:pt x="68389" y="952"/>
                  </a:lnTo>
                  <a:lnTo>
                    <a:pt x="76247" y="2381"/>
                  </a:lnTo>
                  <a:lnTo>
                    <a:pt x="83820" y="609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89"/>
            <p:cNvSpPr/>
            <p:nvPr/>
          </p:nvSpPr>
          <p:spPr>
            <a:xfrm>
              <a:off x="6829805" y="2881883"/>
              <a:ext cx="100329" cy="12064"/>
            </a:xfrm>
            <a:custGeom>
              <a:rect b="b" l="l" r="r" t="t"/>
              <a:pathLst>
                <a:path extrusionOk="0" h="12064" w="100329">
                  <a:moveTo>
                    <a:pt x="0" y="8382"/>
                  </a:moveTo>
                  <a:lnTo>
                    <a:pt x="14513" y="10656"/>
                  </a:lnTo>
                  <a:lnTo>
                    <a:pt x="28670" y="11715"/>
                  </a:lnTo>
                  <a:lnTo>
                    <a:pt x="42969" y="11489"/>
                  </a:lnTo>
                  <a:lnTo>
                    <a:pt x="57912" y="9906"/>
                  </a:lnTo>
                  <a:lnTo>
                    <a:pt x="68639" y="8358"/>
                  </a:lnTo>
                  <a:lnTo>
                    <a:pt x="79152" y="6096"/>
                  </a:lnTo>
                  <a:lnTo>
                    <a:pt x="89523" y="3262"/>
                  </a:lnTo>
                  <a:lnTo>
                    <a:pt x="9982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2" name="Google Shape;5482;p89"/>
          <p:cNvGrpSpPr/>
          <p:nvPr/>
        </p:nvGrpSpPr>
        <p:grpSpPr>
          <a:xfrm>
            <a:off x="1626723" y="2859575"/>
            <a:ext cx="7005092" cy="1077717"/>
            <a:chOff x="1789377" y="4320905"/>
            <a:chExt cx="7705524" cy="1628463"/>
          </a:xfrm>
        </p:grpSpPr>
        <p:grpSp>
          <p:nvGrpSpPr>
            <p:cNvPr id="5483" name="Google Shape;5483;p89"/>
            <p:cNvGrpSpPr/>
            <p:nvPr/>
          </p:nvGrpSpPr>
          <p:grpSpPr>
            <a:xfrm>
              <a:off x="6094815" y="4793436"/>
              <a:ext cx="140878" cy="105506"/>
              <a:chOff x="7151369" y="5112258"/>
              <a:chExt cx="102108" cy="84581"/>
            </a:xfrm>
          </p:grpSpPr>
          <p:sp>
            <p:nvSpPr>
              <p:cNvPr id="5484" name="Google Shape;5484;p89"/>
              <p:cNvSpPr/>
              <p:nvPr/>
            </p:nvSpPr>
            <p:spPr>
              <a:xfrm>
                <a:off x="7151369" y="5112258"/>
                <a:ext cx="87629" cy="13335"/>
              </a:xfrm>
              <a:custGeom>
                <a:rect b="b" l="l" r="r" t="t"/>
                <a:pathLst>
                  <a:path extrusionOk="0" h="13335" w="87629">
                    <a:moveTo>
                      <a:pt x="0" y="12954"/>
                    </a:moveTo>
                    <a:lnTo>
                      <a:pt x="45720" y="3048"/>
                    </a:lnTo>
                    <a:lnTo>
                      <a:pt x="71437" y="476"/>
                    </a:lnTo>
                    <a:lnTo>
                      <a:pt x="80010" y="0"/>
                    </a:lnTo>
                    <a:lnTo>
                      <a:pt x="84582" y="0"/>
                    </a:lnTo>
                    <a:lnTo>
                      <a:pt x="85344" y="0"/>
                    </a:lnTo>
                    <a:lnTo>
                      <a:pt x="8763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89"/>
              <p:cNvSpPr/>
              <p:nvPr/>
            </p:nvSpPr>
            <p:spPr>
              <a:xfrm>
                <a:off x="7162037" y="5181600"/>
                <a:ext cx="91440" cy="15239"/>
              </a:xfrm>
              <a:custGeom>
                <a:rect b="b" l="l" r="r" t="t"/>
                <a:pathLst>
                  <a:path extrusionOk="0" h="15239" w="91440">
                    <a:moveTo>
                      <a:pt x="0" y="11429"/>
                    </a:moveTo>
                    <a:lnTo>
                      <a:pt x="11406" y="13715"/>
                    </a:lnTo>
                    <a:lnTo>
                      <a:pt x="22098" y="14858"/>
                    </a:lnTo>
                    <a:lnTo>
                      <a:pt x="32789" y="14858"/>
                    </a:lnTo>
                    <a:lnTo>
                      <a:pt x="44196" y="13715"/>
                    </a:lnTo>
                    <a:lnTo>
                      <a:pt x="53792" y="12322"/>
                    </a:lnTo>
                    <a:lnTo>
                      <a:pt x="63246" y="10572"/>
                    </a:lnTo>
                    <a:lnTo>
                      <a:pt x="72699" y="8679"/>
                    </a:lnTo>
                    <a:lnTo>
                      <a:pt x="82296" y="6857"/>
                    </a:lnTo>
                    <a:lnTo>
                      <a:pt x="85344" y="6095"/>
                    </a:lnTo>
                    <a:lnTo>
                      <a:pt x="88392" y="6095"/>
                    </a:lnTo>
                    <a:lnTo>
                      <a:pt x="91440" y="5333"/>
                    </a:lnTo>
                    <a:lnTo>
                      <a:pt x="89916" y="3809"/>
                    </a:lnTo>
                    <a:lnTo>
                      <a:pt x="86868" y="1523"/>
                    </a:lnTo>
                    <a:lnTo>
                      <a:pt x="8458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86" name="Google Shape;5486;p8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704594" y="4760456"/>
              <a:ext cx="233465" cy="1270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87" name="Google Shape;5487;p89"/>
            <p:cNvGrpSpPr/>
            <p:nvPr/>
          </p:nvGrpSpPr>
          <p:grpSpPr>
            <a:xfrm>
              <a:off x="6948539" y="4666045"/>
              <a:ext cx="259712" cy="194886"/>
              <a:chOff x="7770114" y="5010150"/>
              <a:chExt cx="188238" cy="156234"/>
            </a:xfrm>
          </p:grpSpPr>
          <p:sp>
            <p:nvSpPr>
              <p:cNvPr id="5488" name="Google Shape;5488;p89"/>
              <p:cNvSpPr/>
              <p:nvPr/>
            </p:nvSpPr>
            <p:spPr>
              <a:xfrm>
                <a:off x="7770114" y="501015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89"/>
              <p:cNvSpPr/>
              <p:nvPr/>
            </p:nvSpPr>
            <p:spPr>
              <a:xfrm>
                <a:off x="7799832" y="5087873"/>
                <a:ext cx="13970" cy="67945"/>
              </a:xfrm>
              <a:custGeom>
                <a:rect b="b" l="l" r="r" t="t"/>
                <a:pathLst>
                  <a:path extrusionOk="0" h="67945" w="13970">
                    <a:moveTo>
                      <a:pt x="0" y="0"/>
                    </a:moveTo>
                    <a:lnTo>
                      <a:pt x="1607" y="11429"/>
                    </a:lnTo>
                    <a:lnTo>
                      <a:pt x="3143" y="22859"/>
                    </a:lnTo>
                    <a:lnTo>
                      <a:pt x="4822" y="34290"/>
                    </a:lnTo>
                    <a:lnTo>
                      <a:pt x="6858" y="45720"/>
                    </a:lnTo>
                    <a:lnTo>
                      <a:pt x="8382" y="52577"/>
                    </a:lnTo>
                    <a:lnTo>
                      <a:pt x="9144" y="61722"/>
                    </a:lnTo>
                    <a:lnTo>
                      <a:pt x="12954" y="67818"/>
                    </a:lnTo>
                    <a:lnTo>
                      <a:pt x="13716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90" name="Google Shape;5490;p8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50479" y="5028019"/>
                <a:ext cx="107873" cy="13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91" name="Google Shape;5491;p8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06638" y="4529066"/>
              <a:ext cx="563058" cy="34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2" name="Google Shape;5492;p8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71080" y="4575641"/>
              <a:ext cx="138845" cy="1816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93" name="Google Shape;5493;p89"/>
            <p:cNvGrpSpPr/>
            <p:nvPr/>
          </p:nvGrpSpPr>
          <p:grpSpPr>
            <a:xfrm>
              <a:off x="8516798" y="4377993"/>
              <a:ext cx="276831" cy="341922"/>
              <a:chOff x="8906802" y="4779238"/>
              <a:chExt cx="200646" cy="274108"/>
            </a:xfrm>
          </p:grpSpPr>
          <p:pic>
            <p:nvPicPr>
              <p:cNvPr id="5494" name="Google Shape;5494;p8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906802" y="4892014"/>
                <a:ext cx="135877" cy="161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5" name="Google Shape;5495;p8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016720" y="4779238"/>
                <a:ext cx="90728" cy="79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96" name="Google Shape;5496;p8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846160" y="4494848"/>
              <a:ext cx="136742" cy="242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7" name="Google Shape;5497;p8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063638" y="4320905"/>
              <a:ext cx="431263" cy="3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8" name="Google Shape;5498;p8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789377" y="4342693"/>
              <a:ext cx="3832201" cy="160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9" name="Google Shape;5499;p8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885424" y="5000518"/>
              <a:ext cx="188258" cy="1606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4" name="Google Shape;5504;p90"/>
          <p:cNvGrpSpPr/>
          <p:nvPr/>
        </p:nvGrpSpPr>
        <p:grpSpPr>
          <a:xfrm>
            <a:off x="2750129" y="567639"/>
            <a:ext cx="5261428" cy="675699"/>
            <a:chOff x="3025112" y="857720"/>
            <a:chExt cx="5787513" cy="1021001"/>
          </a:xfrm>
        </p:grpSpPr>
        <p:pic>
          <p:nvPicPr>
            <p:cNvPr id="5505" name="Google Shape;5505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25112" y="1477524"/>
              <a:ext cx="185777" cy="332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06" name="Google Shape;5506;p90"/>
            <p:cNvGrpSpPr/>
            <p:nvPr/>
          </p:nvGrpSpPr>
          <p:grpSpPr>
            <a:xfrm>
              <a:off x="3333071" y="1196756"/>
              <a:ext cx="684052" cy="681965"/>
              <a:chOff x="5789485" y="1801368"/>
              <a:chExt cx="395795" cy="400050"/>
            </a:xfrm>
          </p:grpSpPr>
          <p:sp>
            <p:nvSpPr>
              <p:cNvPr id="5507" name="Google Shape;5507;p90"/>
              <p:cNvSpPr/>
              <p:nvPr/>
            </p:nvSpPr>
            <p:spPr>
              <a:xfrm>
                <a:off x="5789485" y="1953768"/>
                <a:ext cx="80010" cy="247650"/>
              </a:xfrm>
              <a:custGeom>
                <a:rect b="b" l="l" r="r" t="t"/>
                <a:pathLst>
                  <a:path extrusionOk="0" h="247650" w="80010">
                    <a:moveTo>
                      <a:pt x="22288" y="0"/>
                    </a:moveTo>
                    <a:lnTo>
                      <a:pt x="7048" y="38195"/>
                    </a:lnTo>
                    <a:lnTo>
                      <a:pt x="952" y="79248"/>
                    </a:lnTo>
                    <a:lnTo>
                      <a:pt x="0" y="130206"/>
                    </a:lnTo>
                    <a:lnTo>
                      <a:pt x="1381" y="155650"/>
                    </a:lnTo>
                    <a:lnTo>
                      <a:pt x="8072" y="196869"/>
                    </a:lnTo>
                    <a:lnTo>
                      <a:pt x="31432" y="241554"/>
                    </a:lnTo>
                    <a:lnTo>
                      <a:pt x="51815" y="247173"/>
                    </a:lnTo>
                    <a:lnTo>
                      <a:pt x="62079" y="244232"/>
                    </a:lnTo>
                    <a:lnTo>
                      <a:pt x="71056" y="238506"/>
                    </a:lnTo>
                    <a:lnTo>
                      <a:pt x="73342" y="235458"/>
                    </a:lnTo>
                    <a:lnTo>
                      <a:pt x="76390" y="232410"/>
                    </a:lnTo>
                    <a:lnTo>
                      <a:pt x="79438" y="22936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08" name="Google Shape;5508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883400" y="1851634"/>
                <a:ext cx="192050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9" name="Google Shape;5509;p90"/>
              <p:cNvSpPr/>
              <p:nvPr/>
            </p:nvSpPr>
            <p:spPr>
              <a:xfrm>
                <a:off x="6075426" y="1801368"/>
                <a:ext cx="109854" cy="308610"/>
              </a:xfrm>
              <a:custGeom>
                <a:rect b="b" l="l" r="r" t="t"/>
                <a:pathLst>
                  <a:path extrusionOk="0" h="308610" w="109854">
                    <a:moveTo>
                      <a:pt x="0" y="0"/>
                    </a:moveTo>
                    <a:lnTo>
                      <a:pt x="36111" y="22609"/>
                    </a:lnTo>
                    <a:lnTo>
                      <a:pt x="75628" y="68294"/>
                    </a:lnTo>
                    <a:lnTo>
                      <a:pt x="96012" y="108965"/>
                    </a:lnTo>
                    <a:lnTo>
                      <a:pt x="107537" y="155733"/>
                    </a:lnTo>
                    <a:lnTo>
                      <a:pt x="109406" y="180224"/>
                    </a:lnTo>
                    <a:lnTo>
                      <a:pt x="108204" y="204215"/>
                    </a:lnTo>
                    <a:lnTo>
                      <a:pt x="94964" y="246030"/>
                    </a:lnTo>
                    <a:lnTo>
                      <a:pt x="70866" y="282702"/>
                    </a:lnTo>
                    <a:lnTo>
                      <a:pt x="39790" y="305847"/>
                    </a:lnTo>
                    <a:lnTo>
                      <a:pt x="25908" y="3086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10" name="Google Shape;5510;p90"/>
            <p:cNvGrpSpPr/>
            <p:nvPr/>
          </p:nvGrpSpPr>
          <p:grpSpPr>
            <a:xfrm>
              <a:off x="5212687" y="1494237"/>
              <a:ext cx="169230" cy="121670"/>
              <a:chOff x="6877050" y="1975865"/>
              <a:chExt cx="97917" cy="71373"/>
            </a:xfrm>
          </p:grpSpPr>
          <p:sp>
            <p:nvSpPr>
              <p:cNvPr id="5511" name="Google Shape;5511;p90"/>
              <p:cNvSpPr/>
              <p:nvPr/>
            </p:nvSpPr>
            <p:spPr>
              <a:xfrm>
                <a:off x="6877050" y="1975865"/>
                <a:ext cx="72390" cy="3810"/>
              </a:xfrm>
              <a:custGeom>
                <a:rect b="b" l="l" r="r" t="t"/>
                <a:pathLst>
                  <a:path extrusionOk="0" h="3810" w="72390">
                    <a:moveTo>
                      <a:pt x="0" y="0"/>
                    </a:moveTo>
                    <a:lnTo>
                      <a:pt x="10048" y="1774"/>
                    </a:lnTo>
                    <a:lnTo>
                      <a:pt x="19812" y="2762"/>
                    </a:lnTo>
                    <a:lnTo>
                      <a:pt x="29575" y="3321"/>
                    </a:lnTo>
                    <a:lnTo>
                      <a:pt x="39624" y="3809"/>
                    </a:lnTo>
                    <a:lnTo>
                      <a:pt x="47744" y="3809"/>
                    </a:lnTo>
                    <a:lnTo>
                      <a:pt x="56007" y="3809"/>
                    </a:lnTo>
                    <a:lnTo>
                      <a:pt x="64269" y="3809"/>
                    </a:lnTo>
                    <a:lnTo>
                      <a:pt x="72390" y="380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90"/>
              <p:cNvSpPr/>
              <p:nvPr/>
            </p:nvSpPr>
            <p:spPr>
              <a:xfrm>
                <a:off x="6889242" y="2026919"/>
                <a:ext cx="85725" cy="20319"/>
              </a:xfrm>
              <a:custGeom>
                <a:rect b="b" l="l" r="r" t="t"/>
                <a:pathLst>
                  <a:path extrusionOk="0" h="20319" w="85725">
                    <a:moveTo>
                      <a:pt x="0" y="19812"/>
                    </a:moveTo>
                    <a:lnTo>
                      <a:pt x="14942" y="18704"/>
                    </a:lnTo>
                    <a:lnTo>
                      <a:pt x="29241" y="16668"/>
                    </a:lnTo>
                    <a:lnTo>
                      <a:pt x="43398" y="13918"/>
                    </a:lnTo>
                    <a:lnTo>
                      <a:pt x="57912" y="10668"/>
                    </a:lnTo>
                    <a:lnTo>
                      <a:pt x="65305" y="9108"/>
                    </a:lnTo>
                    <a:lnTo>
                      <a:pt x="72485" y="7334"/>
                    </a:lnTo>
                    <a:lnTo>
                      <a:pt x="79236" y="4560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13" name="Google Shape;5513;p90"/>
            <p:cNvGrpSpPr/>
            <p:nvPr/>
          </p:nvGrpSpPr>
          <p:grpSpPr>
            <a:xfrm>
              <a:off x="6073966" y="1183761"/>
              <a:ext cx="723057" cy="432603"/>
              <a:chOff x="7375372" y="1793747"/>
              <a:chExt cx="418363" cy="253771"/>
            </a:xfrm>
          </p:grpSpPr>
          <p:pic>
            <p:nvPicPr>
              <p:cNvPr id="5514" name="Google Shape;5514;p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75372" y="1831822"/>
                <a:ext cx="197408" cy="2156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15" name="Google Shape;5515;p90"/>
              <p:cNvSpPr/>
              <p:nvPr/>
            </p:nvSpPr>
            <p:spPr>
              <a:xfrm>
                <a:off x="7606950" y="1853945"/>
                <a:ext cx="116840" cy="129539"/>
              </a:xfrm>
              <a:custGeom>
                <a:rect b="b" l="l" r="r" t="t"/>
                <a:pathLst>
                  <a:path extrusionOk="0" h="129539" w="116840">
                    <a:moveTo>
                      <a:pt x="1619" y="54101"/>
                    </a:moveTo>
                    <a:lnTo>
                      <a:pt x="273" y="67758"/>
                    </a:lnTo>
                    <a:lnTo>
                      <a:pt x="0" y="79914"/>
                    </a:lnTo>
                    <a:lnTo>
                      <a:pt x="1297" y="91928"/>
                    </a:lnTo>
                    <a:lnTo>
                      <a:pt x="20633" y="128194"/>
                    </a:lnTo>
                    <a:lnTo>
                      <a:pt x="30575" y="129539"/>
                    </a:lnTo>
                    <a:lnTo>
                      <a:pt x="39993" y="126337"/>
                    </a:lnTo>
                    <a:lnTo>
                      <a:pt x="64008" y="87058"/>
                    </a:lnTo>
                    <a:lnTo>
                      <a:pt x="67913" y="70103"/>
                    </a:lnTo>
                    <a:lnTo>
                      <a:pt x="67913" y="69341"/>
                    </a:lnTo>
                    <a:lnTo>
                      <a:pt x="67913" y="59435"/>
                    </a:lnTo>
                    <a:lnTo>
                      <a:pt x="67913" y="68579"/>
                    </a:lnTo>
                    <a:lnTo>
                      <a:pt x="69425" y="76866"/>
                    </a:lnTo>
                    <a:lnTo>
                      <a:pt x="94583" y="101155"/>
                    </a:lnTo>
                    <a:lnTo>
                      <a:pt x="101250" y="100441"/>
                    </a:lnTo>
                    <a:lnTo>
                      <a:pt x="116681" y="74675"/>
                    </a:lnTo>
                    <a:lnTo>
                      <a:pt x="116002" y="65246"/>
                    </a:lnTo>
                    <a:lnTo>
                      <a:pt x="114109" y="56959"/>
                    </a:lnTo>
                    <a:lnTo>
                      <a:pt x="111216" y="48958"/>
                    </a:lnTo>
                    <a:lnTo>
                      <a:pt x="107537" y="40385"/>
                    </a:lnTo>
                    <a:lnTo>
                      <a:pt x="103512" y="30432"/>
                    </a:lnTo>
                    <a:lnTo>
                      <a:pt x="100488" y="20764"/>
                    </a:lnTo>
                    <a:lnTo>
                      <a:pt x="98321" y="10810"/>
                    </a:lnTo>
                    <a:lnTo>
                      <a:pt x="9686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90"/>
              <p:cNvSpPr/>
              <p:nvPr/>
            </p:nvSpPr>
            <p:spPr>
              <a:xfrm>
                <a:off x="7740395" y="1793747"/>
                <a:ext cx="53340" cy="198119"/>
              </a:xfrm>
              <a:custGeom>
                <a:rect b="b" l="l" r="r" t="t"/>
                <a:pathLst>
                  <a:path extrusionOk="0" h="198119" w="53340">
                    <a:moveTo>
                      <a:pt x="0" y="0"/>
                    </a:moveTo>
                    <a:lnTo>
                      <a:pt x="29467" y="31182"/>
                    </a:lnTo>
                    <a:lnTo>
                      <a:pt x="51149" y="82391"/>
                    </a:lnTo>
                    <a:lnTo>
                      <a:pt x="53089" y="103334"/>
                    </a:lnTo>
                    <a:lnTo>
                      <a:pt x="51816" y="124205"/>
                    </a:lnTo>
                    <a:lnTo>
                      <a:pt x="38957" y="171140"/>
                    </a:lnTo>
                    <a:lnTo>
                      <a:pt x="28956" y="193548"/>
                    </a:lnTo>
                    <a:lnTo>
                      <a:pt x="28956" y="19812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17" name="Google Shape;5517;p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16804" y="1248680"/>
              <a:ext cx="179192" cy="2261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18" name="Google Shape;5518;p90"/>
            <p:cNvGrpSpPr/>
            <p:nvPr/>
          </p:nvGrpSpPr>
          <p:grpSpPr>
            <a:xfrm>
              <a:off x="7409399" y="947307"/>
              <a:ext cx="312145" cy="458626"/>
              <a:chOff x="8148076" y="1655038"/>
              <a:chExt cx="180608" cy="269036"/>
            </a:xfrm>
          </p:grpSpPr>
          <p:pic>
            <p:nvPicPr>
              <p:cNvPr id="5519" name="Google Shape;5519;p9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148076" y="1783816"/>
                <a:ext cx="134127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0" name="Google Shape;5520;p9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249386" y="1655038"/>
                <a:ext cx="79298" cy="96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21" name="Google Shape;5521;p9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88464" y="1160978"/>
              <a:ext cx="183968" cy="3665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22" name="Google Shape;5522;p90"/>
            <p:cNvGrpSpPr/>
            <p:nvPr/>
          </p:nvGrpSpPr>
          <p:grpSpPr>
            <a:xfrm>
              <a:off x="8203696" y="1088942"/>
              <a:ext cx="328246" cy="307424"/>
              <a:chOff x="8607646" y="1738121"/>
              <a:chExt cx="189924" cy="180339"/>
            </a:xfrm>
          </p:grpSpPr>
          <p:sp>
            <p:nvSpPr>
              <p:cNvPr id="5523" name="Google Shape;5523;p90"/>
              <p:cNvSpPr/>
              <p:nvPr/>
            </p:nvSpPr>
            <p:spPr>
              <a:xfrm>
                <a:off x="8607646" y="1738121"/>
                <a:ext cx="51434" cy="180339"/>
              </a:xfrm>
              <a:custGeom>
                <a:rect b="b" l="l" r="r" t="t"/>
                <a:pathLst>
                  <a:path extrusionOk="0" h="180339" w="51434">
                    <a:moveTo>
                      <a:pt x="12858" y="0"/>
                    </a:moveTo>
                    <a:lnTo>
                      <a:pt x="2786" y="39754"/>
                    </a:lnTo>
                    <a:lnTo>
                      <a:pt x="0" y="90297"/>
                    </a:lnTo>
                    <a:lnTo>
                      <a:pt x="250" y="108537"/>
                    </a:lnTo>
                    <a:lnTo>
                      <a:pt x="6000" y="151542"/>
                    </a:lnTo>
                    <a:lnTo>
                      <a:pt x="34194" y="179736"/>
                    </a:lnTo>
                    <a:lnTo>
                      <a:pt x="42719" y="177486"/>
                    </a:lnTo>
                    <a:lnTo>
                      <a:pt x="50958" y="1737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90"/>
              <p:cNvSpPr/>
              <p:nvPr/>
            </p:nvSpPr>
            <p:spPr>
              <a:xfrm>
                <a:off x="8697241" y="1738883"/>
                <a:ext cx="100329" cy="95250"/>
              </a:xfrm>
              <a:custGeom>
                <a:rect b="b" l="l" r="r" t="t"/>
                <a:pathLst>
                  <a:path extrusionOk="0" h="95250" w="100329">
                    <a:moveTo>
                      <a:pt x="6322" y="27432"/>
                    </a:moveTo>
                    <a:lnTo>
                      <a:pt x="2690" y="37147"/>
                    </a:lnTo>
                    <a:lnTo>
                      <a:pt x="702" y="46291"/>
                    </a:lnTo>
                    <a:lnTo>
                      <a:pt x="0" y="55721"/>
                    </a:lnTo>
                    <a:lnTo>
                      <a:pt x="226" y="66294"/>
                    </a:lnTo>
                    <a:lnTo>
                      <a:pt x="14704" y="95250"/>
                    </a:lnTo>
                    <a:lnTo>
                      <a:pt x="25372" y="94488"/>
                    </a:lnTo>
                    <a:lnTo>
                      <a:pt x="48994" y="62484"/>
                    </a:lnTo>
                    <a:lnTo>
                      <a:pt x="50518" y="57912"/>
                    </a:lnTo>
                    <a:lnTo>
                      <a:pt x="52042" y="54102"/>
                    </a:lnTo>
                    <a:lnTo>
                      <a:pt x="53566" y="49530"/>
                    </a:lnTo>
                    <a:lnTo>
                      <a:pt x="53316" y="57495"/>
                    </a:lnTo>
                    <a:lnTo>
                      <a:pt x="53280" y="65246"/>
                    </a:lnTo>
                    <a:lnTo>
                      <a:pt x="74961" y="85677"/>
                    </a:lnTo>
                    <a:lnTo>
                      <a:pt x="80998" y="83820"/>
                    </a:lnTo>
                    <a:lnTo>
                      <a:pt x="100167" y="50768"/>
                    </a:lnTo>
                    <a:lnTo>
                      <a:pt x="99476" y="42100"/>
                    </a:lnTo>
                    <a:lnTo>
                      <a:pt x="97357" y="33718"/>
                    </a:lnTo>
                    <a:lnTo>
                      <a:pt x="93952" y="25908"/>
                    </a:lnTo>
                    <a:lnTo>
                      <a:pt x="89713" y="19288"/>
                    </a:lnTo>
                    <a:lnTo>
                      <a:pt x="85189" y="12954"/>
                    </a:lnTo>
                    <a:lnTo>
                      <a:pt x="80664" y="6619"/>
                    </a:lnTo>
                    <a:lnTo>
                      <a:pt x="7642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25" name="Google Shape;5525;p90"/>
            <p:cNvSpPr/>
            <p:nvPr/>
          </p:nvSpPr>
          <p:spPr>
            <a:xfrm>
              <a:off x="6592789" y="1101938"/>
              <a:ext cx="3294" cy="84449"/>
            </a:xfrm>
            <a:custGeom>
              <a:rect b="b" l="l" r="r" t="t"/>
              <a:pathLst>
                <a:path extrusionOk="0" h="49530" w="1904">
                  <a:moveTo>
                    <a:pt x="1524" y="0"/>
                  </a:moveTo>
                  <a:lnTo>
                    <a:pt x="1631" y="8572"/>
                  </a:lnTo>
                  <a:lnTo>
                    <a:pt x="1809" y="17145"/>
                  </a:lnTo>
                  <a:lnTo>
                    <a:pt x="1845" y="25717"/>
                  </a:lnTo>
                  <a:lnTo>
                    <a:pt x="1524" y="34290"/>
                  </a:lnTo>
                  <a:lnTo>
                    <a:pt x="762" y="39624"/>
                  </a:lnTo>
                  <a:lnTo>
                    <a:pt x="762" y="44958"/>
                  </a:lnTo>
                  <a:lnTo>
                    <a:pt x="0" y="4953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6" name="Google Shape;5526;p90"/>
            <p:cNvGrpSpPr/>
            <p:nvPr/>
          </p:nvGrpSpPr>
          <p:grpSpPr>
            <a:xfrm>
              <a:off x="8563062" y="857720"/>
              <a:ext cx="249563" cy="470881"/>
              <a:chOff x="8815577" y="1602485"/>
              <a:chExt cx="144398" cy="276225"/>
            </a:xfrm>
          </p:grpSpPr>
          <p:sp>
            <p:nvSpPr>
              <p:cNvPr id="5527" name="Google Shape;5527;p90"/>
              <p:cNvSpPr/>
              <p:nvPr/>
            </p:nvSpPr>
            <p:spPr>
              <a:xfrm>
                <a:off x="8815577" y="1645157"/>
                <a:ext cx="13334" cy="55244"/>
              </a:xfrm>
              <a:custGeom>
                <a:rect b="b" l="l" r="r" t="t"/>
                <a:pathLst>
                  <a:path extrusionOk="0" h="55244" w="13334">
                    <a:moveTo>
                      <a:pt x="12953" y="0"/>
                    </a:moveTo>
                    <a:lnTo>
                      <a:pt x="10798" y="9144"/>
                    </a:lnTo>
                    <a:lnTo>
                      <a:pt x="8858" y="18288"/>
                    </a:lnTo>
                    <a:lnTo>
                      <a:pt x="7060" y="27432"/>
                    </a:lnTo>
                    <a:lnTo>
                      <a:pt x="5333" y="36576"/>
                    </a:lnTo>
                    <a:lnTo>
                      <a:pt x="3809" y="42672"/>
                    </a:lnTo>
                    <a:lnTo>
                      <a:pt x="1523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90"/>
              <p:cNvSpPr/>
              <p:nvPr/>
            </p:nvSpPr>
            <p:spPr>
              <a:xfrm>
                <a:off x="8851391" y="1602485"/>
                <a:ext cx="108584" cy="276225"/>
              </a:xfrm>
              <a:custGeom>
                <a:rect b="b" l="l" r="r" t="t"/>
                <a:pathLst>
                  <a:path extrusionOk="0" h="276225" w="108584">
                    <a:moveTo>
                      <a:pt x="33527" y="0"/>
                    </a:moveTo>
                    <a:lnTo>
                      <a:pt x="66317" y="24967"/>
                    </a:lnTo>
                    <a:lnTo>
                      <a:pt x="95726" y="64293"/>
                    </a:lnTo>
                    <a:lnTo>
                      <a:pt x="108382" y="116728"/>
                    </a:lnTo>
                    <a:lnTo>
                      <a:pt x="107727" y="136207"/>
                    </a:lnTo>
                    <a:lnTo>
                      <a:pt x="99059" y="173735"/>
                    </a:lnTo>
                    <a:lnTo>
                      <a:pt x="72378" y="219598"/>
                    </a:lnTo>
                    <a:lnTo>
                      <a:pt x="39909" y="254222"/>
                    </a:lnTo>
                    <a:lnTo>
                      <a:pt x="6095" y="275844"/>
                    </a:lnTo>
                    <a:lnTo>
                      <a:pt x="0" y="2750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29" name="Google Shape;5529;p90"/>
          <p:cNvGrpSpPr/>
          <p:nvPr/>
        </p:nvGrpSpPr>
        <p:grpSpPr>
          <a:xfrm>
            <a:off x="3857653" y="1072261"/>
            <a:ext cx="4289602" cy="625864"/>
            <a:chOff x="4243376" y="1620220"/>
            <a:chExt cx="4718515" cy="945700"/>
          </a:xfrm>
        </p:grpSpPr>
        <p:pic>
          <p:nvPicPr>
            <p:cNvPr id="5530" name="Google Shape;5530;p9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47259" y="2117701"/>
              <a:ext cx="284549" cy="3819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31" name="Google Shape;5531;p90"/>
            <p:cNvGrpSpPr/>
            <p:nvPr/>
          </p:nvGrpSpPr>
          <p:grpSpPr>
            <a:xfrm>
              <a:off x="6401877" y="1934902"/>
              <a:ext cx="833682" cy="527917"/>
              <a:chOff x="7565110" y="2234374"/>
              <a:chExt cx="482371" cy="309683"/>
            </a:xfrm>
          </p:grpSpPr>
          <p:pic>
            <p:nvPicPr>
              <p:cNvPr id="5532" name="Google Shape;5532;p9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565110" y="2376652"/>
                <a:ext cx="10901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3" name="Google Shape;5533;p9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95602" y="2269210"/>
                <a:ext cx="254368" cy="274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4" name="Google Shape;5534;p90"/>
              <p:cNvSpPr/>
              <p:nvPr/>
            </p:nvSpPr>
            <p:spPr>
              <a:xfrm>
                <a:off x="7963661" y="2234374"/>
                <a:ext cx="83820" cy="257810"/>
              </a:xfrm>
              <a:custGeom>
                <a:rect b="b" l="l" r="r" t="t"/>
                <a:pathLst>
                  <a:path extrusionOk="0" h="257810" w="83820">
                    <a:moveTo>
                      <a:pt x="0" y="571"/>
                    </a:moveTo>
                    <a:lnTo>
                      <a:pt x="38897" y="11715"/>
                    </a:lnTo>
                    <a:lnTo>
                      <a:pt x="61710" y="43100"/>
                    </a:lnTo>
                    <a:lnTo>
                      <a:pt x="77402" y="81867"/>
                    </a:lnTo>
                    <a:lnTo>
                      <a:pt x="83593" y="124860"/>
                    </a:lnTo>
                    <a:lnTo>
                      <a:pt x="83724" y="147542"/>
                    </a:lnTo>
                    <a:lnTo>
                      <a:pt x="81426" y="170080"/>
                    </a:lnTo>
                    <a:lnTo>
                      <a:pt x="70175" y="208085"/>
                    </a:lnTo>
                    <a:lnTo>
                      <a:pt x="40386" y="251269"/>
                    </a:lnTo>
                    <a:lnTo>
                      <a:pt x="32766" y="255841"/>
                    </a:lnTo>
                    <a:lnTo>
                      <a:pt x="30480" y="257365"/>
                    </a:lnTo>
                    <a:lnTo>
                      <a:pt x="25146" y="25736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35" name="Google Shape;5535;p9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84234" y="2089123"/>
              <a:ext cx="197630" cy="1936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36" name="Google Shape;5536;p90"/>
            <p:cNvGrpSpPr/>
            <p:nvPr/>
          </p:nvGrpSpPr>
          <p:grpSpPr>
            <a:xfrm>
              <a:off x="7715230" y="1825411"/>
              <a:ext cx="501520" cy="530821"/>
              <a:chOff x="8325015" y="2170150"/>
              <a:chExt cx="290181" cy="311387"/>
            </a:xfrm>
          </p:grpSpPr>
          <p:pic>
            <p:nvPicPr>
              <p:cNvPr id="5537" name="Google Shape;5537;p9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25015" y="2170150"/>
                <a:ext cx="165976" cy="25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8" name="Google Shape;5538;p9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516848" y="2274544"/>
                <a:ext cx="98348" cy="206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9" name="Google Shape;5539;p90"/>
            <p:cNvGrpSpPr/>
            <p:nvPr/>
          </p:nvGrpSpPr>
          <p:grpSpPr>
            <a:xfrm>
              <a:off x="8306219" y="1620220"/>
              <a:ext cx="655672" cy="638166"/>
              <a:chOff x="8666962" y="2049780"/>
              <a:chExt cx="379374" cy="374357"/>
            </a:xfrm>
          </p:grpSpPr>
          <p:pic>
            <p:nvPicPr>
              <p:cNvPr id="5540" name="Google Shape;5540;p9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66962" y="2118334"/>
                <a:ext cx="260654" cy="305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1" name="Google Shape;5541;p90"/>
              <p:cNvSpPr/>
              <p:nvPr/>
            </p:nvSpPr>
            <p:spPr>
              <a:xfrm>
                <a:off x="8897111" y="2049780"/>
                <a:ext cx="149225" cy="303530"/>
              </a:xfrm>
              <a:custGeom>
                <a:rect b="b" l="l" r="r" t="t"/>
                <a:pathLst>
                  <a:path extrusionOk="0" h="303530" w="149225">
                    <a:moveTo>
                      <a:pt x="55625" y="21336"/>
                    </a:moveTo>
                    <a:lnTo>
                      <a:pt x="56495" y="14144"/>
                    </a:lnTo>
                    <a:lnTo>
                      <a:pt x="58007" y="6096"/>
                    </a:lnTo>
                    <a:lnTo>
                      <a:pt x="61948" y="333"/>
                    </a:lnTo>
                    <a:lnTo>
                      <a:pt x="70103" y="0"/>
                    </a:lnTo>
                    <a:lnTo>
                      <a:pt x="80641" y="6119"/>
                    </a:lnTo>
                    <a:lnTo>
                      <a:pt x="106679" y="35052"/>
                    </a:lnTo>
                    <a:lnTo>
                      <a:pt x="127349" y="68675"/>
                    </a:lnTo>
                    <a:lnTo>
                      <a:pt x="141731" y="105156"/>
                    </a:lnTo>
                    <a:lnTo>
                      <a:pt x="149018" y="161413"/>
                    </a:lnTo>
                    <a:lnTo>
                      <a:pt x="146303" y="179832"/>
                    </a:lnTo>
                    <a:lnTo>
                      <a:pt x="124110" y="223551"/>
                    </a:lnTo>
                    <a:lnTo>
                      <a:pt x="89915" y="259842"/>
                    </a:lnTo>
                    <a:lnTo>
                      <a:pt x="56959" y="286702"/>
                    </a:lnTo>
                    <a:lnTo>
                      <a:pt x="18287" y="303276"/>
                    </a:lnTo>
                    <a:lnTo>
                      <a:pt x="12191" y="303276"/>
                    </a:lnTo>
                    <a:lnTo>
                      <a:pt x="6095" y="303276"/>
                    </a:lnTo>
                    <a:lnTo>
                      <a:pt x="0" y="3032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42" name="Google Shape;5542;p90"/>
            <p:cNvGrpSpPr/>
            <p:nvPr/>
          </p:nvGrpSpPr>
          <p:grpSpPr>
            <a:xfrm>
              <a:off x="4243376" y="2009915"/>
              <a:ext cx="919504" cy="556005"/>
              <a:chOff x="6316192" y="2278380"/>
              <a:chExt cx="532028" cy="326160"/>
            </a:xfrm>
          </p:grpSpPr>
          <p:pic>
            <p:nvPicPr>
              <p:cNvPr id="5543" name="Google Shape;5543;p9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16192" y="2311882"/>
                <a:ext cx="417626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4" name="Google Shape;5544;p90"/>
              <p:cNvSpPr/>
              <p:nvPr/>
            </p:nvSpPr>
            <p:spPr>
              <a:xfrm>
                <a:off x="6757416" y="2278380"/>
                <a:ext cx="90804" cy="298450"/>
              </a:xfrm>
              <a:custGeom>
                <a:rect b="b" l="l" r="r" t="t"/>
                <a:pathLst>
                  <a:path extrusionOk="0" h="298450" w="90804">
                    <a:moveTo>
                      <a:pt x="3048" y="0"/>
                    </a:moveTo>
                    <a:lnTo>
                      <a:pt x="14501" y="13239"/>
                    </a:lnTo>
                    <a:lnTo>
                      <a:pt x="26670" y="25908"/>
                    </a:lnTo>
                    <a:lnTo>
                      <a:pt x="38838" y="38576"/>
                    </a:lnTo>
                    <a:lnTo>
                      <a:pt x="50292" y="51815"/>
                    </a:lnTo>
                    <a:lnTo>
                      <a:pt x="78152" y="98214"/>
                    </a:lnTo>
                    <a:lnTo>
                      <a:pt x="90678" y="150113"/>
                    </a:lnTo>
                    <a:lnTo>
                      <a:pt x="90582" y="167997"/>
                    </a:lnTo>
                    <a:lnTo>
                      <a:pt x="80152" y="205847"/>
                    </a:lnTo>
                    <a:lnTo>
                      <a:pt x="55483" y="243780"/>
                    </a:lnTo>
                    <a:lnTo>
                      <a:pt x="25527" y="278511"/>
                    </a:lnTo>
                    <a:lnTo>
                      <a:pt x="2286" y="297942"/>
                    </a:lnTo>
                    <a:lnTo>
                      <a:pt x="2286" y="296418"/>
                    </a:lnTo>
                    <a:lnTo>
                      <a:pt x="0" y="2918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45" name="Google Shape;5545;p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485203" y="2239553"/>
            <a:ext cx="227427" cy="18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6" name="Google Shape;5546;p9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51" y="1903547"/>
            <a:ext cx="3490772" cy="1839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7" name="Google Shape;5547;p90"/>
          <p:cNvGrpSpPr/>
          <p:nvPr/>
        </p:nvGrpSpPr>
        <p:grpSpPr>
          <a:xfrm>
            <a:off x="969828" y="3884981"/>
            <a:ext cx="7342473" cy="842473"/>
            <a:chOff x="1066800" y="5870325"/>
            <a:chExt cx="8076640" cy="1273002"/>
          </a:xfrm>
        </p:grpSpPr>
        <p:pic>
          <p:nvPicPr>
            <p:cNvPr id="5548" name="Google Shape;5548;p9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66800" y="6522562"/>
              <a:ext cx="404907" cy="287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49" name="Google Shape;5549;p90"/>
            <p:cNvGrpSpPr/>
            <p:nvPr/>
          </p:nvGrpSpPr>
          <p:grpSpPr>
            <a:xfrm>
              <a:off x="2348967" y="5870325"/>
              <a:ext cx="3078405" cy="1273002"/>
              <a:chOff x="5220080" y="4542948"/>
              <a:chExt cx="1781175" cy="746760"/>
            </a:xfrm>
          </p:grpSpPr>
          <p:sp>
            <p:nvSpPr>
              <p:cNvPr id="5550" name="Google Shape;5550;p90"/>
              <p:cNvSpPr/>
              <p:nvPr/>
            </p:nvSpPr>
            <p:spPr>
              <a:xfrm>
                <a:off x="5220080" y="4542948"/>
                <a:ext cx="1781175" cy="746760"/>
              </a:xfrm>
              <a:custGeom>
                <a:rect b="b" l="l" r="r" t="t"/>
                <a:pathLst>
                  <a:path extrusionOk="0" h="746760" w="1781175">
                    <a:moveTo>
                      <a:pt x="51435" y="720947"/>
                    </a:moveTo>
                    <a:lnTo>
                      <a:pt x="42576" y="673893"/>
                    </a:lnTo>
                    <a:lnTo>
                      <a:pt x="37719" y="625697"/>
                    </a:lnTo>
                    <a:lnTo>
                      <a:pt x="33538" y="578453"/>
                    </a:lnTo>
                    <a:lnTo>
                      <a:pt x="29421" y="531209"/>
                    </a:lnTo>
                    <a:lnTo>
                      <a:pt x="25431" y="483965"/>
                    </a:lnTo>
                    <a:lnTo>
                      <a:pt x="21632" y="436721"/>
                    </a:lnTo>
                    <a:lnTo>
                      <a:pt x="18086" y="389477"/>
                    </a:lnTo>
                    <a:lnTo>
                      <a:pt x="14859" y="342233"/>
                    </a:lnTo>
                    <a:lnTo>
                      <a:pt x="12644" y="301668"/>
                    </a:lnTo>
                    <a:lnTo>
                      <a:pt x="10858" y="261175"/>
                    </a:lnTo>
                    <a:lnTo>
                      <a:pt x="9929" y="220825"/>
                    </a:lnTo>
                    <a:lnTo>
                      <a:pt x="10287" y="180689"/>
                    </a:lnTo>
                    <a:lnTo>
                      <a:pt x="19431" y="137255"/>
                    </a:lnTo>
                    <a:lnTo>
                      <a:pt x="58864" y="122943"/>
                    </a:lnTo>
                    <a:lnTo>
                      <a:pt x="75438" y="122015"/>
                    </a:lnTo>
                    <a:lnTo>
                      <a:pt x="92011" y="121086"/>
                    </a:lnTo>
                    <a:lnTo>
                      <a:pt x="140708" y="115788"/>
                    </a:lnTo>
                    <a:lnTo>
                      <a:pt x="205239" y="105906"/>
                    </a:lnTo>
                    <a:lnTo>
                      <a:pt x="237363" y="100679"/>
                    </a:lnTo>
                    <a:lnTo>
                      <a:pt x="285380" y="93094"/>
                    </a:lnTo>
                    <a:lnTo>
                      <a:pt x="333470" y="86296"/>
                    </a:lnTo>
                    <a:lnTo>
                      <a:pt x="381702" y="80212"/>
                    </a:lnTo>
                    <a:lnTo>
                      <a:pt x="430149" y="74771"/>
                    </a:lnTo>
                    <a:lnTo>
                      <a:pt x="476868" y="69998"/>
                    </a:lnTo>
                    <a:lnTo>
                      <a:pt x="523734" y="65663"/>
                    </a:lnTo>
                    <a:lnTo>
                      <a:pt x="570710" y="61658"/>
                    </a:lnTo>
                    <a:lnTo>
                      <a:pt x="617759" y="57873"/>
                    </a:lnTo>
                    <a:lnTo>
                      <a:pt x="664845" y="54197"/>
                    </a:lnTo>
                    <a:lnTo>
                      <a:pt x="717502" y="50167"/>
                    </a:lnTo>
                    <a:lnTo>
                      <a:pt x="770269" y="46284"/>
                    </a:lnTo>
                    <a:lnTo>
                      <a:pt x="823072" y="42511"/>
                    </a:lnTo>
                    <a:lnTo>
                      <a:pt x="875839" y="38810"/>
                    </a:lnTo>
                    <a:lnTo>
                      <a:pt x="928497" y="35147"/>
                    </a:lnTo>
                    <a:lnTo>
                      <a:pt x="982903" y="32032"/>
                    </a:lnTo>
                    <a:lnTo>
                      <a:pt x="1037310" y="29063"/>
                    </a:lnTo>
                    <a:lnTo>
                      <a:pt x="1091717" y="26204"/>
                    </a:lnTo>
                    <a:lnTo>
                      <a:pt x="1146124" y="23418"/>
                    </a:lnTo>
                    <a:lnTo>
                      <a:pt x="1200531" y="20669"/>
                    </a:lnTo>
                    <a:lnTo>
                      <a:pt x="1250445" y="17932"/>
                    </a:lnTo>
                    <a:lnTo>
                      <a:pt x="1300468" y="15231"/>
                    </a:lnTo>
                    <a:lnTo>
                      <a:pt x="1350529" y="12604"/>
                    </a:lnTo>
                    <a:lnTo>
                      <a:pt x="1400552" y="10086"/>
                    </a:lnTo>
                    <a:lnTo>
                      <a:pt x="1450467" y="7715"/>
                    </a:lnTo>
                    <a:lnTo>
                      <a:pt x="1497341" y="5464"/>
                    </a:lnTo>
                    <a:lnTo>
                      <a:pt x="1544288" y="3429"/>
                    </a:lnTo>
                    <a:lnTo>
                      <a:pt x="1591377" y="1821"/>
                    </a:lnTo>
                    <a:lnTo>
                      <a:pt x="1638681" y="857"/>
                    </a:lnTo>
                    <a:lnTo>
                      <a:pt x="1663160" y="464"/>
                    </a:lnTo>
                    <a:lnTo>
                      <a:pt x="1688211" y="0"/>
                    </a:lnTo>
                    <a:lnTo>
                      <a:pt x="1737741" y="3143"/>
                    </a:lnTo>
                    <a:lnTo>
                      <a:pt x="1772150" y="29396"/>
                    </a:lnTo>
                    <a:lnTo>
                      <a:pt x="1773174" y="39052"/>
                    </a:lnTo>
                    <a:lnTo>
                      <a:pt x="1773054" y="48851"/>
                    </a:lnTo>
                    <a:lnTo>
                      <a:pt x="1772793" y="58007"/>
                    </a:lnTo>
                    <a:lnTo>
                      <a:pt x="1772328" y="78700"/>
                    </a:lnTo>
                    <a:lnTo>
                      <a:pt x="1771364" y="99536"/>
                    </a:lnTo>
                    <a:lnTo>
                      <a:pt x="1770542" y="120372"/>
                    </a:lnTo>
                    <a:lnTo>
                      <a:pt x="1770507" y="141065"/>
                    </a:lnTo>
                    <a:lnTo>
                      <a:pt x="1771042" y="172366"/>
                    </a:lnTo>
                    <a:lnTo>
                      <a:pt x="1772507" y="203454"/>
                    </a:lnTo>
                    <a:lnTo>
                      <a:pt x="1774686" y="234398"/>
                    </a:lnTo>
                    <a:lnTo>
                      <a:pt x="1777365" y="265271"/>
                    </a:lnTo>
                    <a:lnTo>
                      <a:pt x="1779758" y="296370"/>
                    </a:lnTo>
                    <a:lnTo>
                      <a:pt x="1781079" y="327755"/>
                    </a:lnTo>
                    <a:lnTo>
                      <a:pt x="1781115" y="359140"/>
                    </a:lnTo>
                    <a:lnTo>
                      <a:pt x="1779651" y="390239"/>
                    </a:lnTo>
                    <a:lnTo>
                      <a:pt x="1776912" y="418921"/>
                    </a:lnTo>
                    <a:lnTo>
                      <a:pt x="1772602" y="447675"/>
                    </a:lnTo>
                    <a:lnTo>
                      <a:pt x="1767435" y="476285"/>
                    </a:lnTo>
                    <a:lnTo>
                      <a:pt x="1762125" y="504539"/>
                    </a:lnTo>
                    <a:lnTo>
                      <a:pt x="1758707" y="523732"/>
                    </a:lnTo>
                    <a:lnTo>
                      <a:pt x="1755362" y="542639"/>
                    </a:lnTo>
                    <a:lnTo>
                      <a:pt x="1752159" y="561546"/>
                    </a:lnTo>
                    <a:lnTo>
                      <a:pt x="1749171" y="580739"/>
                    </a:lnTo>
                    <a:lnTo>
                      <a:pt x="1748718" y="590014"/>
                    </a:lnTo>
                    <a:lnTo>
                      <a:pt x="1747837" y="600646"/>
                    </a:lnTo>
                    <a:lnTo>
                      <a:pt x="1745527" y="610850"/>
                    </a:lnTo>
                    <a:lnTo>
                      <a:pt x="1740789" y="618839"/>
                    </a:lnTo>
                    <a:lnTo>
                      <a:pt x="1735240" y="622006"/>
                    </a:lnTo>
                    <a:lnTo>
                      <a:pt x="1728406" y="623030"/>
                    </a:lnTo>
                    <a:lnTo>
                      <a:pt x="1721286" y="622911"/>
                    </a:lnTo>
                    <a:lnTo>
                      <a:pt x="1714881" y="622649"/>
                    </a:lnTo>
                    <a:lnTo>
                      <a:pt x="1697295" y="622268"/>
                    </a:lnTo>
                    <a:lnTo>
                      <a:pt x="1679924" y="621315"/>
                    </a:lnTo>
                    <a:lnTo>
                      <a:pt x="1662695" y="620077"/>
                    </a:lnTo>
                    <a:lnTo>
                      <a:pt x="1645539" y="618839"/>
                    </a:lnTo>
                    <a:lnTo>
                      <a:pt x="1613296" y="617434"/>
                    </a:lnTo>
                    <a:lnTo>
                      <a:pt x="1580769" y="616743"/>
                    </a:lnTo>
                    <a:lnTo>
                      <a:pt x="1548241" y="616910"/>
                    </a:lnTo>
                    <a:lnTo>
                      <a:pt x="1515999" y="618077"/>
                    </a:lnTo>
                    <a:lnTo>
                      <a:pt x="1470159" y="620696"/>
                    </a:lnTo>
                    <a:lnTo>
                      <a:pt x="1424178" y="624744"/>
                    </a:lnTo>
                    <a:lnTo>
                      <a:pt x="1378196" y="629650"/>
                    </a:lnTo>
                    <a:lnTo>
                      <a:pt x="1332357" y="634841"/>
                    </a:lnTo>
                    <a:lnTo>
                      <a:pt x="1278064" y="640532"/>
                    </a:lnTo>
                    <a:lnTo>
                      <a:pt x="1223772" y="646080"/>
                    </a:lnTo>
                    <a:lnTo>
                      <a:pt x="1169479" y="651343"/>
                    </a:lnTo>
                    <a:lnTo>
                      <a:pt x="1115187" y="656177"/>
                    </a:lnTo>
                    <a:lnTo>
                      <a:pt x="1068095" y="659755"/>
                    </a:lnTo>
                    <a:lnTo>
                      <a:pt x="1021003" y="663224"/>
                    </a:lnTo>
                    <a:lnTo>
                      <a:pt x="973912" y="666656"/>
                    </a:lnTo>
                    <a:lnTo>
                      <a:pt x="926820" y="670124"/>
                    </a:lnTo>
                    <a:lnTo>
                      <a:pt x="879729" y="673703"/>
                    </a:lnTo>
                    <a:lnTo>
                      <a:pt x="831729" y="677543"/>
                    </a:lnTo>
                    <a:lnTo>
                      <a:pt x="783765" y="681749"/>
                    </a:lnTo>
                    <a:lnTo>
                      <a:pt x="735875" y="686321"/>
                    </a:lnTo>
                    <a:lnTo>
                      <a:pt x="688095" y="691259"/>
                    </a:lnTo>
                    <a:lnTo>
                      <a:pt x="640461" y="696563"/>
                    </a:lnTo>
                    <a:lnTo>
                      <a:pt x="584334" y="702492"/>
                    </a:lnTo>
                    <a:lnTo>
                      <a:pt x="528066" y="708564"/>
                    </a:lnTo>
                    <a:lnTo>
                      <a:pt x="471797" y="714351"/>
                    </a:lnTo>
                    <a:lnTo>
                      <a:pt x="415671" y="719423"/>
                    </a:lnTo>
                    <a:lnTo>
                      <a:pt x="369367" y="722709"/>
                    </a:lnTo>
                    <a:lnTo>
                      <a:pt x="322992" y="725709"/>
                    </a:lnTo>
                    <a:lnTo>
                      <a:pt x="276475" y="728424"/>
                    </a:lnTo>
                    <a:lnTo>
                      <a:pt x="229743" y="730853"/>
                    </a:lnTo>
                    <a:lnTo>
                      <a:pt x="194762" y="732698"/>
                    </a:lnTo>
                    <a:lnTo>
                      <a:pt x="159639" y="734758"/>
                    </a:lnTo>
                    <a:lnTo>
                      <a:pt x="124515" y="736961"/>
                    </a:lnTo>
                    <a:lnTo>
                      <a:pt x="89535" y="739235"/>
                    </a:lnTo>
                    <a:lnTo>
                      <a:pt x="69984" y="740949"/>
                    </a:lnTo>
                    <a:lnTo>
                      <a:pt x="50292" y="742664"/>
                    </a:lnTo>
                    <a:lnTo>
                      <a:pt x="30599" y="744378"/>
                    </a:lnTo>
                    <a:lnTo>
                      <a:pt x="11049" y="746093"/>
                    </a:lnTo>
                    <a:lnTo>
                      <a:pt x="2524" y="746438"/>
                    </a:lnTo>
                    <a:lnTo>
                      <a:pt x="0" y="744855"/>
                    </a:lnTo>
                    <a:lnTo>
                      <a:pt x="2047" y="740842"/>
                    </a:lnTo>
                    <a:lnTo>
                      <a:pt x="7239" y="73390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51" name="Google Shape;5551;p9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418556" y="4813528"/>
                <a:ext cx="272084" cy="283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2" name="Google Shape;5552;p9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720284" y="4916398"/>
                <a:ext cx="116660" cy="2236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3" name="Google Shape;5553;p9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891091" y="4795240"/>
                <a:ext cx="260559" cy="305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54" name="Google Shape;5554;p90"/>
              <p:cNvSpPr/>
              <p:nvPr/>
            </p:nvSpPr>
            <p:spPr>
              <a:xfrm>
                <a:off x="6171437" y="4748021"/>
                <a:ext cx="85089" cy="304164"/>
              </a:xfrm>
              <a:custGeom>
                <a:rect b="b" l="l" r="r" t="t"/>
                <a:pathLst>
                  <a:path extrusionOk="0" h="304164" w="85089">
                    <a:moveTo>
                      <a:pt x="0" y="0"/>
                    </a:moveTo>
                    <a:lnTo>
                      <a:pt x="10203" y="14489"/>
                    </a:lnTo>
                    <a:lnTo>
                      <a:pt x="21050" y="28479"/>
                    </a:lnTo>
                    <a:lnTo>
                      <a:pt x="32039" y="42326"/>
                    </a:lnTo>
                    <a:lnTo>
                      <a:pt x="42672" y="56387"/>
                    </a:lnTo>
                    <a:lnTo>
                      <a:pt x="69151" y="104108"/>
                    </a:lnTo>
                    <a:lnTo>
                      <a:pt x="83058" y="156971"/>
                    </a:lnTo>
                    <a:lnTo>
                      <a:pt x="85034" y="180593"/>
                    </a:lnTo>
                    <a:lnTo>
                      <a:pt x="84010" y="203644"/>
                    </a:lnTo>
                    <a:lnTo>
                      <a:pt x="72390" y="249173"/>
                    </a:lnTo>
                    <a:lnTo>
                      <a:pt x="40993" y="292357"/>
                    </a:lnTo>
                    <a:lnTo>
                      <a:pt x="26670" y="30403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90"/>
              <p:cNvSpPr/>
              <p:nvPr/>
            </p:nvSpPr>
            <p:spPr>
              <a:xfrm>
                <a:off x="6469379" y="4868417"/>
                <a:ext cx="86995" cy="7620"/>
              </a:xfrm>
              <a:custGeom>
                <a:rect b="b" l="l" r="r" t="t"/>
                <a:pathLst>
                  <a:path extrusionOk="0" h="7620" w="86995">
                    <a:moveTo>
                      <a:pt x="0" y="0"/>
                    </a:moveTo>
                    <a:lnTo>
                      <a:pt x="15513" y="2321"/>
                    </a:lnTo>
                    <a:lnTo>
                      <a:pt x="30384" y="3714"/>
                    </a:lnTo>
                    <a:lnTo>
                      <a:pt x="45112" y="4393"/>
                    </a:lnTo>
                    <a:lnTo>
                      <a:pt x="60198" y="4571"/>
                    </a:lnTo>
                    <a:lnTo>
                      <a:pt x="67365" y="4190"/>
                    </a:lnTo>
                    <a:lnTo>
                      <a:pt x="74676" y="3809"/>
                    </a:lnTo>
                    <a:lnTo>
                      <a:pt x="81414" y="4571"/>
                    </a:lnTo>
                    <a:lnTo>
                      <a:pt x="86868" y="761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90"/>
              <p:cNvSpPr/>
              <p:nvPr/>
            </p:nvSpPr>
            <p:spPr>
              <a:xfrm>
                <a:off x="6460235" y="4937759"/>
                <a:ext cx="113665" cy="20954"/>
              </a:xfrm>
              <a:custGeom>
                <a:rect b="b" l="l" r="r" t="t"/>
                <a:pathLst>
                  <a:path extrusionOk="0" h="20954" w="113665">
                    <a:moveTo>
                      <a:pt x="0" y="20574"/>
                    </a:moveTo>
                    <a:lnTo>
                      <a:pt x="16906" y="18466"/>
                    </a:lnTo>
                    <a:lnTo>
                      <a:pt x="33528" y="15716"/>
                    </a:lnTo>
                    <a:lnTo>
                      <a:pt x="50149" y="12537"/>
                    </a:lnTo>
                    <a:lnTo>
                      <a:pt x="67056" y="9144"/>
                    </a:lnTo>
                    <a:lnTo>
                      <a:pt x="78605" y="6858"/>
                    </a:lnTo>
                    <a:lnTo>
                      <a:pt x="90297" y="4572"/>
                    </a:lnTo>
                    <a:lnTo>
                      <a:pt x="101988" y="2286"/>
                    </a:lnTo>
                    <a:lnTo>
                      <a:pt x="11353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57" name="Google Shape;5557;p9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638899" y="4847818"/>
                <a:ext cx="113493" cy="112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58" name="Google Shape;5558;p9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647170" y="6269260"/>
              <a:ext cx="525552" cy="242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59" name="Google Shape;5559;p90"/>
            <p:cNvGrpSpPr/>
            <p:nvPr/>
          </p:nvGrpSpPr>
          <p:grpSpPr>
            <a:xfrm>
              <a:off x="6716305" y="6014507"/>
              <a:ext cx="2427135" cy="485415"/>
              <a:chOff x="7747037" y="4627530"/>
              <a:chExt cx="1404348" cy="284751"/>
            </a:xfrm>
          </p:grpSpPr>
          <p:pic>
            <p:nvPicPr>
              <p:cNvPr id="5560" name="Google Shape;5560;p9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47037" y="4724374"/>
                <a:ext cx="175120" cy="1879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1" name="Google Shape;5561;p9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43062" y="4741900"/>
                <a:ext cx="110159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2" name="Google Shape;5562;p9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077936" y="4718945"/>
                <a:ext cx="101539" cy="1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3" name="Google Shape;5563;p9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220430" y="4700752"/>
                <a:ext cx="323900" cy="1738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64" name="Google Shape;5564;p90"/>
              <p:cNvSpPr/>
              <p:nvPr/>
            </p:nvSpPr>
            <p:spPr>
              <a:xfrm>
                <a:off x="8582405" y="4716779"/>
                <a:ext cx="71120" cy="106045"/>
              </a:xfrm>
              <a:custGeom>
                <a:rect b="b" l="l" r="r" t="t"/>
                <a:pathLst>
                  <a:path extrusionOk="0" h="106045" w="71120">
                    <a:moveTo>
                      <a:pt x="0" y="0"/>
                    </a:moveTo>
                    <a:lnTo>
                      <a:pt x="726" y="14501"/>
                    </a:lnTo>
                    <a:lnTo>
                      <a:pt x="2381" y="28574"/>
                    </a:lnTo>
                    <a:lnTo>
                      <a:pt x="4179" y="42648"/>
                    </a:lnTo>
                    <a:lnTo>
                      <a:pt x="5334" y="57149"/>
                    </a:lnTo>
                    <a:lnTo>
                      <a:pt x="4810" y="67020"/>
                    </a:lnTo>
                    <a:lnTo>
                      <a:pt x="4000" y="78390"/>
                    </a:lnTo>
                    <a:lnTo>
                      <a:pt x="4048" y="89618"/>
                    </a:lnTo>
                    <a:lnTo>
                      <a:pt x="6096" y="99059"/>
                    </a:lnTo>
                    <a:lnTo>
                      <a:pt x="8382" y="105917"/>
                    </a:lnTo>
                    <a:lnTo>
                      <a:pt x="22098" y="100583"/>
                    </a:lnTo>
                    <a:lnTo>
                      <a:pt x="62484" y="75437"/>
                    </a:lnTo>
                    <a:lnTo>
                      <a:pt x="69342" y="70103"/>
                    </a:lnTo>
                    <a:lnTo>
                      <a:pt x="70104" y="68579"/>
                    </a:lnTo>
                    <a:lnTo>
                      <a:pt x="70866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90"/>
              <p:cNvSpPr/>
              <p:nvPr/>
            </p:nvSpPr>
            <p:spPr>
              <a:xfrm>
                <a:off x="8583929" y="4717541"/>
                <a:ext cx="59690" cy="56514"/>
              </a:xfrm>
              <a:custGeom>
                <a:rect b="b" l="l" r="r" t="t"/>
                <a:pathLst>
                  <a:path extrusionOk="0" h="56514" w="59690">
                    <a:moveTo>
                      <a:pt x="0" y="56388"/>
                    </a:moveTo>
                    <a:lnTo>
                      <a:pt x="10870" y="48375"/>
                    </a:lnTo>
                    <a:lnTo>
                      <a:pt x="21240" y="42005"/>
                    </a:lnTo>
                    <a:lnTo>
                      <a:pt x="32039" y="36349"/>
                    </a:lnTo>
                    <a:lnTo>
                      <a:pt x="44195" y="30480"/>
                    </a:lnTo>
                    <a:lnTo>
                      <a:pt x="47243" y="28194"/>
                    </a:lnTo>
                    <a:lnTo>
                      <a:pt x="59435" y="22860"/>
                    </a:lnTo>
                    <a:lnTo>
                      <a:pt x="55625" y="16002"/>
                    </a:lnTo>
                    <a:lnTo>
                      <a:pt x="51815" y="9144"/>
                    </a:lnTo>
                    <a:lnTo>
                      <a:pt x="39623" y="8382"/>
                    </a:lnTo>
                    <a:lnTo>
                      <a:pt x="33527" y="3810"/>
                    </a:lnTo>
                    <a:lnTo>
                      <a:pt x="32003" y="3048"/>
                    </a:lnTo>
                    <a:lnTo>
                      <a:pt x="31241" y="3048"/>
                    </a:lnTo>
                    <a:lnTo>
                      <a:pt x="32003" y="1524"/>
                    </a:lnTo>
                    <a:lnTo>
                      <a:pt x="38861" y="762"/>
                    </a:lnTo>
                    <a:lnTo>
                      <a:pt x="46481" y="762"/>
                    </a:lnTo>
                    <a:lnTo>
                      <a:pt x="54101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90"/>
              <p:cNvSpPr/>
              <p:nvPr/>
            </p:nvSpPr>
            <p:spPr>
              <a:xfrm>
                <a:off x="8666225" y="4681727"/>
                <a:ext cx="99695" cy="128270"/>
              </a:xfrm>
              <a:custGeom>
                <a:rect b="b" l="l" r="r" t="t"/>
                <a:pathLst>
                  <a:path extrusionOk="0" h="128270" w="99695">
                    <a:moveTo>
                      <a:pt x="6857" y="35813"/>
                    </a:moveTo>
                    <a:lnTo>
                      <a:pt x="7810" y="45053"/>
                    </a:lnTo>
                    <a:lnTo>
                      <a:pt x="8191" y="53720"/>
                    </a:lnTo>
                    <a:lnTo>
                      <a:pt x="7715" y="62388"/>
                    </a:lnTo>
                    <a:lnTo>
                      <a:pt x="6095" y="71627"/>
                    </a:lnTo>
                    <a:lnTo>
                      <a:pt x="4524" y="81462"/>
                    </a:lnTo>
                    <a:lnTo>
                      <a:pt x="3238" y="91439"/>
                    </a:lnTo>
                    <a:lnTo>
                      <a:pt x="2238" y="101417"/>
                    </a:lnTo>
                    <a:lnTo>
                      <a:pt x="1523" y="111251"/>
                    </a:lnTo>
                    <a:lnTo>
                      <a:pt x="1523" y="118109"/>
                    </a:lnTo>
                    <a:lnTo>
                      <a:pt x="0" y="125729"/>
                    </a:lnTo>
                    <a:lnTo>
                      <a:pt x="6095" y="128015"/>
                    </a:lnTo>
                    <a:lnTo>
                      <a:pt x="13715" y="123443"/>
                    </a:lnTo>
                    <a:lnTo>
                      <a:pt x="14477" y="113537"/>
                    </a:lnTo>
                    <a:lnTo>
                      <a:pt x="15239" y="104393"/>
                    </a:lnTo>
                    <a:lnTo>
                      <a:pt x="15882" y="91832"/>
                    </a:lnTo>
                    <a:lnTo>
                      <a:pt x="15811" y="79343"/>
                    </a:lnTo>
                    <a:lnTo>
                      <a:pt x="15454" y="66996"/>
                    </a:lnTo>
                    <a:lnTo>
                      <a:pt x="15239" y="54863"/>
                    </a:lnTo>
                    <a:lnTo>
                      <a:pt x="15239" y="47243"/>
                    </a:lnTo>
                    <a:lnTo>
                      <a:pt x="14477" y="51815"/>
                    </a:lnTo>
                    <a:lnTo>
                      <a:pt x="18287" y="48767"/>
                    </a:lnTo>
                    <a:lnTo>
                      <a:pt x="24383" y="52577"/>
                    </a:lnTo>
                    <a:lnTo>
                      <a:pt x="31241" y="59435"/>
                    </a:lnTo>
                    <a:lnTo>
                      <a:pt x="35813" y="65531"/>
                    </a:lnTo>
                    <a:lnTo>
                      <a:pt x="42017" y="72485"/>
                    </a:lnTo>
                    <a:lnTo>
                      <a:pt x="75723" y="98869"/>
                    </a:lnTo>
                    <a:lnTo>
                      <a:pt x="83379" y="100560"/>
                    </a:lnTo>
                    <a:lnTo>
                      <a:pt x="90677" y="99821"/>
                    </a:lnTo>
                    <a:lnTo>
                      <a:pt x="96488" y="94868"/>
                    </a:lnTo>
                    <a:lnTo>
                      <a:pt x="98869" y="87058"/>
                    </a:lnTo>
                    <a:lnTo>
                      <a:pt x="99250" y="78390"/>
                    </a:lnTo>
                    <a:lnTo>
                      <a:pt x="99059" y="70865"/>
                    </a:lnTo>
                    <a:lnTo>
                      <a:pt x="98976" y="58662"/>
                    </a:lnTo>
                    <a:lnTo>
                      <a:pt x="98393" y="46958"/>
                    </a:lnTo>
                    <a:lnTo>
                      <a:pt x="96809" y="35397"/>
                    </a:lnTo>
                    <a:lnTo>
                      <a:pt x="93725" y="23621"/>
                    </a:lnTo>
                    <a:lnTo>
                      <a:pt x="89915" y="12191"/>
                    </a:lnTo>
                    <a:lnTo>
                      <a:pt x="88391" y="7619"/>
                    </a:lnTo>
                    <a:lnTo>
                      <a:pt x="8534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90"/>
              <p:cNvSpPr/>
              <p:nvPr/>
            </p:nvSpPr>
            <p:spPr>
              <a:xfrm>
                <a:off x="8759951" y="4661153"/>
                <a:ext cx="83184" cy="109854"/>
              </a:xfrm>
              <a:custGeom>
                <a:rect b="b" l="l" r="r" t="t"/>
                <a:pathLst>
                  <a:path extrusionOk="0" h="109854" w="83184">
                    <a:moveTo>
                      <a:pt x="0" y="21335"/>
                    </a:moveTo>
                    <a:lnTo>
                      <a:pt x="12442" y="18347"/>
                    </a:lnTo>
                    <a:lnTo>
                      <a:pt x="24669" y="15144"/>
                    </a:lnTo>
                    <a:lnTo>
                      <a:pt x="36754" y="11799"/>
                    </a:lnTo>
                    <a:lnTo>
                      <a:pt x="48768" y="8381"/>
                    </a:lnTo>
                    <a:lnTo>
                      <a:pt x="57209" y="6215"/>
                    </a:lnTo>
                    <a:lnTo>
                      <a:pt x="65436" y="4190"/>
                    </a:lnTo>
                    <a:lnTo>
                      <a:pt x="73521" y="2166"/>
                    </a:lnTo>
                    <a:lnTo>
                      <a:pt x="81534" y="0"/>
                    </a:lnTo>
                    <a:lnTo>
                      <a:pt x="82296" y="0"/>
                    </a:lnTo>
                    <a:lnTo>
                      <a:pt x="83058" y="0"/>
                    </a:lnTo>
                    <a:lnTo>
                      <a:pt x="74676" y="0"/>
                    </a:lnTo>
                    <a:lnTo>
                      <a:pt x="66294" y="0"/>
                    </a:lnTo>
                    <a:lnTo>
                      <a:pt x="40064" y="35861"/>
                    </a:lnTo>
                    <a:lnTo>
                      <a:pt x="39909" y="46100"/>
                    </a:lnTo>
                    <a:lnTo>
                      <a:pt x="40183" y="56340"/>
                    </a:lnTo>
                    <a:lnTo>
                      <a:pt x="40386" y="66293"/>
                    </a:lnTo>
                    <a:lnTo>
                      <a:pt x="40231" y="75783"/>
                    </a:lnTo>
                    <a:lnTo>
                      <a:pt x="40290" y="85629"/>
                    </a:lnTo>
                    <a:lnTo>
                      <a:pt x="41350" y="95333"/>
                    </a:lnTo>
                    <a:lnTo>
                      <a:pt x="44196" y="104393"/>
                    </a:lnTo>
                    <a:lnTo>
                      <a:pt x="46482" y="108203"/>
                    </a:lnTo>
                    <a:lnTo>
                      <a:pt x="47244" y="109727"/>
                    </a:lnTo>
                    <a:lnTo>
                      <a:pt x="50292" y="10896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90"/>
              <p:cNvSpPr/>
              <p:nvPr/>
            </p:nvSpPr>
            <p:spPr>
              <a:xfrm>
                <a:off x="8857487" y="4655057"/>
                <a:ext cx="34290" cy="115570"/>
              </a:xfrm>
              <a:custGeom>
                <a:rect b="b" l="l" r="r" t="t"/>
                <a:pathLst>
                  <a:path extrusionOk="0" h="115570" w="34290">
                    <a:moveTo>
                      <a:pt x="34290" y="0"/>
                    </a:moveTo>
                    <a:lnTo>
                      <a:pt x="27098" y="12584"/>
                    </a:lnTo>
                    <a:lnTo>
                      <a:pt x="21336" y="24669"/>
                    </a:lnTo>
                    <a:lnTo>
                      <a:pt x="16716" y="37183"/>
                    </a:lnTo>
                    <a:lnTo>
                      <a:pt x="12954" y="51053"/>
                    </a:lnTo>
                    <a:lnTo>
                      <a:pt x="9560" y="63055"/>
                    </a:lnTo>
                    <a:lnTo>
                      <a:pt x="6381" y="75057"/>
                    </a:lnTo>
                    <a:lnTo>
                      <a:pt x="3631" y="87058"/>
                    </a:lnTo>
                    <a:lnTo>
                      <a:pt x="1524" y="99060"/>
                    </a:lnTo>
                    <a:lnTo>
                      <a:pt x="762" y="104394"/>
                    </a:lnTo>
                    <a:lnTo>
                      <a:pt x="762" y="109728"/>
                    </a:lnTo>
                    <a:lnTo>
                      <a:pt x="0" y="11506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90"/>
              <p:cNvSpPr/>
              <p:nvPr/>
            </p:nvSpPr>
            <p:spPr>
              <a:xfrm>
                <a:off x="8884919" y="4641341"/>
                <a:ext cx="55879" cy="113664"/>
              </a:xfrm>
              <a:custGeom>
                <a:rect b="b" l="l" r="r" t="t"/>
                <a:pathLst>
                  <a:path extrusionOk="0" h="113664" w="55879">
                    <a:moveTo>
                      <a:pt x="0" y="21336"/>
                    </a:moveTo>
                    <a:lnTo>
                      <a:pt x="0" y="12954"/>
                    </a:lnTo>
                    <a:lnTo>
                      <a:pt x="761" y="4572"/>
                    </a:lnTo>
                    <a:lnTo>
                      <a:pt x="3047" y="0"/>
                    </a:lnTo>
                    <a:lnTo>
                      <a:pt x="6488" y="9263"/>
                    </a:lnTo>
                    <a:lnTo>
                      <a:pt x="10001" y="18669"/>
                    </a:lnTo>
                    <a:lnTo>
                      <a:pt x="29146" y="63531"/>
                    </a:lnTo>
                    <a:lnTo>
                      <a:pt x="45767" y="94892"/>
                    </a:lnTo>
                    <a:lnTo>
                      <a:pt x="49339" y="100774"/>
                    </a:lnTo>
                    <a:lnTo>
                      <a:pt x="52625" y="106941"/>
                    </a:lnTo>
                    <a:lnTo>
                      <a:pt x="55626" y="1135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90"/>
              <p:cNvSpPr/>
              <p:nvPr/>
            </p:nvSpPr>
            <p:spPr>
              <a:xfrm>
                <a:off x="8901683" y="4627530"/>
                <a:ext cx="149859" cy="105410"/>
              </a:xfrm>
              <a:custGeom>
                <a:rect b="b" l="l" r="r" t="t"/>
                <a:pathLst>
                  <a:path extrusionOk="0" h="105410" w="149859">
                    <a:moveTo>
                      <a:pt x="0" y="94583"/>
                    </a:moveTo>
                    <a:lnTo>
                      <a:pt x="5333" y="83915"/>
                    </a:lnTo>
                    <a:lnTo>
                      <a:pt x="11810" y="78390"/>
                    </a:lnTo>
                    <a:lnTo>
                      <a:pt x="20574" y="74866"/>
                    </a:lnTo>
                    <a:lnTo>
                      <a:pt x="32765" y="70199"/>
                    </a:lnTo>
                    <a:lnTo>
                      <a:pt x="42433" y="65329"/>
                    </a:lnTo>
                    <a:lnTo>
                      <a:pt x="72389" y="40481"/>
                    </a:lnTo>
                    <a:lnTo>
                      <a:pt x="74675" y="37433"/>
                    </a:lnTo>
                    <a:lnTo>
                      <a:pt x="72389" y="45053"/>
                    </a:lnTo>
                    <a:lnTo>
                      <a:pt x="70103" y="51911"/>
                    </a:lnTo>
                    <a:lnTo>
                      <a:pt x="67817" y="59531"/>
                    </a:lnTo>
                    <a:lnTo>
                      <a:pt x="65579" y="68103"/>
                    </a:lnTo>
                    <a:lnTo>
                      <a:pt x="63627" y="76676"/>
                    </a:lnTo>
                    <a:lnTo>
                      <a:pt x="62245" y="85248"/>
                    </a:lnTo>
                    <a:lnTo>
                      <a:pt x="61722" y="93821"/>
                    </a:lnTo>
                    <a:lnTo>
                      <a:pt x="61722" y="97631"/>
                    </a:lnTo>
                    <a:lnTo>
                      <a:pt x="61722" y="101441"/>
                    </a:lnTo>
                    <a:lnTo>
                      <a:pt x="61722" y="105251"/>
                    </a:lnTo>
                    <a:lnTo>
                      <a:pt x="60459" y="98964"/>
                    </a:lnTo>
                    <a:lnTo>
                      <a:pt x="59055" y="92678"/>
                    </a:lnTo>
                    <a:lnTo>
                      <a:pt x="57650" y="86391"/>
                    </a:lnTo>
                    <a:lnTo>
                      <a:pt x="56388" y="80105"/>
                    </a:lnTo>
                    <a:lnTo>
                      <a:pt x="53268" y="67067"/>
                    </a:lnTo>
                    <a:lnTo>
                      <a:pt x="50863" y="54102"/>
                    </a:lnTo>
                    <a:lnTo>
                      <a:pt x="49315" y="40993"/>
                    </a:lnTo>
                    <a:lnTo>
                      <a:pt x="48767" y="27527"/>
                    </a:lnTo>
                    <a:lnTo>
                      <a:pt x="48160" y="20157"/>
                    </a:lnTo>
                    <a:lnTo>
                      <a:pt x="74675" y="0"/>
                    </a:lnTo>
                    <a:lnTo>
                      <a:pt x="83415" y="869"/>
                    </a:lnTo>
                    <a:lnTo>
                      <a:pt x="126491" y="18383"/>
                    </a:lnTo>
                    <a:lnTo>
                      <a:pt x="131444" y="30194"/>
                    </a:lnTo>
                    <a:lnTo>
                      <a:pt x="129063" y="36385"/>
                    </a:lnTo>
                    <a:lnTo>
                      <a:pt x="124968" y="42005"/>
                    </a:lnTo>
                    <a:lnTo>
                      <a:pt x="114228" y="51506"/>
                    </a:lnTo>
                    <a:lnTo>
                      <a:pt x="102489" y="60293"/>
                    </a:lnTo>
                    <a:lnTo>
                      <a:pt x="91320" y="69651"/>
                    </a:lnTo>
                    <a:lnTo>
                      <a:pt x="82296" y="80867"/>
                    </a:lnTo>
                    <a:lnTo>
                      <a:pt x="77724" y="89249"/>
                    </a:lnTo>
                    <a:lnTo>
                      <a:pt x="80772" y="96107"/>
                    </a:lnTo>
                    <a:lnTo>
                      <a:pt x="89916" y="99155"/>
                    </a:lnTo>
                    <a:lnTo>
                      <a:pt x="98893" y="101465"/>
                    </a:lnTo>
                    <a:lnTo>
                      <a:pt x="109156" y="102774"/>
                    </a:lnTo>
                    <a:lnTo>
                      <a:pt x="119705" y="103227"/>
                    </a:lnTo>
                    <a:lnTo>
                      <a:pt x="129539" y="102965"/>
                    </a:lnTo>
                    <a:lnTo>
                      <a:pt x="140208" y="99917"/>
                    </a:lnTo>
                    <a:lnTo>
                      <a:pt x="143256" y="99155"/>
                    </a:lnTo>
                    <a:lnTo>
                      <a:pt x="149352" y="961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90"/>
              <p:cNvSpPr/>
              <p:nvPr/>
            </p:nvSpPr>
            <p:spPr>
              <a:xfrm>
                <a:off x="9072645" y="4628387"/>
                <a:ext cx="78740" cy="169545"/>
              </a:xfrm>
              <a:custGeom>
                <a:rect b="b" l="l" r="r" t="t"/>
                <a:pathLst>
                  <a:path extrusionOk="0" h="169545" w="78740">
                    <a:moveTo>
                      <a:pt x="488" y="29718"/>
                    </a:moveTo>
                    <a:lnTo>
                      <a:pt x="16859" y="71032"/>
                    </a:lnTo>
                    <a:lnTo>
                      <a:pt x="32361" y="75080"/>
                    </a:lnTo>
                    <a:lnTo>
                      <a:pt x="40112" y="74676"/>
                    </a:lnTo>
                    <a:lnTo>
                      <a:pt x="69830" y="48006"/>
                    </a:lnTo>
                    <a:lnTo>
                      <a:pt x="78295" y="13930"/>
                    </a:lnTo>
                    <a:lnTo>
                      <a:pt x="78212" y="2286"/>
                    </a:lnTo>
                    <a:lnTo>
                      <a:pt x="78212" y="1524"/>
                    </a:lnTo>
                    <a:lnTo>
                      <a:pt x="77450" y="762"/>
                    </a:lnTo>
                    <a:lnTo>
                      <a:pt x="77450" y="0"/>
                    </a:lnTo>
                    <a:lnTo>
                      <a:pt x="70735" y="3821"/>
                    </a:lnTo>
                    <a:lnTo>
                      <a:pt x="66020" y="10001"/>
                    </a:lnTo>
                    <a:lnTo>
                      <a:pt x="62448" y="17466"/>
                    </a:lnTo>
                    <a:lnTo>
                      <a:pt x="59162" y="25146"/>
                    </a:lnTo>
                    <a:lnTo>
                      <a:pt x="51685" y="41290"/>
                    </a:lnTo>
                    <a:lnTo>
                      <a:pt x="33254" y="91440"/>
                    </a:lnTo>
                    <a:lnTo>
                      <a:pt x="20395" y="141803"/>
                    </a:lnTo>
                    <a:lnTo>
                      <a:pt x="16490" y="158496"/>
                    </a:lnTo>
                    <a:lnTo>
                      <a:pt x="15728" y="162306"/>
                    </a:lnTo>
                    <a:lnTo>
                      <a:pt x="14204" y="165354"/>
                    </a:lnTo>
                    <a:lnTo>
                      <a:pt x="13442" y="1691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72" name="Google Shape;5572;p90"/>
            <p:cNvGrpSpPr/>
            <p:nvPr/>
          </p:nvGrpSpPr>
          <p:grpSpPr>
            <a:xfrm>
              <a:off x="7222871" y="6684892"/>
              <a:ext cx="1643141" cy="376740"/>
              <a:chOff x="8040135" y="5020792"/>
              <a:chExt cx="950727" cy="221001"/>
            </a:xfrm>
          </p:grpSpPr>
          <p:sp>
            <p:nvSpPr>
              <p:cNvPr id="5573" name="Google Shape;5573;p90"/>
              <p:cNvSpPr/>
              <p:nvPr/>
            </p:nvSpPr>
            <p:spPr>
              <a:xfrm>
                <a:off x="8040135" y="5074789"/>
                <a:ext cx="81915" cy="167004"/>
              </a:xfrm>
              <a:custGeom>
                <a:rect b="b" l="l" r="r" t="t"/>
                <a:pathLst>
                  <a:path extrusionOk="0" h="167004" w="81915">
                    <a:moveTo>
                      <a:pt x="62972" y="30610"/>
                    </a:moveTo>
                    <a:lnTo>
                      <a:pt x="57197" y="22979"/>
                    </a:lnTo>
                    <a:lnTo>
                      <a:pt x="51065" y="14704"/>
                    </a:lnTo>
                    <a:lnTo>
                      <a:pt x="44219" y="7143"/>
                    </a:lnTo>
                    <a:lnTo>
                      <a:pt x="36302" y="1654"/>
                    </a:lnTo>
                    <a:lnTo>
                      <a:pt x="28991" y="0"/>
                    </a:lnTo>
                    <a:lnTo>
                      <a:pt x="22967" y="1559"/>
                    </a:lnTo>
                    <a:lnTo>
                      <a:pt x="8489" y="40612"/>
                    </a:lnTo>
                    <a:lnTo>
                      <a:pt x="8203" y="55721"/>
                    </a:lnTo>
                    <a:lnTo>
                      <a:pt x="9632" y="69472"/>
                    </a:lnTo>
                    <a:lnTo>
                      <a:pt x="33420" y="105370"/>
                    </a:lnTo>
                    <a:lnTo>
                      <a:pt x="62781" y="120717"/>
                    </a:lnTo>
                    <a:lnTo>
                      <a:pt x="71592" y="124170"/>
                    </a:lnTo>
                    <a:lnTo>
                      <a:pt x="78974" y="128908"/>
                    </a:lnTo>
                    <a:lnTo>
                      <a:pt x="81355" y="134207"/>
                    </a:lnTo>
                    <a:lnTo>
                      <a:pt x="77450" y="139291"/>
                    </a:lnTo>
                    <a:lnTo>
                      <a:pt x="71258" y="143375"/>
                    </a:lnTo>
                    <a:lnTo>
                      <a:pt x="66782" y="145672"/>
                    </a:lnTo>
                    <a:lnTo>
                      <a:pt x="55078" y="151888"/>
                    </a:lnTo>
                    <a:lnTo>
                      <a:pt x="42874" y="157674"/>
                    </a:lnTo>
                    <a:lnTo>
                      <a:pt x="30241" y="162603"/>
                    </a:lnTo>
                    <a:lnTo>
                      <a:pt x="17252" y="166246"/>
                    </a:lnTo>
                    <a:lnTo>
                      <a:pt x="8739" y="166961"/>
                    </a:lnTo>
                    <a:lnTo>
                      <a:pt x="2869" y="165103"/>
                    </a:lnTo>
                    <a:lnTo>
                      <a:pt x="0" y="159817"/>
                    </a:lnTo>
                    <a:lnTo>
                      <a:pt x="488" y="150244"/>
                    </a:lnTo>
                    <a:lnTo>
                      <a:pt x="2774" y="145672"/>
                    </a:lnTo>
                    <a:lnTo>
                      <a:pt x="4298" y="141100"/>
                    </a:lnTo>
                    <a:lnTo>
                      <a:pt x="5822" y="1365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90"/>
              <p:cNvSpPr/>
              <p:nvPr/>
            </p:nvSpPr>
            <p:spPr>
              <a:xfrm>
                <a:off x="8154162" y="5082540"/>
                <a:ext cx="87629" cy="147954"/>
              </a:xfrm>
              <a:custGeom>
                <a:rect b="b" l="l" r="r" t="t"/>
                <a:pathLst>
                  <a:path extrusionOk="0" h="147954" w="87629">
                    <a:moveTo>
                      <a:pt x="0" y="0"/>
                    </a:moveTo>
                    <a:lnTo>
                      <a:pt x="5119" y="12346"/>
                    </a:lnTo>
                    <a:lnTo>
                      <a:pt x="8382" y="23907"/>
                    </a:lnTo>
                    <a:lnTo>
                      <a:pt x="10501" y="35897"/>
                    </a:lnTo>
                    <a:lnTo>
                      <a:pt x="12192" y="49530"/>
                    </a:lnTo>
                    <a:lnTo>
                      <a:pt x="14501" y="63698"/>
                    </a:lnTo>
                    <a:lnTo>
                      <a:pt x="22860" y="105918"/>
                    </a:lnTo>
                    <a:lnTo>
                      <a:pt x="38100" y="143256"/>
                    </a:lnTo>
                    <a:lnTo>
                      <a:pt x="50292" y="147542"/>
                    </a:lnTo>
                    <a:lnTo>
                      <a:pt x="56745" y="146149"/>
                    </a:lnTo>
                    <a:lnTo>
                      <a:pt x="62484" y="143255"/>
                    </a:lnTo>
                    <a:lnTo>
                      <a:pt x="69520" y="137719"/>
                    </a:lnTo>
                    <a:lnTo>
                      <a:pt x="75914" y="131540"/>
                    </a:lnTo>
                    <a:lnTo>
                      <a:pt x="81879" y="124932"/>
                    </a:lnTo>
                    <a:lnTo>
                      <a:pt x="87630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90"/>
              <p:cNvSpPr/>
              <p:nvPr/>
            </p:nvSpPr>
            <p:spPr>
              <a:xfrm>
                <a:off x="8277129" y="5097018"/>
                <a:ext cx="24129" cy="109854"/>
              </a:xfrm>
              <a:custGeom>
                <a:rect b="b" l="l" r="r" t="t"/>
                <a:pathLst>
                  <a:path extrusionOk="0" h="109854" w="24129">
                    <a:moveTo>
                      <a:pt x="24098" y="0"/>
                    </a:moveTo>
                    <a:lnTo>
                      <a:pt x="6096" y="44469"/>
                    </a:lnTo>
                    <a:lnTo>
                      <a:pt x="0" y="85915"/>
                    </a:lnTo>
                    <a:lnTo>
                      <a:pt x="83" y="98250"/>
                    </a:lnTo>
                    <a:lnTo>
                      <a:pt x="1238" y="1097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90"/>
              <p:cNvSpPr/>
              <p:nvPr/>
            </p:nvSpPr>
            <p:spPr>
              <a:xfrm>
                <a:off x="8301228" y="5093208"/>
                <a:ext cx="45084" cy="101600"/>
              </a:xfrm>
              <a:custGeom>
                <a:rect b="b" l="l" r="r" t="t"/>
                <a:pathLst>
                  <a:path extrusionOk="0" h="101600" w="45084">
                    <a:moveTo>
                      <a:pt x="0" y="12192"/>
                    </a:moveTo>
                    <a:lnTo>
                      <a:pt x="0" y="7620"/>
                    </a:lnTo>
                    <a:lnTo>
                      <a:pt x="0" y="3810"/>
                    </a:lnTo>
                    <a:lnTo>
                      <a:pt x="0" y="0"/>
                    </a:lnTo>
                    <a:lnTo>
                      <a:pt x="3809" y="6096"/>
                    </a:lnTo>
                    <a:lnTo>
                      <a:pt x="6096" y="14478"/>
                    </a:lnTo>
                    <a:lnTo>
                      <a:pt x="8382" y="22098"/>
                    </a:lnTo>
                    <a:lnTo>
                      <a:pt x="23062" y="61210"/>
                    </a:lnTo>
                    <a:lnTo>
                      <a:pt x="40850" y="94488"/>
                    </a:lnTo>
                    <a:lnTo>
                      <a:pt x="44958" y="1013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90"/>
              <p:cNvSpPr/>
              <p:nvPr/>
            </p:nvSpPr>
            <p:spPr>
              <a:xfrm>
                <a:off x="8302752" y="5146548"/>
                <a:ext cx="62229" cy="24764"/>
              </a:xfrm>
              <a:custGeom>
                <a:rect b="b" l="l" r="r" t="t"/>
                <a:pathLst>
                  <a:path extrusionOk="0" h="24764" w="62229">
                    <a:moveTo>
                      <a:pt x="0" y="24383"/>
                    </a:moveTo>
                    <a:lnTo>
                      <a:pt x="15001" y="15966"/>
                    </a:lnTo>
                    <a:lnTo>
                      <a:pt x="29718" y="9620"/>
                    </a:lnTo>
                    <a:lnTo>
                      <a:pt x="45005" y="456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90"/>
              <p:cNvSpPr/>
              <p:nvPr/>
            </p:nvSpPr>
            <p:spPr>
              <a:xfrm>
                <a:off x="8381238" y="5101590"/>
                <a:ext cx="95250" cy="96520"/>
              </a:xfrm>
              <a:custGeom>
                <a:rect b="b" l="l" r="r" t="t"/>
                <a:pathLst>
                  <a:path extrusionOk="0" h="96520" w="95250">
                    <a:moveTo>
                      <a:pt x="57150" y="2286"/>
                    </a:moveTo>
                    <a:lnTo>
                      <a:pt x="45577" y="357"/>
                    </a:lnTo>
                    <a:lnTo>
                      <a:pt x="35433" y="0"/>
                    </a:lnTo>
                    <a:lnTo>
                      <a:pt x="25860" y="2500"/>
                    </a:lnTo>
                    <a:lnTo>
                      <a:pt x="678" y="41719"/>
                    </a:lnTo>
                    <a:lnTo>
                      <a:pt x="0" y="54102"/>
                    </a:lnTo>
                    <a:lnTo>
                      <a:pt x="2131" y="66603"/>
                    </a:lnTo>
                    <a:lnTo>
                      <a:pt x="7334" y="77533"/>
                    </a:lnTo>
                    <a:lnTo>
                      <a:pt x="15537" y="86463"/>
                    </a:lnTo>
                    <a:lnTo>
                      <a:pt x="26670" y="92964"/>
                    </a:lnTo>
                    <a:lnTo>
                      <a:pt x="40624" y="96190"/>
                    </a:lnTo>
                    <a:lnTo>
                      <a:pt x="55435" y="95916"/>
                    </a:lnTo>
                    <a:lnTo>
                      <a:pt x="69961" y="92642"/>
                    </a:lnTo>
                    <a:lnTo>
                      <a:pt x="83058" y="86868"/>
                    </a:lnTo>
                    <a:lnTo>
                      <a:pt x="86868" y="83820"/>
                    </a:lnTo>
                    <a:lnTo>
                      <a:pt x="91440" y="80772"/>
                    </a:lnTo>
                    <a:lnTo>
                      <a:pt x="95250" y="7772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90"/>
              <p:cNvSpPr/>
              <p:nvPr/>
            </p:nvSpPr>
            <p:spPr>
              <a:xfrm>
                <a:off x="8485632" y="5076444"/>
                <a:ext cx="22225" cy="113029"/>
              </a:xfrm>
              <a:custGeom>
                <a:rect b="b" l="l" r="r" t="t"/>
                <a:pathLst>
                  <a:path extrusionOk="0" h="113029" w="22225">
                    <a:moveTo>
                      <a:pt x="13716" y="37337"/>
                    </a:moveTo>
                    <a:lnTo>
                      <a:pt x="1524" y="0"/>
                    </a:lnTo>
                    <a:lnTo>
                      <a:pt x="762" y="0"/>
                    </a:lnTo>
                    <a:lnTo>
                      <a:pt x="0" y="761"/>
                    </a:lnTo>
                    <a:lnTo>
                      <a:pt x="666" y="11048"/>
                    </a:lnTo>
                    <a:lnTo>
                      <a:pt x="762" y="21335"/>
                    </a:lnTo>
                    <a:lnTo>
                      <a:pt x="5238" y="69341"/>
                    </a:lnTo>
                    <a:lnTo>
                      <a:pt x="15240" y="108965"/>
                    </a:lnTo>
                    <a:lnTo>
                      <a:pt x="22098" y="11277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90"/>
              <p:cNvSpPr/>
              <p:nvPr/>
            </p:nvSpPr>
            <p:spPr>
              <a:xfrm>
                <a:off x="8507730" y="5090338"/>
                <a:ext cx="71754" cy="81914"/>
              </a:xfrm>
              <a:custGeom>
                <a:rect b="b" l="l" r="r" t="t"/>
                <a:pathLst>
                  <a:path extrusionOk="0" h="81914" w="71754">
                    <a:moveTo>
                      <a:pt x="36575" y="2107"/>
                    </a:moveTo>
                    <a:lnTo>
                      <a:pt x="27467" y="0"/>
                    </a:lnTo>
                    <a:lnTo>
                      <a:pt x="20859" y="107"/>
                    </a:lnTo>
                    <a:lnTo>
                      <a:pt x="15251" y="3500"/>
                    </a:lnTo>
                    <a:lnTo>
                      <a:pt x="0" y="41731"/>
                    </a:lnTo>
                    <a:lnTo>
                      <a:pt x="35" y="49006"/>
                    </a:lnTo>
                    <a:lnTo>
                      <a:pt x="32182" y="80188"/>
                    </a:lnTo>
                    <a:lnTo>
                      <a:pt x="48589" y="81843"/>
                    </a:lnTo>
                    <a:lnTo>
                      <a:pt x="56292" y="81260"/>
                    </a:lnTo>
                    <a:lnTo>
                      <a:pt x="63853" y="79962"/>
                    </a:lnTo>
                    <a:lnTo>
                      <a:pt x="71627" y="7830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90"/>
              <p:cNvSpPr/>
              <p:nvPr/>
            </p:nvSpPr>
            <p:spPr>
              <a:xfrm>
                <a:off x="8594467" y="5068824"/>
                <a:ext cx="89534" cy="97789"/>
              </a:xfrm>
              <a:custGeom>
                <a:rect b="b" l="l" r="r" t="t"/>
                <a:pathLst>
                  <a:path extrusionOk="0" h="97789" w="89534">
                    <a:moveTo>
                      <a:pt x="12322" y="40386"/>
                    </a:moveTo>
                    <a:lnTo>
                      <a:pt x="4310" y="46374"/>
                    </a:lnTo>
                    <a:lnTo>
                      <a:pt x="797" y="51149"/>
                    </a:lnTo>
                    <a:lnTo>
                      <a:pt x="0" y="57209"/>
                    </a:lnTo>
                    <a:lnTo>
                      <a:pt x="130" y="67056"/>
                    </a:lnTo>
                    <a:lnTo>
                      <a:pt x="10798" y="97536"/>
                    </a:lnTo>
                    <a:lnTo>
                      <a:pt x="9274" y="95250"/>
                    </a:lnTo>
                    <a:lnTo>
                      <a:pt x="12322" y="96012"/>
                    </a:lnTo>
                    <a:lnTo>
                      <a:pt x="12061" y="88261"/>
                    </a:lnTo>
                    <a:lnTo>
                      <a:pt x="11370" y="80867"/>
                    </a:lnTo>
                    <a:lnTo>
                      <a:pt x="10394" y="73616"/>
                    </a:lnTo>
                    <a:lnTo>
                      <a:pt x="9274" y="66294"/>
                    </a:lnTo>
                    <a:lnTo>
                      <a:pt x="7941" y="60102"/>
                    </a:lnTo>
                    <a:lnTo>
                      <a:pt x="6607" y="53340"/>
                    </a:lnTo>
                    <a:lnTo>
                      <a:pt x="5845" y="46577"/>
                    </a:lnTo>
                    <a:lnTo>
                      <a:pt x="6226" y="40386"/>
                    </a:lnTo>
                    <a:lnTo>
                      <a:pt x="6226" y="39624"/>
                    </a:lnTo>
                    <a:lnTo>
                      <a:pt x="6988" y="38862"/>
                    </a:lnTo>
                    <a:lnTo>
                      <a:pt x="13215" y="41362"/>
                    </a:lnTo>
                    <a:lnTo>
                      <a:pt x="18514" y="45148"/>
                    </a:lnTo>
                    <a:lnTo>
                      <a:pt x="23383" y="49791"/>
                    </a:lnTo>
                    <a:lnTo>
                      <a:pt x="28324" y="54864"/>
                    </a:lnTo>
                    <a:lnTo>
                      <a:pt x="35802" y="62353"/>
                    </a:lnTo>
                    <a:lnTo>
                      <a:pt x="67591" y="83522"/>
                    </a:lnTo>
                    <a:lnTo>
                      <a:pt x="74806" y="84296"/>
                    </a:lnTo>
                    <a:lnTo>
                      <a:pt x="81450" y="82927"/>
                    </a:lnTo>
                    <a:lnTo>
                      <a:pt x="86236" y="78486"/>
                    </a:lnTo>
                    <a:lnTo>
                      <a:pt x="88927" y="70306"/>
                    </a:lnTo>
                    <a:lnTo>
                      <a:pt x="89475" y="60483"/>
                    </a:lnTo>
                    <a:lnTo>
                      <a:pt x="88594" y="50518"/>
                    </a:lnTo>
                    <a:lnTo>
                      <a:pt x="86998" y="41910"/>
                    </a:lnTo>
                    <a:lnTo>
                      <a:pt x="84522" y="32670"/>
                    </a:lnTo>
                    <a:lnTo>
                      <a:pt x="82045" y="24003"/>
                    </a:lnTo>
                    <a:lnTo>
                      <a:pt x="80140" y="15335"/>
                    </a:lnTo>
                    <a:lnTo>
                      <a:pt x="79378" y="6096"/>
                    </a:lnTo>
                    <a:lnTo>
                      <a:pt x="79378" y="3810"/>
                    </a:lnTo>
                    <a:lnTo>
                      <a:pt x="79378" y="2286"/>
                    </a:lnTo>
                    <a:lnTo>
                      <a:pt x="7937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82" name="Google Shape;5582;p9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716968" y="5020792"/>
                <a:ext cx="273894" cy="156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6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7" name="Google Shape;5587;p91"/>
          <p:cNvGrpSpPr/>
          <p:nvPr/>
        </p:nvGrpSpPr>
        <p:grpSpPr>
          <a:xfrm>
            <a:off x="2683853" y="645347"/>
            <a:ext cx="3570154" cy="390257"/>
            <a:chOff x="4131291" y="975254"/>
            <a:chExt cx="2747752" cy="373023"/>
          </a:xfrm>
        </p:grpSpPr>
        <p:pic>
          <p:nvPicPr>
            <p:cNvPr id="5588" name="Google Shape;5588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1291" y="1126702"/>
              <a:ext cx="302493" cy="1998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89" name="Google Shape;5589;p91"/>
            <p:cNvGrpSpPr/>
            <p:nvPr/>
          </p:nvGrpSpPr>
          <p:grpSpPr>
            <a:xfrm>
              <a:off x="4853596" y="1050692"/>
              <a:ext cx="781862" cy="297585"/>
              <a:chOff x="4891252" y="1787626"/>
              <a:chExt cx="781862" cy="297585"/>
            </a:xfrm>
          </p:grpSpPr>
          <p:pic>
            <p:nvPicPr>
              <p:cNvPr id="5590" name="Google Shape;5590;p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91252" y="1831822"/>
                <a:ext cx="366572" cy="196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1" name="Google Shape;5591;p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89778" y="1787626"/>
                <a:ext cx="118922" cy="202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92" name="Google Shape;5592;p91"/>
              <p:cNvSpPr/>
              <p:nvPr/>
            </p:nvSpPr>
            <p:spPr>
              <a:xfrm>
                <a:off x="5460015" y="1831847"/>
                <a:ext cx="64135" cy="253364"/>
              </a:xfrm>
              <a:custGeom>
                <a:rect b="b" l="l" r="r" t="t"/>
                <a:pathLst>
                  <a:path extrusionOk="0" h="253364" w="64135">
                    <a:moveTo>
                      <a:pt x="5048" y="0"/>
                    </a:moveTo>
                    <a:lnTo>
                      <a:pt x="5369" y="56578"/>
                    </a:lnTo>
                    <a:lnTo>
                      <a:pt x="6607" y="97726"/>
                    </a:lnTo>
                    <a:lnTo>
                      <a:pt x="7619" y="120014"/>
                    </a:lnTo>
                    <a:lnTo>
                      <a:pt x="8489" y="142303"/>
                    </a:lnTo>
                    <a:lnTo>
                      <a:pt x="8858" y="164592"/>
                    </a:lnTo>
                    <a:lnTo>
                      <a:pt x="8858" y="186439"/>
                    </a:lnTo>
                    <a:lnTo>
                      <a:pt x="8858" y="208502"/>
                    </a:lnTo>
                    <a:lnTo>
                      <a:pt x="8858" y="230707"/>
                    </a:lnTo>
                    <a:lnTo>
                      <a:pt x="8858" y="252984"/>
                    </a:lnTo>
                    <a:lnTo>
                      <a:pt x="6846" y="242697"/>
                    </a:lnTo>
                    <a:lnTo>
                      <a:pt x="5333" y="232410"/>
                    </a:lnTo>
                    <a:lnTo>
                      <a:pt x="4250" y="222123"/>
                    </a:lnTo>
                    <a:lnTo>
                      <a:pt x="3524" y="211836"/>
                    </a:lnTo>
                    <a:lnTo>
                      <a:pt x="1369" y="187118"/>
                    </a:lnTo>
                    <a:lnTo>
                      <a:pt x="0" y="161544"/>
                    </a:lnTo>
                    <a:lnTo>
                      <a:pt x="202" y="135969"/>
                    </a:lnTo>
                    <a:lnTo>
                      <a:pt x="2762" y="111252"/>
                    </a:lnTo>
                    <a:lnTo>
                      <a:pt x="32813" y="80629"/>
                    </a:lnTo>
                    <a:lnTo>
                      <a:pt x="40671" y="82295"/>
                    </a:lnTo>
                    <a:lnTo>
                      <a:pt x="63567" y="118133"/>
                    </a:lnTo>
                    <a:lnTo>
                      <a:pt x="62198" y="127254"/>
                    </a:lnTo>
                    <a:lnTo>
                      <a:pt x="30956" y="158496"/>
                    </a:lnTo>
                    <a:lnTo>
                      <a:pt x="24860" y="160020"/>
                    </a:lnTo>
                    <a:lnTo>
                      <a:pt x="23336" y="160782"/>
                    </a:lnTo>
                    <a:lnTo>
                      <a:pt x="18764" y="1600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93" name="Google Shape;5593;p9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1238" y="1814296"/>
                <a:ext cx="131876" cy="181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4" name="Google Shape;5594;p91"/>
            <p:cNvGrpSpPr/>
            <p:nvPr/>
          </p:nvGrpSpPr>
          <p:grpSpPr>
            <a:xfrm>
              <a:off x="5944983" y="975254"/>
              <a:ext cx="934060" cy="241878"/>
              <a:chOff x="5982639" y="1712188"/>
              <a:chExt cx="934060" cy="241878"/>
            </a:xfrm>
          </p:grpSpPr>
          <p:pic>
            <p:nvPicPr>
              <p:cNvPr id="5595" name="Google Shape;5595;p9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82639" y="1808200"/>
                <a:ext cx="252832" cy="1458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6" name="Google Shape;5596;p9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67329" y="1721357"/>
                <a:ext cx="488064" cy="195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7" name="Google Shape;5597;p9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74607" y="1712188"/>
                <a:ext cx="142092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598" name="Google Shape;5598;p91"/>
          <p:cNvGrpSpPr/>
          <p:nvPr/>
        </p:nvGrpSpPr>
        <p:grpSpPr>
          <a:xfrm>
            <a:off x="84497" y="2705859"/>
            <a:ext cx="3649123" cy="2038287"/>
            <a:chOff x="259054" y="3128746"/>
            <a:chExt cx="3452013" cy="2623615"/>
          </a:xfrm>
        </p:grpSpPr>
        <p:grpSp>
          <p:nvGrpSpPr>
            <p:cNvPr id="5599" name="Google Shape;5599;p91"/>
            <p:cNvGrpSpPr/>
            <p:nvPr/>
          </p:nvGrpSpPr>
          <p:grpSpPr>
            <a:xfrm>
              <a:off x="2825805" y="4645152"/>
              <a:ext cx="650565" cy="469991"/>
              <a:chOff x="2825805" y="4645152"/>
              <a:chExt cx="650565" cy="469991"/>
            </a:xfrm>
          </p:grpSpPr>
          <p:sp>
            <p:nvSpPr>
              <p:cNvPr id="5600" name="Google Shape;5600;p91"/>
              <p:cNvSpPr/>
              <p:nvPr/>
            </p:nvSpPr>
            <p:spPr>
              <a:xfrm>
                <a:off x="2825805" y="4971633"/>
                <a:ext cx="75564" cy="143510"/>
              </a:xfrm>
              <a:custGeom>
                <a:rect b="b" l="l" r="r" t="t"/>
                <a:pathLst>
                  <a:path extrusionOk="0" h="143510" w="75564">
                    <a:moveTo>
                      <a:pt x="21026" y="1178"/>
                    </a:moveTo>
                    <a:lnTo>
                      <a:pt x="12144" y="0"/>
                    </a:lnTo>
                    <a:lnTo>
                      <a:pt x="6548" y="892"/>
                    </a:lnTo>
                    <a:lnTo>
                      <a:pt x="3238" y="5357"/>
                    </a:lnTo>
                    <a:lnTo>
                      <a:pt x="1214" y="14894"/>
                    </a:lnTo>
                    <a:lnTo>
                      <a:pt x="0" y="25765"/>
                    </a:lnTo>
                    <a:lnTo>
                      <a:pt x="71" y="37278"/>
                    </a:lnTo>
                    <a:lnTo>
                      <a:pt x="20073" y="72997"/>
                    </a:lnTo>
                    <a:lnTo>
                      <a:pt x="40076" y="78902"/>
                    </a:lnTo>
                    <a:lnTo>
                      <a:pt x="47243" y="78712"/>
                    </a:lnTo>
                    <a:lnTo>
                      <a:pt x="57411" y="77950"/>
                    </a:lnTo>
                    <a:lnTo>
                      <a:pt x="67294" y="78045"/>
                    </a:lnTo>
                    <a:lnTo>
                      <a:pt x="73604" y="80426"/>
                    </a:lnTo>
                    <a:lnTo>
                      <a:pt x="75414" y="86403"/>
                    </a:lnTo>
                    <a:lnTo>
                      <a:pt x="73223" y="93952"/>
                    </a:lnTo>
                    <a:lnTo>
                      <a:pt x="69318" y="101215"/>
                    </a:lnTo>
                    <a:lnTo>
                      <a:pt x="65984" y="106334"/>
                    </a:lnTo>
                    <a:lnTo>
                      <a:pt x="60971" y="115335"/>
                    </a:lnTo>
                    <a:lnTo>
                      <a:pt x="55030" y="124622"/>
                    </a:lnTo>
                    <a:lnTo>
                      <a:pt x="48089" y="133338"/>
                    </a:lnTo>
                    <a:lnTo>
                      <a:pt x="40076" y="140624"/>
                    </a:lnTo>
                    <a:lnTo>
                      <a:pt x="35504" y="142148"/>
                    </a:lnTo>
                    <a:lnTo>
                      <a:pt x="34742" y="142910"/>
                    </a:lnTo>
                    <a:lnTo>
                      <a:pt x="31694" y="1421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91"/>
              <p:cNvSpPr/>
              <p:nvPr/>
            </p:nvSpPr>
            <p:spPr>
              <a:xfrm>
                <a:off x="2910077" y="4951476"/>
                <a:ext cx="110489" cy="84454"/>
              </a:xfrm>
              <a:custGeom>
                <a:rect b="b" l="l" r="r" t="t"/>
                <a:pathLst>
                  <a:path extrusionOk="0" h="84454" w="110489">
                    <a:moveTo>
                      <a:pt x="0" y="34290"/>
                    </a:moveTo>
                    <a:lnTo>
                      <a:pt x="23622" y="71628"/>
                    </a:lnTo>
                    <a:lnTo>
                      <a:pt x="42588" y="83950"/>
                    </a:lnTo>
                    <a:lnTo>
                      <a:pt x="50292" y="83820"/>
                    </a:lnTo>
                    <a:lnTo>
                      <a:pt x="57661" y="79938"/>
                    </a:lnTo>
                    <a:lnTo>
                      <a:pt x="61245" y="72199"/>
                    </a:lnTo>
                    <a:lnTo>
                      <a:pt x="62400" y="63031"/>
                    </a:lnTo>
                    <a:lnTo>
                      <a:pt x="62484" y="54864"/>
                    </a:lnTo>
                    <a:lnTo>
                      <a:pt x="62603" y="43231"/>
                    </a:lnTo>
                    <a:lnTo>
                      <a:pt x="61722" y="32099"/>
                    </a:lnTo>
                    <a:lnTo>
                      <a:pt x="59697" y="21109"/>
                    </a:lnTo>
                    <a:lnTo>
                      <a:pt x="56388" y="9906"/>
                    </a:lnTo>
                    <a:lnTo>
                      <a:pt x="54102" y="4572"/>
                    </a:lnTo>
                    <a:lnTo>
                      <a:pt x="54101" y="3048"/>
                    </a:lnTo>
                    <a:lnTo>
                      <a:pt x="52577" y="0"/>
                    </a:lnTo>
                    <a:lnTo>
                      <a:pt x="54102" y="4572"/>
                    </a:lnTo>
                    <a:lnTo>
                      <a:pt x="58674" y="12954"/>
                    </a:lnTo>
                    <a:lnTo>
                      <a:pt x="62484" y="18288"/>
                    </a:lnTo>
                    <a:lnTo>
                      <a:pt x="68139" y="26693"/>
                    </a:lnTo>
                    <a:lnTo>
                      <a:pt x="96012" y="54102"/>
                    </a:lnTo>
                    <a:lnTo>
                      <a:pt x="102107" y="54864"/>
                    </a:lnTo>
                    <a:lnTo>
                      <a:pt x="110489" y="518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91"/>
              <p:cNvSpPr/>
              <p:nvPr/>
            </p:nvSpPr>
            <p:spPr>
              <a:xfrm>
                <a:off x="2996945" y="4881372"/>
                <a:ext cx="82550" cy="200025"/>
              </a:xfrm>
              <a:custGeom>
                <a:rect b="b" l="l" r="r" t="t"/>
                <a:pathLst>
                  <a:path extrusionOk="0" h="200025" w="82550">
                    <a:moveTo>
                      <a:pt x="0" y="0"/>
                    </a:moveTo>
                    <a:lnTo>
                      <a:pt x="13608" y="49720"/>
                    </a:lnTo>
                    <a:lnTo>
                      <a:pt x="30194" y="86189"/>
                    </a:lnTo>
                    <a:lnTo>
                      <a:pt x="40386" y="106013"/>
                    </a:lnTo>
                    <a:lnTo>
                      <a:pt x="50577" y="125980"/>
                    </a:lnTo>
                    <a:lnTo>
                      <a:pt x="60198" y="146304"/>
                    </a:lnTo>
                    <a:lnTo>
                      <a:pt x="65901" y="159460"/>
                    </a:lnTo>
                    <a:lnTo>
                      <a:pt x="71532" y="172688"/>
                    </a:lnTo>
                    <a:lnTo>
                      <a:pt x="77021" y="186058"/>
                    </a:lnTo>
                    <a:lnTo>
                      <a:pt x="82296" y="1996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91"/>
              <p:cNvSpPr/>
              <p:nvPr/>
            </p:nvSpPr>
            <p:spPr>
              <a:xfrm>
                <a:off x="3017341" y="4928616"/>
                <a:ext cx="67944" cy="81914"/>
              </a:xfrm>
              <a:custGeom>
                <a:rect b="b" l="l" r="r" t="t"/>
                <a:pathLst>
                  <a:path extrusionOk="0" h="81914" w="67944">
                    <a:moveTo>
                      <a:pt x="16180" y="79247"/>
                    </a:moveTo>
                    <a:lnTo>
                      <a:pt x="9929" y="64889"/>
                    </a:lnTo>
                    <a:lnTo>
                      <a:pt x="3893" y="49529"/>
                    </a:lnTo>
                    <a:lnTo>
                      <a:pt x="0" y="33599"/>
                    </a:lnTo>
                    <a:lnTo>
                      <a:pt x="178" y="17525"/>
                    </a:lnTo>
                    <a:lnTo>
                      <a:pt x="4202" y="8465"/>
                    </a:lnTo>
                    <a:lnTo>
                      <a:pt x="11799" y="3333"/>
                    </a:lnTo>
                    <a:lnTo>
                      <a:pt x="21395" y="916"/>
                    </a:lnTo>
                    <a:lnTo>
                      <a:pt x="31420" y="0"/>
                    </a:lnTo>
                    <a:lnTo>
                      <a:pt x="41552" y="964"/>
                    </a:lnTo>
                    <a:lnTo>
                      <a:pt x="66127" y="31372"/>
                    </a:lnTo>
                    <a:lnTo>
                      <a:pt x="67520" y="43529"/>
                    </a:lnTo>
                    <a:lnTo>
                      <a:pt x="67056" y="55828"/>
                    </a:lnTo>
                    <a:lnTo>
                      <a:pt x="64948" y="67055"/>
                    </a:lnTo>
                    <a:lnTo>
                      <a:pt x="62662" y="75437"/>
                    </a:lnTo>
                    <a:lnTo>
                      <a:pt x="60376" y="78485"/>
                    </a:lnTo>
                    <a:lnTo>
                      <a:pt x="52756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91"/>
              <p:cNvSpPr/>
              <p:nvPr/>
            </p:nvSpPr>
            <p:spPr>
              <a:xfrm>
                <a:off x="3064763" y="4828032"/>
                <a:ext cx="100330" cy="197485"/>
              </a:xfrm>
              <a:custGeom>
                <a:rect b="b" l="l" r="r" t="t"/>
                <a:pathLst>
                  <a:path extrusionOk="0" h="197485" w="100330">
                    <a:moveTo>
                      <a:pt x="0" y="0"/>
                    </a:moveTo>
                    <a:lnTo>
                      <a:pt x="22288" y="43826"/>
                    </a:lnTo>
                    <a:lnTo>
                      <a:pt x="46482" y="96774"/>
                    </a:lnTo>
                    <a:lnTo>
                      <a:pt x="54792" y="115895"/>
                    </a:lnTo>
                    <a:lnTo>
                      <a:pt x="63246" y="134873"/>
                    </a:lnTo>
                    <a:lnTo>
                      <a:pt x="70092" y="149161"/>
                    </a:lnTo>
                    <a:lnTo>
                      <a:pt x="76866" y="163448"/>
                    </a:lnTo>
                    <a:lnTo>
                      <a:pt x="83498" y="177736"/>
                    </a:lnTo>
                    <a:lnTo>
                      <a:pt x="89916" y="192023"/>
                    </a:lnTo>
                    <a:lnTo>
                      <a:pt x="90678" y="193547"/>
                    </a:lnTo>
                    <a:lnTo>
                      <a:pt x="91440" y="195833"/>
                    </a:lnTo>
                    <a:lnTo>
                      <a:pt x="92964" y="197357"/>
                    </a:lnTo>
                    <a:lnTo>
                      <a:pt x="87630" y="186035"/>
                    </a:lnTo>
                    <a:lnTo>
                      <a:pt x="82867" y="174783"/>
                    </a:lnTo>
                    <a:lnTo>
                      <a:pt x="67627" y="131849"/>
                    </a:lnTo>
                    <a:lnTo>
                      <a:pt x="57626" y="92273"/>
                    </a:lnTo>
                    <a:lnTo>
                      <a:pt x="55626" y="71627"/>
                    </a:lnTo>
                    <a:lnTo>
                      <a:pt x="55626" y="60959"/>
                    </a:lnTo>
                    <a:lnTo>
                      <a:pt x="58674" y="59435"/>
                    </a:lnTo>
                    <a:lnTo>
                      <a:pt x="68580" y="59435"/>
                    </a:lnTo>
                    <a:lnTo>
                      <a:pt x="76045" y="59376"/>
                    </a:lnTo>
                    <a:lnTo>
                      <a:pt x="99833" y="95488"/>
                    </a:lnTo>
                    <a:lnTo>
                      <a:pt x="99060" y="104393"/>
                    </a:lnTo>
                    <a:lnTo>
                      <a:pt x="97536" y="112013"/>
                    </a:lnTo>
                    <a:lnTo>
                      <a:pt x="96774" y="114299"/>
                    </a:lnTo>
                    <a:lnTo>
                      <a:pt x="93726" y="1181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91"/>
              <p:cNvSpPr/>
              <p:nvPr/>
            </p:nvSpPr>
            <p:spPr>
              <a:xfrm>
                <a:off x="3166871" y="4825746"/>
                <a:ext cx="59055" cy="83820"/>
              </a:xfrm>
              <a:custGeom>
                <a:rect b="b" l="l" r="r" t="t"/>
                <a:pathLst>
                  <a:path extrusionOk="0" h="83820" w="59055">
                    <a:moveTo>
                      <a:pt x="0" y="28193"/>
                    </a:moveTo>
                    <a:lnTo>
                      <a:pt x="19812" y="62483"/>
                    </a:lnTo>
                    <a:lnTo>
                      <a:pt x="54864" y="83819"/>
                    </a:lnTo>
                    <a:lnTo>
                      <a:pt x="57912" y="76961"/>
                    </a:lnTo>
                    <a:lnTo>
                      <a:pt x="58674" y="67055"/>
                    </a:lnTo>
                    <a:lnTo>
                      <a:pt x="58947" y="55804"/>
                    </a:lnTo>
                    <a:lnTo>
                      <a:pt x="57435" y="45624"/>
                    </a:lnTo>
                    <a:lnTo>
                      <a:pt x="36671" y="10382"/>
                    </a:lnTo>
                    <a:lnTo>
                      <a:pt x="20573" y="0"/>
                    </a:lnTo>
                    <a:lnTo>
                      <a:pt x="19811" y="0"/>
                    </a:lnTo>
                    <a:lnTo>
                      <a:pt x="19049" y="0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91"/>
              <p:cNvSpPr/>
              <p:nvPr/>
            </p:nvSpPr>
            <p:spPr>
              <a:xfrm>
                <a:off x="3218687" y="4720590"/>
                <a:ext cx="112395" cy="132079"/>
              </a:xfrm>
              <a:custGeom>
                <a:rect b="b" l="l" r="r" t="t"/>
                <a:pathLst>
                  <a:path extrusionOk="0" h="132079" w="112395">
                    <a:moveTo>
                      <a:pt x="0" y="98297"/>
                    </a:moveTo>
                    <a:lnTo>
                      <a:pt x="44838" y="88606"/>
                    </a:lnTo>
                    <a:lnTo>
                      <a:pt x="71913" y="116681"/>
                    </a:lnTo>
                    <a:lnTo>
                      <a:pt x="73914" y="131825"/>
                    </a:lnTo>
                    <a:lnTo>
                      <a:pt x="67818" y="127253"/>
                    </a:lnTo>
                    <a:lnTo>
                      <a:pt x="56959" y="82581"/>
                    </a:lnTo>
                    <a:lnTo>
                      <a:pt x="52458" y="39052"/>
                    </a:lnTo>
                    <a:lnTo>
                      <a:pt x="51815" y="2285"/>
                    </a:lnTo>
                    <a:lnTo>
                      <a:pt x="51815" y="1523"/>
                    </a:lnTo>
                    <a:lnTo>
                      <a:pt x="51815" y="0"/>
                    </a:lnTo>
                    <a:lnTo>
                      <a:pt x="60197" y="2285"/>
                    </a:lnTo>
                    <a:lnTo>
                      <a:pt x="62483" y="10667"/>
                    </a:lnTo>
                    <a:lnTo>
                      <a:pt x="66293" y="17525"/>
                    </a:lnTo>
                    <a:lnTo>
                      <a:pt x="71330" y="29515"/>
                    </a:lnTo>
                    <a:lnTo>
                      <a:pt x="76295" y="41433"/>
                    </a:lnTo>
                    <a:lnTo>
                      <a:pt x="81403" y="53209"/>
                    </a:lnTo>
                    <a:lnTo>
                      <a:pt x="102084" y="90380"/>
                    </a:lnTo>
                    <a:lnTo>
                      <a:pt x="108966" y="96773"/>
                    </a:lnTo>
                    <a:lnTo>
                      <a:pt x="109728" y="97535"/>
                    </a:lnTo>
                    <a:lnTo>
                      <a:pt x="110489" y="97535"/>
                    </a:lnTo>
                    <a:lnTo>
                      <a:pt x="112014" y="9829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91"/>
              <p:cNvSpPr/>
              <p:nvPr/>
            </p:nvSpPr>
            <p:spPr>
              <a:xfrm>
                <a:off x="3286505" y="4751951"/>
                <a:ext cx="72389" cy="39370"/>
              </a:xfrm>
              <a:custGeom>
                <a:rect b="b" l="l" r="r" t="t"/>
                <a:pathLst>
                  <a:path extrusionOk="0" h="39370" w="72389">
                    <a:moveTo>
                      <a:pt x="0" y="33408"/>
                    </a:moveTo>
                    <a:lnTo>
                      <a:pt x="30206" y="3381"/>
                    </a:lnTo>
                    <a:lnTo>
                      <a:pt x="47184" y="0"/>
                    </a:lnTo>
                    <a:lnTo>
                      <a:pt x="54102" y="4452"/>
                    </a:lnTo>
                    <a:lnTo>
                      <a:pt x="68580" y="31884"/>
                    </a:lnTo>
                    <a:lnTo>
                      <a:pt x="70866" y="34932"/>
                    </a:lnTo>
                    <a:lnTo>
                      <a:pt x="72390" y="3874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91"/>
              <p:cNvSpPr/>
              <p:nvPr/>
            </p:nvSpPr>
            <p:spPr>
              <a:xfrm>
                <a:off x="3294887" y="467791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4"/>
                    </a:moveTo>
                    <a:lnTo>
                      <a:pt x="0" y="18288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8288"/>
                    </a:lnTo>
                    <a:lnTo>
                      <a:pt x="22860" y="11430"/>
                    </a:lnTo>
                    <a:lnTo>
                      <a:pt x="22860" y="5334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91"/>
              <p:cNvSpPr/>
              <p:nvPr/>
            </p:nvSpPr>
            <p:spPr>
              <a:xfrm>
                <a:off x="3370325" y="4645152"/>
                <a:ext cx="106045" cy="205104"/>
              </a:xfrm>
              <a:custGeom>
                <a:rect b="b" l="l" r="r" t="t"/>
                <a:pathLst>
                  <a:path extrusionOk="0" h="205104" w="106045">
                    <a:moveTo>
                      <a:pt x="0" y="64007"/>
                    </a:moveTo>
                    <a:lnTo>
                      <a:pt x="5488" y="74271"/>
                    </a:lnTo>
                    <a:lnTo>
                      <a:pt x="9620" y="83248"/>
                    </a:lnTo>
                    <a:lnTo>
                      <a:pt x="12751" y="92511"/>
                    </a:lnTo>
                    <a:lnTo>
                      <a:pt x="15240" y="103631"/>
                    </a:lnTo>
                    <a:lnTo>
                      <a:pt x="16764" y="108965"/>
                    </a:lnTo>
                    <a:lnTo>
                      <a:pt x="16764" y="113537"/>
                    </a:lnTo>
                    <a:lnTo>
                      <a:pt x="16764" y="118871"/>
                    </a:lnTo>
                    <a:lnTo>
                      <a:pt x="11430" y="115061"/>
                    </a:lnTo>
                    <a:lnTo>
                      <a:pt x="3107" y="71806"/>
                    </a:lnTo>
                    <a:lnTo>
                      <a:pt x="3047" y="54101"/>
                    </a:lnTo>
                    <a:lnTo>
                      <a:pt x="761" y="44957"/>
                    </a:lnTo>
                    <a:lnTo>
                      <a:pt x="9905" y="43433"/>
                    </a:lnTo>
                    <a:lnTo>
                      <a:pt x="18287" y="41909"/>
                    </a:lnTo>
                    <a:lnTo>
                      <a:pt x="21336" y="50291"/>
                    </a:lnTo>
                    <a:lnTo>
                      <a:pt x="25908" y="55625"/>
                    </a:lnTo>
                    <a:lnTo>
                      <a:pt x="29968" y="61876"/>
                    </a:lnTo>
                    <a:lnTo>
                      <a:pt x="34385" y="68484"/>
                    </a:lnTo>
                    <a:lnTo>
                      <a:pt x="39516" y="74378"/>
                    </a:lnTo>
                    <a:lnTo>
                      <a:pt x="45720" y="78485"/>
                    </a:lnTo>
                    <a:lnTo>
                      <a:pt x="52970" y="79843"/>
                    </a:lnTo>
                    <a:lnTo>
                      <a:pt x="59721" y="78485"/>
                    </a:lnTo>
                    <a:lnTo>
                      <a:pt x="79117" y="41374"/>
                    </a:lnTo>
                    <a:lnTo>
                      <a:pt x="70103" y="3809"/>
                    </a:lnTo>
                    <a:lnTo>
                      <a:pt x="62483" y="0"/>
                    </a:lnTo>
                    <a:lnTo>
                      <a:pt x="58673" y="10667"/>
                    </a:lnTo>
                    <a:lnTo>
                      <a:pt x="76962" y="45719"/>
                    </a:lnTo>
                    <a:lnTo>
                      <a:pt x="86868" y="41909"/>
                    </a:lnTo>
                    <a:lnTo>
                      <a:pt x="89154" y="41147"/>
                    </a:lnTo>
                    <a:lnTo>
                      <a:pt x="89606" y="48005"/>
                    </a:lnTo>
                    <a:lnTo>
                      <a:pt x="89916" y="54863"/>
                    </a:lnTo>
                    <a:lnTo>
                      <a:pt x="90225" y="61721"/>
                    </a:lnTo>
                    <a:lnTo>
                      <a:pt x="90678" y="68579"/>
                    </a:lnTo>
                    <a:lnTo>
                      <a:pt x="93333" y="90177"/>
                    </a:lnTo>
                    <a:lnTo>
                      <a:pt x="96488" y="111632"/>
                    </a:lnTo>
                    <a:lnTo>
                      <a:pt x="99786" y="133088"/>
                    </a:lnTo>
                    <a:lnTo>
                      <a:pt x="102870" y="154685"/>
                    </a:lnTo>
                    <a:lnTo>
                      <a:pt x="104477" y="162960"/>
                    </a:lnTo>
                    <a:lnTo>
                      <a:pt x="106013" y="172878"/>
                    </a:lnTo>
                    <a:lnTo>
                      <a:pt x="105977" y="182653"/>
                    </a:lnTo>
                    <a:lnTo>
                      <a:pt x="102870" y="190499"/>
                    </a:lnTo>
                    <a:lnTo>
                      <a:pt x="94035" y="197262"/>
                    </a:lnTo>
                    <a:lnTo>
                      <a:pt x="82486" y="201167"/>
                    </a:lnTo>
                    <a:lnTo>
                      <a:pt x="70080" y="203358"/>
                    </a:lnTo>
                    <a:lnTo>
                      <a:pt x="58674" y="20497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0" name="Google Shape;5610;p91"/>
            <p:cNvGrpSpPr/>
            <p:nvPr/>
          </p:nvGrpSpPr>
          <p:grpSpPr>
            <a:xfrm>
              <a:off x="3025140" y="4868417"/>
              <a:ext cx="685927" cy="509778"/>
              <a:chOff x="3025140" y="4868417"/>
              <a:chExt cx="685927" cy="509778"/>
            </a:xfrm>
          </p:grpSpPr>
          <p:sp>
            <p:nvSpPr>
              <p:cNvPr id="5611" name="Google Shape;5611;p91"/>
              <p:cNvSpPr/>
              <p:nvPr/>
            </p:nvSpPr>
            <p:spPr>
              <a:xfrm>
                <a:off x="3025140" y="5263895"/>
                <a:ext cx="106044" cy="114300"/>
              </a:xfrm>
              <a:custGeom>
                <a:rect b="b" l="l" r="r" t="t"/>
                <a:pathLst>
                  <a:path extrusionOk="0" h="114300" w="106044">
                    <a:moveTo>
                      <a:pt x="0" y="0"/>
                    </a:moveTo>
                    <a:lnTo>
                      <a:pt x="31396" y="45862"/>
                    </a:lnTo>
                    <a:lnTo>
                      <a:pt x="51149" y="87439"/>
                    </a:lnTo>
                    <a:lnTo>
                      <a:pt x="60198" y="113538"/>
                    </a:lnTo>
                    <a:lnTo>
                      <a:pt x="60198" y="114300"/>
                    </a:lnTo>
                    <a:lnTo>
                      <a:pt x="60198" y="113538"/>
                    </a:lnTo>
                    <a:lnTo>
                      <a:pt x="56483" y="103108"/>
                    </a:lnTo>
                    <a:lnTo>
                      <a:pt x="53340" y="92392"/>
                    </a:lnTo>
                    <a:lnTo>
                      <a:pt x="50768" y="81391"/>
                    </a:lnTo>
                    <a:lnTo>
                      <a:pt x="48768" y="70103"/>
                    </a:lnTo>
                    <a:lnTo>
                      <a:pt x="46874" y="59995"/>
                    </a:lnTo>
                    <a:lnTo>
                      <a:pt x="45624" y="48101"/>
                    </a:lnTo>
                    <a:lnTo>
                      <a:pt x="46517" y="36349"/>
                    </a:lnTo>
                    <a:lnTo>
                      <a:pt x="51053" y="26669"/>
                    </a:lnTo>
                    <a:lnTo>
                      <a:pt x="56947" y="22574"/>
                    </a:lnTo>
                    <a:lnTo>
                      <a:pt x="64484" y="21335"/>
                    </a:lnTo>
                    <a:lnTo>
                      <a:pt x="72163" y="22383"/>
                    </a:lnTo>
                    <a:lnTo>
                      <a:pt x="78486" y="25145"/>
                    </a:lnTo>
                    <a:lnTo>
                      <a:pt x="89308" y="34480"/>
                    </a:lnTo>
                    <a:lnTo>
                      <a:pt x="97059" y="46672"/>
                    </a:lnTo>
                    <a:lnTo>
                      <a:pt x="102381" y="60293"/>
                    </a:lnTo>
                    <a:lnTo>
                      <a:pt x="105918" y="7391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91"/>
              <p:cNvSpPr/>
              <p:nvPr/>
            </p:nvSpPr>
            <p:spPr>
              <a:xfrm>
                <a:off x="3128010" y="5241797"/>
                <a:ext cx="84455" cy="118745"/>
              </a:xfrm>
              <a:custGeom>
                <a:rect b="b" l="l" r="r" t="t"/>
                <a:pathLst>
                  <a:path extrusionOk="0" h="118745" w="84455">
                    <a:moveTo>
                      <a:pt x="0" y="34289"/>
                    </a:moveTo>
                    <a:lnTo>
                      <a:pt x="9191" y="32908"/>
                    </a:lnTo>
                    <a:lnTo>
                      <a:pt x="16383" y="32956"/>
                    </a:lnTo>
                    <a:lnTo>
                      <a:pt x="23574" y="33861"/>
                    </a:lnTo>
                    <a:lnTo>
                      <a:pt x="32766" y="35051"/>
                    </a:lnTo>
                    <a:lnTo>
                      <a:pt x="39624" y="35813"/>
                    </a:lnTo>
                    <a:lnTo>
                      <a:pt x="47244" y="35813"/>
                    </a:lnTo>
                    <a:lnTo>
                      <a:pt x="51053" y="28193"/>
                    </a:lnTo>
                    <a:lnTo>
                      <a:pt x="54102" y="22097"/>
                    </a:lnTo>
                    <a:lnTo>
                      <a:pt x="53340" y="12191"/>
                    </a:lnTo>
                    <a:lnTo>
                      <a:pt x="51053" y="5333"/>
                    </a:lnTo>
                    <a:lnTo>
                      <a:pt x="49529" y="0"/>
                    </a:lnTo>
                    <a:lnTo>
                      <a:pt x="48767" y="3809"/>
                    </a:lnTo>
                    <a:lnTo>
                      <a:pt x="47243" y="761"/>
                    </a:lnTo>
                    <a:lnTo>
                      <a:pt x="48613" y="11691"/>
                    </a:lnTo>
                    <a:lnTo>
                      <a:pt x="51339" y="21907"/>
                    </a:lnTo>
                    <a:lnTo>
                      <a:pt x="55066" y="31837"/>
                    </a:lnTo>
                    <a:lnTo>
                      <a:pt x="59436" y="41909"/>
                    </a:lnTo>
                    <a:lnTo>
                      <a:pt x="64924" y="55054"/>
                    </a:lnTo>
                    <a:lnTo>
                      <a:pt x="81534" y="94487"/>
                    </a:lnTo>
                    <a:lnTo>
                      <a:pt x="84296" y="106108"/>
                    </a:lnTo>
                    <a:lnTo>
                      <a:pt x="83998" y="112490"/>
                    </a:lnTo>
                    <a:lnTo>
                      <a:pt x="80772" y="116585"/>
                    </a:lnTo>
                    <a:lnTo>
                      <a:pt x="72009" y="118276"/>
                    </a:lnTo>
                    <a:lnTo>
                      <a:pt x="63246" y="116966"/>
                    </a:lnTo>
                    <a:lnTo>
                      <a:pt x="31908" y="88677"/>
                    </a:lnTo>
                    <a:lnTo>
                      <a:pt x="25824" y="77664"/>
                    </a:lnTo>
                    <a:lnTo>
                      <a:pt x="19812" y="6629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91"/>
              <p:cNvSpPr/>
              <p:nvPr/>
            </p:nvSpPr>
            <p:spPr>
              <a:xfrm>
                <a:off x="3177540" y="5173217"/>
                <a:ext cx="98425" cy="168910"/>
              </a:xfrm>
              <a:custGeom>
                <a:rect b="b" l="l" r="r" t="t"/>
                <a:pathLst>
                  <a:path extrusionOk="0" h="168910" w="98425">
                    <a:moveTo>
                      <a:pt x="0" y="0"/>
                    </a:moveTo>
                    <a:lnTo>
                      <a:pt x="32468" y="42755"/>
                    </a:lnTo>
                    <a:lnTo>
                      <a:pt x="61531" y="89534"/>
                    </a:lnTo>
                    <a:lnTo>
                      <a:pt x="84903" y="132159"/>
                    </a:lnTo>
                    <a:lnTo>
                      <a:pt x="98298" y="166877"/>
                    </a:lnTo>
                    <a:lnTo>
                      <a:pt x="98298" y="167639"/>
                    </a:lnTo>
                    <a:lnTo>
                      <a:pt x="98298" y="168401"/>
                    </a:lnTo>
                    <a:lnTo>
                      <a:pt x="91904" y="160019"/>
                    </a:lnTo>
                    <a:lnTo>
                      <a:pt x="65127" y="117776"/>
                    </a:lnTo>
                    <a:lnTo>
                      <a:pt x="46482" y="69341"/>
                    </a:lnTo>
                    <a:lnTo>
                      <a:pt x="45219" y="60864"/>
                    </a:lnTo>
                    <a:lnTo>
                      <a:pt x="45529" y="52959"/>
                    </a:lnTo>
                    <a:lnTo>
                      <a:pt x="48410" y="46196"/>
                    </a:lnTo>
                    <a:lnTo>
                      <a:pt x="54864" y="41147"/>
                    </a:lnTo>
                    <a:lnTo>
                      <a:pt x="61841" y="39028"/>
                    </a:lnTo>
                    <a:lnTo>
                      <a:pt x="69532" y="38480"/>
                    </a:lnTo>
                    <a:lnTo>
                      <a:pt x="76938" y="39647"/>
                    </a:lnTo>
                    <a:lnTo>
                      <a:pt x="94488" y="73913"/>
                    </a:lnTo>
                    <a:lnTo>
                      <a:pt x="94488" y="80009"/>
                    </a:lnTo>
                    <a:lnTo>
                      <a:pt x="94488" y="82295"/>
                    </a:lnTo>
                    <a:lnTo>
                      <a:pt x="94488" y="8610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91"/>
              <p:cNvSpPr/>
              <p:nvPr/>
            </p:nvSpPr>
            <p:spPr>
              <a:xfrm>
                <a:off x="3271266" y="5165597"/>
                <a:ext cx="62229" cy="66039"/>
              </a:xfrm>
              <a:custGeom>
                <a:rect b="b" l="l" r="r" t="t"/>
                <a:pathLst>
                  <a:path extrusionOk="0" h="66039" w="62229">
                    <a:moveTo>
                      <a:pt x="0" y="0"/>
                    </a:moveTo>
                    <a:lnTo>
                      <a:pt x="16764" y="41147"/>
                    </a:lnTo>
                    <a:lnTo>
                      <a:pt x="51649" y="65924"/>
                    </a:lnTo>
                    <a:lnTo>
                      <a:pt x="56388" y="62388"/>
                    </a:lnTo>
                    <a:lnTo>
                      <a:pt x="59412" y="56423"/>
                    </a:lnTo>
                    <a:lnTo>
                      <a:pt x="61722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91"/>
              <p:cNvSpPr/>
              <p:nvPr/>
            </p:nvSpPr>
            <p:spPr>
              <a:xfrm>
                <a:off x="3275076" y="5155691"/>
                <a:ext cx="34289" cy="37464"/>
              </a:xfrm>
              <a:custGeom>
                <a:rect b="b" l="l" r="r" t="t"/>
                <a:pathLst>
                  <a:path extrusionOk="0" h="37464" w="34289">
                    <a:moveTo>
                      <a:pt x="9905" y="37337"/>
                    </a:moveTo>
                    <a:lnTo>
                      <a:pt x="34289" y="6857"/>
                    </a:lnTo>
                    <a:lnTo>
                      <a:pt x="29717" y="3047"/>
                    </a:lnTo>
                    <a:lnTo>
                      <a:pt x="20573" y="2285"/>
                    </a:lnTo>
                    <a:lnTo>
                      <a:pt x="15239" y="1523"/>
                    </a:lnTo>
                    <a:lnTo>
                      <a:pt x="3047" y="0"/>
                    </a:lnTo>
                    <a:lnTo>
                      <a:pt x="0" y="5333"/>
                    </a:lnTo>
                    <a:lnTo>
                      <a:pt x="0" y="8381"/>
                    </a:lnTo>
                    <a:lnTo>
                      <a:pt x="0" y="9143"/>
                    </a:lnTo>
                    <a:lnTo>
                      <a:pt x="0" y="114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91"/>
              <p:cNvSpPr/>
              <p:nvPr/>
            </p:nvSpPr>
            <p:spPr>
              <a:xfrm>
                <a:off x="3322320" y="5033771"/>
                <a:ext cx="143510" cy="222885"/>
              </a:xfrm>
              <a:custGeom>
                <a:rect b="b" l="l" r="r" t="t"/>
                <a:pathLst>
                  <a:path extrusionOk="0" h="222885" w="143510">
                    <a:moveTo>
                      <a:pt x="0" y="121157"/>
                    </a:moveTo>
                    <a:lnTo>
                      <a:pt x="9263" y="117776"/>
                    </a:lnTo>
                    <a:lnTo>
                      <a:pt x="16383" y="116395"/>
                    </a:lnTo>
                    <a:lnTo>
                      <a:pt x="22931" y="118157"/>
                    </a:lnTo>
                    <a:lnTo>
                      <a:pt x="46017" y="149923"/>
                    </a:lnTo>
                    <a:lnTo>
                      <a:pt x="48006" y="160019"/>
                    </a:lnTo>
                    <a:lnTo>
                      <a:pt x="48006" y="164591"/>
                    </a:lnTo>
                    <a:lnTo>
                      <a:pt x="48006" y="165353"/>
                    </a:lnTo>
                    <a:lnTo>
                      <a:pt x="27265" y="124860"/>
                    </a:lnTo>
                    <a:lnTo>
                      <a:pt x="24074" y="79021"/>
                    </a:lnTo>
                    <a:lnTo>
                      <a:pt x="23526" y="30479"/>
                    </a:lnTo>
                    <a:lnTo>
                      <a:pt x="23943" y="17383"/>
                    </a:lnTo>
                    <a:lnTo>
                      <a:pt x="25145" y="4571"/>
                    </a:lnTo>
                    <a:lnTo>
                      <a:pt x="25907" y="3047"/>
                    </a:lnTo>
                    <a:lnTo>
                      <a:pt x="25907" y="1523"/>
                    </a:lnTo>
                    <a:lnTo>
                      <a:pt x="26669" y="0"/>
                    </a:lnTo>
                    <a:lnTo>
                      <a:pt x="32003" y="5333"/>
                    </a:lnTo>
                    <a:lnTo>
                      <a:pt x="34289" y="12953"/>
                    </a:lnTo>
                    <a:lnTo>
                      <a:pt x="37337" y="20573"/>
                    </a:lnTo>
                    <a:lnTo>
                      <a:pt x="54959" y="58197"/>
                    </a:lnTo>
                    <a:lnTo>
                      <a:pt x="73152" y="95249"/>
                    </a:lnTo>
                    <a:lnTo>
                      <a:pt x="95440" y="137445"/>
                    </a:lnTo>
                    <a:lnTo>
                      <a:pt x="118872" y="179069"/>
                    </a:lnTo>
                    <a:lnTo>
                      <a:pt x="124717" y="189928"/>
                    </a:lnTo>
                    <a:lnTo>
                      <a:pt x="130778" y="200786"/>
                    </a:lnTo>
                    <a:lnTo>
                      <a:pt x="136981" y="211645"/>
                    </a:lnTo>
                    <a:lnTo>
                      <a:pt x="143256" y="222503"/>
                    </a:lnTo>
                    <a:lnTo>
                      <a:pt x="137171" y="209038"/>
                    </a:lnTo>
                    <a:lnTo>
                      <a:pt x="130587" y="195929"/>
                    </a:lnTo>
                    <a:lnTo>
                      <a:pt x="123860" y="182963"/>
                    </a:lnTo>
                    <a:lnTo>
                      <a:pt x="117348" y="169925"/>
                    </a:lnTo>
                    <a:lnTo>
                      <a:pt x="94202" y="118276"/>
                    </a:lnTo>
                    <a:lnTo>
                      <a:pt x="85915" y="83248"/>
                    </a:lnTo>
                    <a:lnTo>
                      <a:pt x="87106" y="74437"/>
                    </a:lnTo>
                    <a:lnTo>
                      <a:pt x="115823" y="57911"/>
                    </a:lnTo>
                    <a:lnTo>
                      <a:pt x="124205" y="57149"/>
                    </a:lnTo>
                    <a:lnTo>
                      <a:pt x="115252" y="94487"/>
                    </a:lnTo>
                    <a:lnTo>
                      <a:pt x="102107" y="106679"/>
                    </a:lnTo>
                    <a:lnTo>
                      <a:pt x="99822" y="106679"/>
                    </a:lnTo>
                    <a:lnTo>
                      <a:pt x="98298" y="106679"/>
                    </a:lnTo>
                    <a:lnTo>
                      <a:pt x="96774" y="10667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91"/>
              <p:cNvSpPr/>
              <p:nvPr/>
            </p:nvSpPr>
            <p:spPr>
              <a:xfrm>
                <a:off x="3399282" y="5011673"/>
                <a:ext cx="77470" cy="101600"/>
              </a:xfrm>
              <a:custGeom>
                <a:rect b="b" l="l" r="r" t="t"/>
                <a:pathLst>
                  <a:path extrusionOk="0" h="101600" w="77470">
                    <a:moveTo>
                      <a:pt x="0" y="0"/>
                    </a:moveTo>
                    <a:lnTo>
                      <a:pt x="26360" y="31825"/>
                    </a:lnTo>
                    <a:lnTo>
                      <a:pt x="47625" y="67913"/>
                    </a:lnTo>
                    <a:lnTo>
                      <a:pt x="54864" y="79759"/>
                    </a:lnTo>
                    <a:lnTo>
                      <a:pt x="63246" y="90677"/>
                    </a:lnTo>
                    <a:lnTo>
                      <a:pt x="70104" y="97535"/>
                    </a:lnTo>
                    <a:lnTo>
                      <a:pt x="71628" y="99059"/>
                    </a:lnTo>
                    <a:lnTo>
                      <a:pt x="76962" y="10134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91"/>
              <p:cNvSpPr/>
              <p:nvPr/>
            </p:nvSpPr>
            <p:spPr>
              <a:xfrm>
                <a:off x="3459575" y="5010387"/>
                <a:ext cx="70485" cy="60325"/>
              </a:xfrm>
              <a:custGeom>
                <a:rect b="b" l="l" r="r" t="t"/>
                <a:pathLst>
                  <a:path extrusionOk="0" h="60325" w="70485">
                    <a:moveTo>
                      <a:pt x="28860" y="21859"/>
                    </a:moveTo>
                    <a:lnTo>
                      <a:pt x="22574" y="13620"/>
                    </a:lnTo>
                    <a:lnTo>
                      <a:pt x="15716" y="5095"/>
                    </a:lnTo>
                    <a:lnTo>
                      <a:pt x="9143" y="0"/>
                    </a:lnTo>
                    <a:lnTo>
                      <a:pt x="3714" y="2047"/>
                    </a:lnTo>
                    <a:lnTo>
                      <a:pt x="1107" y="8763"/>
                    </a:lnTo>
                    <a:lnTo>
                      <a:pt x="0" y="18049"/>
                    </a:lnTo>
                    <a:lnTo>
                      <a:pt x="178" y="27336"/>
                    </a:lnTo>
                    <a:lnTo>
                      <a:pt x="31146" y="59959"/>
                    </a:lnTo>
                    <a:lnTo>
                      <a:pt x="39528" y="59197"/>
                    </a:lnTo>
                    <a:lnTo>
                      <a:pt x="41814" y="49291"/>
                    </a:lnTo>
                    <a:lnTo>
                      <a:pt x="42850" y="42207"/>
                    </a:lnTo>
                    <a:lnTo>
                      <a:pt x="42671" y="34909"/>
                    </a:lnTo>
                    <a:lnTo>
                      <a:pt x="41493" y="27753"/>
                    </a:lnTo>
                    <a:lnTo>
                      <a:pt x="39528" y="21097"/>
                    </a:lnTo>
                    <a:lnTo>
                      <a:pt x="37242" y="16525"/>
                    </a:lnTo>
                    <a:lnTo>
                      <a:pt x="37242" y="15001"/>
                    </a:lnTo>
                    <a:lnTo>
                      <a:pt x="34956" y="12715"/>
                    </a:lnTo>
                    <a:lnTo>
                      <a:pt x="36480" y="20335"/>
                    </a:lnTo>
                    <a:lnTo>
                      <a:pt x="65436" y="45481"/>
                    </a:lnTo>
                    <a:lnTo>
                      <a:pt x="66960" y="45481"/>
                    </a:lnTo>
                    <a:lnTo>
                      <a:pt x="70008" y="454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91"/>
              <p:cNvSpPr/>
              <p:nvPr/>
            </p:nvSpPr>
            <p:spPr>
              <a:xfrm>
                <a:off x="3521630" y="4887467"/>
                <a:ext cx="186054" cy="162560"/>
              </a:xfrm>
              <a:custGeom>
                <a:rect b="b" l="l" r="r" t="t"/>
                <a:pathLst>
                  <a:path extrusionOk="0" h="162560" w="186054">
                    <a:moveTo>
                      <a:pt x="11763" y="108204"/>
                    </a:moveTo>
                    <a:lnTo>
                      <a:pt x="9548" y="120657"/>
                    </a:lnTo>
                    <a:lnTo>
                      <a:pt x="8905" y="130111"/>
                    </a:lnTo>
                    <a:lnTo>
                      <a:pt x="10263" y="139279"/>
                    </a:lnTo>
                    <a:lnTo>
                      <a:pt x="14049" y="150876"/>
                    </a:lnTo>
                    <a:lnTo>
                      <a:pt x="15573" y="154686"/>
                    </a:lnTo>
                    <a:lnTo>
                      <a:pt x="17097" y="158496"/>
                    </a:lnTo>
                    <a:lnTo>
                      <a:pt x="714" y="112680"/>
                    </a:lnTo>
                    <a:lnTo>
                      <a:pt x="0" y="99857"/>
                    </a:lnTo>
                    <a:lnTo>
                      <a:pt x="1857" y="88392"/>
                    </a:lnTo>
                    <a:lnTo>
                      <a:pt x="4143" y="81534"/>
                    </a:lnTo>
                    <a:lnTo>
                      <a:pt x="14049" y="78486"/>
                    </a:lnTo>
                    <a:lnTo>
                      <a:pt x="20907" y="81534"/>
                    </a:lnTo>
                    <a:lnTo>
                      <a:pt x="30527" y="90618"/>
                    </a:lnTo>
                    <a:lnTo>
                      <a:pt x="37290" y="102774"/>
                    </a:lnTo>
                    <a:lnTo>
                      <a:pt x="42338" y="115931"/>
                    </a:lnTo>
                    <a:lnTo>
                      <a:pt x="46815" y="128016"/>
                    </a:lnTo>
                    <a:lnTo>
                      <a:pt x="49101" y="133350"/>
                    </a:lnTo>
                    <a:lnTo>
                      <a:pt x="51387" y="140970"/>
                    </a:lnTo>
                    <a:lnTo>
                      <a:pt x="59007" y="138684"/>
                    </a:lnTo>
                    <a:lnTo>
                      <a:pt x="64484" y="134516"/>
                    </a:lnTo>
                    <a:lnTo>
                      <a:pt x="78152" y="87153"/>
                    </a:lnTo>
                    <a:lnTo>
                      <a:pt x="78950" y="74616"/>
                    </a:lnTo>
                    <a:lnTo>
                      <a:pt x="78819" y="61722"/>
                    </a:lnTo>
                    <a:lnTo>
                      <a:pt x="78819" y="53340"/>
                    </a:lnTo>
                    <a:lnTo>
                      <a:pt x="54875" y="83736"/>
                    </a:lnTo>
                    <a:lnTo>
                      <a:pt x="56054" y="95154"/>
                    </a:lnTo>
                    <a:lnTo>
                      <a:pt x="60233" y="105286"/>
                    </a:lnTo>
                    <a:lnTo>
                      <a:pt x="68913" y="112776"/>
                    </a:lnTo>
                    <a:lnTo>
                      <a:pt x="78914" y="115204"/>
                    </a:lnTo>
                    <a:lnTo>
                      <a:pt x="88915" y="113919"/>
                    </a:lnTo>
                    <a:lnTo>
                      <a:pt x="116824" y="83058"/>
                    </a:lnTo>
                    <a:lnTo>
                      <a:pt x="120991" y="48768"/>
                    </a:lnTo>
                    <a:lnTo>
                      <a:pt x="120538" y="37338"/>
                    </a:lnTo>
                    <a:lnTo>
                      <a:pt x="119229" y="25908"/>
                    </a:lnTo>
                    <a:lnTo>
                      <a:pt x="116919" y="14478"/>
                    </a:lnTo>
                    <a:lnTo>
                      <a:pt x="116157" y="9906"/>
                    </a:lnTo>
                    <a:lnTo>
                      <a:pt x="114633" y="5334"/>
                    </a:lnTo>
                    <a:lnTo>
                      <a:pt x="113871" y="0"/>
                    </a:lnTo>
                    <a:lnTo>
                      <a:pt x="120610" y="2655"/>
                    </a:lnTo>
                    <a:lnTo>
                      <a:pt x="127206" y="5810"/>
                    </a:lnTo>
                    <a:lnTo>
                      <a:pt x="133802" y="9108"/>
                    </a:lnTo>
                    <a:lnTo>
                      <a:pt x="140541" y="12192"/>
                    </a:lnTo>
                    <a:lnTo>
                      <a:pt x="149340" y="15525"/>
                    </a:lnTo>
                    <a:lnTo>
                      <a:pt x="158353" y="18859"/>
                    </a:lnTo>
                    <a:lnTo>
                      <a:pt x="167223" y="22479"/>
                    </a:lnTo>
                    <a:lnTo>
                      <a:pt x="175593" y="26670"/>
                    </a:lnTo>
                    <a:lnTo>
                      <a:pt x="180927" y="29718"/>
                    </a:lnTo>
                    <a:lnTo>
                      <a:pt x="185499" y="37338"/>
                    </a:lnTo>
                    <a:lnTo>
                      <a:pt x="183213" y="43434"/>
                    </a:lnTo>
                    <a:lnTo>
                      <a:pt x="180927" y="46482"/>
                    </a:lnTo>
                    <a:lnTo>
                      <a:pt x="180165" y="47244"/>
                    </a:lnTo>
                    <a:lnTo>
                      <a:pt x="177879" y="4800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91"/>
              <p:cNvSpPr/>
              <p:nvPr/>
            </p:nvSpPr>
            <p:spPr>
              <a:xfrm>
                <a:off x="3688842" y="4868417"/>
                <a:ext cx="22225" cy="3175"/>
              </a:xfrm>
              <a:custGeom>
                <a:rect b="b" l="l" r="r" t="t"/>
                <a:pathLst>
                  <a:path extrusionOk="0" h="3175" w="22225">
                    <a:moveTo>
                      <a:pt x="22098" y="3048"/>
                    </a:moveTo>
                    <a:lnTo>
                      <a:pt x="9906" y="1524"/>
                    </a:lnTo>
                    <a:lnTo>
                      <a:pt x="6858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21" name="Google Shape;5621;p9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9054" y="3128746"/>
              <a:ext cx="2692959" cy="2623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2" name="Google Shape;5622;p91"/>
          <p:cNvGrpSpPr/>
          <p:nvPr/>
        </p:nvGrpSpPr>
        <p:grpSpPr>
          <a:xfrm>
            <a:off x="3197442" y="1436255"/>
            <a:ext cx="5787753" cy="2672713"/>
            <a:chOff x="3517151" y="2170226"/>
            <a:chExt cx="6366464" cy="4038550"/>
          </a:xfrm>
        </p:grpSpPr>
        <p:sp>
          <p:nvSpPr>
            <p:cNvPr id="5623" name="Google Shape;5623;p91"/>
            <p:cNvSpPr/>
            <p:nvPr/>
          </p:nvSpPr>
          <p:spPr>
            <a:xfrm>
              <a:off x="5937503" y="4385024"/>
              <a:ext cx="367029" cy="300989"/>
            </a:xfrm>
            <a:custGeom>
              <a:rect b="b" l="l" r="r" t="t"/>
              <a:pathLst>
                <a:path extrusionOk="0" h="300989" w="367029">
                  <a:moveTo>
                    <a:pt x="321563" y="16287"/>
                  </a:moveTo>
                  <a:lnTo>
                    <a:pt x="319206" y="5429"/>
                  </a:lnTo>
                  <a:lnTo>
                    <a:pt x="314705" y="857"/>
                  </a:lnTo>
                  <a:lnTo>
                    <a:pt x="306776" y="0"/>
                  </a:lnTo>
                  <a:lnTo>
                    <a:pt x="294131" y="285"/>
                  </a:lnTo>
                  <a:lnTo>
                    <a:pt x="251745" y="5048"/>
                  </a:lnTo>
                  <a:lnTo>
                    <a:pt x="211073" y="17811"/>
                  </a:lnTo>
                  <a:lnTo>
                    <a:pt x="173069" y="33051"/>
                  </a:lnTo>
                  <a:lnTo>
                    <a:pt x="137921" y="52863"/>
                  </a:lnTo>
                  <a:lnTo>
                    <a:pt x="128682" y="64198"/>
                  </a:lnTo>
                  <a:lnTo>
                    <a:pt x="131385" y="68830"/>
                  </a:lnTo>
                  <a:lnTo>
                    <a:pt x="189547" y="83724"/>
                  </a:lnTo>
                  <a:lnTo>
                    <a:pt x="240791" y="90201"/>
                  </a:lnTo>
                  <a:lnTo>
                    <a:pt x="257508" y="92142"/>
                  </a:lnTo>
                  <a:lnTo>
                    <a:pt x="275653" y="94297"/>
                  </a:lnTo>
                  <a:lnTo>
                    <a:pt x="293512" y="98024"/>
                  </a:lnTo>
                  <a:lnTo>
                    <a:pt x="309371" y="104679"/>
                  </a:lnTo>
                  <a:lnTo>
                    <a:pt x="315503" y="112799"/>
                  </a:lnTo>
                  <a:lnTo>
                    <a:pt x="312134" y="122205"/>
                  </a:lnTo>
                  <a:lnTo>
                    <a:pt x="266640" y="159174"/>
                  </a:lnTo>
                  <a:lnTo>
                    <a:pt x="200417" y="195202"/>
                  </a:lnTo>
                  <a:lnTo>
                    <a:pt x="127789" y="229338"/>
                  </a:lnTo>
                  <a:lnTo>
                    <a:pt x="87915" y="246602"/>
                  </a:lnTo>
                  <a:lnTo>
                    <a:pt x="48470" y="264723"/>
                  </a:lnTo>
                  <a:lnTo>
                    <a:pt x="10667" y="285273"/>
                  </a:lnTo>
                  <a:lnTo>
                    <a:pt x="3809" y="290607"/>
                  </a:lnTo>
                  <a:lnTo>
                    <a:pt x="1523" y="291369"/>
                  </a:lnTo>
                  <a:lnTo>
                    <a:pt x="0" y="296703"/>
                  </a:lnTo>
                  <a:lnTo>
                    <a:pt x="16156" y="300144"/>
                  </a:lnTo>
                  <a:lnTo>
                    <a:pt x="33242" y="300799"/>
                  </a:lnTo>
                  <a:lnTo>
                    <a:pt x="50470" y="299596"/>
                  </a:lnTo>
                  <a:lnTo>
                    <a:pt x="67055" y="297465"/>
                  </a:lnTo>
                  <a:lnTo>
                    <a:pt x="105787" y="290881"/>
                  </a:lnTo>
                  <a:lnTo>
                    <a:pt x="144303" y="283083"/>
                  </a:lnTo>
                  <a:lnTo>
                    <a:pt x="182677" y="274855"/>
                  </a:lnTo>
                  <a:lnTo>
                    <a:pt x="220979" y="266985"/>
                  </a:lnTo>
                  <a:lnTo>
                    <a:pt x="280034" y="255174"/>
                  </a:lnTo>
                  <a:lnTo>
                    <a:pt x="339089" y="245649"/>
                  </a:lnTo>
                  <a:lnTo>
                    <a:pt x="359878" y="243935"/>
                  </a:lnTo>
                  <a:lnTo>
                    <a:pt x="366521" y="244125"/>
                  </a:lnTo>
                  <a:lnTo>
                    <a:pt x="329184" y="263937"/>
                  </a:lnTo>
                  <a:lnTo>
                    <a:pt x="323849" y="265461"/>
                  </a:lnTo>
                  <a:lnTo>
                    <a:pt x="318516" y="267747"/>
                  </a:lnTo>
                  <a:lnTo>
                    <a:pt x="313181" y="27003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91"/>
            <p:cNvSpPr/>
            <p:nvPr/>
          </p:nvSpPr>
          <p:spPr>
            <a:xfrm>
              <a:off x="6010655" y="4814315"/>
              <a:ext cx="6985" cy="71120"/>
            </a:xfrm>
            <a:custGeom>
              <a:rect b="b" l="l" r="r" t="t"/>
              <a:pathLst>
                <a:path extrusionOk="0" h="71120" w="6985">
                  <a:moveTo>
                    <a:pt x="0" y="0"/>
                  </a:moveTo>
                  <a:lnTo>
                    <a:pt x="273" y="9358"/>
                  </a:lnTo>
                  <a:lnTo>
                    <a:pt x="1047" y="18288"/>
                  </a:lnTo>
                  <a:lnTo>
                    <a:pt x="2250" y="27217"/>
                  </a:lnTo>
                  <a:lnTo>
                    <a:pt x="3810" y="36576"/>
                  </a:lnTo>
                  <a:lnTo>
                    <a:pt x="4810" y="43100"/>
                  </a:lnTo>
                  <a:lnTo>
                    <a:pt x="5524" y="49911"/>
                  </a:lnTo>
                  <a:lnTo>
                    <a:pt x="5953" y="56721"/>
                  </a:lnTo>
                  <a:lnTo>
                    <a:pt x="6096" y="63246"/>
                  </a:lnTo>
                  <a:lnTo>
                    <a:pt x="6858" y="70866"/>
                  </a:lnTo>
                  <a:lnTo>
                    <a:pt x="6096" y="67056"/>
                  </a:lnTo>
                  <a:lnTo>
                    <a:pt x="3048" y="6400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91"/>
            <p:cNvSpPr/>
            <p:nvPr/>
          </p:nvSpPr>
          <p:spPr>
            <a:xfrm>
              <a:off x="5990844" y="472668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8287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6" name="Google Shape;5626;p91"/>
            <p:cNvGrpSpPr/>
            <p:nvPr/>
          </p:nvGrpSpPr>
          <p:grpSpPr>
            <a:xfrm>
              <a:off x="6075425" y="4784598"/>
              <a:ext cx="150241" cy="102235"/>
              <a:chOff x="6075425" y="4784598"/>
              <a:chExt cx="150241" cy="102235"/>
            </a:xfrm>
          </p:grpSpPr>
          <p:sp>
            <p:nvSpPr>
              <p:cNvPr id="5627" name="Google Shape;5627;p91"/>
              <p:cNvSpPr/>
              <p:nvPr/>
            </p:nvSpPr>
            <p:spPr>
              <a:xfrm>
                <a:off x="6075425" y="4799623"/>
                <a:ext cx="48260" cy="5714"/>
              </a:xfrm>
              <a:custGeom>
                <a:rect b="b" l="l" r="r" t="t"/>
                <a:pathLst>
                  <a:path extrusionOk="0" h="5714" w="48260">
                    <a:moveTo>
                      <a:pt x="0" y="214"/>
                    </a:moveTo>
                    <a:lnTo>
                      <a:pt x="9953" y="333"/>
                    </a:lnTo>
                    <a:lnTo>
                      <a:pt x="20193" y="23"/>
                    </a:lnTo>
                    <a:lnTo>
                      <a:pt x="30432" y="0"/>
                    </a:lnTo>
                    <a:lnTo>
                      <a:pt x="40386" y="976"/>
                    </a:lnTo>
                    <a:lnTo>
                      <a:pt x="44958" y="2500"/>
                    </a:lnTo>
                    <a:lnTo>
                      <a:pt x="45720" y="3262"/>
                    </a:lnTo>
                    <a:lnTo>
                      <a:pt x="48006" y="55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p91"/>
              <p:cNvSpPr/>
              <p:nvPr/>
            </p:nvSpPr>
            <p:spPr>
              <a:xfrm>
                <a:off x="6098285" y="4851654"/>
                <a:ext cx="73660" cy="20320"/>
              </a:xfrm>
              <a:custGeom>
                <a:rect b="b" l="l" r="r" t="t"/>
                <a:pathLst>
                  <a:path extrusionOk="0" h="20320" w="73660">
                    <a:moveTo>
                      <a:pt x="0" y="19050"/>
                    </a:moveTo>
                    <a:lnTo>
                      <a:pt x="12287" y="20038"/>
                    </a:lnTo>
                    <a:lnTo>
                      <a:pt x="22860" y="19526"/>
                    </a:lnTo>
                    <a:lnTo>
                      <a:pt x="33432" y="17442"/>
                    </a:lnTo>
                    <a:lnTo>
                      <a:pt x="45720" y="13715"/>
                    </a:lnTo>
                    <a:lnTo>
                      <a:pt x="52899" y="10715"/>
                    </a:lnTo>
                    <a:lnTo>
                      <a:pt x="59721" y="7429"/>
                    </a:lnTo>
                    <a:lnTo>
                      <a:pt x="66401" y="3857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p91"/>
              <p:cNvSpPr/>
              <p:nvPr/>
            </p:nvSpPr>
            <p:spPr>
              <a:xfrm>
                <a:off x="6214871" y="4784598"/>
                <a:ext cx="10795" cy="102235"/>
              </a:xfrm>
              <a:custGeom>
                <a:rect b="b" l="l" r="r" t="t"/>
                <a:pathLst>
                  <a:path extrusionOk="0" h="102235" w="10795">
                    <a:moveTo>
                      <a:pt x="0" y="0"/>
                    </a:moveTo>
                    <a:lnTo>
                      <a:pt x="1393" y="13144"/>
                    </a:lnTo>
                    <a:lnTo>
                      <a:pt x="3143" y="26289"/>
                    </a:lnTo>
                    <a:lnTo>
                      <a:pt x="5036" y="39433"/>
                    </a:lnTo>
                    <a:lnTo>
                      <a:pt x="6858" y="52578"/>
                    </a:lnTo>
                    <a:lnTo>
                      <a:pt x="8310" y="64341"/>
                    </a:lnTo>
                    <a:lnTo>
                      <a:pt x="9334" y="75819"/>
                    </a:lnTo>
                    <a:lnTo>
                      <a:pt x="10072" y="87296"/>
                    </a:lnTo>
                    <a:lnTo>
                      <a:pt x="10668" y="99060"/>
                    </a:lnTo>
                    <a:lnTo>
                      <a:pt x="10668" y="99822"/>
                    </a:lnTo>
                    <a:lnTo>
                      <a:pt x="10668" y="101346"/>
                    </a:lnTo>
                    <a:lnTo>
                      <a:pt x="10668" y="1021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0" name="Google Shape;5630;p91"/>
            <p:cNvGrpSpPr/>
            <p:nvPr/>
          </p:nvGrpSpPr>
          <p:grpSpPr>
            <a:xfrm>
              <a:off x="5084432" y="4121181"/>
              <a:ext cx="2210434" cy="899795"/>
              <a:chOff x="5084432" y="4121181"/>
              <a:chExt cx="2210434" cy="899795"/>
            </a:xfrm>
          </p:grpSpPr>
          <p:pic>
            <p:nvPicPr>
              <p:cNvPr id="5631" name="Google Shape;5631;p9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43134" y="4229836"/>
                <a:ext cx="105468" cy="105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32" name="Google Shape;5632;p91"/>
              <p:cNvSpPr/>
              <p:nvPr/>
            </p:nvSpPr>
            <p:spPr>
              <a:xfrm>
                <a:off x="5084432" y="4121181"/>
                <a:ext cx="2210434" cy="899795"/>
              </a:xfrm>
              <a:custGeom>
                <a:rect b="b" l="l" r="r" t="t"/>
                <a:pathLst>
                  <a:path extrusionOk="0" h="899795" w="2210434">
                    <a:moveTo>
                      <a:pt x="77354" y="821912"/>
                    </a:moveTo>
                    <a:lnTo>
                      <a:pt x="71711" y="805541"/>
                    </a:lnTo>
                    <a:lnTo>
                      <a:pt x="68782" y="789241"/>
                    </a:lnTo>
                    <a:lnTo>
                      <a:pt x="67282" y="772513"/>
                    </a:lnTo>
                    <a:lnTo>
                      <a:pt x="65924" y="754856"/>
                    </a:lnTo>
                    <a:lnTo>
                      <a:pt x="61805" y="720447"/>
                    </a:lnTo>
                    <a:lnTo>
                      <a:pt x="57542" y="685895"/>
                    </a:lnTo>
                    <a:lnTo>
                      <a:pt x="53280" y="651343"/>
                    </a:lnTo>
                    <a:lnTo>
                      <a:pt x="49160" y="616934"/>
                    </a:lnTo>
                    <a:lnTo>
                      <a:pt x="43017" y="567344"/>
                    </a:lnTo>
                    <a:lnTo>
                      <a:pt x="37159" y="517969"/>
                    </a:lnTo>
                    <a:lnTo>
                      <a:pt x="31587" y="468737"/>
                    </a:lnTo>
                    <a:lnTo>
                      <a:pt x="26300" y="419576"/>
                    </a:lnTo>
                    <a:lnTo>
                      <a:pt x="20871" y="368129"/>
                    </a:lnTo>
                    <a:lnTo>
                      <a:pt x="16013" y="316611"/>
                    </a:lnTo>
                    <a:lnTo>
                      <a:pt x="11727" y="264949"/>
                    </a:lnTo>
                    <a:lnTo>
                      <a:pt x="8012" y="213074"/>
                    </a:lnTo>
                    <a:lnTo>
                      <a:pt x="6536" y="194667"/>
                    </a:lnTo>
                    <a:lnTo>
                      <a:pt x="5345" y="176117"/>
                    </a:lnTo>
                    <a:lnTo>
                      <a:pt x="4155" y="157567"/>
                    </a:lnTo>
                    <a:lnTo>
                      <a:pt x="2678" y="139160"/>
                    </a:lnTo>
                    <a:lnTo>
                      <a:pt x="1690" y="132945"/>
                    </a:lnTo>
                    <a:lnTo>
                      <a:pt x="488" y="125444"/>
                    </a:lnTo>
                    <a:lnTo>
                      <a:pt x="0" y="117943"/>
                    </a:lnTo>
                    <a:lnTo>
                      <a:pt x="65531" y="94499"/>
                    </a:lnTo>
                    <a:lnTo>
                      <a:pt x="105263" y="90297"/>
                    </a:lnTo>
                    <a:lnTo>
                      <a:pt x="145137" y="87665"/>
                    </a:lnTo>
                    <a:lnTo>
                      <a:pt x="184796" y="85820"/>
                    </a:lnTo>
                    <a:lnTo>
                      <a:pt x="225492" y="83677"/>
                    </a:lnTo>
                    <a:lnTo>
                      <a:pt x="266330" y="81819"/>
                    </a:lnTo>
                    <a:lnTo>
                      <a:pt x="307169" y="80248"/>
                    </a:lnTo>
                    <a:lnTo>
                      <a:pt x="347864" y="78962"/>
                    </a:lnTo>
                    <a:lnTo>
                      <a:pt x="403300" y="77223"/>
                    </a:lnTo>
                    <a:lnTo>
                      <a:pt x="458735" y="75342"/>
                    </a:lnTo>
                    <a:lnTo>
                      <a:pt x="514171" y="73175"/>
                    </a:lnTo>
                    <a:lnTo>
                      <a:pt x="569606" y="70580"/>
                    </a:lnTo>
                    <a:lnTo>
                      <a:pt x="625007" y="68105"/>
                    </a:lnTo>
                    <a:lnTo>
                      <a:pt x="680517" y="65227"/>
                    </a:lnTo>
                    <a:lnTo>
                      <a:pt x="736064" y="61911"/>
                    </a:lnTo>
                    <a:lnTo>
                      <a:pt x="791574" y="58120"/>
                    </a:lnTo>
                    <a:lnTo>
                      <a:pt x="846974" y="53816"/>
                    </a:lnTo>
                    <a:lnTo>
                      <a:pt x="898790" y="49184"/>
                    </a:lnTo>
                    <a:lnTo>
                      <a:pt x="950606" y="44446"/>
                    </a:lnTo>
                    <a:lnTo>
                      <a:pt x="1002422" y="39624"/>
                    </a:lnTo>
                    <a:lnTo>
                      <a:pt x="1054238" y="34738"/>
                    </a:lnTo>
                    <a:lnTo>
                      <a:pt x="1106054" y="29809"/>
                    </a:lnTo>
                    <a:lnTo>
                      <a:pt x="1157870" y="24860"/>
                    </a:lnTo>
                    <a:lnTo>
                      <a:pt x="1205341" y="20721"/>
                    </a:lnTo>
                    <a:lnTo>
                      <a:pt x="1252882" y="16894"/>
                    </a:lnTo>
                    <a:lnTo>
                      <a:pt x="1300495" y="13407"/>
                    </a:lnTo>
                    <a:lnTo>
                      <a:pt x="1348180" y="10287"/>
                    </a:lnTo>
                    <a:lnTo>
                      <a:pt x="1395936" y="7558"/>
                    </a:lnTo>
                    <a:lnTo>
                      <a:pt x="1443763" y="5250"/>
                    </a:lnTo>
                    <a:lnTo>
                      <a:pt x="1491662" y="3388"/>
                    </a:lnTo>
                    <a:lnTo>
                      <a:pt x="1539632" y="2000"/>
                    </a:lnTo>
                    <a:lnTo>
                      <a:pt x="1590010" y="963"/>
                    </a:lnTo>
                    <a:lnTo>
                      <a:pt x="1640533" y="476"/>
                    </a:lnTo>
                    <a:lnTo>
                      <a:pt x="1691167" y="354"/>
                    </a:lnTo>
                    <a:lnTo>
                      <a:pt x="1741873" y="415"/>
                    </a:lnTo>
                    <a:lnTo>
                      <a:pt x="1792616" y="476"/>
                    </a:lnTo>
                    <a:lnTo>
                      <a:pt x="1839610" y="595"/>
                    </a:lnTo>
                    <a:lnTo>
                      <a:pt x="1886819" y="857"/>
                    </a:lnTo>
                    <a:lnTo>
                      <a:pt x="1934170" y="1119"/>
                    </a:lnTo>
                    <a:lnTo>
                      <a:pt x="1981592" y="1238"/>
                    </a:lnTo>
                    <a:lnTo>
                      <a:pt x="2026288" y="726"/>
                    </a:lnTo>
                    <a:lnTo>
                      <a:pt x="2071127" y="0"/>
                    </a:lnTo>
                    <a:lnTo>
                      <a:pt x="2115966" y="273"/>
                    </a:lnTo>
                    <a:lnTo>
                      <a:pt x="2160662" y="2762"/>
                    </a:lnTo>
                    <a:lnTo>
                      <a:pt x="2204858" y="15716"/>
                    </a:lnTo>
                    <a:lnTo>
                      <a:pt x="2209811" y="33432"/>
                    </a:lnTo>
                    <a:lnTo>
                      <a:pt x="2209145" y="43576"/>
                    </a:lnTo>
                    <a:lnTo>
                      <a:pt x="2207906" y="52292"/>
                    </a:lnTo>
                    <a:lnTo>
                      <a:pt x="2202465" y="97107"/>
                    </a:lnTo>
                    <a:lnTo>
                      <a:pt x="2198667" y="141636"/>
                    </a:lnTo>
                    <a:lnTo>
                      <a:pt x="2196441" y="186451"/>
                    </a:lnTo>
                    <a:lnTo>
                      <a:pt x="2195714" y="232124"/>
                    </a:lnTo>
                    <a:lnTo>
                      <a:pt x="2195953" y="268128"/>
                    </a:lnTo>
                    <a:lnTo>
                      <a:pt x="2196476" y="304133"/>
                    </a:lnTo>
                    <a:lnTo>
                      <a:pt x="2197000" y="340137"/>
                    </a:lnTo>
                    <a:lnTo>
                      <a:pt x="2196381" y="413980"/>
                    </a:lnTo>
                    <a:lnTo>
                      <a:pt x="2192952" y="489942"/>
                    </a:lnTo>
                    <a:lnTo>
                      <a:pt x="2188190" y="558200"/>
                    </a:lnTo>
                    <a:lnTo>
                      <a:pt x="2185999" y="588835"/>
                    </a:lnTo>
                    <a:lnTo>
                      <a:pt x="2183522" y="619613"/>
                    </a:lnTo>
                    <a:lnTo>
                      <a:pt x="2180474" y="650462"/>
                    </a:lnTo>
                    <a:lnTo>
                      <a:pt x="2178712" y="668297"/>
                    </a:lnTo>
                    <a:lnTo>
                      <a:pt x="2170568" y="722090"/>
                    </a:lnTo>
                    <a:lnTo>
                      <a:pt x="2146946" y="756380"/>
                    </a:lnTo>
                    <a:lnTo>
                      <a:pt x="2108156" y="764845"/>
                    </a:lnTo>
                    <a:lnTo>
                      <a:pt x="2067579" y="766857"/>
                    </a:lnTo>
                    <a:lnTo>
                      <a:pt x="2012191" y="768096"/>
                    </a:lnTo>
                    <a:lnTo>
                      <a:pt x="1984640" y="768572"/>
                    </a:lnTo>
                    <a:lnTo>
                      <a:pt x="1939944" y="769310"/>
                    </a:lnTo>
                    <a:lnTo>
                      <a:pt x="1895105" y="770477"/>
                    </a:lnTo>
                    <a:lnTo>
                      <a:pt x="1850266" y="772215"/>
                    </a:lnTo>
                    <a:lnTo>
                      <a:pt x="1805570" y="774668"/>
                    </a:lnTo>
                    <a:lnTo>
                      <a:pt x="1757564" y="777374"/>
                    </a:lnTo>
                    <a:lnTo>
                      <a:pt x="1709558" y="780776"/>
                    </a:lnTo>
                    <a:lnTo>
                      <a:pt x="1661552" y="784653"/>
                    </a:lnTo>
                    <a:lnTo>
                      <a:pt x="1613546" y="788786"/>
                    </a:lnTo>
                    <a:lnTo>
                      <a:pt x="1565540" y="792956"/>
                    </a:lnTo>
                    <a:lnTo>
                      <a:pt x="1511670" y="798143"/>
                    </a:lnTo>
                    <a:lnTo>
                      <a:pt x="1457909" y="803551"/>
                    </a:lnTo>
                    <a:lnTo>
                      <a:pt x="1404185" y="809031"/>
                    </a:lnTo>
                    <a:lnTo>
                      <a:pt x="1350425" y="814438"/>
                    </a:lnTo>
                    <a:lnTo>
                      <a:pt x="1296554" y="819626"/>
                    </a:lnTo>
                    <a:lnTo>
                      <a:pt x="1249159" y="824102"/>
                    </a:lnTo>
                    <a:lnTo>
                      <a:pt x="1201698" y="828379"/>
                    </a:lnTo>
                    <a:lnTo>
                      <a:pt x="1154196" y="832442"/>
                    </a:lnTo>
                    <a:lnTo>
                      <a:pt x="1106681" y="836279"/>
                    </a:lnTo>
                    <a:lnTo>
                      <a:pt x="1059179" y="839875"/>
                    </a:lnTo>
                    <a:lnTo>
                      <a:pt x="1011717" y="843219"/>
                    </a:lnTo>
                    <a:lnTo>
                      <a:pt x="964322" y="846296"/>
                    </a:lnTo>
                    <a:lnTo>
                      <a:pt x="917609" y="848941"/>
                    </a:lnTo>
                    <a:lnTo>
                      <a:pt x="870785" y="851368"/>
                    </a:lnTo>
                    <a:lnTo>
                      <a:pt x="823925" y="853538"/>
                    </a:lnTo>
                    <a:lnTo>
                      <a:pt x="777102" y="855415"/>
                    </a:lnTo>
                    <a:lnTo>
                      <a:pt x="730388" y="856964"/>
                    </a:lnTo>
                    <a:lnTo>
                      <a:pt x="680787" y="857857"/>
                    </a:lnTo>
                    <a:lnTo>
                      <a:pt x="631328" y="858393"/>
                    </a:lnTo>
                    <a:lnTo>
                      <a:pt x="581870" y="858785"/>
                    </a:lnTo>
                    <a:lnTo>
                      <a:pt x="532268" y="859250"/>
                    </a:lnTo>
                    <a:lnTo>
                      <a:pt x="488263" y="859976"/>
                    </a:lnTo>
                    <a:lnTo>
                      <a:pt x="444257" y="861060"/>
                    </a:lnTo>
                    <a:lnTo>
                      <a:pt x="400252" y="862572"/>
                    </a:lnTo>
                    <a:lnTo>
                      <a:pt x="356246" y="864584"/>
                    </a:lnTo>
                    <a:lnTo>
                      <a:pt x="317956" y="867132"/>
                    </a:lnTo>
                    <a:lnTo>
                      <a:pt x="279665" y="870108"/>
                    </a:lnTo>
                    <a:lnTo>
                      <a:pt x="241375" y="873371"/>
                    </a:lnTo>
                    <a:lnTo>
                      <a:pt x="203084" y="876776"/>
                    </a:lnTo>
                    <a:lnTo>
                      <a:pt x="176224" y="879086"/>
                    </a:lnTo>
                    <a:lnTo>
                      <a:pt x="122503" y="884277"/>
                    </a:lnTo>
                    <a:lnTo>
                      <a:pt x="80343" y="889301"/>
                    </a:lnTo>
                    <a:lnTo>
                      <a:pt x="35444" y="896588"/>
                    </a:lnTo>
                    <a:lnTo>
                      <a:pt x="30110" y="897350"/>
                    </a:lnTo>
                    <a:lnTo>
                      <a:pt x="24776" y="898112"/>
                    </a:lnTo>
                    <a:lnTo>
                      <a:pt x="19442" y="898874"/>
                    </a:lnTo>
                    <a:lnTo>
                      <a:pt x="22490" y="898874"/>
                    </a:lnTo>
                    <a:lnTo>
                      <a:pt x="25538" y="899636"/>
                    </a:lnTo>
                    <a:lnTo>
                      <a:pt x="27824" y="898112"/>
                    </a:lnTo>
                    <a:lnTo>
                      <a:pt x="31634" y="895826"/>
                    </a:lnTo>
                    <a:lnTo>
                      <a:pt x="31634" y="889730"/>
                    </a:lnTo>
                    <a:lnTo>
                      <a:pt x="32396" y="886682"/>
                    </a:lnTo>
                    <a:lnTo>
                      <a:pt x="33408" y="875942"/>
                    </a:lnTo>
                    <a:lnTo>
                      <a:pt x="34206" y="865346"/>
                    </a:lnTo>
                    <a:lnTo>
                      <a:pt x="34861" y="854749"/>
                    </a:lnTo>
                    <a:lnTo>
                      <a:pt x="35444" y="844010"/>
                    </a:lnTo>
                    <a:lnTo>
                      <a:pt x="36480" y="818995"/>
                    </a:lnTo>
                    <a:lnTo>
                      <a:pt x="36302" y="794194"/>
                    </a:lnTo>
                    <a:lnTo>
                      <a:pt x="35123" y="769536"/>
                    </a:lnTo>
                    <a:lnTo>
                      <a:pt x="33158" y="7449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3" name="Google Shape;5633;p91"/>
            <p:cNvGrpSpPr/>
            <p:nvPr/>
          </p:nvGrpSpPr>
          <p:grpSpPr>
            <a:xfrm>
              <a:off x="7482052" y="4448530"/>
              <a:ext cx="444525" cy="152284"/>
              <a:chOff x="7482052" y="4448530"/>
              <a:chExt cx="444525" cy="152284"/>
            </a:xfrm>
          </p:grpSpPr>
          <p:sp>
            <p:nvSpPr>
              <p:cNvPr id="5634" name="Google Shape;5634;p91"/>
              <p:cNvSpPr/>
              <p:nvPr/>
            </p:nvSpPr>
            <p:spPr>
              <a:xfrm>
                <a:off x="7546848" y="4488180"/>
                <a:ext cx="379729" cy="44450"/>
              </a:xfrm>
              <a:custGeom>
                <a:rect b="b" l="l" r="r" t="t"/>
                <a:pathLst>
                  <a:path extrusionOk="0" h="44450" w="379729">
                    <a:moveTo>
                      <a:pt x="379475" y="0"/>
                    </a:moveTo>
                    <a:lnTo>
                      <a:pt x="340613" y="15240"/>
                    </a:lnTo>
                    <a:lnTo>
                      <a:pt x="285654" y="24860"/>
                    </a:lnTo>
                    <a:lnTo>
                      <a:pt x="230123" y="30480"/>
                    </a:lnTo>
                    <a:lnTo>
                      <a:pt x="161544" y="35814"/>
                    </a:lnTo>
                    <a:lnTo>
                      <a:pt x="127254" y="38409"/>
                    </a:lnTo>
                    <a:lnTo>
                      <a:pt x="92963" y="41148"/>
                    </a:lnTo>
                    <a:lnTo>
                      <a:pt x="71949" y="42267"/>
                    </a:lnTo>
                    <a:lnTo>
                      <a:pt x="51149" y="43243"/>
                    </a:lnTo>
                    <a:lnTo>
                      <a:pt x="30491" y="43934"/>
                    </a:lnTo>
                    <a:lnTo>
                      <a:pt x="9905" y="44196"/>
                    </a:lnTo>
                    <a:lnTo>
                      <a:pt x="3809" y="44196"/>
                    </a:lnTo>
                    <a:lnTo>
                      <a:pt x="3047" y="44196"/>
                    </a:lnTo>
                    <a:lnTo>
                      <a:pt x="0" y="44196"/>
                    </a:lnTo>
                    <a:lnTo>
                      <a:pt x="7619" y="41148"/>
                    </a:lnTo>
                    <a:lnTo>
                      <a:pt x="13715" y="38862"/>
                    </a:lnTo>
                    <a:lnTo>
                      <a:pt x="21335" y="3505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35" name="Google Shape;5635;p9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82052" y="4448530"/>
                <a:ext cx="197408" cy="1522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36" name="Google Shape;5636;p91"/>
            <p:cNvSpPr/>
            <p:nvPr/>
          </p:nvSpPr>
          <p:spPr>
            <a:xfrm>
              <a:off x="5350764" y="4745735"/>
              <a:ext cx="143510" cy="34925"/>
            </a:xfrm>
            <a:custGeom>
              <a:rect b="b" l="l" r="r" t="t"/>
              <a:pathLst>
                <a:path extrusionOk="0" h="34925" w="143510">
                  <a:moveTo>
                    <a:pt x="28194" y="15239"/>
                  </a:moveTo>
                  <a:lnTo>
                    <a:pt x="43493" y="15418"/>
                  </a:lnTo>
                  <a:lnTo>
                    <a:pt x="58578" y="15525"/>
                  </a:lnTo>
                  <a:lnTo>
                    <a:pt x="73521" y="14918"/>
                  </a:lnTo>
                  <a:lnTo>
                    <a:pt x="114966" y="7334"/>
                  </a:lnTo>
                  <a:lnTo>
                    <a:pt x="140970" y="0"/>
                  </a:lnTo>
                  <a:lnTo>
                    <a:pt x="130683" y="1643"/>
                  </a:lnTo>
                  <a:lnTo>
                    <a:pt x="120396" y="4000"/>
                  </a:lnTo>
                  <a:lnTo>
                    <a:pt x="110109" y="6643"/>
                  </a:lnTo>
                  <a:lnTo>
                    <a:pt x="99822" y="9143"/>
                  </a:lnTo>
                  <a:lnTo>
                    <a:pt x="82557" y="12775"/>
                  </a:lnTo>
                  <a:lnTo>
                    <a:pt x="65151" y="15906"/>
                  </a:lnTo>
                  <a:lnTo>
                    <a:pt x="47744" y="18895"/>
                  </a:lnTo>
                  <a:lnTo>
                    <a:pt x="30480" y="22097"/>
                  </a:lnTo>
                  <a:lnTo>
                    <a:pt x="23467" y="23312"/>
                  </a:lnTo>
                  <a:lnTo>
                    <a:pt x="14382" y="24955"/>
                  </a:lnTo>
                  <a:lnTo>
                    <a:pt x="5726" y="27455"/>
                  </a:lnTo>
                  <a:lnTo>
                    <a:pt x="0" y="31241"/>
                  </a:lnTo>
                  <a:lnTo>
                    <a:pt x="0" y="32003"/>
                  </a:lnTo>
                  <a:lnTo>
                    <a:pt x="0" y="32765"/>
                  </a:lnTo>
                  <a:lnTo>
                    <a:pt x="12239" y="33754"/>
                  </a:lnTo>
                  <a:lnTo>
                    <a:pt x="24765" y="34385"/>
                  </a:lnTo>
                  <a:lnTo>
                    <a:pt x="37290" y="34587"/>
                  </a:lnTo>
                  <a:lnTo>
                    <a:pt x="49530" y="34289"/>
                  </a:lnTo>
                  <a:lnTo>
                    <a:pt x="67806" y="32361"/>
                  </a:lnTo>
                  <a:lnTo>
                    <a:pt x="86010" y="29146"/>
                  </a:lnTo>
                  <a:lnTo>
                    <a:pt x="104072" y="25074"/>
                  </a:lnTo>
                  <a:lnTo>
                    <a:pt x="121920" y="20573"/>
                  </a:lnTo>
                  <a:lnTo>
                    <a:pt x="127956" y="19657"/>
                  </a:lnTo>
                  <a:lnTo>
                    <a:pt x="137636" y="18383"/>
                  </a:lnTo>
                  <a:lnTo>
                    <a:pt x="143458" y="17252"/>
                  </a:lnTo>
                  <a:lnTo>
                    <a:pt x="137922" y="1676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37" name="Google Shape;5637;p9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332450" y="4384522"/>
              <a:ext cx="201218" cy="278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8" name="Google Shape;5638;p91"/>
            <p:cNvGrpSpPr/>
            <p:nvPr/>
          </p:nvGrpSpPr>
          <p:grpSpPr>
            <a:xfrm>
              <a:off x="3517151" y="2170226"/>
              <a:ext cx="6366464" cy="3134469"/>
              <a:chOff x="3517176" y="2170150"/>
              <a:chExt cx="6366464" cy="3134156"/>
            </a:xfrm>
          </p:grpSpPr>
          <p:sp>
            <p:nvSpPr>
              <p:cNvPr id="5639" name="Google Shape;5639;p91"/>
              <p:cNvSpPr/>
              <p:nvPr/>
            </p:nvSpPr>
            <p:spPr>
              <a:xfrm>
                <a:off x="5657850" y="4570476"/>
                <a:ext cx="67945" cy="10160"/>
              </a:xfrm>
              <a:custGeom>
                <a:rect b="b" l="l" r="r" t="t"/>
                <a:pathLst>
                  <a:path extrusionOk="0" h="10160" w="67945">
                    <a:moveTo>
                      <a:pt x="0" y="6857"/>
                    </a:moveTo>
                    <a:lnTo>
                      <a:pt x="11751" y="9203"/>
                    </a:lnTo>
                    <a:lnTo>
                      <a:pt x="22574" y="9620"/>
                    </a:lnTo>
                    <a:lnTo>
                      <a:pt x="33539" y="8465"/>
                    </a:lnTo>
                    <a:lnTo>
                      <a:pt x="45720" y="6095"/>
                    </a:lnTo>
                    <a:lnTo>
                      <a:pt x="57150" y="3809"/>
                    </a:lnTo>
                    <a:lnTo>
                      <a:pt x="60198" y="3047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91"/>
              <p:cNvSpPr/>
              <p:nvPr/>
            </p:nvSpPr>
            <p:spPr>
              <a:xfrm>
                <a:off x="5638037" y="4502848"/>
                <a:ext cx="79375" cy="8254"/>
              </a:xfrm>
              <a:custGeom>
                <a:rect b="b" l="l" r="r" t="t"/>
                <a:pathLst>
                  <a:path extrusionOk="0" h="8254" w="79375">
                    <a:moveTo>
                      <a:pt x="0" y="5905"/>
                    </a:moveTo>
                    <a:lnTo>
                      <a:pt x="11739" y="7500"/>
                    </a:lnTo>
                    <a:lnTo>
                      <a:pt x="22479" y="7810"/>
                    </a:lnTo>
                    <a:lnTo>
                      <a:pt x="33218" y="6977"/>
                    </a:lnTo>
                    <a:lnTo>
                      <a:pt x="44958" y="5143"/>
                    </a:lnTo>
                    <a:lnTo>
                      <a:pt x="53209" y="2857"/>
                    </a:lnTo>
                    <a:lnTo>
                      <a:pt x="63531" y="571"/>
                    </a:lnTo>
                    <a:lnTo>
                      <a:pt x="73140" y="0"/>
                    </a:lnTo>
                    <a:lnTo>
                      <a:pt x="79248" y="285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41" name="Google Shape;5641;p9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17176" y="2170150"/>
                <a:ext cx="6366464" cy="31341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42" name="Google Shape;5642;p9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15942" y="5514568"/>
              <a:ext cx="222554" cy="204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3" name="Google Shape;5643;p9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25460" y="5463514"/>
              <a:ext cx="263428" cy="286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4" name="Google Shape;5644;p9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54954" y="5582386"/>
              <a:ext cx="122732" cy="135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5" name="Google Shape;5645;p9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27666" y="5563491"/>
              <a:ext cx="118041" cy="133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6" name="Google Shape;5646;p9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211036" y="5492470"/>
              <a:ext cx="261416" cy="205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7" name="Google Shape;5647;p91"/>
            <p:cNvSpPr/>
            <p:nvPr/>
          </p:nvSpPr>
          <p:spPr>
            <a:xfrm>
              <a:off x="6739890" y="5493258"/>
              <a:ext cx="11429" cy="117475"/>
            </a:xfrm>
            <a:custGeom>
              <a:rect b="b" l="l" r="r" t="t"/>
              <a:pathLst>
                <a:path extrusionOk="0" h="117475" w="11429">
                  <a:moveTo>
                    <a:pt x="0" y="0"/>
                  </a:moveTo>
                  <a:lnTo>
                    <a:pt x="5334" y="45720"/>
                  </a:lnTo>
                  <a:lnTo>
                    <a:pt x="8870" y="96083"/>
                  </a:lnTo>
                  <a:lnTo>
                    <a:pt x="9906" y="112776"/>
                  </a:lnTo>
                  <a:lnTo>
                    <a:pt x="10668" y="115062"/>
                  </a:lnTo>
                  <a:lnTo>
                    <a:pt x="11430" y="116586"/>
                  </a:lnTo>
                  <a:lnTo>
                    <a:pt x="11430" y="11734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91"/>
            <p:cNvSpPr/>
            <p:nvPr/>
          </p:nvSpPr>
          <p:spPr>
            <a:xfrm>
              <a:off x="6834378" y="5518403"/>
              <a:ext cx="79375" cy="13970"/>
            </a:xfrm>
            <a:custGeom>
              <a:rect b="b" l="l" r="r" t="t"/>
              <a:pathLst>
                <a:path extrusionOk="0" h="13970" w="79375">
                  <a:moveTo>
                    <a:pt x="0" y="13715"/>
                  </a:moveTo>
                  <a:lnTo>
                    <a:pt x="12180" y="13620"/>
                  </a:lnTo>
                  <a:lnTo>
                    <a:pt x="23145" y="12382"/>
                  </a:lnTo>
                  <a:lnTo>
                    <a:pt x="33968" y="10286"/>
                  </a:lnTo>
                  <a:lnTo>
                    <a:pt x="45720" y="7619"/>
                  </a:lnTo>
                  <a:lnTo>
                    <a:pt x="54173" y="5917"/>
                  </a:lnTo>
                  <a:lnTo>
                    <a:pt x="63055" y="4857"/>
                  </a:lnTo>
                  <a:lnTo>
                    <a:pt x="71651" y="3655"/>
                  </a:lnTo>
                  <a:lnTo>
                    <a:pt x="79248" y="1523"/>
                  </a:lnTo>
                  <a:lnTo>
                    <a:pt x="79248" y="761"/>
                  </a:lnTo>
                  <a:lnTo>
                    <a:pt x="79248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9" name="Google Shape;5649;p91"/>
            <p:cNvGrpSpPr/>
            <p:nvPr/>
          </p:nvGrpSpPr>
          <p:grpSpPr>
            <a:xfrm>
              <a:off x="7043927" y="5190718"/>
              <a:ext cx="488646" cy="390295"/>
              <a:chOff x="7043927" y="5190718"/>
              <a:chExt cx="488646" cy="390295"/>
            </a:xfrm>
          </p:grpSpPr>
          <p:pic>
            <p:nvPicPr>
              <p:cNvPr id="5650" name="Google Shape;5650;p9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056094" y="5190718"/>
                <a:ext cx="353618" cy="3452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51" name="Google Shape;5651;p9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437094" y="5263108"/>
                <a:ext cx="95479" cy="2461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52" name="Google Shape;5652;p91"/>
              <p:cNvSpPr/>
              <p:nvPr/>
            </p:nvSpPr>
            <p:spPr>
              <a:xfrm>
                <a:off x="7043927" y="5333999"/>
                <a:ext cx="120650" cy="247014"/>
              </a:xfrm>
              <a:custGeom>
                <a:rect b="b" l="l" r="r" t="t"/>
                <a:pathLst>
                  <a:path extrusionOk="0" h="247014" w="120650">
                    <a:moveTo>
                      <a:pt x="0" y="0"/>
                    </a:moveTo>
                    <a:lnTo>
                      <a:pt x="1428" y="41814"/>
                    </a:lnTo>
                    <a:lnTo>
                      <a:pt x="4572" y="83058"/>
                    </a:lnTo>
                    <a:lnTo>
                      <a:pt x="10382" y="135445"/>
                    </a:lnTo>
                    <a:lnTo>
                      <a:pt x="23622" y="186690"/>
                    </a:lnTo>
                    <a:lnTo>
                      <a:pt x="44577" y="222218"/>
                    </a:lnTo>
                    <a:lnTo>
                      <a:pt x="79248" y="244602"/>
                    </a:lnTo>
                    <a:lnTo>
                      <a:pt x="111073" y="246852"/>
                    </a:lnTo>
                    <a:lnTo>
                      <a:pt x="120396" y="2461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53" name="Google Shape;5653;p91"/>
            <p:cNvGrpSpPr/>
            <p:nvPr/>
          </p:nvGrpSpPr>
          <p:grpSpPr>
            <a:xfrm>
              <a:off x="7591018" y="5283682"/>
              <a:ext cx="136169" cy="214982"/>
              <a:chOff x="7591018" y="5283682"/>
              <a:chExt cx="136169" cy="214982"/>
            </a:xfrm>
          </p:grpSpPr>
          <p:pic>
            <p:nvPicPr>
              <p:cNvPr id="5654" name="Google Shape;5654;p9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591018" y="5283682"/>
                <a:ext cx="79108" cy="2149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55" name="Google Shape;5655;p91"/>
              <p:cNvSpPr/>
              <p:nvPr/>
            </p:nvSpPr>
            <p:spPr>
              <a:xfrm>
                <a:off x="7701534" y="5420105"/>
                <a:ext cx="6350" cy="74929"/>
              </a:xfrm>
              <a:custGeom>
                <a:rect b="b" l="l" r="r" t="t"/>
                <a:pathLst>
                  <a:path extrusionOk="0" h="74929" w="6350">
                    <a:moveTo>
                      <a:pt x="5333" y="0"/>
                    </a:moveTo>
                    <a:lnTo>
                      <a:pt x="5738" y="11882"/>
                    </a:lnTo>
                    <a:lnTo>
                      <a:pt x="5714" y="23622"/>
                    </a:lnTo>
                    <a:lnTo>
                      <a:pt x="5119" y="35361"/>
                    </a:lnTo>
                    <a:lnTo>
                      <a:pt x="3809" y="47244"/>
                    </a:lnTo>
                    <a:lnTo>
                      <a:pt x="2797" y="53649"/>
                    </a:lnTo>
                    <a:lnTo>
                      <a:pt x="2000" y="60198"/>
                    </a:lnTo>
                    <a:lnTo>
                      <a:pt x="1345" y="66746"/>
                    </a:lnTo>
                    <a:lnTo>
                      <a:pt x="761" y="73152"/>
                    </a:lnTo>
                    <a:lnTo>
                      <a:pt x="0" y="73914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91"/>
              <p:cNvSpPr/>
              <p:nvPr/>
            </p:nvSpPr>
            <p:spPr>
              <a:xfrm>
                <a:off x="7703058" y="5288279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57" name="Google Shape;5657;p91"/>
            <p:cNvGrpSpPr/>
            <p:nvPr/>
          </p:nvGrpSpPr>
          <p:grpSpPr>
            <a:xfrm>
              <a:off x="7927086" y="5302389"/>
              <a:ext cx="127634" cy="86220"/>
              <a:chOff x="7927086" y="5302389"/>
              <a:chExt cx="127634" cy="86220"/>
            </a:xfrm>
          </p:grpSpPr>
          <p:sp>
            <p:nvSpPr>
              <p:cNvPr id="5658" name="Google Shape;5658;p91"/>
              <p:cNvSpPr/>
              <p:nvPr/>
            </p:nvSpPr>
            <p:spPr>
              <a:xfrm>
                <a:off x="7930134" y="5302389"/>
                <a:ext cx="81915" cy="11429"/>
              </a:xfrm>
              <a:custGeom>
                <a:rect b="b" l="l" r="r" t="t"/>
                <a:pathLst>
                  <a:path extrusionOk="0" h="11429" w="81915">
                    <a:moveTo>
                      <a:pt x="0" y="11037"/>
                    </a:moveTo>
                    <a:lnTo>
                      <a:pt x="12906" y="10179"/>
                    </a:lnTo>
                    <a:lnTo>
                      <a:pt x="25526" y="8751"/>
                    </a:lnTo>
                    <a:lnTo>
                      <a:pt x="38147" y="6750"/>
                    </a:lnTo>
                    <a:lnTo>
                      <a:pt x="51053" y="4179"/>
                    </a:lnTo>
                    <a:lnTo>
                      <a:pt x="56673" y="3167"/>
                    </a:lnTo>
                    <a:lnTo>
                      <a:pt x="66294" y="1226"/>
                    </a:lnTo>
                    <a:lnTo>
                      <a:pt x="75914" y="0"/>
                    </a:lnTo>
                    <a:lnTo>
                      <a:pt x="81534" y="1131"/>
                    </a:lnTo>
                    <a:lnTo>
                      <a:pt x="80772" y="1893"/>
                    </a:lnTo>
                    <a:lnTo>
                      <a:pt x="80010" y="1893"/>
                    </a:lnTo>
                    <a:lnTo>
                      <a:pt x="80010" y="26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91"/>
              <p:cNvSpPr/>
              <p:nvPr/>
            </p:nvSpPr>
            <p:spPr>
              <a:xfrm>
                <a:off x="7927086" y="5360670"/>
                <a:ext cx="127634" cy="27939"/>
              </a:xfrm>
              <a:custGeom>
                <a:rect b="b" l="l" r="r" t="t"/>
                <a:pathLst>
                  <a:path extrusionOk="0" h="27939" w="127634">
                    <a:moveTo>
                      <a:pt x="0" y="25907"/>
                    </a:moveTo>
                    <a:lnTo>
                      <a:pt x="16894" y="27943"/>
                    </a:lnTo>
                    <a:lnTo>
                      <a:pt x="32861" y="26765"/>
                    </a:lnTo>
                    <a:lnTo>
                      <a:pt x="48970" y="23443"/>
                    </a:lnTo>
                    <a:lnTo>
                      <a:pt x="66294" y="19049"/>
                    </a:lnTo>
                    <a:lnTo>
                      <a:pt x="82034" y="14894"/>
                    </a:lnTo>
                    <a:lnTo>
                      <a:pt x="97345" y="10382"/>
                    </a:lnTo>
                    <a:lnTo>
                      <a:pt x="112371" y="5441"/>
                    </a:lnTo>
                    <a:lnTo>
                      <a:pt x="12725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60" name="Google Shape;5660;p9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114905" y="5275884"/>
              <a:ext cx="123863" cy="11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1" name="Google Shape;5661;p9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89618" y="4451578"/>
              <a:ext cx="189514" cy="18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2" name="Google Shape;5662;p9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527266" y="4314418"/>
              <a:ext cx="81584" cy="8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3" name="Google Shape;5663;p9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85000" y="4394453"/>
              <a:ext cx="178358" cy="2103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4" name="Google Shape;5664;p91"/>
            <p:cNvGrpSpPr/>
            <p:nvPr/>
          </p:nvGrpSpPr>
          <p:grpSpPr>
            <a:xfrm>
              <a:off x="6946747" y="4382998"/>
              <a:ext cx="157758" cy="225519"/>
              <a:chOff x="6946747" y="4382998"/>
              <a:chExt cx="157758" cy="225519"/>
            </a:xfrm>
          </p:grpSpPr>
          <p:pic>
            <p:nvPicPr>
              <p:cNvPr id="5665" name="Google Shape;5665;p9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946747" y="4382998"/>
                <a:ext cx="93693" cy="2255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66" name="Google Shape;5666;p91"/>
              <p:cNvSpPr/>
              <p:nvPr/>
            </p:nvSpPr>
            <p:spPr>
              <a:xfrm>
                <a:off x="7078979" y="4496561"/>
                <a:ext cx="8254" cy="75564"/>
              </a:xfrm>
              <a:custGeom>
                <a:rect b="b" l="l" r="r" t="t"/>
                <a:pathLst>
                  <a:path extrusionOk="0" h="75564" w="8254">
                    <a:moveTo>
                      <a:pt x="2285" y="0"/>
                    </a:moveTo>
                    <a:lnTo>
                      <a:pt x="7619" y="40386"/>
                    </a:lnTo>
                    <a:lnTo>
                      <a:pt x="7667" y="48375"/>
                    </a:lnTo>
                    <a:lnTo>
                      <a:pt x="7429" y="56292"/>
                    </a:lnTo>
                    <a:lnTo>
                      <a:pt x="6334" y="64067"/>
                    </a:lnTo>
                    <a:lnTo>
                      <a:pt x="3809" y="71628"/>
                    </a:lnTo>
                    <a:lnTo>
                      <a:pt x="2285" y="73914"/>
                    </a:lnTo>
                    <a:lnTo>
                      <a:pt x="2285" y="75438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91"/>
              <p:cNvSpPr/>
              <p:nvPr/>
            </p:nvSpPr>
            <p:spPr>
              <a:xfrm>
                <a:off x="7083551" y="4392167"/>
                <a:ext cx="20954" cy="6985"/>
              </a:xfrm>
              <a:custGeom>
                <a:rect b="b" l="l" r="r" t="t"/>
                <a:pathLst>
                  <a:path extrusionOk="0" h="6985" w="20954">
                    <a:moveTo>
                      <a:pt x="20574" y="6858"/>
                    </a:moveTo>
                    <a:lnTo>
                      <a:pt x="13716" y="4572"/>
                    </a:lnTo>
                    <a:lnTo>
                      <a:pt x="6858" y="228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68" name="Google Shape;5668;p9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427444" y="5987008"/>
              <a:ext cx="166166" cy="119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9" name="Google Shape;5669;p91"/>
            <p:cNvGrpSpPr/>
            <p:nvPr/>
          </p:nvGrpSpPr>
          <p:grpSpPr>
            <a:xfrm>
              <a:off x="6987659" y="5812510"/>
              <a:ext cx="514229" cy="396266"/>
              <a:chOff x="6987659" y="5812510"/>
              <a:chExt cx="514229" cy="396266"/>
            </a:xfrm>
          </p:grpSpPr>
          <p:pic>
            <p:nvPicPr>
              <p:cNvPr id="5670" name="Google Shape;5670;p9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058380" y="5812510"/>
                <a:ext cx="348284" cy="332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71" name="Google Shape;5671;p91"/>
              <p:cNvSpPr/>
              <p:nvPr/>
            </p:nvSpPr>
            <p:spPr>
              <a:xfrm>
                <a:off x="7421879" y="5891022"/>
                <a:ext cx="80009" cy="231775"/>
              </a:xfrm>
              <a:custGeom>
                <a:rect b="b" l="l" r="r" t="t"/>
                <a:pathLst>
                  <a:path extrusionOk="0" h="231775" w="80009">
                    <a:moveTo>
                      <a:pt x="20574" y="0"/>
                    </a:moveTo>
                    <a:lnTo>
                      <a:pt x="31634" y="13049"/>
                    </a:lnTo>
                    <a:lnTo>
                      <a:pt x="42767" y="26098"/>
                    </a:lnTo>
                    <a:lnTo>
                      <a:pt x="53470" y="39433"/>
                    </a:lnTo>
                    <a:lnTo>
                      <a:pt x="63246" y="53339"/>
                    </a:lnTo>
                    <a:lnTo>
                      <a:pt x="71318" y="67806"/>
                    </a:lnTo>
                    <a:lnTo>
                      <a:pt x="76962" y="82772"/>
                    </a:lnTo>
                    <a:lnTo>
                      <a:pt x="79748" y="98452"/>
                    </a:lnTo>
                    <a:lnTo>
                      <a:pt x="79248" y="115062"/>
                    </a:lnTo>
                    <a:lnTo>
                      <a:pt x="66960" y="154781"/>
                    </a:lnTo>
                    <a:lnTo>
                      <a:pt x="44958" y="190500"/>
                    </a:lnTo>
                    <a:lnTo>
                      <a:pt x="12918" y="222646"/>
                    </a:lnTo>
                    <a:lnTo>
                      <a:pt x="0" y="2316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91"/>
              <p:cNvSpPr/>
              <p:nvPr/>
            </p:nvSpPr>
            <p:spPr>
              <a:xfrm>
                <a:off x="6987659" y="5953506"/>
                <a:ext cx="167004" cy="255270"/>
              </a:xfrm>
              <a:custGeom>
                <a:rect b="b" l="l" r="r" t="t"/>
                <a:pathLst>
                  <a:path extrusionOk="0" h="255270" w="167004">
                    <a:moveTo>
                      <a:pt x="7500" y="0"/>
                    </a:moveTo>
                    <a:lnTo>
                      <a:pt x="2905" y="25693"/>
                    </a:lnTo>
                    <a:lnTo>
                      <a:pt x="452" y="50673"/>
                    </a:lnTo>
                    <a:lnTo>
                      <a:pt x="0" y="75652"/>
                    </a:lnTo>
                    <a:lnTo>
                      <a:pt x="1404" y="101346"/>
                    </a:lnTo>
                    <a:lnTo>
                      <a:pt x="11691" y="163639"/>
                    </a:lnTo>
                    <a:lnTo>
                      <a:pt x="37980" y="220218"/>
                    </a:lnTo>
                    <a:lnTo>
                      <a:pt x="81510" y="249936"/>
                    </a:lnTo>
                    <a:lnTo>
                      <a:pt x="107739" y="254936"/>
                    </a:lnTo>
                    <a:lnTo>
                      <a:pt x="134754" y="254507"/>
                    </a:lnTo>
                    <a:lnTo>
                      <a:pt x="142755" y="252781"/>
                    </a:lnTo>
                    <a:lnTo>
                      <a:pt x="150756" y="250983"/>
                    </a:lnTo>
                    <a:lnTo>
                      <a:pt x="158757" y="249043"/>
                    </a:lnTo>
                    <a:lnTo>
                      <a:pt x="166758" y="24688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73" name="Google Shape;5673;p91"/>
            <p:cNvGrpSpPr/>
            <p:nvPr/>
          </p:nvGrpSpPr>
          <p:grpSpPr>
            <a:xfrm>
              <a:off x="7608544" y="5928360"/>
              <a:ext cx="148870" cy="189286"/>
              <a:chOff x="7608544" y="5928360"/>
              <a:chExt cx="148870" cy="189286"/>
            </a:xfrm>
          </p:grpSpPr>
          <p:pic>
            <p:nvPicPr>
              <p:cNvPr id="5674" name="Google Shape;5674;p9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608544" y="5940526"/>
                <a:ext cx="95300" cy="177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75" name="Google Shape;5675;p91"/>
              <p:cNvSpPr/>
              <p:nvPr/>
            </p:nvSpPr>
            <p:spPr>
              <a:xfrm>
                <a:off x="7740396" y="6035040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761" y="0"/>
                    </a:moveTo>
                    <a:lnTo>
                      <a:pt x="1762" y="10167"/>
                    </a:lnTo>
                    <a:lnTo>
                      <a:pt x="2476" y="20192"/>
                    </a:lnTo>
                    <a:lnTo>
                      <a:pt x="2905" y="30218"/>
                    </a:lnTo>
                    <a:lnTo>
                      <a:pt x="3047" y="40385"/>
                    </a:lnTo>
                    <a:lnTo>
                      <a:pt x="3571" y="48327"/>
                    </a:lnTo>
                    <a:lnTo>
                      <a:pt x="4381" y="58197"/>
                    </a:lnTo>
                    <a:lnTo>
                      <a:pt x="4333" y="67925"/>
                    </a:lnTo>
                    <a:lnTo>
                      <a:pt x="2285" y="75437"/>
                    </a:lnTo>
                    <a:lnTo>
                      <a:pt x="761" y="76199"/>
                    </a:lnTo>
                    <a:lnTo>
                      <a:pt x="761" y="76961"/>
                    </a:lnTo>
                    <a:lnTo>
                      <a:pt x="0" y="7619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91"/>
              <p:cNvSpPr/>
              <p:nvPr/>
            </p:nvSpPr>
            <p:spPr>
              <a:xfrm>
                <a:off x="7735824" y="5928360"/>
                <a:ext cx="21590" cy="1270"/>
              </a:xfrm>
              <a:custGeom>
                <a:rect b="b" l="l" r="r" t="t"/>
                <a:pathLst>
                  <a:path extrusionOk="0" h="1270" w="21590">
                    <a:moveTo>
                      <a:pt x="0" y="0"/>
                    </a:moveTo>
                    <a:lnTo>
                      <a:pt x="11430" y="761"/>
                    </a:lnTo>
                    <a:lnTo>
                      <a:pt x="14478" y="761"/>
                    </a:lnTo>
                    <a:lnTo>
                      <a:pt x="21336" y="76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77" name="Google Shape;5677;p91"/>
            <p:cNvGrpSpPr/>
            <p:nvPr/>
          </p:nvGrpSpPr>
          <p:grpSpPr>
            <a:xfrm>
              <a:off x="7881365" y="5953315"/>
              <a:ext cx="90170" cy="78042"/>
              <a:chOff x="7881365" y="5953315"/>
              <a:chExt cx="90170" cy="78042"/>
            </a:xfrm>
          </p:grpSpPr>
          <p:sp>
            <p:nvSpPr>
              <p:cNvPr id="5678" name="Google Shape;5678;p91"/>
              <p:cNvSpPr/>
              <p:nvPr/>
            </p:nvSpPr>
            <p:spPr>
              <a:xfrm>
                <a:off x="7884413" y="5953315"/>
                <a:ext cx="66040" cy="8254"/>
              </a:xfrm>
              <a:custGeom>
                <a:rect b="b" l="l" r="r" t="t"/>
                <a:pathLst>
                  <a:path extrusionOk="0" h="8254" w="66040">
                    <a:moveTo>
                      <a:pt x="0" y="1714"/>
                    </a:moveTo>
                    <a:lnTo>
                      <a:pt x="13870" y="1214"/>
                    </a:lnTo>
                    <a:lnTo>
                      <a:pt x="33813" y="0"/>
                    </a:lnTo>
                    <a:lnTo>
                      <a:pt x="53042" y="214"/>
                    </a:lnTo>
                    <a:lnTo>
                      <a:pt x="64769" y="4000"/>
                    </a:lnTo>
                    <a:lnTo>
                      <a:pt x="64769" y="5524"/>
                    </a:lnTo>
                    <a:lnTo>
                      <a:pt x="65532" y="6286"/>
                    </a:lnTo>
                    <a:lnTo>
                      <a:pt x="65532" y="78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91"/>
              <p:cNvSpPr/>
              <p:nvPr/>
            </p:nvSpPr>
            <p:spPr>
              <a:xfrm>
                <a:off x="7881365" y="6009132"/>
                <a:ext cx="90170" cy="22225"/>
              </a:xfrm>
              <a:custGeom>
                <a:rect b="b" l="l" r="r" t="t"/>
                <a:pathLst>
                  <a:path extrusionOk="0" h="22225" w="90170">
                    <a:moveTo>
                      <a:pt x="0" y="22098"/>
                    </a:moveTo>
                    <a:lnTo>
                      <a:pt x="54221" y="11489"/>
                    </a:lnTo>
                    <a:lnTo>
                      <a:pt x="77724" y="3810"/>
                    </a:lnTo>
                    <a:lnTo>
                      <a:pt x="83820" y="2286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80" name="Google Shape;5680;p91"/>
            <p:cNvSpPr/>
            <p:nvPr/>
          </p:nvSpPr>
          <p:spPr>
            <a:xfrm>
              <a:off x="8137397" y="5956553"/>
              <a:ext cx="3809" cy="82550"/>
            </a:xfrm>
            <a:custGeom>
              <a:rect b="b" l="l" r="r" t="t"/>
              <a:pathLst>
                <a:path extrusionOk="0" h="82550" w="3809">
                  <a:moveTo>
                    <a:pt x="0" y="0"/>
                  </a:moveTo>
                  <a:lnTo>
                    <a:pt x="809" y="10298"/>
                  </a:lnTo>
                  <a:lnTo>
                    <a:pt x="1905" y="20669"/>
                  </a:lnTo>
                  <a:lnTo>
                    <a:pt x="3000" y="31182"/>
                  </a:lnTo>
                  <a:lnTo>
                    <a:pt x="3810" y="41910"/>
                  </a:lnTo>
                  <a:lnTo>
                    <a:pt x="3798" y="50577"/>
                  </a:lnTo>
                  <a:lnTo>
                    <a:pt x="3714" y="64389"/>
                  </a:lnTo>
                  <a:lnTo>
                    <a:pt x="3488" y="77057"/>
                  </a:lnTo>
                  <a:lnTo>
                    <a:pt x="3048" y="82296"/>
                  </a:lnTo>
                  <a:lnTo>
                    <a:pt x="2286" y="80772"/>
                  </a:lnTo>
                  <a:lnTo>
                    <a:pt x="762" y="79248"/>
                  </a:lnTo>
                  <a:lnTo>
                    <a:pt x="0" y="7772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1" name="Google Shape;5681;p91"/>
          <p:cNvSpPr/>
          <p:nvPr/>
        </p:nvSpPr>
        <p:spPr>
          <a:xfrm>
            <a:off x="7583295" y="2370044"/>
            <a:ext cx="1560900" cy="11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2" name="Google Shape;5682;p91"/>
          <p:cNvSpPr/>
          <p:nvPr/>
        </p:nvSpPr>
        <p:spPr>
          <a:xfrm>
            <a:off x="3733591" y="3365173"/>
            <a:ext cx="5045700" cy="7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3" name="Google Shape;5683;p91"/>
          <p:cNvSpPr/>
          <p:nvPr/>
        </p:nvSpPr>
        <p:spPr>
          <a:xfrm>
            <a:off x="3889750" y="2686004"/>
            <a:ext cx="3849900" cy="6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8" name="Google Shape;568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3" y="1654435"/>
            <a:ext cx="3212177" cy="1642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9" name="Google Shape;5689;p92"/>
          <p:cNvGrpSpPr/>
          <p:nvPr/>
        </p:nvGrpSpPr>
        <p:grpSpPr>
          <a:xfrm>
            <a:off x="6096301" y="767140"/>
            <a:ext cx="2569414" cy="3519108"/>
            <a:chOff x="8068697" y="2490215"/>
            <a:chExt cx="1767986" cy="3752114"/>
          </a:xfrm>
        </p:grpSpPr>
        <p:grpSp>
          <p:nvGrpSpPr>
            <p:cNvPr id="5690" name="Google Shape;5690;p92"/>
            <p:cNvGrpSpPr/>
            <p:nvPr/>
          </p:nvGrpSpPr>
          <p:grpSpPr>
            <a:xfrm>
              <a:off x="8413241" y="3878579"/>
              <a:ext cx="583946" cy="247014"/>
              <a:chOff x="8413241" y="3878579"/>
              <a:chExt cx="583946" cy="247014"/>
            </a:xfrm>
          </p:grpSpPr>
          <p:sp>
            <p:nvSpPr>
              <p:cNvPr id="5691" name="Google Shape;5691;p92"/>
              <p:cNvSpPr/>
              <p:nvPr/>
            </p:nvSpPr>
            <p:spPr>
              <a:xfrm>
                <a:off x="8417051" y="3906773"/>
                <a:ext cx="68579" cy="128904"/>
              </a:xfrm>
              <a:custGeom>
                <a:rect b="b" l="l" r="r" t="t"/>
                <a:pathLst>
                  <a:path extrusionOk="0" h="128904" w="68579">
                    <a:moveTo>
                      <a:pt x="0" y="6096"/>
                    </a:moveTo>
                    <a:lnTo>
                      <a:pt x="9465" y="5381"/>
                    </a:lnTo>
                    <a:lnTo>
                      <a:pt x="18573" y="4381"/>
                    </a:lnTo>
                    <a:lnTo>
                      <a:pt x="27539" y="3095"/>
                    </a:lnTo>
                    <a:lnTo>
                      <a:pt x="36576" y="1524"/>
                    </a:lnTo>
                    <a:lnTo>
                      <a:pt x="43314" y="964"/>
                    </a:lnTo>
                    <a:lnTo>
                      <a:pt x="49911" y="476"/>
                    </a:lnTo>
                    <a:lnTo>
                      <a:pt x="56507" y="130"/>
                    </a:lnTo>
                    <a:lnTo>
                      <a:pt x="63246" y="0"/>
                    </a:lnTo>
                    <a:lnTo>
                      <a:pt x="64769" y="0"/>
                    </a:lnTo>
                    <a:lnTo>
                      <a:pt x="66294" y="0"/>
                    </a:lnTo>
                    <a:lnTo>
                      <a:pt x="68580" y="0"/>
                    </a:lnTo>
                    <a:lnTo>
                      <a:pt x="66294" y="1524"/>
                    </a:lnTo>
                    <a:lnTo>
                      <a:pt x="64008" y="3048"/>
                    </a:lnTo>
                    <a:lnTo>
                      <a:pt x="60960" y="4572"/>
                    </a:lnTo>
                    <a:lnTo>
                      <a:pt x="55626" y="7620"/>
                    </a:lnTo>
                    <a:lnTo>
                      <a:pt x="51053" y="9144"/>
                    </a:lnTo>
                    <a:lnTo>
                      <a:pt x="48768" y="15240"/>
                    </a:lnTo>
                    <a:lnTo>
                      <a:pt x="46565" y="22336"/>
                    </a:lnTo>
                    <a:lnTo>
                      <a:pt x="45434" y="29718"/>
                    </a:lnTo>
                    <a:lnTo>
                      <a:pt x="45017" y="37099"/>
                    </a:lnTo>
                    <a:lnTo>
                      <a:pt x="44958" y="44196"/>
                    </a:lnTo>
                    <a:lnTo>
                      <a:pt x="44648" y="53911"/>
                    </a:lnTo>
                    <a:lnTo>
                      <a:pt x="44767" y="63627"/>
                    </a:lnTo>
                    <a:lnTo>
                      <a:pt x="45172" y="73342"/>
                    </a:lnTo>
                    <a:lnTo>
                      <a:pt x="45720" y="83058"/>
                    </a:lnTo>
                    <a:lnTo>
                      <a:pt x="45612" y="95130"/>
                    </a:lnTo>
                    <a:lnTo>
                      <a:pt x="44862" y="106489"/>
                    </a:lnTo>
                    <a:lnTo>
                      <a:pt x="42826" y="117562"/>
                    </a:lnTo>
                    <a:lnTo>
                      <a:pt x="38862" y="12877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92"/>
              <p:cNvSpPr/>
              <p:nvPr/>
            </p:nvSpPr>
            <p:spPr>
              <a:xfrm>
                <a:off x="8413241" y="4012691"/>
                <a:ext cx="98425" cy="29210"/>
              </a:xfrm>
              <a:custGeom>
                <a:rect b="b" l="l" r="r" t="t"/>
                <a:pathLst>
                  <a:path extrusionOk="0" h="29210" w="98425">
                    <a:moveTo>
                      <a:pt x="0" y="28956"/>
                    </a:moveTo>
                    <a:lnTo>
                      <a:pt x="47255" y="13739"/>
                    </a:lnTo>
                    <a:lnTo>
                      <a:pt x="83343" y="4286"/>
                    </a:lnTo>
                    <a:lnTo>
                      <a:pt x="90570" y="2393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92"/>
              <p:cNvSpPr/>
              <p:nvPr/>
            </p:nvSpPr>
            <p:spPr>
              <a:xfrm>
                <a:off x="8549449" y="3928109"/>
                <a:ext cx="51434" cy="106045"/>
              </a:xfrm>
              <a:custGeom>
                <a:rect b="b" l="l" r="r" t="t"/>
                <a:pathLst>
                  <a:path extrusionOk="0" h="106045" w="51434">
                    <a:moveTo>
                      <a:pt x="32194" y="13715"/>
                    </a:moveTo>
                    <a:lnTo>
                      <a:pt x="28491" y="10394"/>
                    </a:lnTo>
                    <a:lnTo>
                      <a:pt x="22002" y="4857"/>
                    </a:lnTo>
                    <a:lnTo>
                      <a:pt x="14513" y="321"/>
                    </a:lnTo>
                    <a:lnTo>
                      <a:pt x="7810" y="0"/>
                    </a:lnTo>
                    <a:lnTo>
                      <a:pt x="4155" y="4702"/>
                    </a:lnTo>
                    <a:lnTo>
                      <a:pt x="2000" y="12477"/>
                    </a:lnTo>
                    <a:lnTo>
                      <a:pt x="845" y="20681"/>
                    </a:lnTo>
                    <a:lnTo>
                      <a:pt x="190" y="26669"/>
                    </a:lnTo>
                    <a:lnTo>
                      <a:pt x="0" y="36683"/>
                    </a:lnTo>
                    <a:lnTo>
                      <a:pt x="952" y="46196"/>
                    </a:lnTo>
                    <a:lnTo>
                      <a:pt x="29789" y="78366"/>
                    </a:lnTo>
                    <a:lnTo>
                      <a:pt x="37528" y="81533"/>
                    </a:lnTo>
                    <a:lnTo>
                      <a:pt x="42862" y="83819"/>
                    </a:lnTo>
                    <a:lnTo>
                      <a:pt x="46672" y="83819"/>
                    </a:lnTo>
                    <a:lnTo>
                      <a:pt x="51244" y="86867"/>
                    </a:lnTo>
                    <a:lnTo>
                      <a:pt x="48196" y="93725"/>
                    </a:lnTo>
                    <a:lnTo>
                      <a:pt x="45910" y="93725"/>
                    </a:lnTo>
                    <a:lnTo>
                      <a:pt x="37528" y="96773"/>
                    </a:lnTo>
                    <a:lnTo>
                      <a:pt x="30087" y="99702"/>
                    </a:lnTo>
                    <a:lnTo>
                      <a:pt x="22574" y="102488"/>
                    </a:lnTo>
                    <a:lnTo>
                      <a:pt x="14918" y="104703"/>
                    </a:lnTo>
                    <a:lnTo>
                      <a:pt x="7048" y="105917"/>
                    </a:lnTo>
                    <a:lnTo>
                      <a:pt x="3238" y="105917"/>
                    </a:lnTo>
                    <a:lnTo>
                      <a:pt x="2476" y="105917"/>
                    </a:lnTo>
                    <a:lnTo>
                      <a:pt x="3238" y="102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92"/>
              <p:cNvSpPr/>
              <p:nvPr/>
            </p:nvSpPr>
            <p:spPr>
              <a:xfrm>
                <a:off x="8639341" y="3913441"/>
                <a:ext cx="49529" cy="107950"/>
              </a:xfrm>
              <a:custGeom>
                <a:rect b="b" l="l" r="r" t="t"/>
                <a:pathLst>
                  <a:path extrusionOk="0" h="107950" w="49529">
                    <a:moveTo>
                      <a:pt x="42124" y="5524"/>
                    </a:moveTo>
                    <a:lnTo>
                      <a:pt x="31289" y="1047"/>
                    </a:lnTo>
                    <a:lnTo>
                      <a:pt x="22883" y="0"/>
                    </a:lnTo>
                    <a:lnTo>
                      <a:pt x="15335" y="3810"/>
                    </a:lnTo>
                    <a:lnTo>
                      <a:pt x="7072" y="13906"/>
                    </a:lnTo>
                    <a:lnTo>
                      <a:pt x="3667" y="21431"/>
                    </a:lnTo>
                    <a:lnTo>
                      <a:pt x="976" y="31242"/>
                    </a:lnTo>
                    <a:lnTo>
                      <a:pt x="0" y="41338"/>
                    </a:lnTo>
                    <a:lnTo>
                      <a:pt x="1738" y="49720"/>
                    </a:lnTo>
                    <a:lnTo>
                      <a:pt x="32980" y="71818"/>
                    </a:lnTo>
                    <a:lnTo>
                      <a:pt x="48982" y="75628"/>
                    </a:lnTo>
                    <a:lnTo>
                      <a:pt x="48220" y="83248"/>
                    </a:lnTo>
                    <a:lnTo>
                      <a:pt x="44493" y="88963"/>
                    </a:lnTo>
                    <a:lnTo>
                      <a:pt x="37266" y="93535"/>
                    </a:lnTo>
                    <a:lnTo>
                      <a:pt x="29039" y="96964"/>
                    </a:lnTo>
                    <a:lnTo>
                      <a:pt x="22312" y="99250"/>
                    </a:lnTo>
                    <a:lnTo>
                      <a:pt x="20026" y="100774"/>
                    </a:lnTo>
                    <a:lnTo>
                      <a:pt x="4786" y="107632"/>
                    </a:lnTo>
                    <a:lnTo>
                      <a:pt x="976" y="104584"/>
                    </a:lnTo>
                    <a:lnTo>
                      <a:pt x="976" y="103060"/>
                    </a:lnTo>
                    <a:lnTo>
                      <a:pt x="976" y="100774"/>
                    </a:lnTo>
                    <a:lnTo>
                      <a:pt x="976" y="992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92"/>
              <p:cNvSpPr/>
              <p:nvPr/>
            </p:nvSpPr>
            <p:spPr>
              <a:xfrm>
                <a:off x="8723375" y="3931919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0"/>
                    </a:moveTo>
                    <a:lnTo>
                      <a:pt x="631" y="12680"/>
                    </a:lnTo>
                    <a:lnTo>
                      <a:pt x="1047" y="25431"/>
                    </a:lnTo>
                    <a:lnTo>
                      <a:pt x="2464" y="38040"/>
                    </a:lnTo>
                    <a:lnTo>
                      <a:pt x="6096" y="50292"/>
                    </a:lnTo>
                    <a:lnTo>
                      <a:pt x="9144" y="58674"/>
                    </a:lnTo>
                    <a:lnTo>
                      <a:pt x="14478" y="63246"/>
                    </a:lnTo>
                    <a:lnTo>
                      <a:pt x="23622" y="64008"/>
                    </a:lnTo>
                    <a:lnTo>
                      <a:pt x="30372" y="63817"/>
                    </a:lnTo>
                    <a:lnTo>
                      <a:pt x="49530" y="36575"/>
                    </a:lnTo>
                    <a:lnTo>
                      <a:pt x="52577" y="29717"/>
                    </a:lnTo>
                    <a:lnTo>
                      <a:pt x="53340" y="28955"/>
                    </a:lnTo>
                    <a:lnTo>
                      <a:pt x="53340" y="28193"/>
                    </a:lnTo>
                    <a:lnTo>
                      <a:pt x="53340" y="27431"/>
                    </a:lnTo>
                    <a:lnTo>
                      <a:pt x="54102" y="31241"/>
                    </a:lnTo>
                    <a:lnTo>
                      <a:pt x="54864" y="37337"/>
                    </a:lnTo>
                    <a:lnTo>
                      <a:pt x="56388" y="41147"/>
                    </a:lnTo>
                    <a:lnTo>
                      <a:pt x="57912" y="49529"/>
                    </a:lnTo>
                    <a:lnTo>
                      <a:pt x="59436" y="57149"/>
                    </a:lnTo>
                    <a:lnTo>
                      <a:pt x="64770" y="64769"/>
                    </a:lnTo>
                    <a:lnTo>
                      <a:pt x="70104" y="72389"/>
                    </a:lnTo>
                    <a:lnTo>
                      <a:pt x="76200" y="71627"/>
                    </a:lnTo>
                    <a:lnTo>
                      <a:pt x="83820" y="7162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92"/>
              <p:cNvSpPr/>
              <p:nvPr/>
            </p:nvSpPr>
            <p:spPr>
              <a:xfrm>
                <a:off x="8841319" y="3920489"/>
                <a:ext cx="43815" cy="67945"/>
              </a:xfrm>
              <a:custGeom>
                <a:rect b="b" l="l" r="r" t="t"/>
                <a:pathLst>
                  <a:path extrusionOk="0" h="67945" w="43815">
                    <a:moveTo>
                      <a:pt x="10072" y="0"/>
                    </a:moveTo>
                    <a:lnTo>
                      <a:pt x="5095" y="11287"/>
                    </a:lnTo>
                    <a:lnTo>
                      <a:pt x="1690" y="21145"/>
                    </a:lnTo>
                    <a:lnTo>
                      <a:pt x="0" y="31289"/>
                    </a:lnTo>
                    <a:lnTo>
                      <a:pt x="166" y="43434"/>
                    </a:lnTo>
                    <a:lnTo>
                      <a:pt x="24098" y="67746"/>
                    </a:lnTo>
                    <a:lnTo>
                      <a:pt x="30837" y="67627"/>
                    </a:lnTo>
                    <a:lnTo>
                      <a:pt x="37290" y="66079"/>
                    </a:lnTo>
                    <a:lnTo>
                      <a:pt x="43600" y="6324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92"/>
              <p:cNvSpPr/>
              <p:nvPr/>
            </p:nvSpPr>
            <p:spPr>
              <a:xfrm>
                <a:off x="8849105" y="3908297"/>
                <a:ext cx="53340" cy="38100"/>
              </a:xfrm>
              <a:custGeom>
                <a:rect b="b" l="l" r="r" t="t"/>
                <a:pathLst>
                  <a:path extrusionOk="0" h="38100" w="53340">
                    <a:moveTo>
                      <a:pt x="12953" y="38100"/>
                    </a:moveTo>
                    <a:lnTo>
                      <a:pt x="8381" y="37338"/>
                    </a:lnTo>
                    <a:lnTo>
                      <a:pt x="4571" y="36576"/>
                    </a:lnTo>
                    <a:lnTo>
                      <a:pt x="0" y="35052"/>
                    </a:lnTo>
                    <a:lnTo>
                      <a:pt x="8893" y="34182"/>
                    </a:lnTo>
                    <a:lnTo>
                      <a:pt x="17430" y="32670"/>
                    </a:lnTo>
                    <a:lnTo>
                      <a:pt x="25824" y="30444"/>
                    </a:lnTo>
                    <a:lnTo>
                      <a:pt x="34289" y="27431"/>
                    </a:lnTo>
                    <a:lnTo>
                      <a:pt x="43433" y="24383"/>
                    </a:lnTo>
                    <a:lnTo>
                      <a:pt x="51815" y="21335"/>
                    </a:lnTo>
                    <a:lnTo>
                      <a:pt x="52577" y="11429"/>
                    </a:lnTo>
                    <a:lnTo>
                      <a:pt x="53339" y="4571"/>
                    </a:lnTo>
                    <a:lnTo>
                      <a:pt x="46481" y="2285"/>
                    </a:lnTo>
                    <a:lnTo>
                      <a:pt x="40385" y="1523"/>
                    </a:lnTo>
                    <a:lnTo>
                      <a:pt x="33527" y="0"/>
                    </a:lnTo>
                    <a:lnTo>
                      <a:pt x="38099" y="1523"/>
                    </a:lnTo>
                    <a:lnTo>
                      <a:pt x="35813" y="30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92"/>
              <p:cNvSpPr/>
              <p:nvPr/>
            </p:nvSpPr>
            <p:spPr>
              <a:xfrm>
                <a:off x="8888729" y="3878579"/>
                <a:ext cx="85725" cy="119379"/>
              </a:xfrm>
              <a:custGeom>
                <a:rect b="b" l="l" r="r" t="t"/>
                <a:pathLst>
                  <a:path extrusionOk="0" h="119379" w="85725">
                    <a:moveTo>
                      <a:pt x="85344" y="9144"/>
                    </a:moveTo>
                    <a:lnTo>
                      <a:pt x="76235" y="3643"/>
                    </a:lnTo>
                    <a:lnTo>
                      <a:pt x="67913" y="0"/>
                    </a:lnTo>
                    <a:lnTo>
                      <a:pt x="59733" y="357"/>
                    </a:lnTo>
                    <a:lnTo>
                      <a:pt x="51054" y="6858"/>
                    </a:lnTo>
                    <a:lnTo>
                      <a:pt x="46577" y="13561"/>
                    </a:lnTo>
                    <a:lnTo>
                      <a:pt x="44386" y="21621"/>
                    </a:lnTo>
                    <a:lnTo>
                      <a:pt x="44196" y="30110"/>
                    </a:lnTo>
                    <a:lnTo>
                      <a:pt x="45720" y="38100"/>
                    </a:lnTo>
                    <a:lnTo>
                      <a:pt x="50732" y="47184"/>
                    </a:lnTo>
                    <a:lnTo>
                      <a:pt x="57245" y="55340"/>
                    </a:lnTo>
                    <a:lnTo>
                      <a:pt x="64472" y="63067"/>
                    </a:lnTo>
                    <a:lnTo>
                      <a:pt x="71628" y="70866"/>
                    </a:lnTo>
                    <a:lnTo>
                      <a:pt x="74926" y="75152"/>
                    </a:lnTo>
                    <a:lnTo>
                      <a:pt x="78009" y="80581"/>
                    </a:lnTo>
                    <a:lnTo>
                      <a:pt x="79236" y="86296"/>
                    </a:lnTo>
                    <a:lnTo>
                      <a:pt x="76962" y="91440"/>
                    </a:lnTo>
                    <a:lnTo>
                      <a:pt x="60757" y="103120"/>
                    </a:lnTo>
                    <a:lnTo>
                      <a:pt x="40481" y="110585"/>
                    </a:lnTo>
                    <a:lnTo>
                      <a:pt x="19204" y="115335"/>
                    </a:lnTo>
                    <a:lnTo>
                      <a:pt x="0" y="1188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92"/>
              <p:cNvSpPr/>
              <p:nvPr/>
            </p:nvSpPr>
            <p:spPr>
              <a:xfrm>
                <a:off x="8468867" y="4088129"/>
                <a:ext cx="528320" cy="37464"/>
              </a:xfrm>
              <a:custGeom>
                <a:rect b="b" l="l" r="r" t="t"/>
                <a:pathLst>
                  <a:path extrusionOk="0" h="37464" w="528320">
                    <a:moveTo>
                      <a:pt x="16764" y="27432"/>
                    </a:moveTo>
                    <a:lnTo>
                      <a:pt x="6858" y="32004"/>
                    </a:lnTo>
                    <a:lnTo>
                      <a:pt x="5334" y="32004"/>
                    </a:lnTo>
                    <a:lnTo>
                      <a:pt x="0" y="35814"/>
                    </a:lnTo>
                    <a:lnTo>
                      <a:pt x="11418" y="36683"/>
                    </a:lnTo>
                    <a:lnTo>
                      <a:pt x="25050" y="37052"/>
                    </a:lnTo>
                    <a:lnTo>
                      <a:pt x="39112" y="36992"/>
                    </a:lnTo>
                    <a:lnTo>
                      <a:pt x="51816" y="36576"/>
                    </a:lnTo>
                    <a:lnTo>
                      <a:pt x="105765" y="31534"/>
                    </a:lnTo>
                    <a:lnTo>
                      <a:pt x="159715" y="25871"/>
                    </a:lnTo>
                    <a:lnTo>
                      <a:pt x="213664" y="20061"/>
                    </a:lnTo>
                    <a:lnTo>
                      <a:pt x="267614" y="14581"/>
                    </a:lnTo>
                    <a:lnTo>
                      <a:pt x="321564" y="9906"/>
                    </a:lnTo>
                    <a:lnTo>
                      <a:pt x="361569" y="7750"/>
                    </a:lnTo>
                    <a:lnTo>
                      <a:pt x="401574" y="5810"/>
                    </a:lnTo>
                    <a:lnTo>
                      <a:pt x="441579" y="4012"/>
                    </a:lnTo>
                    <a:lnTo>
                      <a:pt x="481584" y="2286"/>
                    </a:lnTo>
                    <a:lnTo>
                      <a:pt x="493133" y="1714"/>
                    </a:lnTo>
                    <a:lnTo>
                      <a:pt x="504825" y="1143"/>
                    </a:lnTo>
                    <a:lnTo>
                      <a:pt x="516516" y="571"/>
                    </a:lnTo>
                    <a:lnTo>
                      <a:pt x="528066" y="0"/>
                    </a:lnTo>
                    <a:lnTo>
                      <a:pt x="515493" y="119"/>
                    </a:lnTo>
                    <a:lnTo>
                      <a:pt x="502920" y="381"/>
                    </a:lnTo>
                    <a:lnTo>
                      <a:pt x="490347" y="642"/>
                    </a:lnTo>
                    <a:lnTo>
                      <a:pt x="477774" y="762"/>
                    </a:lnTo>
                    <a:lnTo>
                      <a:pt x="470916" y="762"/>
                    </a:lnTo>
                    <a:lnTo>
                      <a:pt x="464058" y="762"/>
                    </a:lnTo>
                    <a:lnTo>
                      <a:pt x="457200" y="762"/>
                    </a:lnTo>
                    <a:lnTo>
                      <a:pt x="450342" y="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0" name="Google Shape;5700;p92"/>
            <p:cNvSpPr/>
            <p:nvPr/>
          </p:nvSpPr>
          <p:spPr>
            <a:xfrm>
              <a:off x="8143493" y="4447794"/>
              <a:ext cx="40004" cy="43179"/>
            </a:xfrm>
            <a:custGeom>
              <a:rect b="b" l="l" r="r" t="t"/>
              <a:pathLst>
                <a:path extrusionOk="0" h="43179" w="40004">
                  <a:moveTo>
                    <a:pt x="16764" y="14477"/>
                  </a:moveTo>
                  <a:lnTo>
                    <a:pt x="19050" y="1523"/>
                  </a:lnTo>
                  <a:lnTo>
                    <a:pt x="16002" y="0"/>
                  </a:lnTo>
                  <a:lnTo>
                    <a:pt x="27432" y="761"/>
                  </a:lnTo>
                  <a:lnTo>
                    <a:pt x="32766" y="761"/>
                  </a:lnTo>
                  <a:lnTo>
                    <a:pt x="33528" y="9905"/>
                  </a:lnTo>
                  <a:lnTo>
                    <a:pt x="7620" y="41147"/>
                  </a:lnTo>
                  <a:lnTo>
                    <a:pt x="3810" y="42671"/>
                  </a:lnTo>
                  <a:lnTo>
                    <a:pt x="3048" y="41909"/>
                  </a:lnTo>
                  <a:lnTo>
                    <a:pt x="0" y="41909"/>
                  </a:lnTo>
                  <a:lnTo>
                    <a:pt x="1524" y="32765"/>
                  </a:lnTo>
                  <a:lnTo>
                    <a:pt x="7620" y="28955"/>
                  </a:lnTo>
                  <a:lnTo>
                    <a:pt x="15240" y="25145"/>
                  </a:lnTo>
                  <a:lnTo>
                    <a:pt x="19812" y="23621"/>
                  </a:lnTo>
                  <a:lnTo>
                    <a:pt x="32766" y="18287"/>
                  </a:lnTo>
                  <a:lnTo>
                    <a:pt x="37338" y="21335"/>
                  </a:lnTo>
                  <a:lnTo>
                    <a:pt x="38862" y="21335"/>
                  </a:lnTo>
                  <a:lnTo>
                    <a:pt x="39624" y="21335"/>
                  </a:lnTo>
                  <a:lnTo>
                    <a:pt x="38100" y="23621"/>
                  </a:lnTo>
                  <a:lnTo>
                    <a:pt x="34290" y="28955"/>
                  </a:lnTo>
                  <a:lnTo>
                    <a:pt x="28194" y="31241"/>
                  </a:lnTo>
                  <a:lnTo>
                    <a:pt x="21336" y="32003"/>
                  </a:lnTo>
                  <a:lnTo>
                    <a:pt x="13716" y="32003"/>
                  </a:lnTo>
                  <a:lnTo>
                    <a:pt x="13716" y="31241"/>
                  </a:lnTo>
                  <a:lnTo>
                    <a:pt x="9144" y="2590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01" name="Google Shape;5701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6071" y="4361662"/>
              <a:ext cx="271703" cy="20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2" name="Google Shape;5702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17660" y="4344898"/>
              <a:ext cx="128066" cy="161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3" name="Google Shape;5703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57512" y="4360138"/>
              <a:ext cx="155498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4" name="Google Shape;5704;p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20706" y="4706848"/>
              <a:ext cx="457965" cy="237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05" name="Google Shape;5705;p92"/>
            <p:cNvGrpSpPr/>
            <p:nvPr/>
          </p:nvGrpSpPr>
          <p:grpSpPr>
            <a:xfrm>
              <a:off x="8696454" y="4920208"/>
              <a:ext cx="815985" cy="245605"/>
              <a:chOff x="8696454" y="4920208"/>
              <a:chExt cx="815985" cy="245605"/>
            </a:xfrm>
          </p:grpSpPr>
          <p:pic>
            <p:nvPicPr>
              <p:cNvPr id="5706" name="Google Shape;5706;p9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96454" y="5029936"/>
                <a:ext cx="226591" cy="1358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07" name="Google Shape;5707;p92"/>
              <p:cNvSpPr/>
              <p:nvPr/>
            </p:nvSpPr>
            <p:spPr>
              <a:xfrm>
                <a:off x="8919210" y="4975097"/>
                <a:ext cx="304165" cy="190500"/>
              </a:xfrm>
              <a:custGeom>
                <a:rect b="b" l="l" r="r" t="t"/>
                <a:pathLst>
                  <a:path extrusionOk="0" h="190500" w="304165">
                    <a:moveTo>
                      <a:pt x="0" y="86106"/>
                    </a:moveTo>
                    <a:lnTo>
                      <a:pt x="7596" y="94428"/>
                    </a:lnTo>
                    <a:lnTo>
                      <a:pt x="12192" y="101250"/>
                    </a:lnTo>
                    <a:lnTo>
                      <a:pt x="15644" y="108501"/>
                    </a:lnTo>
                    <a:lnTo>
                      <a:pt x="19812" y="118110"/>
                    </a:lnTo>
                    <a:lnTo>
                      <a:pt x="22681" y="124063"/>
                    </a:lnTo>
                    <a:lnTo>
                      <a:pt x="26765" y="129159"/>
                    </a:lnTo>
                    <a:lnTo>
                      <a:pt x="32134" y="133111"/>
                    </a:lnTo>
                    <a:lnTo>
                      <a:pt x="38862" y="135636"/>
                    </a:lnTo>
                    <a:lnTo>
                      <a:pt x="47244" y="137160"/>
                    </a:lnTo>
                    <a:lnTo>
                      <a:pt x="54864" y="134874"/>
                    </a:lnTo>
                    <a:lnTo>
                      <a:pt x="65532" y="95250"/>
                    </a:lnTo>
                    <a:lnTo>
                      <a:pt x="66294" y="91440"/>
                    </a:lnTo>
                    <a:lnTo>
                      <a:pt x="66294" y="88392"/>
                    </a:lnTo>
                    <a:lnTo>
                      <a:pt x="67056" y="84582"/>
                    </a:lnTo>
                    <a:lnTo>
                      <a:pt x="67056" y="92202"/>
                    </a:lnTo>
                    <a:lnTo>
                      <a:pt x="66294" y="100584"/>
                    </a:lnTo>
                    <a:lnTo>
                      <a:pt x="68580" y="108966"/>
                    </a:lnTo>
                    <a:lnTo>
                      <a:pt x="70866" y="117348"/>
                    </a:lnTo>
                    <a:lnTo>
                      <a:pt x="74676" y="126492"/>
                    </a:lnTo>
                    <a:lnTo>
                      <a:pt x="83058" y="129539"/>
                    </a:lnTo>
                    <a:lnTo>
                      <a:pt x="91440" y="132588"/>
                    </a:lnTo>
                    <a:lnTo>
                      <a:pt x="118110" y="96012"/>
                    </a:lnTo>
                    <a:lnTo>
                      <a:pt x="121920" y="74675"/>
                    </a:lnTo>
                    <a:lnTo>
                      <a:pt x="121729" y="84498"/>
                    </a:lnTo>
                    <a:lnTo>
                      <a:pt x="128016" y="122682"/>
                    </a:lnTo>
                    <a:lnTo>
                      <a:pt x="134112" y="121920"/>
                    </a:lnTo>
                    <a:lnTo>
                      <a:pt x="140970" y="121919"/>
                    </a:lnTo>
                    <a:lnTo>
                      <a:pt x="141732" y="111252"/>
                    </a:lnTo>
                    <a:lnTo>
                      <a:pt x="142494" y="105918"/>
                    </a:lnTo>
                    <a:lnTo>
                      <a:pt x="143946" y="98607"/>
                    </a:lnTo>
                    <a:lnTo>
                      <a:pt x="144970" y="91439"/>
                    </a:lnTo>
                    <a:lnTo>
                      <a:pt x="145708" y="84272"/>
                    </a:lnTo>
                    <a:lnTo>
                      <a:pt x="146304" y="76961"/>
                    </a:lnTo>
                    <a:lnTo>
                      <a:pt x="146304" y="71627"/>
                    </a:lnTo>
                    <a:lnTo>
                      <a:pt x="147066" y="71627"/>
                    </a:lnTo>
                    <a:lnTo>
                      <a:pt x="148590" y="69341"/>
                    </a:lnTo>
                    <a:lnTo>
                      <a:pt x="150114" y="76199"/>
                    </a:lnTo>
                    <a:lnTo>
                      <a:pt x="151638" y="83057"/>
                    </a:lnTo>
                    <a:lnTo>
                      <a:pt x="153924" y="89153"/>
                    </a:lnTo>
                    <a:lnTo>
                      <a:pt x="188976" y="121157"/>
                    </a:lnTo>
                    <a:lnTo>
                      <a:pt x="196834" y="121908"/>
                    </a:lnTo>
                    <a:lnTo>
                      <a:pt x="204978" y="121443"/>
                    </a:lnTo>
                    <a:lnTo>
                      <a:pt x="227052" y="79152"/>
                    </a:lnTo>
                    <a:lnTo>
                      <a:pt x="227076" y="67817"/>
                    </a:lnTo>
                    <a:lnTo>
                      <a:pt x="227409" y="52958"/>
                    </a:lnTo>
                    <a:lnTo>
                      <a:pt x="227457" y="38099"/>
                    </a:lnTo>
                    <a:lnTo>
                      <a:pt x="227504" y="23240"/>
                    </a:lnTo>
                    <a:lnTo>
                      <a:pt x="227838" y="8381"/>
                    </a:lnTo>
                    <a:lnTo>
                      <a:pt x="228600" y="3047"/>
                    </a:lnTo>
                    <a:lnTo>
                      <a:pt x="227838" y="2285"/>
                    </a:lnTo>
                    <a:lnTo>
                      <a:pt x="228600" y="0"/>
                    </a:lnTo>
                    <a:lnTo>
                      <a:pt x="237744" y="39623"/>
                    </a:lnTo>
                    <a:lnTo>
                      <a:pt x="242220" y="78866"/>
                    </a:lnTo>
                    <a:lnTo>
                      <a:pt x="244066" y="98559"/>
                    </a:lnTo>
                    <a:lnTo>
                      <a:pt x="246126" y="118109"/>
                    </a:lnTo>
                    <a:lnTo>
                      <a:pt x="251590" y="163329"/>
                    </a:lnTo>
                    <a:lnTo>
                      <a:pt x="257556" y="188975"/>
                    </a:lnTo>
                    <a:lnTo>
                      <a:pt x="258318" y="190499"/>
                    </a:lnTo>
                    <a:lnTo>
                      <a:pt x="257686" y="180129"/>
                    </a:lnTo>
                    <a:lnTo>
                      <a:pt x="256127" y="170402"/>
                    </a:lnTo>
                    <a:lnTo>
                      <a:pt x="254138" y="160817"/>
                    </a:lnTo>
                    <a:lnTo>
                      <a:pt x="252222" y="150875"/>
                    </a:lnTo>
                    <a:lnTo>
                      <a:pt x="248947" y="133219"/>
                    </a:lnTo>
                    <a:lnTo>
                      <a:pt x="246030" y="113633"/>
                    </a:lnTo>
                    <a:lnTo>
                      <a:pt x="245256" y="94190"/>
                    </a:lnTo>
                    <a:lnTo>
                      <a:pt x="248411" y="76961"/>
                    </a:lnTo>
                    <a:lnTo>
                      <a:pt x="253138" y="69592"/>
                    </a:lnTo>
                    <a:lnTo>
                      <a:pt x="259937" y="66008"/>
                    </a:lnTo>
                    <a:lnTo>
                      <a:pt x="268021" y="64853"/>
                    </a:lnTo>
                    <a:lnTo>
                      <a:pt x="276606" y="64769"/>
                    </a:lnTo>
                    <a:lnTo>
                      <a:pt x="284523" y="65103"/>
                    </a:lnTo>
                    <a:lnTo>
                      <a:pt x="292512" y="67436"/>
                    </a:lnTo>
                    <a:lnTo>
                      <a:pt x="299215" y="72056"/>
                    </a:lnTo>
                    <a:lnTo>
                      <a:pt x="303276" y="79247"/>
                    </a:lnTo>
                    <a:lnTo>
                      <a:pt x="304014" y="88141"/>
                    </a:lnTo>
                    <a:lnTo>
                      <a:pt x="301180" y="95535"/>
                    </a:lnTo>
                    <a:lnTo>
                      <a:pt x="295775" y="101643"/>
                    </a:lnTo>
                    <a:lnTo>
                      <a:pt x="288798" y="106679"/>
                    </a:lnTo>
                    <a:lnTo>
                      <a:pt x="285750" y="108203"/>
                    </a:lnTo>
                    <a:lnTo>
                      <a:pt x="282702" y="109727"/>
                    </a:lnTo>
                    <a:lnTo>
                      <a:pt x="279654" y="11048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08" name="Google Shape;5708;p9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220936" y="4920208"/>
                <a:ext cx="291503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09" name="Google Shape;5709;p92"/>
            <p:cNvGrpSpPr/>
            <p:nvPr/>
          </p:nvGrpSpPr>
          <p:grpSpPr>
            <a:xfrm>
              <a:off x="8458962" y="2490215"/>
              <a:ext cx="1152398" cy="1088676"/>
              <a:chOff x="8458962" y="2490215"/>
              <a:chExt cx="1152398" cy="1088676"/>
            </a:xfrm>
          </p:grpSpPr>
          <p:sp>
            <p:nvSpPr>
              <p:cNvPr id="5710" name="Google Shape;5710;p92"/>
              <p:cNvSpPr/>
              <p:nvPr/>
            </p:nvSpPr>
            <p:spPr>
              <a:xfrm>
                <a:off x="8983277" y="2490215"/>
                <a:ext cx="66675" cy="1027429"/>
              </a:xfrm>
              <a:custGeom>
                <a:rect b="b" l="l" r="r" t="t"/>
                <a:pathLst>
                  <a:path extrusionOk="0" h="1027429" w="66675">
                    <a:moveTo>
                      <a:pt x="3750" y="0"/>
                    </a:moveTo>
                    <a:lnTo>
                      <a:pt x="1452" y="17847"/>
                    </a:lnTo>
                    <a:lnTo>
                      <a:pt x="226" y="35909"/>
                    </a:lnTo>
                    <a:lnTo>
                      <a:pt x="0" y="54113"/>
                    </a:lnTo>
                    <a:lnTo>
                      <a:pt x="702" y="72390"/>
                    </a:lnTo>
                    <a:lnTo>
                      <a:pt x="3369" y="111823"/>
                    </a:lnTo>
                    <a:lnTo>
                      <a:pt x="6607" y="151257"/>
                    </a:lnTo>
                    <a:lnTo>
                      <a:pt x="10132" y="190690"/>
                    </a:lnTo>
                    <a:lnTo>
                      <a:pt x="13656" y="230124"/>
                    </a:lnTo>
                    <a:lnTo>
                      <a:pt x="18941" y="284451"/>
                    </a:lnTo>
                    <a:lnTo>
                      <a:pt x="24665" y="338669"/>
                    </a:lnTo>
                    <a:lnTo>
                      <a:pt x="30719" y="392850"/>
                    </a:lnTo>
                    <a:lnTo>
                      <a:pt x="36991" y="447068"/>
                    </a:lnTo>
                    <a:lnTo>
                      <a:pt x="43374" y="501395"/>
                    </a:lnTo>
                    <a:lnTo>
                      <a:pt x="48653" y="550322"/>
                    </a:lnTo>
                    <a:lnTo>
                      <a:pt x="53420" y="599285"/>
                    </a:lnTo>
                    <a:lnTo>
                      <a:pt x="57529" y="648321"/>
                    </a:lnTo>
                    <a:lnTo>
                      <a:pt x="60833" y="697467"/>
                    </a:lnTo>
                    <a:lnTo>
                      <a:pt x="63186" y="746760"/>
                    </a:lnTo>
                    <a:lnTo>
                      <a:pt x="64627" y="785050"/>
                    </a:lnTo>
                    <a:lnTo>
                      <a:pt x="65567" y="823341"/>
                    </a:lnTo>
                    <a:lnTo>
                      <a:pt x="66079" y="861631"/>
                    </a:lnTo>
                    <a:lnTo>
                      <a:pt x="66234" y="899922"/>
                    </a:lnTo>
                    <a:lnTo>
                      <a:pt x="66234" y="931806"/>
                    </a:lnTo>
                    <a:lnTo>
                      <a:pt x="66234" y="963549"/>
                    </a:lnTo>
                    <a:lnTo>
                      <a:pt x="66234" y="995291"/>
                    </a:lnTo>
                    <a:lnTo>
                      <a:pt x="66234" y="1027176"/>
                    </a:lnTo>
                    <a:lnTo>
                      <a:pt x="63948" y="1021080"/>
                    </a:lnTo>
                    <a:lnTo>
                      <a:pt x="61662" y="1014222"/>
                    </a:lnTo>
                    <a:lnTo>
                      <a:pt x="58614" y="100812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92"/>
              <p:cNvSpPr/>
              <p:nvPr/>
            </p:nvSpPr>
            <p:spPr>
              <a:xfrm>
                <a:off x="8465820" y="3030473"/>
                <a:ext cx="1145540" cy="101600"/>
              </a:xfrm>
              <a:custGeom>
                <a:rect b="b" l="l" r="r" t="t"/>
                <a:pathLst>
                  <a:path extrusionOk="0" h="101600" w="1145540">
                    <a:moveTo>
                      <a:pt x="0" y="101346"/>
                    </a:moveTo>
                    <a:lnTo>
                      <a:pt x="55935" y="99417"/>
                    </a:lnTo>
                    <a:lnTo>
                      <a:pt x="113418" y="93047"/>
                    </a:lnTo>
                    <a:lnTo>
                      <a:pt x="152019" y="87915"/>
                    </a:lnTo>
                    <a:lnTo>
                      <a:pt x="190619" y="82641"/>
                    </a:lnTo>
                    <a:lnTo>
                      <a:pt x="229361" y="77724"/>
                    </a:lnTo>
                    <a:lnTo>
                      <a:pt x="283213" y="71258"/>
                    </a:lnTo>
                    <a:lnTo>
                      <a:pt x="337280" y="65436"/>
                    </a:lnTo>
                    <a:lnTo>
                      <a:pt x="391489" y="60043"/>
                    </a:lnTo>
                    <a:lnTo>
                      <a:pt x="445770" y="54864"/>
                    </a:lnTo>
                    <a:lnTo>
                      <a:pt x="493398" y="50822"/>
                    </a:lnTo>
                    <a:lnTo>
                      <a:pt x="541135" y="46853"/>
                    </a:lnTo>
                    <a:lnTo>
                      <a:pt x="588910" y="42848"/>
                    </a:lnTo>
                    <a:lnTo>
                      <a:pt x="636647" y="38697"/>
                    </a:lnTo>
                    <a:lnTo>
                      <a:pt x="684276" y="34290"/>
                    </a:lnTo>
                    <a:lnTo>
                      <a:pt x="740735" y="29027"/>
                    </a:lnTo>
                    <a:lnTo>
                      <a:pt x="797052" y="23622"/>
                    </a:lnTo>
                    <a:lnTo>
                      <a:pt x="853368" y="18216"/>
                    </a:lnTo>
                    <a:lnTo>
                      <a:pt x="909828" y="12954"/>
                    </a:lnTo>
                    <a:lnTo>
                      <a:pt x="951559" y="9560"/>
                    </a:lnTo>
                    <a:lnTo>
                      <a:pt x="993362" y="6381"/>
                    </a:lnTo>
                    <a:lnTo>
                      <a:pt x="1035307" y="3631"/>
                    </a:lnTo>
                    <a:lnTo>
                      <a:pt x="1077468" y="1524"/>
                    </a:lnTo>
                    <a:lnTo>
                      <a:pt x="1127831" y="130"/>
                    </a:lnTo>
                    <a:lnTo>
                      <a:pt x="1144524" y="0"/>
                    </a:lnTo>
                    <a:lnTo>
                      <a:pt x="1145286" y="0"/>
                    </a:lnTo>
                    <a:lnTo>
                      <a:pt x="1104138" y="3048"/>
                    </a:lnTo>
                    <a:lnTo>
                      <a:pt x="1095756" y="3048"/>
                    </a:lnTo>
                    <a:lnTo>
                      <a:pt x="1088136" y="3048"/>
                    </a:lnTo>
                    <a:lnTo>
                      <a:pt x="1080516" y="304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92"/>
              <p:cNvSpPr/>
              <p:nvPr/>
            </p:nvSpPr>
            <p:spPr>
              <a:xfrm>
                <a:off x="8616696" y="2830067"/>
                <a:ext cx="1270" cy="9525"/>
              </a:xfrm>
              <a:custGeom>
                <a:rect b="b" l="l" r="r" t="t"/>
                <a:pathLst>
                  <a:path extrusionOk="0" h="9525" w="1270">
                    <a:moveTo>
                      <a:pt x="761" y="9144"/>
                    </a:moveTo>
                    <a:lnTo>
                      <a:pt x="761" y="8382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0" y="4572"/>
                    </a:lnTo>
                    <a:lnTo>
                      <a:pt x="0" y="3048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92"/>
              <p:cNvSpPr/>
              <p:nvPr/>
            </p:nvSpPr>
            <p:spPr>
              <a:xfrm>
                <a:off x="8660892" y="2734817"/>
                <a:ext cx="6984" cy="8889"/>
              </a:xfrm>
              <a:custGeom>
                <a:rect b="b" l="l" r="r" t="t"/>
                <a:pathLst>
                  <a:path extrusionOk="0" h="8889" w="6984">
                    <a:moveTo>
                      <a:pt x="0" y="8382"/>
                    </a:moveTo>
                    <a:lnTo>
                      <a:pt x="2285" y="5334"/>
                    </a:lnTo>
                    <a:lnTo>
                      <a:pt x="4571" y="3048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92"/>
              <p:cNvSpPr/>
              <p:nvPr/>
            </p:nvSpPr>
            <p:spPr>
              <a:xfrm>
                <a:off x="8741664" y="2677667"/>
                <a:ext cx="18415" cy="13335"/>
              </a:xfrm>
              <a:custGeom>
                <a:rect b="b" l="l" r="r" t="t"/>
                <a:pathLst>
                  <a:path extrusionOk="0" h="13335" w="18415">
                    <a:moveTo>
                      <a:pt x="0" y="12953"/>
                    </a:moveTo>
                    <a:lnTo>
                      <a:pt x="10667" y="6095"/>
                    </a:lnTo>
                    <a:lnTo>
                      <a:pt x="12191" y="4571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92"/>
              <p:cNvSpPr/>
              <p:nvPr/>
            </p:nvSpPr>
            <p:spPr>
              <a:xfrm>
                <a:off x="8891778" y="2632709"/>
                <a:ext cx="36829" cy="2539"/>
              </a:xfrm>
              <a:custGeom>
                <a:rect b="b" l="l" r="r" t="t"/>
                <a:pathLst>
                  <a:path extrusionOk="0" h="2539" w="36829">
                    <a:moveTo>
                      <a:pt x="0" y="2286"/>
                    </a:moveTo>
                    <a:lnTo>
                      <a:pt x="9465" y="2143"/>
                    </a:lnTo>
                    <a:lnTo>
                      <a:pt x="18573" y="1714"/>
                    </a:lnTo>
                    <a:lnTo>
                      <a:pt x="27539" y="100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92"/>
              <p:cNvSpPr/>
              <p:nvPr/>
            </p:nvSpPr>
            <p:spPr>
              <a:xfrm>
                <a:off x="9122664" y="2637281"/>
                <a:ext cx="36829" cy="10794"/>
              </a:xfrm>
              <a:custGeom>
                <a:rect b="b" l="l" r="r" t="t"/>
                <a:pathLst>
                  <a:path extrusionOk="0" h="10794" w="36829">
                    <a:moveTo>
                      <a:pt x="0" y="0"/>
                    </a:moveTo>
                    <a:lnTo>
                      <a:pt x="9465" y="1988"/>
                    </a:lnTo>
                    <a:lnTo>
                      <a:pt x="18573" y="4476"/>
                    </a:lnTo>
                    <a:lnTo>
                      <a:pt x="27539" y="7393"/>
                    </a:lnTo>
                    <a:lnTo>
                      <a:pt x="36576" y="106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92"/>
              <p:cNvSpPr/>
              <p:nvPr/>
            </p:nvSpPr>
            <p:spPr>
              <a:xfrm>
                <a:off x="9247632" y="2726435"/>
                <a:ext cx="13970" cy="29210"/>
              </a:xfrm>
              <a:custGeom>
                <a:rect b="b" l="l" r="r" t="t"/>
                <a:pathLst>
                  <a:path extrusionOk="0" h="29210" w="13970">
                    <a:moveTo>
                      <a:pt x="0" y="0"/>
                    </a:moveTo>
                    <a:lnTo>
                      <a:pt x="3429" y="7310"/>
                    </a:lnTo>
                    <a:lnTo>
                      <a:pt x="6858" y="14477"/>
                    </a:lnTo>
                    <a:lnTo>
                      <a:pt x="10287" y="21645"/>
                    </a:lnTo>
                    <a:lnTo>
                      <a:pt x="13716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92"/>
              <p:cNvSpPr/>
              <p:nvPr/>
            </p:nvSpPr>
            <p:spPr>
              <a:xfrm>
                <a:off x="9335262" y="2887217"/>
                <a:ext cx="22859" cy="66039"/>
              </a:xfrm>
              <a:custGeom>
                <a:rect b="b" l="l" r="r" t="t"/>
                <a:pathLst>
                  <a:path extrusionOk="0" h="66039" w="22859">
                    <a:moveTo>
                      <a:pt x="0" y="0"/>
                    </a:moveTo>
                    <a:lnTo>
                      <a:pt x="345" y="8310"/>
                    </a:lnTo>
                    <a:lnTo>
                      <a:pt x="1619" y="13335"/>
                    </a:lnTo>
                    <a:lnTo>
                      <a:pt x="4179" y="17787"/>
                    </a:lnTo>
                    <a:lnTo>
                      <a:pt x="8382" y="24383"/>
                    </a:lnTo>
                    <a:lnTo>
                      <a:pt x="13430" y="34135"/>
                    </a:lnTo>
                    <a:lnTo>
                      <a:pt x="17335" y="44100"/>
                    </a:lnTo>
                    <a:lnTo>
                      <a:pt x="20383" y="54494"/>
                    </a:lnTo>
                    <a:lnTo>
                      <a:pt x="22860" y="655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92"/>
              <p:cNvSpPr/>
              <p:nvPr/>
            </p:nvSpPr>
            <p:spPr>
              <a:xfrm>
                <a:off x="9374886" y="3080003"/>
                <a:ext cx="1270" cy="26035"/>
              </a:xfrm>
              <a:custGeom>
                <a:rect b="b" l="l" r="r" t="t"/>
                <a:pathLst>
                  <a:path extrusionOk="0" h="26035" w="1270">
                    <a:moveTo>
                      <a:pt x="0" y="0"/>
                    </a:moveTo>
                    <a:lnTo>
                      <a:pt x="11" y="6727"/>
                    </a:lnTo>
                    <a:lnTo>
                      <a:pt x="95" y="13239"/>
                    </a:lnTo>
                    <a:lnTo>
                      <a:pt x="321" y="19609"/>
                    </a:lnTo>
                    <a:lnTo>
                      <a:pt x="762" y="259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92"/>
              <p:cNvSpPr/>
              <p:nvPr/>
            </p:nvSpPr>
            <p:spPr>
              <a:xfrm>
                <a:off x="9363456" y="321487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92"/>
              <p:cNvSpPr/>
              <p:nvPr/>
            </p:nvSpPr>
            <p:spPr>
              <a:xfrm>
                <a:off x="8622030" y="3009137"/>
                <a:ext cx="69850" cy="21589"/>
              </a:xfrm>
              <a:custGeom>
                <a:rect b="b" l="l" r="r" t="t"/>
                <a:pathLst>
                  <a:path extrusionOk="0" h="21589" w="69850">
                    <a:moveTo>
                      <a:pt x="0" y="21336"/>
                    </a:moveTo>
                    <a:lnTo>
                      <a:pt x="44196" y="10668"/>
                    </a:lnTo>
                    <a:lnTo>
                      <a:pt x="63162" y="3167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92"/>
              <p:cNvSpPr/>
              <p:nvPr/>
            </p:nvSpPr>
            <p:spPr>
              <a:xfrm>
                <a:off x="8735568" y="2947415"/>
                <a:ext cx="24765" cy="19050"/>
              </a:xfrm>
              <a:custGeom>
                <a:rect b="b" l="l" r="r" t="t"/>
                <a:pathLst>
                  <a:path extrusionOk="0" h="19050" w="24765">
                    <a:moveTo>
                      <a:pt x="0" y="19050"/>
                    </a:moveTo>
                    <a:lnTo>
                      <a:pt x="6167" y="14144"/>
                    </a:lnTo>
                    <a:lnTo>
                      <a:pt x="12191" y="9524"/>
                    </a:lnTo>
                    <a:lnTo>
                      <a:pt x="18216" y="4905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92"/>
              <p:cNvSpPr/>
              <p:nvPr/>
            </p:nvSpPr>
            <p:spPr>
              <a:xfrm>
                <a:off x="8826246" y="2902457"/>
                <a:ext cx="53340" cy="9525"/>
              </a:xfrm>
              <a:custGeom>
                <a:rect b="b" l="l" r="r" t="t"/>
                <a:pathLst>
                  <a:path extrusionOk="0" h="9525" w="53340">
                    <a:moveTo>
                      <a:pt x="0" y="9144"/>
                    </a:moveTo>
                    <a:lnTo>
                      <a:pt x="9144" y="7762"/>
                    </a:lnTo>
                    <a:lnTo>
                      <a:pt x="18288" y="6096"/>
                    </a:lnTo>
                    <a:lnTo>
                      <a:pt x="27432" y="4429"/>
                    </a:lnTo>
                    <a:lnTo>
                      <a:pt x="36576" y="3048"/>
                    </a:lnTo>
                    <a:lnTo>
                      <a:pt x="45720" y="2286"/>
                    </a:lnTo>
                    <a:lnTo>
                      <a:pt x="48006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92"/>
              <p:cNvSpPr/>
              <p:nvPr/>
            </p:nvSpPr>
            <p:spPr>
              <a:xfrm>
                <a:off x="8974836" y="2901695"/>
                <a:ext cx="51434" cy="3175"/>
              </a:xfrm>
              <a:custGeom>
                <a:rect b="b" l="l" r="r" t="t"/>
                <a:pathLst>
                  <a:path extrusionOk="0" h="3175" w="51434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  <a:lnTo>
                      <a:pt x="38862" y="761"/>
                    </a:lnTo>
                    <a:lnTo>
                      <a:pt x="44958" y="1523"/>
                    </a:lnTo>
                    <a:lnTo>
                      <a:pt x="51053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92"/>
              <p:cNvSpPr/>
              <p:nvPr/>
            </p:nvSpPr>
            <p:spPr>
              <a:xfrm>
                <a:off x="9093708" y="2941319"/>
                <a:ext cx="43815" cy="29844"/>
              </a:xfrm>
              <a:custGeom>
                <a:rect b="b" l="l" r="r" t="t"/>
                <a:pathLst>
                  <a:path extrusionOk="0" h="29844" w="43815">
                    <a:moveTo>
                      <a:pt x="0" y="0"/>
                    </a:moveTo>
                    <a:lnTo>
                      <a:pt x="7643" y="3333"/>
                    </a:lnTo>
                    <a:lnTo>
                      <a:pt x="15430" y="6667"/>
                    </a:lnTo>
                    <a:lnTo>
                      <a:pt x="22931" y="10286"/>
                    </a:lnTo>
                    <a:lnTo>
                      <a:pt x="29718" y="14477"/>
                    </a:lnTo>
                    <a:lnTo>
                      <a:pt x="35814" y="18287"/>
                    </a:lnTo>
                    <a:lnTo>
                      <a:pt x="38862" y="23621"/>
                    </a:lnTo>
                    <a:lnTo>
                      <a:pt x="43434" y="297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92"/>
              <p:cNvSpPr/>
              <p:nvPr/>
            </p:nvSpPr>
            <p:spPr>
              <a:xfrm>
                <a:off x="9173718" y="3074669"/>
                <a:ext cx="15240" cy="19050"/>
              </a:xfrm>
              <a:custGeom>
                <a:rect b="b" l="l" r="r" t="t"/>
                <a:pathLst>
                  <a:path extrusionOk="0" h="19050" w="15240">
                    <a:moveTo>
                      <a:pt x="0" y="0"/>
                    </a:moveTo>
                    <a:lnTo>
                      <a:pt x="6774" y="5655"/>
                    </a:lnTo>
                    <a:lnTo>
                      <a:pt x="10763" y="9239"/>
                    </a:lnTo>
                    <a:lnTo>
                      <a:pt x="13180" y="12965"/>
                    </a:lnTo>
                    <a:lnTo>
                      <a:pt x="15240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92"/>
              <p:cNvSpPr/>
              <p:nvPr/>
            </p:nvSpPr>
            <p:spPr>
              <a:xfrm>
                <a:off x="9206484" y="3222497"/>
                <a:ext cx="10159" cy="19050"/>
              </a:xfrm>
              <a:custGeom>
                <a:rect b="b" l="l" r="r" t="t"/>
                <a:pathLst>
                  <a:path extrusionOk="0" h="19050" w="10159">
                    <a:moveTo>
                      <a:pt x="0" y="0"/>
                    </a:moveTo>
                    <a:lnTo>
                      <a:pt x="6858" y="7619"/>
                    </a:lnTo>
                    <a:lnTo>
                      <a:pt x="9144" y="9905"/>
                    </a:lnTo>
                    <a:lnTo>
                      <a:pt x="9906" y="190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92"/>
              <p:cNvSpPr/>
              <p:nvPr/>
            </p:nvSpPr>
            <p:spPr>
              <a:xfrm>
                <a:off x="9163050" y="3376421"/>
                <a:ext cx="67945" cy="22860"/>
              </a:xfrm>
              <a:custGeom>
                <a:rect b="b" l="l" r="r" t="t"/>
                <a:pathLst>
                  <a:path extrusionOk="0" h="22860" w="67945">
                    <a:moveTo>
                      <a:pt x="12192" y="0"/>
                    </a:moveTo>
                    <a:lnTo>
                      <a:pt x="7620" y="762"/>
                    </a:lnTo>
                    <a:lnTo>
                      <a:pt x="3810" y="1524"/>
                    </a:lnTo>
                    <a:lnTo>
                      <a:pt x="0" y="3048"/>
                    </a:lnTo>
                  </a:path>
                  <a:path extrusionOk="0" h="22860" w="67945">
                    <a:moveTo>
                      <a:pt x="12192" y="0"/>
                    </a:moveTo>
                    <a:lnTo>
                      <a:pt x="17883" y="7524"/>
                    </a:lnTo>
                    <a:lnTo>
                      <a:pt x="23431" y="11620"/>
                    </a:lnTo>
                    <a:lnTo>
                      <a:pt x="30408" y="13715"/>
                    </a:lnTo>
                    <a:lnTo>
                      <a:pt x="40386" y="15239"/>
                    </a:lnTo>
                    <a:lnTo>
                      <a:pt x="48768" y="16763"/>
                    </a:lnTo>
                    <a:lnTo>
                      <a:pt x="57150" y="19049"/>
                    </a:lnTo>
                    <a:lnTo>
                      <a:pt x="64770" y="21335"/>
                    </a:lnTo>
                    <a:lnTo>
                      <a:pt x="65532" y="22097"/>
                    </a:lnTo>
                    <a:lnTo>
                      <a:pt x="66294" y="22859"/>
                    </a:lnTo>
                    <a:lnTo>
                      <a:pt x="67818" y="228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92"/>
              <p:cNvSpPr/>
              <p:nvPr/>
            </p:nvSpPr>
            <p:spPr>
              <a:xfrm>
                <a:off x="8458962" y="2724816"/>
                <a:ext cx="848359" cy="854075"/>
              </a:xfrm>
              <a:custGeom>
                <a:rect b="b" l="l" r="r" t="t"/>
                <a:pathLst>
                  <a:path extrusionOk="0" h="854075" w="848359">
                    <a:moveTo>
                      <a:pt x="0" y="344519"/>
                    </a:moveTo>
                    <a:lnTo>
                      <a:pt x="3000" y="335637"/>
                    </a:lnTo>
                    <a:lnTo>
                      <a:pt x="6286" y="327183"/>
                    </a:lnTo>
                    <a:lnTo>
                      <a:pt x="9858" y="319016"/>
                    </a:lnTo>
                    <a:lnTo>
                      <a:pt x="13715" y="310991"/>
                    </a:lnTo>
                    <a:lnTo>
                      <a:pt x="18430" y="301168"/>
                    </a:lnTo>
                    <a:lnTo>
                      <a:pt x="23431" y="291274"/>
                    </a:lnTo>
                    <a:lnTo>
                      <a:pt x="28717" y="281523"/>
                    </a:lnTo>
                    <a:lnTo>
                      <a:pt x="34289" y="272129"/>
                    </a:lnTo>
                    <a:lnTo>
                      <a:pt x="40588" y="261401"/>
                    </a:lnTo>
                    <a:lnTo>
                      <a:pt x="67067" y="220634"/>
                    </a:lnTo>
                    <a:lnTo>
                      <a:pt x="96083" y="183987"/>
                    </a:lnTo>
                    <a:lnTo>
                      <a:pt x="128718" y="151864"/>
                    </a:lnTo>
                    <a:lnTo>
                      <a:pt x="160531" y="126658"/>
                    </a:lnTo>
                    <a:lnTo>
                      <a:pt x="194631" y="105441"/>
                    </a:lnTo>
                    <a:lnTo>
                      <a:pt x="230314" y="85308"/>
                    </a:lnTo>
                    <a:lnTo>
                      <a:pt x="238886" y="80390"/>
                    </a:lnTo>
                    <a:lnTo>
                      <a:pt x="247459" y="75330"/>
                    </a:lnTo>
                    <a:lnTo>
                      <a:pt x="256031" y="70199"/>
                    </a:lnTo>
                    <a:lnTo>
                      <a:pt x="275498" y="59650"/>
                    </a:lnTo>
                    <a:lnTo>
                      <a:pt x="315289" y="40838"/>
                    </a:lnTo>
                    <a:lnTo>
                      <a:pt x="354329" y="27336"/>
                    </a:lnTo>
                    <a:lnTo>
                      <a:pt x="372617" y="22955"/>
                    </a:lnTo>
                    <a:lnTo>
                      <a:pt x="381321" y="20800"/>
                    </a:lnTo>
                    <a:lnTo>
                      <a:pt x="390239" y="18859"/>
                    </a:lnTo>
                    <a:lnTo>
                      <a:pt x="399299" y="17061"/>
                    </a:lnTo>
                    <a:lnTo>
                      <a:pt x="408431" y="15335"/>
                    </a:lnTo>
                    <a:lnTo>
                      <a:pt x="417706" y="13382"/>
                    </a:lnTo>
                    <a:lnTo>
                      <a:pt x="427196" y="11144"/>
                    </a:lnTo>
                    <a:lnTo>
                      <a:pt x="436828" y="8905"/>
                    </a:lnTo>
                    <a:lnTo>
                      <a:pt x="446531" y="6953"/>
                    </a:lnTo>
                    <a:lnTo>
                      <a:pt x="453401" y="5584"/>
                    </a:lnTo>
                    <a:lnTo>
                      <a:pt x="460343" y="4000"/>
                    </a:lnTo>
                    <a:lnTo>
                      <a:pt x="467427" y="2559"/>
                    </a:lnTo>
                    <a:lnTo>
                      <a:pt x="474725" y="1619"/>
                    </a:lnTo>
                    <a:lnTo>
                      <a:pt x="482345" y="95"/>
                    </a:lnTo>
                    <a:lnTo>
                      <a:pt x="489203" y="95"/>
                    </a:lnTo>
                    <a:lnTo>
                      <a:pt x="496061" y="95"/>
                    </a:lnTo>
                    <a:lnTo>
                      <a:pt x="508634" y="11"/>
                    </a:lnTo>
                    <a:lnTo>
                      <a:pt x="553783" y="2571"/>
                    </a:lnTo>
                    <a:lnTo>
                      <a:pt x="568642" y="5905"/>
                    </a:lnTo>
                    <a:lnTo>
                      <a:pt x="576071" y="7715"/>
                    </a:lnTo>
                    <a:lnTo>
                      <a:pt x="620268" y="22955"/>
                    </a:lnTo>
                    <a:lnTo>
                      <a:pt x="659891" y="45815"/>
                    </a:lnTo>
                    <a:lnTo>
                      <a:pt x="667309" y="50851"/>
                    </a:lnTo>
                    <a:lnTo>
                      <a:pt x="674655" y="55816"/>
                    </a:lnTo>
                    <a:lnTo>
                      <a:pt x="709529" y="83855"/>
                    </a:lnTo>
                    <a:lnTo>
                      <a:pt x="742950" y="117443"/>
                    </a:lnTo>
                    <a:lnTo>
                      <a:pt x="766572" y="149447"/>
                    </a:lnTo>
                    <a:lnTo>
                      <a:pt x="788670" y="183737"/>
                    </a:lnTo>
                    <a:lnTo>
                      <a:pt x="803910" y="220313"/>
                    </a:lnTo>
                    <a:lnTo>
                      <a:pt x="815340" y="262223"/>
                    </a:lnTo>
                    <a:lnTo>
                      <a:pt x="818066" y="272641"/>
                    </a:lnTo>
                    <a:lnTo>
                      <a:pt x="820578" y="283273"/>
                    </a:lnTo>
                    <a:lnTo>
                      <a:pt x="822948" y="294048"/>
                    </a:lnTo>
                    <a:lnTo>
                      <a:pt x="825246" y="304895"/>
                    </a:lnTo>
                    <a:lnTo>
                      <a:pt x="827091" y="314479"/>
                    </a:lnTo>
                    <a:lnTo>
                      <a:pt x="829151" y="323849"/>
                    </a:lnTo>
                    <a:lnTo>
                      <a:pt x="831353" y="333077"/>
                    </a:lnTo>
                    <a:lnTo>
                      <a:pt x="833628" y="342233"/>
                    </a:lnTo>
                    <a:lnTo>
                      <a:pt x="835580" y="350686"/>
                    </a:lnTo>
                    <a:lnTo>
                      <a:pt x="845153" y="394811"/>
                    </a:lnTo>
                    <a:lnTo>
                      <a:pt x="846582" y="413861"/>
                    </a:lnTo>
                    <a:lnTo>
                      <a:pt x="847344" y="424850"/>
                    </a:lnTo>
                    <a:lnTo>
                      <a:pt x="847534" y="436054"/>
                    </a:lnTo>
                    <a:lnTo>
                      <a:pt x="847439" y="447401"/>
                    </a:lnTo>
                    <a:lnTo>
                      <a:pt x="847344" y="458819"/>
                    </a:lnTo>
                    <a:lnTo>
                      <a:pt x="847546" y="478238"/>
                    </a:lnTo>
                    <a:lnTo>
                      <a:pt x="847820" y="497585"/>
                    </a:lnTo>
                    <a:lnTo>
                      <a:pt x="847665" y="516790"/>
                    </a:lnTo>
                    <a:lnTo>
                      <a:pt x="844105" y="556736"/>
                    </a:lnTo>
                    <a:lnTo>
                      <a:pt x="840486" y="577691"/>
                    </a:lnTo>
                    <a:lnTo>
                      <a:pt x="838069" y="590835"/>
                    </a:lnTo>
                    <a:lnTo>
                      <a:pt x="835437" y="603980"/>
                    </a:lnTo>
                    <a:lnTo>
                      <a:pt x="832663" y="617124"/>
                    </a:lnTo>
                    <a:lnTo>
                      <a:pt x="829818" y="630269"/>
                    </a:lnTo>
                    <a:lnTo>
                      <a:pt x="827662" y="640556"/>
                    </a:lnTo>
                    <a:lnTo>
                      <a:pt x="825722" y="650843"/>
                    </a:lnTo>
                    <a:lnTo>
                      <a:pt x="823924" y="661130"/>
                    </a:lnTo>
                    <a:lnTo>
                      <a:pt x="822197" y="671417"/>
                    </a:lnTo>
                    <a:lnTo>
                      <a:pt x="820031" y="681692"/>
                    </a:lnTo>
                    <a:lnTo>
                      <a:pt x="811506" y="721506"/>
                    </a:lnTo>
                    <a:lnTo>
                      <a:pt x="800052" y="758487"/>
                    </a:lnTo>
                    <a:lnTo>
                      <a:pt x="796671" y="767143"/>
                    </a:lnTo>
                    <a:lnTo>
                      <a:pt x="793289" y="775942"/>
                    </a:lnTo>
                    <a:lnTo>
                      <a:pt x="790194" y="784955"/>
                    </a:lnTo>
                    <a:lnTo>
                      <a:pt x="787788" y="791229"/>
                    </a:lnTo>
                    <a:lnTo>
                      <a:pt x="785241" y="797432"/>
                    </a:lnTo>
                    <a:lnTo>
                      <a:pt x="782693" y="803493"/>
                    </a:lnTo>
                    <a:lnTo>
                      <a:pt x="780288" y="809339"/>
                    </a:lnTo>
                    <a:lnTo>
                      <a:pt x="777882" y="815506"/>
                    </a:lnTo>
                    <a:lnTo>
                      <a:pt x="775335" y="821531"/>
                    </a:lnTo>
                    <a:lnTo>
                      <a:pt x="772787" y="827555"/>
                    </a:lnTo>
                    <a:lnTo>
                      <a:pt x="770382" y="833723"/>
                    </a:lnTo>
                    <a:lnTo>
                      <a:pt x="769620" y="837533"/>
                    </a:lnTo>
                    <a:lnTo>
                      <a:pt x="767334" y="841343"/>
                    </a:lnTo>
                    <a:lnTo>
                      <a:pt x="766572" y="845153"/>
                    </a:lnTo>
                    <a:lnTo>
                      <a:pt x="765810" y="847439"/>
                    </a:lnTo>
                    <a:lnTo>
                      <a:pt x="765810" y="849725"/>
                    </a:lnTo>
                    <a:lnTo>
                      <a:pt x="765048" y="852011"/>
                    </a:lnTo>
                    <a:lnTo>
                      <a:pt x="764286" y="852773"/>
                    </a:lnTo>
                    <a:lnTo>
                      <a:pt x="764286" y="853535"/>
                    </a:lnTo>
                    <a:lnTo>
                      <a:pt x="764286" y="848201"/>
                    </a:lnTo>
                    <a:lnTo>
                      <a:pt x="764286" y="843629"/>
                    </a:lnTo>
                    <a:lnTo>
                      <a:pt x="763524" y="83829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730" name="Google Shape;5730;p9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68697" y="5245106"/>
              <a:ext cx="1767986" cy="9972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34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p93"/>
          <p:cNvSpPr txBox="1"/>
          <p:nvPr/>
        </p:nvSpPr>
        <p:spPr>
          <a:xfrm>
            <a:off x="2016350" y="958103"/>
            <a:ext cx="54375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 far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Support Vector Machines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Primal Problem – Margin Maximization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Dual Problem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- Kernel Version</a:t>
            </a:r>
            <a:endParaRPr sz="1500"/>
          </a:p>
        </p:txBody>
      </p:sp>
      <p:sp>
        <p:nvSpPr>
          <p:cNvPr id="5736" name="Google Shape;5736;p93"/>
          <p:cNvSpPr txBox="1"/>
          <p:nvPr/>
        </p:nvSpPr>
        <p:spPr>
          <a:xfrm>
            <a:off x="1246909" y="2723029"/>
            <a:ext cx="492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- What if there are </a:t>
            </a:r>
            <a:r>
              <a:rPr b="1" lang="en" sz="1500"/>
              <a:t>outliers</a:t>
            </a:r>
            <a:r>
              <a:rPr lang="en" sz="1500"/>
              <a:t> in the problem?</a:t>
            </a:r>
            <a:endParaRPr sz="15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1" name="Google Shape;5741;p94"/>
          <p:cNvGrpSpPr/>
          <p:nvPr/>
        </p:nvGrpSpPr>
        <p:grpSpPr>
          <a:xfrm>
            <a:off x="900665" y="1404609"/>
            <a:ext cx="7604272" cy="2517146"/>
            <a:chOff x="3441953" y="2116145"/>
            <a:chExt cx="5913120" cy="2442645"/>
          </a:xfrm>
        </p:grpSpPr>
        <p:pic>
          <p:nvPicPr>
            <p:cNvPr id="5742" name="Google Shape;5742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1953" y="2263901"/>
              <a:ext cx="443483" cy="195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43" name="Google Shape;5743;p94"/>
            <p:cNvGrpSpPr/>
            <p:nvPr/>
          </p:nvGrpSpPr>
          <p:grpSpPr>
            <a:xfrm>
              <a:off x="4032694" y="2221992"/>
              <a:ext cx="271843" cy="271144"/>
              <a:chOff x="4032694" y="2221992"/>
              <a:chExt cx="271843" cy="271144"/>
            </a:xfrm>
          </p:grpSpPr>
          <p:sp>
            <p:nvSpPr>
              <p:cNvPr id="5744" name="Google Shape;5744;p94"/>
              <p:cNvSpPr/>
              <p:nvPr/>
            </p:nvSpPr>
            <p:spPr>
              <a:xfrm>
                <a:off x="4032694" y="2221992"/>
                <a:ext cx="128270" cy="271144"/>
              </a:xfrm>
              <a:custGeom>
                <a:rect b="b" l="l" r="r" t="t"/>
                <a:pathLst>
                  <a:path extrusionOk="0" h="271144" w="128270">
                    <a:moveTo>
                      <a:pt x="22669" y="0"/>
                    </a:moveTo>
                    <a:lnTo>
                      <a:pt x="5524" y="43291"/>
                    </a:lnTo>
                    <a:lnTo>
                      <a:pt x="928" y="84153"/>
                    </a:lnTo>
                    <a:lnTo>
                      <a:pt x="0" y="109727"/>
                    </a:lnTo>
                    <a:lnTo>
                      <a:pt x="500" y="135302"/>
                    </a:lnTo>
                    <a:lnTo>
                      <a:pt x="7477" y="182356"/>
                    </a:lnTo>
                    <a:lnTo>
                      <a:pt x="24717" y="226456"/>
                    </a:lnTo>
                    <a:lnTo>
                      <a:pt x="52077" y="258818"/>
                    </a:lnTo>
                    <a:lnTo>
                      <a:pt x="87844" y="270867"/>
                    </a:lnTo>
                    <a:lnTo>
                      <a:pt x="108013" y="269748"/>
                    </a:lnTo>
                    <a:lnTo>
                      <a:pt x="114109" y="268224"/>
                    </a:lnTo>
                    <a:lnTo>
                      <a:pt x="121729" y="266700"/>
                    </a:lnTo>
                    <a:lnTo>
                      <a:pt x="127825" y="26517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45" name="Google Shape;5745;p94"/>
              <p:cNvSpPr/>
              <p:nvPr/>
            </p:nvSpPr>
            <p:spPr>
              <a:xfrm>
                <a:off x="4201667" y="2301239"/>
                <a:ext cx="1904" cy="108585"/>
              </a:xfrm>
              <a:custGeom>
                <a:rect b="b" l="l" r="r" t="t"/>
                <a:pathLst>
                  <a:path extrusionOk="0" h="108585" w="1904">
                    <a:moveTo>
                      <a:pt x="1524" y="0"/>
                    </a:moveTo>
                    <a:lnTo>
                      <a:pt x="642" y="14835"/>
                    </a:lnTo>
                    <a:lnTo>
                      <a:pt x="190" y="29527"/>
                    </a:lnTo>
                    <a:lnTo>
                      <a:pt x="23" y="43934"/>
                    </a:lnTo>
                    <a:lnTo>
                      <a:pt x="0" y="57912"/>
                    </a:lnTo>
                    <a:lnTo>
                      <a:pt x="0" y="70485"/>
                    </a:lnTo>
                    <a:lnTo>
                      <a:pt x="0" y="83058"/>
                    </a:lnTo>
                    <a:lnTo>
                      <a:pt x="0" y="95631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46" name="Google Shape;5746;p94"/>
              <p:cNvSpPr/>
              <p:nvPr/>
            </p:nvSpPr>
            <p:spPr>
              <a:xfrm>
                <a:off x="4186427" y="2327148"/>
                <a:ext cx="118110" cy="70485"/>
              </a:xfrm>
              <a:custGeom>
                <a:rect b="b" l="l" r="r" t="t"/>
                <a:pathLst>
                  <a:path extrusionOk="0" h="70485" w="118110">
                    <a:moveTo>
                      <a:pt x="0" y="35051"/>
                    </a:moveTo>
                    <a:lnTo>
                      <a:pt x="9143" y="30718"/>
                    </a:lnTo>
                    <a:lnTo>
                      <a:pt x="18287" y="26669"/>
                    </a:lnTo>
                    <a:lnTo>
                      <a:pt x="27432" y="22621"/>
                    </a:lnTo>
                    <a:lnTo>
                      <a:pt x="36575" y="18287"/>
                    </a:lnTo>
                    <a:lnTo>
                      <a:pt x="43433" y="14930"/>
                    </a:lnTo>
                    <a:lnTo>
                      <a:pt x="50291" y="12001"/>
                    </a:lnTo>
                    <a:lnTo>
                      <a:pt x="57150" y="9929"/>
                    </a:lnTo>
                    <a:lnTo>
                      <a:pt x="64008" y="9143"/>
                    </a:lnTo>
                    <a:lnTo>
                      <a:pt x="73152" y="9143"/>
                    </a:lnTo>
                    <a:lnTo>
                      <a:pt x="71628" y="16763"/>
                    </a:lnTo>
                    <a:lnTo>
                      <a:pt x="73152" y="22859"/>
                    </a:lnTo>
                    <a:lnTo>
                      <a:pt x="82296" y="65531"/>
                    </a:lnTo>
                    <a:lnTo>
                      <a:pt x="96012" y="70103"/>
                    </a:lnTo>
                    <a:lnTo>
                      <a:pt x="103179" y="68294"/>
                    </a:lnTo>
                    <a:lnTo>
                      <a:pt x="117729" y="32194"/>
                    </a:lnTo>
                    <a:lnTo>
                      <a:pt x="116252" y="23074"/>
                    </a:lnTo>
                    <a:lnTo>
                      <a:pt x="82296" y="0"/>
                    </a:lnTo>
                    <a:lnTo>
                      <a:pt x="74556" y="1047"/>
                    </a:lnTo>
                    <a:lnTo>
                      <a:pt x="67246" y="3809"/>
                    </a:lnTo>
                    <a:lnTo>
                      <a:pt x="60221" y="7715"/>
                    </a:lnTo>
                    <a:lnTo>
                      <a:pt x="53339" y="1219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747" name="Google Shape;5747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3229" y="2242566"/>
              <a:ext cx="296608" cy="1783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48" name="Google Shape;5748;p94"/>
            <p:cNvGrpSpPr/>
            <p:nvPr/>
          </p:nvGrpSpPr>
          <p:grpSpPr>
            <a:xfrm>
              <a:off x="5019293" y="2165603"/>
              <a:ext cx="171451" cy="192786"/>
              <a:chOff x="5019293" y="2165603"/>
              <a:chExt cx="171451" cy="192786"/>
            </a:xfrm>
          </p:grpSpPr>
          <p:pic>
            <p:nvPicPr>
              <p:cNvPr id="5749" name="Google Shape;5749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19293" y="2222754"/>
                <a:ext cx="160663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50" name="Google Shape;5750;p94"/>
              <p:cNvSpPr/>
              <p:nvPr/>
            </p:nvSpPr>
            <p:spPr>
              <a:xfrm>
                <a:off x="5167884" y="216560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751" name="Google Shape;5751;p94"/>
            <p:cNvGrpSpPr/>
            <p:nvPr/>
          </p:nvGrpSpPr>
          <p:grpSpPr>
            <a:xfrm>
              <a:off x="5239512" y="2191512"/>
              <a:ext cx="90170" cy="131381"/>
              <a:chOff x="5239512" y="2191512"/>
              <a:chExt cx="90170" cy="131381"/>
            </a:xfrm>
          </p:grpSpPr>
          <p:sp>
            <p:nvSpPr>
              <p:cNvPr id="5752" name="Google Shape;5752;p94"/>
              <p:cNvSpPr/>
              <p:nvPr/>
            </p:nvSpPr>
            <p:spPr>
              <a:xfrm>
                <a:off x="5250180" y="2191512"/>
                <a:ext cx="3175" cy="108585"/>
              </a:xfrm>
              <a:custGeom>
                <a:rect b="b" l="l" r="r" t="t"/>
                <a:pathLst>
                  <a:path extrusionOk="0" h="108585" w="3175">
                    <a:moveTo>
                      <a:pt x="3048" y="0"/>
                    </a:moveTo>
                    <a:lnTo>
                      <a:pt x="3024" y="13716"/>
                    </a:lnTo>
                    <a:lnTo>
                      <a:pt x="2857" y="27432"/>
                    </a:lnTo>
                    <a:lnTo>
                      <a:pt x="2405" y="41148"/>
                    </a:lnTo>
                    <a:lnTo>
                      <a:pt x="1524" y="54864"/>
                    </a:lnTo>
                    <a:lnTo>
                      <a:pt x="1285" y="66294"/>
                    </a:lnTo>
                    <a:lnTo>
                      <a:pt x="762" y="77724"/>
                    </a:lnTo>
                    <a:lnTo>
                      <a:pt x="238" y="89154"/>
                    </a:lnTo>
                    <a:lnTo>
                      <a:pt x="0" y="100584"/>
                    </a:lnTo>
                    <a:lnTo>
                      <a:pt x="0" y="103632"/>
                    </a:lnTo>
                    <a:lnTo>
                      <a:pt x="0" y="105155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3" name="Google Shape;5753;p94"/>
              <p:cNvSpPr/>
              <p:nvPr/>
            </p:nvSpPr>
            <p:spPr>
              <a:xfrm>
                <a:off x="5239512" y="2243518"/>
                <a:ext cx="90170" cy="79375"/>
              </a:xfrm>
              <a:custGeom>
                <a:rect b="b" l="l" r="r" t="t"/>
                <a:pathLst>
                  <a:path extrusionOk="0" h="79375" w="90170">
                    <a:moveTo>
                      <a:pt x="0" y="12001"/>
                    </a:moveTo>
                    <a:lnTo>
                      <a:pt x="8048" y="6476"/>
                    </a:lnTo>
                    <a:lnTo>
                      <a:pt x="16383" y="2095"/>
                    </a:lnTo>
                    <a:lnTo>
                      <a:pt x="25288" y="0"/>
                    </a:lnTo>
                    <a:lnTo>
                      <a:pt x="35052" y="1333"/>
                    </a:lnTo>
                    <a:lnTo>
                      <a:pt x="54483" y="38099"/>
                    </a:lnTo>
                    <a:lnTo>
                      <a:pt x="54197" y="45839"/>
                    </a:lnTo>
                    <a:lnTo>
                      <a:pt x="53340" y="53149"/>
                    </a:lnTo>
                    <a:lnTo>
                      <a:pt x="53340" y="47053"/>
                    </a:lnTo>
                    <a:lnTo>
                      <a:pt x="53339" y="42481"/>
                    </a:lnTo>
                    <a:lnTo>
                      <a:pt x="79248" y="13525"/>
                    </a:lnTo>
                    <a:lnTo>
                      <a:pt x="82296" y="15049"/>
                    </a:lnTo>
                    <a:lnTo>
                      <a:pt x="85344" y="21145"/>
                    </a:lnTo>
                    <a:lnTo>
                      <a:pt x="88177" y="28503"/>
                    </a:lnTo>
                    <a:lnTo>
                      <a:pt x="89725" y="36575"/>
                    </a:lnTo>
                    <a:lnTo>
                      <a:pt x="89844" y="44934"/>
                    </a:lnTo>
                    <a:lnTo>
                      <a:pt x="88392" y="53149"/>
                    </a:lnTo>
                    <a:lnTo>
                      <a:pt x="85582" y="60626"/>
                    </a:lnTo>
                    <a:lnTo>
                      <a:pt x="81915" y="67246"/>
                    </a:lnTo>
                    <a:lnTo>
                      <a:pt x="77676" y="73294"/>
                    </a:lnTo>
                    <a:lnTo>
                      <a:pt x="73152" y="7905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754" name="Google Shape;5754;p94"/>
            <p:cNvGrpSpPr/>
            <p:nvPr/>
          </p:nvGrpSpPr>
          <p:grpSpPr>
            <a:xfrm>
              <a:off x="5498592" y="2116145"/>
              <a:ext cx="633729" cy="220909"/>
              <a:chOff x="5498592" y="2116145"/>
              <a:chExt cx="633729" cy="220909"/>
            </a:xfrm>
          </p:grpSpPr>
          <p:sp>
            <p:nvSpPr>
              <p:cNvPr id="5755" name="Google Shape;5755;p94"/>
              <p:cNvSpPr/>
              <p:nvPr/>
            </p:nvSpPr>
            <p:spPr>
              <a:xfrm>
                <a:off x="5498592" y="2268474"/>
                <a:ext cx="53975" cy="68580"/>
              </a:xfrm>
              <a:custGeom>
                <a:rect b="b" l="l" r="r" t="t"/>
                <a:pathLst>
                  <a:path extrusionOk="0" h="68580" w="53975">
                    <a:moveTo>
                      <a:pt x="0" y="6858"/>
                    </a:moveTo>
                    <a:lnTo>
                      <a:pt x="6381" y="19407"/>
                    </a:lnTo>
                    <a:lnTo>
                      <a:pt x="12192" y="31813"/>
                    </a:lnTo>
                    <a:lnTo>
                      <a:pt x="18002" y="43934"/>
                    </a:lnTo>
                    <a:lnTo>
                      <a:pt x="24384" y="55626"/>
                    </a:lnTo>
                    <a:lnTo>
                      <a:pt x="27693" y="61174"/>
                    </a:lnTo>
                    <a:lnTo>
                      <a:pt x="32575" y="65722"/>
                    </a:lnTo>
                    <a:lnTo>
                      <a:pt x="38314" y="68270"/>
                    </a:lnTo>
                    <a:lnTo>
                      <a:pt x="44196" y="67818"/>
                    </a:lnTo>
                    <a:lnTo>
                      <a:pt x="50125" y="63317"/>
                    </a:lnTo>
                    <a:lnTo>
                      <a:pt x="52768" y="55816"/>
                    </a:lnTo>
                    <a:lnTo>
                      <a:pt x="53411" y="47458"/>
                    </a:lnTo>
                    <a:lnTo>
                      <a:pt x="53340" y="40386"/>
                    </a:lnTo>
                    <a:lnTo>
                      <a:pt x="53340" y="30646"/>
                    </a:lnTo>
                    <a:lnTo>
                      <a:pt x="28765" y="1524"/>
                    </a:lnTo>
                    <a:lnTo>
                      <a:pt x="22264" y="0"/>
                    </a:lnTo>
                    <a:lnTo>
                      <a:pt x="16764" y="762"/>
                    </a:lnTo>
                    <a:lnTo>
                      <a:pt x="13716" y="3810"/>
                    </a:lnTo>
                    <a:lnTo>
                      <a:pt x="18288" y="6858"/>
                    </a:lnTo>
                    <a:lnTo>
                      <a:pt x="19812" y="685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6" name="Google Shape;5756;p94"/>
              <p:cNvSpPr/>
              <p:nvPr/>
            </p:nvSpPr>
            <p:spPr>
              <a:xfrm>
                <a:off x="5588507" y="2246376"/>
                <a:ext cx="85725" cy="60960"/>
              </a:xfrm>
              <a:custGeom>
                <a:rect b="b" l="l" r="r" t="t"/>
                <a:pathLst>
                  <a:path extrusionOk="0" h="60960" w="85725">
                    <a:moveTo>
                      <a:pt x="0" y="0"/>
                    </a:moveTo>
                    <a:lnTo>
                      <a:pt x="10001" y="42695"/>
                    </a:lnTo>
                    <a:lnTo>
                      <a:pt x="28956" y="60960"/>
                    </a:lnTo>
                    <a:lnTo>
                      <a:pt x="33528" y="56387"/>
                    </a:lnTo>
                    <a:lnTo>
                      <a:pt x="36576" y="50291"/>
                    </a:lnTo>
                    <a:lnTo>
                      <a:pt x="39266" y="43172"/>
                    </a:lnTo>
                    <a:lnTo>
                      <a:pt x="40957" y="35623"/>
                    </a:lnTo>
                    <a:lnTo>
                      <a:pt x="42362" y="27789"/>
                    </a:lnTo>
                    <a:lnTo>
                      <a:pt x="44196" y="19811"/>
                    </a:lnTo>
                    <a:lnTo>
                      <a:pt x="44196" y="16763"/>
                    </a:lnTo>
                    <a:lnTo>
                      <a:pt x="45719" y="13715"/>
                    </a:lnTo>
                    <a:lnTo>
                      <a:pt x="47244" y="9143"/>
                    </a:lnTo>
                    <a:lnTo>
                      <a:pt x="48768" y="13715"/>
                    </a:lnTo>
                    <a:lnTo>
                      <a:pt x="51816" y="19811"/>
                    </a:lnTo>
                    <a:lnTo>
                      <a:pt x="53339" y="24383"/>
                    </a:lnTo>
                    <a:lnTo>
                      <a:pt x="76200" y="60960"/>
                    </a:lnTo>
                    <a:lnTo>
                      <a:pt x="79248" y="57911"/>
                    </a:lnTo>
                    <a:lnTo>
                      <a:pt x="85344" y="54863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7" name="Google Shape;5757;p94"/>
              <p:cNvSpPr/>
              <p:nvPr/>
            </p:nvSpPr>
            <p:spPr>
              <a:xfrm>
                <a:off x="5685520" y="2208276"/>
                <a:ext cx="10160" cy="96519"/>
              </a:xfrm>
              <a:custGeom>
                <a:rect b="b" l="l" r="r" t="t"/>
                <a:pathLst>
                  <a:path extrusionOk="0" h="96519" w="10160">
                    <a:moveTo>
                      <a:pt x="8143" y="0"/>
                    </a:moveTo>
                    <a:lnTo>
                      <a:pt x="3524" y="13715"/>
                    </a:lnTo>
                    <a:lnTo>
                      <a:pt x="904" y="26288"/>
                    </a:lnTo>
                    <a:lnTo>
                      <a:pt x="0" y="39433"/>
                    </a:lnTo>
                    <a:lnTo>
                      <a:pt x="524" y="54863"/>
                    </a:lnTo>
                    <a:lnTo>
                      <a:pt x="1095" y="65150"/>
                    </a:lnTo>
                    <a:lnTo>
                      <a:pt x="2809" y="75437"/>
                    </a:lnTo>
                    <a:lnTo>
                      <a:pt x="5667" y="85724"/>
                    </a:lnTo>
                    <a:lnTo>
                      <a:pt x="9667" y="9601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8" name="Google Shape;5758;p94"/>
              <p:cNvSpPr/>
              <p:nvPr/>
            </p:nvSpPr>
            <p:spPr>
              <a:xfrm>
                <a:off x="5678423" y="2196083"/>
                <a:ext cx="121920" cy="109855"/>
              </a:xfrm>
              <a:custGeom>
                <a:rect b="b" l="l" r="r" t="t"/>
                <a:pathLst>
                  <a:path extrusionOk="0" h="109855" w="121920">
                    <a:moveTo>
                      <a:pt x="0" y="48767"/>
                    </a:moveTo>
                    <a:lnTo>
                      <a:pt x="9810" y="42910"/>
                    </a:lnTo>
                    <a:lnTo>
                      <a:pt x="19049" y="38480"/>
                    </a:lnTo>
                    <a:lnTo>
                      <a:pt x="28289" y="34623"/>
                    </a:lnTo>
                    <a:lnTo>
                      <a:pt x="38099" y="30479"/>
                    </a:lnTo>
                    <a:lnTo>
                      <a:pt x="45148" y="26527"/>
                    </a:lnTo>
                    <a:lnTo>
                      <a:pt x="52196" y="21716"/>
                    </a:lnTo>
                    <a:lnTo>
                      <a:pt x="58673" y="16335"/>
                    </a:lnTo>
                    <a:lnTo>
                      <a:pt x="64007" y="10667"/>
                    </a:lnTo>
                    <a:lnTo>
                      <a:pt x="67055" y="7619"/>
                    </a:lnTo>
                    <a:lnTo>
                      <a:pt x="68580" y="3047"/>
                    </a:lnTo>
                    <a:lnTo>
                      <a:pt x="68580" y="0"/>
                    </a:lnTo>
                    <a:lnTo>
                      <a:pt x="70104" y="4571"/>
                    </a:lnTo>
                    <a:lnTo>
                      <a:pt x="70104" y="12191"/>
                    </a:lnTo>
                    <a:lnTo>
                      <a:pt x="71628" y="18287"/>
                    </a:lnTo>
                    <a:lnTo>
                      <a:pt x="73413" y="29717"/>
                    </a:lnTo>
                    <a:lnTo>
                      <a:pt x="74485" y="41147"/>
                    </a:lnTo>
                    <a:lnTo>
                      <a:pt x="75271" y="52577"/>
                    </a:lnTo>
                    <a:lnTo>
                      <a:pt x="76200" y="64007"/>
                    </a:lnTo>
                    <a:lnTo>
                      <a:pt x="89916" y="108203"/>
                    </a:lnTo>
                    <a:lnTo>
                      <a:pt x="97536" y="105155"/>
                    </a:lnTo>
                    <a:lnTo>
                      <a:pt x="100584" y="99059"/>
                    </a:lnTo>
                    <a:lnTo>
                      <a:pt x="104608" y="93083"/>
                    </a:lnTo>
                    <a:lnTo>
                      <a:pt x="107632" y="86677"/>
                    </a:lnTo>
                    <a:lnTo>
                      <a:pt x="109799" y="79986"/>
                    </a:lnTo>
                    <a:lnTo>
                      <a:pt x="111252" y="73151"/>
                    </a:lnTo>
                    <a:lnTo>
                      <a:pt x="112775" y="70103"/>
                    </a:lnTo>
                    <a:lnTo>
                      <a:pt x="112775" y="67055"/>
                    </a:lnTo>
                    <a:lnTo>
                      <a:pt x="112775" y="64007"/>
                    </a:lnTo>
                    <a:lnTo>
                      <a:pt x="112823" y="73128"/>
                    </a:lnTo>
                    <a:lnTo>
                      <a:pt x="113157" y="82105"/>
                    </a:lnTo>
                    <a:lnTo>
                      <a:pt x="114061" y="90797"/>
                    </a:lnTo>
                    <a:lnTo>
                      <a:pt x="115824" y="99059"/>
                    </a:lnTo>
                    <a:lnTo>
                      <a:pt x="117348" y="106679"/>
                    </a:lnTo>
                    <a:lnTo>
                      <a:pt x="117348" y="108203"/>
                    </a:lnTo>
                    <a:lnTo>
                      <a:pt x="121920" y="109727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59" name="Google Shape;5759;p94"/>
              <p:cNvSpPr/>
              <p:nvPr/>
            </p:nvSpPr>
            <p:spPr>
              <a:xfrm>
                <a:off x="5791200" y="2180843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5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60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0" name="Google Shape;5760;p94"/>
              <p:cNvSpPr/>
              <p:nvPr/>
            </p:nvSpPr>
            <p:spPr>
              <a:xfrm>
                <a:off x="5841301" y="2223516"/>
                <a:ext cx="29210" cy="80010"/>
              </a:xfrm>
              <a:custGeom>
                <a:rect b="b" l="l" r="r" t="t"/>
                <a:pathLst>
                  <a:path extrusionOk="0" h="80010" w="29210">
                    <a:moveTo>
                      <a:pt x="4762" y="0"/>
                    </a:moveTo>
                    <a:lnTo>
                      <a:pt x="3405" y="9144"/>
                    </a:lnTo>
                    <a:lnTo>
                      <a:pt x="1905" y="18288"/>
                    </a:lnTo>
                    <a:lnTo>
                      <a:pt x="690" y="27432"/>
                    </a:lnTo>
                    <a:lnTo>
                      <a:pt x="190" y="36576"/>
                    </a:lnTo>
                    <a:lnTo>
                      <a:pt x="23" y="44791"/>
                    </a:lnTo>
                    <a:lnTo>
                      <a:pt x="0" y="53149"/>
                    </a:lnTo>
                    <a:lnTo>
                      <a:pt x="833" y="61221"/>
                    </a:lnTo>
                    <a:lnTo>
                      <a:pt x="3238" y="68580"/>
                    </a:lnTo>
                    <a:lnTo>
                      <a:pt x="7715" y="75795"/>
                    </a:lnTo>
                    <a:lnTo>
                      <a:pt x="13906" y="79438"/>
                    </a:lnTo>
                    <a:lnTo>
                      <a:pt x="21240" y="79938"/>
                    </a:lnTo>
                    <a:lnTo>
                      <a:pt x="29146" y="77724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1" name="Google Shape;5761;p94"/>
              <p:cNvSpPr/>
              <p:nvPr/>
            </p:nvSpPr>
            <p:spPr>
              <a:xfrm>
                <a:off x="5853684" y="2225039"/>
                <a:ext cx="17145" cy="30480"/>
              </a:xfrm>
              <a:custGeom>
                <a:rect b="b" l="l" r="r" t="t"/>
                <a:pathLst>
                  <a:path extrusionOk="0" h="30480" w="17145">
                    <a:moveTo>
                      <a:pt x="6096" y="30479"/>
                    </a:moveTo>
                    <a:lnTo>
                      <a:pt x="13716" y="27431"/>
                    </a:lnTo>
                    <a:lnTo>
                      <a:pt x="16764" y="25907"/>
                    </a:lnTo>
                    <a:lnTo>
                      <a:pt x="15240" y="15239"/>
                    </a:lnTo>
                    <a:lnTo>
                      <a:pt x="15240" y="9143"/>
                    </a:lnTo>
                    <a:lnTo>
                      <a:pt x="10668" y="4571"/>
                    </a:lnTo>
                    <a:lnTo>
                      <a:pt x="6096" y="1523"/>
                    </a:lnTo>
                    <a:lnTo>
                      <a:pt x="0" y="0"/>
                    </a:lnTo>
                    <a:lnTo>
                      <a:pt x="3048" y="1523"/>
                    </a:lnTo>
                    <a:lnTo>
                      <a:pt x="1524" y="4571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2" name="Google Shape;5762;p94"/>
              <p:cNvSpPr/>
              <p:nvPr/>
            </p:nvSpPr>
            <p:spPr>
              <a:xfrm>
                <a:off x="5911596" y="2235326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0" y="380"/>
                    </a:moveTo>
                    <a:lnTo>
                      <a:pt x="8381" y="47"/>
                    </a:lnTo>
                    <a:lnTo>
                      <a:pt x="15621" y="0"/>
                    </a:lnTo>
                    <a:lnTo>
                      <a:pt x="22288" y="1666"/>
                    </a:lnTo>
                    <a:lnTo>
                      <a:pt x="28956" y="6476"/>
                    </a:lnTo>
                    <a:lnTo>
                      <a:pt x="35052" y="12572"/>
                    </a:lnTo>
                    <a:lnTo>
                      <a:pt x="35052" y="18668"/>
                    </a:lnTo>
                    <a:lnTo>
                      <a:pt x="35052" y="26288"/>
                    </a:lnTo>
                    <a:lnTo>
                      <a:pt x="35052" y="33908"/>
                    </a:lnTo>
                    <a:lnTo>
                      <a:pt x="35052" y="41528"/>
                    </a:lnTo>
                    <a:lnTo>
                      <a:pt x="27432" y="46100"/>
                    </a:lnTo>
                    <a:lnTo>
                      <a:pt x="25908" y="46100"/>
                    </a:lnTo>
                    <a:lnTo>
                      <a:pt x="25908" y="47624"/>
                    </a:lnTo>
                    <a:lnTo>
                      <a:pt x="24384" y="47624"/>
                    </a:lnTo>
                    <a:lnTo>
                      <a:pt x="22860" y="44576"/>
                    </a:lnTo>
                    <a:lnTo>
                      <a:pt x="19812" y="41528"/>
                    </a:lnTo>
                    <a:lnTo>
                      <a:pt x="21336" y="35432"/>
                    </a:lnTo>
                    <a:lnTo>
                      <a:pt x="24384" y="28836"/>
                    </a:lnTo>
                    <a:lnTo>
                      <a:pt x="28575" y="22669"/>
                    </a:lnTo>
                    <a:lnTo>
                      <a:pt x="33337" y="16787"/>
                    </a:lnTo>
                    <a:lnTo>
                      <a:pt x="38100" y="11048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3" name="Google Shape;5763;p94"/>
              <p:cNvSpPr/>
              <p:nvPr/>
            </p:nvSpPr>
            <p:spPr>
              <a:xfrm>
                <a:off x="5981700" y="2203703"/>
                <a:ext cx="41275" cy="88900"/>
              </a:xfrm>
              <a:custGeom>
                <a:rect b="b" l="l" r="r" t="t"/>
                <a:pathLst>
                  <a:path extrusionOk="0" h="88900" w="41275">
                    <a:moveTo>
                      <a:pt x="41148" y="0"/>
                    </a:moveTo>
                    <a:lnTo>
                      <a:pt x="13787" y="23598"/>
                    </a:lnTo>
                    <a:lnTo>
                      <a:pt x="13906" y="30289"/>
                    </a:lnTo>
                    <a:lnTo>
                      <a:pt x="15454" y="36695"/>
                    </a:lnTo>
                    <a:lnTo>
                      <a:pt x="18288" y="42672"/>
                    </a:lnTo>
                    <a:lnTo>
                      <a:pt x="23312" y="47910"/>
                    </a:lnTo>
                    <a:lnTo>
                      <a:pt x="28765" y="52577"/>
                    </a:lnTo>
                    <a:lnTo>
                      <a:pt x="33932" y="57245"/>
                    </a:lnTo>
                    <a:lnTo>
                      <a:pt x="38100" y="62484"/>
                    </a:lnTo>
                    <a:lnTo>
                      <a:pt x="41148" y="68580"/>
                    </a:lnTo>
                    <a:lnTo>
                      <a:pt x="39624" y="73152"/>
                    </a:lnTo>
                    <a:lnTo>
                      <a:pt x="6096" y="88392"/>
                    </a:lnTo>
                    <a:lnTo>
                      <a:pt x="1524" y="88392"/>
                    </a:lnTo>
                    <a:lnTo>
                      <a:pt x="0" y="88392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64" name="Google Shape;5764;p94"/>
              <p:cNvSpPr/>
              <p:nvPr/>
            </p:nvSpPr>
            <p:spPr>
              <a:xfrm>
                <a:off x="6047232" y="2116145"/>
                <a:ext cx="85089" cy="205105"/>
              </a:xfrm>
              <a:custGeom>
                <a:rect b="b" l="l" r="r" t="t"/>
                <a:pathLst>
                  <a:path extrusionOk="0" h="205105" w="85089">
                    <a:moveTo>
                      <a:pt x="0" y="690"/>
                    </a:moveTo>
                    <a:lnTo>
                      <a:pt x="42672" y="11358"/>
                    </a:lnTo>
                    <a:lnTo>
                      <a:pt x="71175" y="45005"/>
                    </a:lnTo>
                    <a:lnTo>
                      <a:pt x="84963" y="101846"/>
                    </a:lnTo>
                    <a:lnTo>
                      <a:pt x="82438" y="123539"/>
                    </a:lnTo>
                    <a:lnTo>
                      <a:pt x="76200" y="143946"/>
                    </a:lnTo>
                    <a:lnTo>
                      <a:pt x="67127" y="161186"/>
                    </a:lnTo>
                    <a:lnTo>
                      <a:pt x="56197" y="176712"/>
                    </a:lnTo>
                    <a:lnTo>
                      <a:pt x="43838" y="191095"/>
                    </a:lnTo>
                    <a:lnTo>
                      <a:pt x="30480" y="204906"/>
                    </a:lnTo>
                  </a:path>
                </a:pathLst>
              </a:custGeom>
              <a:noFill/>
              <a:ln cap="flat" cmpd="sng" w="228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765" name="Google Shape;5765;p94"/>
            <p:cNvSpPr/>
            <p:nvPr/>
          </p:nvSpPr>
          <p:spPr>
            <a:xfrm>
              <a:off x="3610355" y="2473451"/>
              <a:ext cx="2426335" cy="163830"/>
            </a:xfrm>
            <a:custGeom>
              <a:rect b="b" l="l" r="r" t="t"/>
              <a:pathLst>
                <a:path extrusionOk="0" h="163830" w="2426335">
                  <a:moveTo>
                    <a:pt x="0" y="163068"/>
                  </a:moveTo>
                  <a:lnTo>
                    <a:pt x="40004" y="163282"/>
                  </a:lnTo>
                  <a:lnTo>
                    <a:pt x="80009" y="163639"/>
                  </a:lnTo>
                  <a:lnTo>
                    <a:pt x="120014" y="163710"/>
                  </a:lnTo>
                  <a:lnTo>
                    <a:pt x="160019" y="163068"/>
                  </a:lnTo>
                  <a:lnTo>
                    <a:pt x="204573" y="160520"/>
                  </a:lnTo>
                  <a:lnTo>
                    <a:pt x="248983" y="157543"/>
                  </a:lnTo>
                  <a:lnTo>
                    <a:pt x="293108" y="154281"/>
                  </a:lnTo>
                  <a:lnTo>
                    <a:pt x="336804" y="150876"/>
                  </a:lnTo>
                  <a:lnTo>
                    <a:pt x="383279" y="147974"/>
                  </a:lnTo>
                  <a:lnTo>
                    <a:pt x="429536" y="144853"/>
                  </a:lnTo>
                  <a:lnTo>
                    <a:pt x="475719" y="141658"/>
                  </a:lnTo>
                  <a:lnTo>
                    <a:pt x="521976" y="138537"/>
                  </a:lnTo>
                  <a:lnTo>
                    <a:pt x="568452" y="135636"/>
                  </a:lnTo>
                  <a:lnTo>
                    <a:pt x="615695" y="132468"/>
                  </a:lnTo>
                  <a:lnTo>
                    <a:pt x="662939" y="129088"/>
                  </a:lnTo>
                  <a:lnTo>
                    <a:pt x="710183" y="125539"/>
                  </a:lnTo>
                  <a:lnTo>
                    <a:pt x="757427" y="121863"/>
                  </a:lnTo>
                  <a:lnTo>
                    <a:pt x="804671" y="118102"/>
                  </a:lnTo>
                  <a:lnTo>
                    <a:pt x="851916" y="114300"/>
                  </a:lnTo>
                  <a:lnTo>
                    <a:pt x="904494" y="109728"/>
                  </a:lnTo>
                  <a:lnTo>
                    <a:pt x="957072" y="105156"/>
                  </a:lnTo>
                  <a:lnTo>
                    <a:pt x="1009650" y="100584"/>
                  </a:lnTo>
                  <a:lnTo>
                    <a:pt x="1062227" y="96012"/>
                  </a:lnTo>
                  <a:lnTo>
                    <a:pt x="1114805" y="91440"/>
                  </a:lnTo>
                  <a:lnTo>
                    <a:pt x="1167383" y="86868"/>
                  </a:lnTo>
                  <a:lnTo>
                    <a:pt x="1222128" y="82430"/>
                  </a:lnTo>
                  <a:lnTo>
                    <a:pt x="1276660" y="78288"/>
                  </a:lnTo>
                  <a:lnTo>
                    <a:pt x="1331023" y="74485"/>
                  </a:lnTo>
                  <a:lnTo>
                    <a:pt x="1385259" y="71063"/>
                  </a:lnTo>
                  <a:lnTo>
                    <a:pt x="1439410" y="68064"/>
                  </a:lnTo>
                  <a:lnTo>
                    <a:pt x="1493520" y="65532"/>
                  </a:lnTo>
                  <a:lnTo>
                    <a:pt x="1545223" y="62709"/>
                  </a:lnTo>
                  <a:lnTo>
                    <a:pt x="1596756" y="60226"/>
                  </a:lnTo>
                  <a:lnTo>
                    <a:pt x="1648205" y="57912"/>
                  </a:lnTo>
                  <a:lnTo>
                    <a:pt x="1699655" y="55597"/>
                  </a:lnTo>
                  <a:lnTo>
                    <a:pt x="1751188" y="53114"/>
                  </a:lnTo>
                  <a:lnTo>
                    <a:pt x="1802891" y="50292"/>
                  </a:lnTo>
                  <a:lnTo>
                    <a:pt x="1849373" y="47879"/>
                  </a:lnTo>
                  <a:lnTo>
                    <a:pt x="1895855" y="45212"/>
                  </a:lnTo>
                  <a:lnTo>
                    <a:pt x="1942337" y="42291"/>
                  </a:lnTo>
                  <a:lnTo>
                    <a:pt x="1988819" y="39116"/>
                  </a:lnTo>
                  <a:lnTo>
                    <a:pt x="2035301" y="35687"/>
                  </a:lnTo>
                  <a:lnTo>
                    <a:pt x="2081783" y="32004"/>
                  </a:lnTo>
                  <a:lnTo>
                    <a:pt x="2135766" y="28313"/>
                  </a:lnTo>
                  <a:lnTo>
                    <a:pt x="2190178" y="24193"/>
                  </a:lnTo>
                  <a:lnTo>
                    <a:pt x="2244875" y="19788"/>
                  </a:lnTo>
                  <a:lnTo>
                    <a:pt x="2299716" y="15240"/>
                  </a:lnTo>
                  <a:lnTo>
                    <a:pt x="2354770" y="10096"/>
                  </a:lnTo>
                  <a:lnTo>
                    <a:pt x="2382654" y="7739"/>
                  </a:lnTo>
                  <a:lnTo>
                    <a:pt x="2410967" y="6096"/>
                  </a:lnTo>
                  <a:lnTo>
                    <a:pt x="2418587" y="6096"/>
                  </a:lnTo>
                  <a:lnTo>
                    <a:pt x="2420112" y="6096"/>
                  </a:lnTo>
                  <a:lnTo>
                    <a:pt x="2426208" y="6096"/>
                  </a:lnTo>
                  <a:lnTo>
                    <a:pt x="2417063" y="7620"/>
                  </a:lnTo>
                  <a:lnTo>
                    <a:pt x="2415540" y="6096"/>
                  </a:lnTo>
                  <a:lnTo>
                    <a:pt x="2415540" y="4572"/>
                  </a:lnTo>
                  <a:lnTo>
                    <a:pt x="2414016" y="3048"/>
                  </a:lnTo>
                  <a:lnTo>
                    <a:pt x="2412491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766" name="Google Shape;5766;p94"/>
            <p:cNvSpPr/>
            <p:nvPr/>
          </p:nvSpPr>
          <p:spPr>
            <a:xfrm>
              <a:off x="6260592" y="2199132"/>
              <a:ext cx="9525" cy="38100"/>
            </a:xfrm>
            <a:custGeom>
              <a:rect b="b" l="l" r="r" t="t"/>
              <a:pathLst>
                <a:path extrusionOk="0" h="38100" w="9525">
                  <a:moveTo>
                    <a:pt x="9143" y="0"/>
                  </a:moveTo>
                  <a:lnTo>
                    <a:pt x="4714" y="7738"/>
                  </a:lnTo>
                  <a:lnTo>
                    <a:pt x="2285" y="13906"/>
                  </a:lnTo>
                  <a:lnTo>
                    <a:pt x="999" y="20359"/>
                  </a:lnTo>
                  <a:lnTo>
                    <a:pt x="0" y="28955"/>
                  </a:lnTo>
                  <a:lnTo>
                    <a:pt x="0" y="32003"/>
                  </a:lnTo>
                  <a:lnTo>
                    <a:pt x="0" y="35051"/>
                  </a:lnTo>
                  <a:lnTo>
                    <a:pt x="0" y="3810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767" name="Google Shape;5767;p94"/>
            <p:cNvSpPr/>
            <p:nvPr/>
          </p:nvSpPr>
          <p:spPr>
            <a:xfrm>
              <a:off x="6280403" y="2354580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3048" y="12191"/>
                  </a:moveTo>
                  <a:lnTo>
                    <a:pt x="3048" y="7619"/>
                  </a:lnTo>
                  <a:lnTo>
                    <a:pt x="1524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768" name="Google Shape;5768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5142" y="2936509"/>
              <a:ext cx="313943" cy="193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9" name="Google Shape;5769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37594" y="2902053"/>
              <a:ext cx="273367" cy="21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0" name="Google Shape;5770;p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14238" y="2870453"/>
              <a:ext cx="140207" cy="141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1" name="Google Shape;5771;p94"/>
            <p:cNvSpPr/>
            <p:nvPr/>
          </p:nvSpPr>
          <p:spPr>
            <a:xfrm>
              <a:off x="5919215" y="2898648"/>
              <a:ext cx="10795" cy="3175"/>
            </a:xfrm>
            <a:custGeom>
              <a:rect b="b" l="l" r="r" t="t"/>
              <a:pathLst>
                <a:path extrusionOk="0" h="3175" w="10795">
                  <a:moveTo>
                    <a:pt x="10667" y="0"/>
                  </a:moveTo>
                  <a:lnTo>
                    <a:pt x="7619" y="1524"/>
                  </a:lnTo>
                  <a:lnTo>
                    <a:pt x="3048" y="1524"/>
                  </a:lnTo>
                  <a:lnTo>
                    <a:pt x="0" y="304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772" name="Google Shape;5772;p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27469" y="2812541"/>
              <a:ext cx="145732" cy="1602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73" name="Google Shape;5773;p94"/>
            <p:cNvGrpSpPr/>
            <p:nvPr/>
          </p:nvGrpSpPr>
          <p:grpSpPr>
            <a:xfrm>
              <a:off x="6809089" y="2742438"/>
              <a:ext cx="765952" cy="199642"/>
              <a:chOff x="6809089" y="2742438"/>
              <a:chExt cx="765952" cy="199642"/>
            </a:xfrm>
          </p:grpSpPr>
          <p:pic>
            <p:nvPicPr>
              <p:cNvPr id="5774" name="Google Shape;5774;p9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809089" y="2767583"/>
                <a:ext cx="418480" cy="174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5" name="Google Shape;5775;p9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259573" y="2742438"/>
                <a:ext cx="178308" cy="167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6" name="Google Shape;5776;p9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62266" y="2755820"/>
                <a:ext cx="112775" cy="119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77" name="Google Shape;5777;p94"/>
            <p:cNvGrpSpPr/>
            <p:nvPr/>
          </p:nvGrpSpPr>
          <p:grpSpPr>
            <a:xfrm>
              <a:off x="7959090" y="2735937"/>
              <a:ext cx="397763" cy="163472"/>
              <a:chOff x="7959090" y="2735937"/>
              <a:chExt cx="397763" cy="163472"/>
            </a:xfrm>
          </p:grpSpPr>
          <p:pic>
            <p:nvPicPr>
              <p:cNvPr id="5778" name="Google Shape;5778;p9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59090" y="2735937"/>
                <a:ext cx="167235" cy="163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9" name="Google Shape;5779;p9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50471" y="2765869"/>
                <a:ext cx="206382" cy="107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0" name="Google Shape;5780;p94"/>
            <p:cNvGrpSpPr/>
            <p:nvPr/>
          </p:nvGrpSpPr>
          <p:grpSpPr>
            <a:xfrm>
              <a:off x="8611361" y="2671571"/>
              <a:ext cx="483107" cy="260985"/>
              <a:chOff x="8611361" y="2671571"/>
              <a:chExt cx="483107" cy="260985"/>
            </a:xfrm>
          </p:grpSpPr>
          <p:sp>
            <p:nvSpPr>
              <p:cNvPr id="5781" name="Google Shape;5781;p94"/>
              <p:cNvSpPr/>
              <p:nvPr/>
            </p:nvSpPr>
            <p:spPr>
              <a:xfrm>
                <a:off x="8627363" y="2671571"/>
                <a:ext cx="18415" cy="260985"/>
              </a:xfrm>
              <a:custGeom>
                <a:rect b="b" l="l" r="r" t="t"/>
                <a:pathLst>
                  <a:path extrusionOk="0" h="260985" w="18415">
                    <a:moveTo>
                      <a:pt x="18287" y="0"/>
                    </a:moveTo>
                    <a:lnTo>
                      <a:pt x="12001" y="49530"/>
                    </a:lnTo>
                    <a:lnTo>
                      <a:pt x="9143" y="99060"/>
                    </a:lnTo>
                    <a:lnTo>
                      <a:pt x="7762" y="130802"/>
                    </a:lnTo>
                    <a:lnTo>
                      <a:pt x="6095" y="162115"/>
                    </a:lnTo>
                    <a:lnTo>
                      <a:pt x="4429" y="193143"/>
                    </a:lnTo>
                    <a:lnTo>
                      <a:pt x="3047" y="224028"/>
                    </a:lnTo>
                    <a:lnTo>
                      <a:pt x="2143" y="233171"/>
                    </a:lnTo>
                    <a:lnTo>
                      <a:pt x="1523" y="242315"/>
                    </a:lnTo>
                    <a:lnTo>
                      <a:pt x="904" y="251460"/>
                    </a:lnTo>
                    <a:lnTo>
                      <a:pt x="0" y="26060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5782" name="Google Shape;5782;p9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611361" y="2734817"/>
                <a:ext cx="173950" cy="990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83" name="Google Shape;5783;p94"/>
              <p:cNvSpPr/>
              <p:nvPr/>
            </p:nvSpPr>
            <p:spPr>
              <a:xfrm>
                <a:off x="8831579" y="2750819"/>
                <a:ext cx="3175" cy="58419"/>
              </a:xfrm>
              <a:custGeom>
                <a:rect b="b" l="l" r="r" t="t"/>
                <a:pathLst>
                  <a:path extrusionOk="0" h="58419" w="3175">
                    <a:moveTo>
                      <a:pt x="0" y="0"/>
                    </a:moveTo>
                    <a:lnTo>
                      <a:pt x="238" y="9144"/>
                    </a:lnTo>
                    <a:lnTo>
                      <a:pt x="761" y="18288"/>
                    </a:lnTo>
                    <a:lnTo>
                      <a:pt x="1285" y="27432"/>
                    </a:lnTo>
                    <a:lnTo>
                      <a:pt x="1523" y="36576"/>
                    </a:lnTo>
                    <a:lnTo>
                      <a:pt x="3048" y="44196"/>
                    </a:lnTo>
                    <a:lnTo>
                      <a:pt x="3048" y="51816"/>
                    </a:lnTo>
                    <a:lnTo>
                      <a:pt x="3048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84" name="Google Shape;5784;p94"/>
              <p:cNvSpPr/>
              <p:nvPr/>
            </p:nvSpPr>
            <p:spPr>
              <a:xfrm>
                <a:off x="8799575" y="268986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5785" name="Google Shape;5785;p9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873298" y="2672334"/>
                <a:ext cx="221170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6" name="Google Shape;5786;p94"/>
            <p:cNvGrpSpPr/>
            <p:nvPr/>
          </p:nvGrpSpPr>
          <p:grpSpPr>
            <a:xfrm>
              <a:off x="4541138" y="3453384"/>
              <a:ext cx="518542" cy="160146"/>
              <a:chOff x="4541138" y="3453384"/>
              <a:chExt cx="518542" cy="160146"/>
            </a:xfrm>
          </p:grpSpPr>
          <p:sp>
            <p:nvSpPr>
              <p:cNvPr id="5787" name="Google Shape;5787;p94"/>
              <p:cNvSpPr/>
              <p:nvPr/>
            </p:nvSpPr>
            <p:spPr>
              <a:xfrm>
                <a:off x="4541138" y="3465576"/>
                <a:ext cx="110489" cy="147954"/>
              </a:xfrm>
              <a:custGeom>
                <a:rect b="b" l="l" r="r" t="t"/>
                <a:pathLst>
                  <a:path extrusionOk="0" h="147954" w="110489">
                    <a:moveTo>
                      <a:pt x="12573" y="0"/>
                    </a:moveTo>
                    <a:lnTo>
                      <a:pt x="4238" y="9477"/>
                    </a:lnTo>
                    <a:lnTo>
                      <a:pt x="762" y="18669"/>
                    </a:lnTo>
                    <a:lnTo>
                      <a:pt x="142" y="29575"/>
                    </a:lnTo>
                    <a:lnTo>
                      <a:pt x="381" y="44195"/>
                    </a:lnTo>
                    <a:lnTo>
                      <a:pt x="190" y="61579"/>
                    </a:lnTo>
                    <a:lnTo>
                      <a:pt x="1905" y="114300"/>
                    </a:lnTo>
                    <a:lnTo>
                      <a:pt x="27813" y="147828"/>
                    </a:lnTo>
                    <a:lnTo>
                      <a:pt x="40028" y="146756"/>
                    </a:lnTo>
                    <a:lnTo>
                      <a:pt x="68961" y="120396"/>
                    </a:lnTo>
                    <a:lnTo>
                      <a:pt x="84391" y="79247"/>
                    </a:lnTo>
                    <a:lnTo>
                      <a:pt x="65389" y="114038"/>
                    </a:lnTo>
                    <a:lnTo>
                      <a:pt x="107180" y="106965"/>
                    </a:lnTo>
                    <a:lnTo>
                      <a:pt x="110442" y="87272"/>
                    </a:lnTo>
                    <a:lnTo>
                      <a:pt x="109347" y="77152"/>
                    </a:lnTo>
                    <a:lnTo>
                      <a:pt x="107108" y="67317"/>
                    </a:lnTo>
                    <a:lnTo>
                      <a:pt x="104013" y="57911"/>
                    </a:lnTo>
                    <a:lnTo>
                      <a:pt x="100965" y="53339"/>
                    </a:lnTo>
                    <a:lnTo>
                      <a:pt x="99441" y="48767"/>
                    </a:lnTo>
                    <a:lnTo>
                      <a:pt x="96393" y="426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88" name="Google Shape;5788;p94"/>
              <p:cNvSpPr/>
              <p:nvPr/>
            </p:nvSpPr>
            <p:spPr>
              <a:xfrm>
                <a:off x="4680203" y="3491484"/>
                <a:ext cx="201295" cy="91439"/>
              </a:xfrm>
              <a:custGeom>
                <a:rect b="b" l="l" r="r" t="t"/>
                <a:pathLst>
                  <a:path extrusionOk="0" h="91439" w="201295">
                    <a:moveTo>
                      <a:pt x="0" y="9144"/>
                    </a:moveTo>
                    <a:lnTo>
                      <a:pt x="36576" y="25908"/>
                    </a:lnTo>
                    <a:lnTo>
                      <a:pt x="62484" y="57912"/>
                    </a:lnTo>
                    <a:lnTo>
                      <a:pt x="68056" y="81486"/>
                    </a:lnTo>
                    <a:lnTo>
                      <a:pt x="67056" y="88392"/>
                    </a:lnTo>
                    <a:lnTo>
                      <a:pt x="67056" y="91440"/>
                    </a:lnTo>
                    <a:lnTo>
                      <a:pt x="64008" y="89916"/>
                    </a:lnTo>
                    <a:lnTo>
                      <a:pt x="62245" y="81653"/>
                    </a:lnTo>
                    <a:lnTo>
                      <a:pt x="61341" y="72961"/>
                    </a:lnTo>
                    <a:lnTo>
                      <a:pt x="61007" y="63984"/>
                    </a:lnTo>
                    <a:lnTo>
                      <a:pt x="60960" y="54864"/>
                    </a:lnTo>
                    <a:lnTo>
                      <a:pt x="62674" y="43457"/>
                    </a:lnTo>
                    <a:lnTo>
                      <a:pt x="79248" y="3048"/>
                    </a:lnTo>
                    <a:lnTo>
                      <a:pt x="92964" y="0"/>
                    </a:lnTo>
                    <a:lnTo>
                      <a:pt x="100584" y="0"/>
                    </a:lnTo>
                    <a:lnTo>
                      <a:pt x="105155" y="6096"/>
                    </a:lnTo>
                    <a:lnTo>
                      <a:pt x="109728" y="10668"/>
                    </a:lnTo>
                    <a:lnTo>
                      <a:pt x="114633" y="17787"/>
                    </a:lnTo>
                    <a:lnTo>
                      <a:pt x="123444" y="57150"/>
                    </a:lnTo>
                    <a:lnTo>
                      <a:pt x="122777" y="65579"/>
                    </a:lnTo>
                    <a:lnTo>
                      <a:pt x="120396" y="73152"/>
                    </a:lnTo>
                    <a:lnTo>
                      <a:pt x="118872" y="74676"/>
                    </a:lnTo>
                    <a:lnTo>
                      <a:pt x="118872" y="76200"/>
                    </a:lnTo>
                    <a:lnTo>
                      <a:pt x="117348" y="74676"/>
                    </a:lnTo>
                    <a:lnTo>
                      <a:pt x="117371" y="68056"/>
                    </a:lnTo>
                    <a:lnTo>
                      <a:pt x="117538" y="61722"/>
                    </a:lnTo>
                    <a:lnTo>
                      <a:pt x="132373" y="22193"/>
                    </a:lnTo>
                    <a:lnTo>
                      <a:pt x="150876" y="4572"/>
                    </a:lnTo>
                    <a:lnTo>
                      <a:pt x="156972" y="6096"/>
                    </a:lnTo>
                    <a:lnTo>
                      <a:pt x="166116" y="7620"/>
                    </a:lnTo>
                    <a:lnTo>
                      <a:pt x="169164" y="19812"/>
                    </a:lnTo>
                    <a:lnTo>
                      <a:pt x="172211" y="25908"/>
                    </a:lnTo>
                    <a:lnTo>
                      <a:pt x="174236" y="35290"/>
                    </a:lnTo>
                    <a:lnTo>
                      <a:pt x="175831" y="44958"/>
                    </a:lnTo>
                    <a:lnTo>
                      <a:pt x="177141" y="54625"/>
                    </a:lnTo>
                    <a:lnTo>
                      <a:pt x="178307" y="64008"/>
                    </a:lnTo>
                    <a:lnTo>
                      <a:pt x="178307" y="70104"/>
                    </a:lnTo>
                    <a:lnTo>
                      <a:pt x="178307" y="83820"/>
                    </a:lnTo>
                    <a:lnTo>
                      <a:pt x="184404" y="85344"/>
                    </a:lnTo>
                    <a:lnTo>
                      <a:pt x="190452" y="85296"/>
                    </a:lnTo>
                    <a:lnTo>
                      <a:pt x="195071" y="80391"/>
                    </a:lnTo>
                    <a:lnTo>
                      <a:pt x="198548" y="73771"/>
                    </a:lnTo>
                    <a:lnTo>
                      <a:pt x="201168" y="685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89" name="Google Shape;5789;p94"/>
              <p:cNvSpPr/>
              <p:nvPr/>
            </p:nvSpPr>
            <p:spPr>
              <a:xfrm>
                <a:off x="4846319" y="3488436"/>
                <a:ext cx="41910" cy="40639"/>
              </a:xfrm>
              <a:custGeom>
                <a:rect b="b" l="l" r="r" t="t"/>
                <a:pathLst>
                  <a:path extrusionOk="0" h="40639" w="41910">
                    <a:moveTo>
                      <a:pt x="6096" y="25908"/>
                    </a:moveTo>
                    <a:lnTo>
                      <a:pt x="4572" y="35052"/>
                    </a:lnTo>
                    <a:lnTo>
                      <a:pt x="1524" y="36576"/>
                    </a:lnTo>
                    <a:lnTo>
                      <a:pt x="6096" y="39624"/>
                    </a:lnTo>
                    <a:lnTo>
                      <a:pt x="41648" y="16573"/>
                    </a:lnTo>
                    <a:lnTo>
                      <a:pt x="41148" y="10668"/>
                    </a:lnTo>
                    <a:lnTo>
                      <a:pt x="37123" y="5381"/>
                    </a:lnTo>
                    <a:lnTo>
                      <a:pt x="30670" y="2667"/>
                    </a:lnTo>
                    <a:lnTo>
                      <a:pt x="23360" y="1666"/>
                    </a:lnTo>
                    <a:lnTo>
                      <a:pt x="16764" y="1524"/>
                    </a:lnTo>
                    <a:lnTo>
                      <a:pt x="7620" y="0"/>
                    </a:lnTo>
                    <a:lnTo>
                      <a:pt x="1524" y="0"/>
                    </a:lnTo>
                    <a:lnTo>
                      <a:pt x="0" y="9144"/>
                    </a:lnTo>
                    <a:lnTo>
                      <a:pt x="0" y="13716"/>
                    </a:lnTo>
                    <a:lnTo>
                      <a:pt x="1524" y="15240"/>
                    </a:lnTo>
                    <a:lnTo>
                      <a:pt x="6096" y="152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0" name="Google Shape;5790;p94"/>
              <p:cNvSpPr/>
              <p:nvPr/>
            </p:nvSpPr>
            <p:spPr>
              <a:xfrm>
                <a:off x="4906637" y="3453384"/>
                <a:ext cx="106045" cy="117475"/>
              </a:xfrm>
              <a:custGeom>
                <a:rect b="b" l="l" r="r" t="t"/>
                <a:pathLst>
                  <a:path extrusionOk="0" h="117475" w="106045">
                    <a:moveTo>
                      <a:pt x="52458" y="28955"/>
                    </a:moveTo>
                    <a:lnTo>
                      <a:pt x="14358" y="45719"/>
                    </a:lnTo>
                    <a:lnTo>
                      <a:pt x="0" y="80867"/>
                    </a:lnTo>
                    <a:lnTo>
                      <a:pt x="642" y="92963"/>
                    </a:lnTo>
                    <a:lnTo>
                      <a:pt x="5929" y="104274"/>
                    </a:lnTo>
                    <a:lnTo>
                      <a:pt x="14358" y="111442"/>
                    </a:lnTo>
                    <a:lnTo>
                      <a:pt x="25074" y="115466"/>
                    </a:lnTo>
                    <a:lnTo>
                      <a:pt x="37218" y="117347"/>
                    </a:lnTo>
                    <a:lnTo>
                      <a:pt x="50839" y="116347"/>
                    </a:lnTo>
                    <a:lnTo>
                      <a:pt x="85986" y="94487"/>
                    </a:lnTo>
                    <a:lnTo>
                      <a:pt x="104274" y="50291"/>
                    </a:lnTo>
                    <a:lnTo>
                      <a:pt x="103465" y="39362"/>
                    </a:lnTo>
                    <a:lnTo>
                      <a:pt x="101226" y="29146"/>
                    </a:lnTo>
                    <a:lnTo>
                      <a:pt x="97845" y="19216"/>
                    </a:lnTo>
                    <a:lnTo>
                      <a:pt x="93606" y="9143"/>
                    </a:lnTo>
                    <a:lnTo>
                      <a:pt x="92082" y="3047"/>
                    </a:lnTo>
                    <a:lnTo>
                      <a:pt x="90558" y="0"/>
                    </a:lnTo>
                    <a:lnTo>
                      <a:pt x="89034" y="4571"/>
                    </a:lnTo>
                    <a:lnTo>
                      <a:pt x="89034" y="16763"/>
                    </a:lnTo>
                    <a:lnTo>
                      <a:pt x="89034" y="22859"/>
                    </a:lnTo>
                    <a:lnTo>
                      <a:pt x="90701" y="40004"/>
                    </a:lnTo>
                    <a:lnTo>
                      <a:pt x="99702" y="91439"/>
                    </a:lnTo>
                    <a:lnTo>
                      <a:pt x="104274" y="106679"/>
                    </a:lnTo>
                    <a:lnTo>
                      <a:pt x="105798" y="1127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1" name="Google Shape;5791;p94"/>
              <p:cNvSpPr/>
              <p:nvPr/>
            </p:nvSpPr>
            <p:spPr>
              <a:xfrm>
                <a:off x="4983480" y="3494532"/>
                <a:ext cx="76200" cy="32385"/>
              </a:xfrm>
              <a:custGeom>
                <a:rect b="b" l="l" r="r" t="t"/>
                <a:pathLst>
                  <a:path extrusionOk="0" h="32385" w="76200">
                    <a:moveTo>
                      <a:pt x="0" y="32003"/>
                    </a:moveTo>
                    <a:lnTo>
                      <a:pt x="19192" y="23359"/>
                    </a:lnTo>
                    <a:lnTo>
                      <a:pt x="38099" y="15430"/>
                    </a:lnTo>
                    <a:lnTo>
                      <a:pt x="57006" y="7786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792" name="Google Shape;5792;p9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41715" y="3394710"/>
              <a:ext cx="290227" cy="17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3" name="Google Shape;5793;p9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837682" y="3387661"/>
              <a:ext cx="374760" cy="1457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4" name="Google Shape;5794;p94"/>
            <p:cNvGrpSpPr/>
            <p:nvPr/>
          </p:nvGrpSpPr>
          <p:grpSpPr>
            <a:xfrm>
              <a:off x="6487668" y="3285744"/>
              <a:ext cx="804799" cy="182879"/>
              <a:chOff x="6487668" y="3285744"/>
              <a:chExt cx="804799" cy="182879"/>
            </a:xfrm>
          </p:grpSpPr>
          <p:sp>
            <p:nvSpPr>
              <p:cNvPr id="5795" name="Google Shape;5795;p94"/>
              <p:cNvSpPr/>
              <p:nvPr/>
            </p:nvSpPr>
            <p:spPr>
              <a:xfrm>
                <a:off x="6487668" y="331774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6" name="Google Shape;5796;p94"/>
              <p:cNvSpPr/>
              <p:nvPr/>
            </p:nvSpPr>
            <p:spPr>
              <a:xfrm>
                <a:off x="6504432" y="3387852"/>
                <a:ext cx="40004" cy="80645"/>
              </a:xfrm>
              <a:custGeom>
                <a:rect b="b" l="l" r="r" t="t"/>
                <a:pathLst>
                  <a:path extrusionOk="0" h="80645" w="40004">
                    <a:moveTo>
                      <a:pt x="0" y="0"/>
                    </a:moveTo>
                    <a:lnTo>
                      <a:pt x="0" y="10548"/>
                    </a:lnTo>
                    <a:lnTo>
                      <a:pt x="0" y="21526"/>
                    </a:lnTo>
                    <a:lnTo>
                      <a:pt x="0" y="32789"/>
                    </a:lnTo>
                    <a:lnTo>
                      <a:pt x="9144" y="77724"/>
                    </a:lnTo>
                    <a:lnTo>
                      <a:pt x="16168" y="80200"/>
                    </a:lnTo>
                    <a:lnTo>
                      <a:pt x="23050" y="79248"/>
                    </a:lnTo>
                    <a:lnTo>
                      <a:pt x="29075" y="76009"/>
                    </a:lnTo>
                    <a:lnTo>
                      <a:pt x="33528" y="71627"/>
                    </a:lnTo>
                    <a:lnTo>
                      <a:pt x="35052" y="68580"/>
                    </a:lnTo>
                    <a:lnTo>
                      <a:pt x="38100" y="65531"/>
                    </a:lnTo>
                    <a:lnTo>
                      <a:pt x="39624" y="6248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7" name="Google Shape;5797;p94"/>
              <p:cNvSpPr/>
              <p:nvPr/>
            </p:nvSpPr>
            <p:spPr>
              <a:xfrm>
                <a:off x="6574226" y="3369111"/>
                <a:ext cx="87629" cy="84454"/>
              </a:xfrm>
              <a:custGeom>
                <a:rect b="b" l="l" r="r" t="t"/>
                <a:pathLst>
                  <a:path extrusionOk="0" h="84454" w="87629">
                    <a:moveTo>
                      <a:pt x="309" y="9596"/>
                    </a:moveTo>
                    <a:lnTo>
                      <a:pt x="7929" y="59888"/>
                    </a:lnTo>
                    <a:lnTo>
                      <a:pt x="10001" y="65841"/>
                    </a:lnTo>
                    <a:lnTo>
                      <a:pt x="11930" y="72080"/>
                    </a:lnTo>
                    <a:lnTo>
                      <a:pt x="14144" y="78319"/>
                    </a:lnTo>
                    <a:lnTo>
                      <a:pt x="17073" y="84272"/>
                    </a:lnTo>
                    <a:lnTo>
                      <a:pt x="16835" y="71461"/>
                    </a:lnTo>
                    <a:lnTo>
                      <a:pt x="16311" y="58364"/>
                    </a:lnTo>
                    <a:lnTo>
                      <a:pt x="15787" y="45267"/>
                    </a:lnTo>
                    <a:lnTo>
                      <a:pt x="15549" y="32456"/>
                    </a:lnTo>
                    <a:lnTo>
                      <a:pt x="15263" y="23836"/>
                    </a:lnTo>
                    <a:lnTo>
                      <a:pt x="15549" y="14930"/>
                    </a:lnTo>
                    <a:lnTo>
                      <a:pt x="18121" y="7167"/>
                    </a:lnTo>
                    <a:lnTo>
                      <a:pt x="24693" y="1976"/>
                    </a:lnTo>
                    <a:lnTo>
                      <a:pt x="32646" y="0"/>
                    </a:lnTo>
                    <a:lnTo>
                      <a:pt x="40314" y="2166"/>
                    </a:lnTo>
                    <a:lnTo>
                      <a:pt x="67556" y="30551"/>
                    </a:lnTo>
                    <a:lnTo>
                      <a:pt x="78033" y="50744"/>
                    </a:lnTo>
                    <a:lnTo>
                      <a:pt x="81081" y="56840"/>
                    </a:lnTo>
                    <a:lnTo>
                      <a:pt x="84129" y="64460"/>
                    </a:lnTo>
                    <a:lnTo>
                      <a:pt x="87177" y="720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8" name="Google Shape;5798;p94"/>
              <p:cNvSpPr/>
              <p:nvPr/>
            </p:nvSpPr>
            <p:spPr>
              <a:xfrm>
                <a:off x="6677882" y="3352800"/>
                <a:ext cx="22225" cy="96520"/>
              </a:xfrm>
              <a:custGeom>
                <a:rect b="b" l="l" r="r" t="t"/>
                <a:pathLst>
                  <a:path extrusionOk="0" h="96520" w="22225">
                    <a:moveTo>
                      <a:pt x="6381" y="0"/>
                    </a:moveTo>
                    <a:lnTo>
                      <a:pt x="285" y="47244"/>
                    </a:lnTo>
                    <a:lnTo>
                      <a:pt x="0" y="59078"/>
                    </a:lnTo>
                    <a:lnTo>
                      <a:pt x="285" y="71056"/>
                    </a:lnTo>
                    <a:lnTo>
                      <a:pt x="2857" y="82176"/>
                    </a:lnTo>
                    <a:lnTo>
                      <a:pt x="9429" y="91439"/>
                    </a:lnTo>
                    <a:lnTo>
                      <a:pt x="15525" y="96012"/>
                    </a:lnTo>
                    <a:lnTo>
                      <a:pt x="17049" y="96012"/>
                    </a:lnTo>
                    <a:lnTo>
                      <a:pt x="21621" y="960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99" name="Google Shape;5799;p94"/>
              <p:cNvSpPr/>
              <p:nvPr/>
            </p:nvSpPr>
            <p:spPr>
              <a:xfrm>
                <a:off x="6719316" y="3363468"/>
                <a:ext cx="53340" cy="77470"/>
              </a:xfrm>
              <a:custGeom>
                <a:rect b="b" l="l" r="r" t="t"/>
                <a:pathLst>
                  <a:path extrusionOk="0" h="77470" w="53340">
                    <a:moveTo>
                      <a:pt x="13716" y="12191"/>
                    </a:moveTo>
                    <a:lnTo>
                      <a:pt x="10668" y="10667"/>
                    </a:lnTo>
                    <a:lnTo>
                      <a:pt x="6096" y="9143"/>
                    </a:lnTo>
                    <a:lnTo>
                      <a:pt x="3048" y="7619"/>
                    </a:lnTo>
                    <a:lnTo>
                      <a:pt x="1285" y="15644"/>
                    </a:lnTo>
                    <a:lnTo>
                      <a:pt x="381" y="23812"/>
                    </a:lnTo>
                    <a:lnTo>
                      <a:pt x="47" y="32265"/>
                    </a:lnTo>
                    <a:lnTo>
                      <a:pt x="0" y="41147"/>
                    </a:lnTo>
                    <a:lnTo>
                      <a:pt x="452" y="51315"/>
                    </a:lnTo>
                    <a:lnTo>
                      <a:pt x="2476" y="60769"/>
                    </a:lnTo>
                    <a:lnTo>
                      <a:pt x="7072" y="68794"/>
                    </a:lnTo>
                    <a:lnTo>
                      <a:pt x="15240" y="74675"/>
                    </a:lnTo>
                    <a:lnTo>
                      <a:pt x="23431" y="77104"/>
                    </a:lnTo>
                    <a:lnTo>
                      <a:pt x="31623" y="75818"/>
                    </a:lnTo>
                    <a:lnTo>
                      <a:pt x="39243" y="71675"/>
                    </a:lnTo>
                    <a:lnTo>
                      <a:pt x="45720" y="65531"/>
                    </a:lnTo>
                    <a:lnTo>
                      <a:pt x="51506" y="55673"/>
                    </a:lnTo>
                    <a:lnTo>
                      <a:pt x="53149" y="44957"/>
                    </a:lnTo>
                    <a:lnTo>
                      <a:pt x="51077" y="34242"/>
                    </a:lnTo>
                    <a:lnTo>
                      <a:pt x="45720" y="24383"/>
                    </a:lnTo>
                    <a:lnTo>
                      <a:pt x="41576" y="18907"/>
                    </a:lnTo>
                    <a:lnTo>
                      <a:pt x="36576" y="13715"/>
                    </a:lnTo>
                    <a:lnTo>
                      <a:pt x="31575" y="8524"/>
                    </a:lnTo>
                    <a:lnTo>
                      <a:pt x="27432" y="3047"/>
                    </a:lnTo>
                    <a:lnTo>
                      <a:pt x="27432" y="1523"/>
                    </a:lnTo>
                    <a:lnTo>
                      <a:pt x="2743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0" name="Google Shape;5800;p94"/>
              <p:cNvSpPr/>
              <p:nvPr/>
            </p:nvSpPr>
            <p:spPr>
              <a:xfrm>
                <a:off x="6784848" y="3348228"/>
                <a:ext cx="165100" cy="86995"/>
              </a:xfrm>
              <a:custGeom>
                <a:rect b="b" l="l" r="r" t="t"/>
                <a:pathLst>
                  <a:path extrusionOk="0" h="86995" w="165100">
                    <a:moveTo>
                      <a:pt x="0" y="12191"/>
                    </a:moveTo>
                    <a:lnTo>
                      <a:pt x="36766" y="29741"/>
                    </a:lnTo>
                    <a:lnTo>
                      <a:pt x="51435" y="66484"/>
                    </a:lnTo>
                    <a:lnTo>
                      <a:pt x="51816" y="82295"/>
                    </a:lnTo>
                    <a:lnTo>
                      <a:pt x="51816" y="83819"/>
                    </a:lnTo>
                    <a:lnTo>
                      <a:pt x="51816" y="85343"/>
                    </a:lnTo>
                    <a:lnTo>
                      <a:pt x="52054" y="75295"/>
                    </a:lnTo>
                    <a:lnTo>
                      <a:pt x="52578" y="65531"/>
                    </a:lnTo>
                    <a:lnTo>
                      <a:pt x="53101" y="55768"/>
                    </a:lnTo>
                    <a:lnTo>
                      <a:pt x="53340" y="45719"/>
                    </a:lnTo>
                    <a:lnTo>
                      <a:pt x="54078" y="38099"/>
                    </a:lnTo>
                    <a:lnTo>
                      <a:pt x="54673" y="28193"/>
                    </a:lnTo>
                    <a:lnTo>
                      <a:pt x="56126" y="18287"/>
                    </a:lnTo>
                    <a:lnTo>
                      <a:pt x="59436" y="10667"/>
                    </a:lnTo>
                    <a:lnTo>
                      <a:pt x="62484" y="7619"/>
                    </a:lnTo>
                    <a:lnTo>
                      <a:pt x="71628" y="9143"/>
                    </a:lnTo>
                    <a:lnTo>
                      <a:pt x="74676" y="10667"/>
                    </a:lnTo>
                    <a:lnTo>
                      <a:pt x="81534" y="12358"/>
                    </a:lnTo>
                    <a:lnTo>
                      <a:pt x="88391" y="15049"/>
                    </a:lnTo>
                    <a:lnTo>
                      <a:pt x="95250" y="18597"/>
                    </a:lnTo>
                    <a:lnTo>
                      <a:pt x="102108" y="22859"/>
                    </a:lnTo>
                    <a:lnTo>
                      <a:pt x="108204" y="25907"/>
                    </a:lnTo>
                    <a:lnTo>
                      <a:pt x="114300" y="30479"/>
                    </a:lnTo>
                    <a:lnTo>
                      <a:pt x="117348" y="38099"/>
                    </a:lnTo>
                    <a:lnTo>
                      <a:pt x="117348" y="39623"/>
                    </a:lnTo>
                    <a:lnTo>
                      <a:pt x="115824" y="44195"/>
                    </a:lnTo>
                    <a:lnTo>
                      <a:pt x="115824" y="45719"/>
                    </a:lnTo>
                    <a:lnTo>
                      <a:pt x="114300" y="39623"/>
                    </a:lnTo>
                    <a:lnTo>
                      <a:pt x="114300" y="33527"/>
                    </a:lnTo>
                    <a:lnTo>
                      <a:pt x="114300" y="27431"/>
                    </a:lnTo>
                    <a:lnTo>
                      <a:pt x="114300" y="19811"/>
                    </a:lnTo>
                    <a:lnTo>
                      <a:pt x="115824" y="10667"/>
                    </a:lnTo>
                    <a:lnTo>
                      <a:pt x="120396" y="4571"/>
                    </a:lnTo>
                    <a:lnTo>
                      <a:pt x="123444" y="0"/>
                    </a:lnTo>
                    <a:lnTo>
                      <a:pt x="126491" y="1523"/>
                    </a:lnTo>
                    <a:lnTo>
                      <a:pt x="129539" y="1523"/>
                    </a:lnTo>
                    <a:lnTo>
                      <a:pt x="130659" y="8143"/>
                    </a:lnTo>
                    <a:lnTo>
                      <a:pt x="131635" y="14477"/>
                    </a:lnTo>
                    <a:lnTo>
                      <a:pt x="132326" y="20812"/>
                    </a:lnTo>
                    <a:lnTo>
                      <a:pt x="132588" y="27431"/>
                    </a:lnTo>
                    <a:lnTo>
                      <a:pt x="131945" y="39576"/>
                    </a:lnTo>
                    <a:lnTo>
                      <a:pt x="130873" y="52577"/>
                    </a:lnTo>
                    <a:lnTo>
                      <a:pt x="130659" y="65579"/>
                    </a:lnTo>
                    <a:lnTo>
                      <a:pt x="132588" y="77723"/>
                    </a:lnTo>
                    <a:lnTo>
                      <a:pt x="135636" y="85343"/>
                    </a:lnTo>
                    <a:lnTo>
                      <a:pt x="140208" y="86867"/>
                    </a:lnTo>
                    <a:lnTo>
                      <a:pt x="147828" y="86867"/>
                    </a:lnTo>
                    <a:lnTo>
                      <a:pt x="156972" y="86867"/>
                    </a:lnTo>
                    <a:lnTo>
                      <a:pt x="158495" y="82295"/>
                    </a:lnTo>
                    <a:lnTo>
                      <a:pt x="164592" y="7619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1" name="Google Shape;5801;p94"/>
              <p:cNvSpPr/>
              <p:nvPr/>
            </p:nvSpPr>
            <p:spPr>
              <a:xfrm>
                <a:off x="6917436" y="3340608"/>
                <a:ext cx="45720" cy="36829"/>
              </a:xfrm>
              <a:custGeom>
                <a:rect b="b" l="l" r="r" t="t"/>
                <a:pathLst>
                  <a:path extrusionOk="0" h="36829" w="45720">
                    <a:moveTo>
                      <a:pt x="0" y="32003"/>
                    </a:moveTo>
                    <a:lnTo>
                      <a:pt x="10406" y="35599"/>
                    </a:lnTo>
                    <a:lnTo>
                      <a:pt x="18097" y="36766"/>
                    </a:lnTo>
                    <a:lnTo>
                      <a:pt x="25503" y="34790"/>
                    </a:lnTo>
                    <a:lnTo>
                      <a:pt x="35052" y="28955"/>
                    </a:lnTo>
                    <a:lnTo>
                      <a:pt x="41148" y="24383"/>
                    </a:lnTo>
                    <a:lnTo>
                      <a:pt x="45719" y="18287"/>
                    </a:lnTo>
                    <a:lnTo>
                      <a:pt x="44195" y="9143"/>
                    </a:lnTo>
                    <a:lnTo>
                      <a:pt x="42672" y="0"/>
                    </a:lnTo>
                    <a:lnTo>
                      <a:pt x="30480" y="1523"/>
                    </a:lnTo>
                    <a:lnTo>
                      <a:pt x="22859" y="1523"/>
                    </a:lnTo>
                    <a:lnTo>
                      <a:pt x="13715" y="1523"/>
                    </a:lnTo>
                    <a:lnTo>
                      <a:pt x="6095" y="3047"/>
                    </a:lnTo>
                    <a:lnTo>
                      <a:pt x="4571" y="13715"/>
                    </a:lnTo>
                    <a:lnTo>
                      <a:pt x="4571" y="18287"/>
                    </a:lnTo>
                    <a:lnTo>
                      <a:pt x="4571" y="19811"/>
                    </a:lnTo>
                    <a:lnTo>
                      <a:pt x="6095" y="213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2" name="Google Shape;5802;p94"/>
              <p:cNvSpPr/>
              <p:nvPr/>
            </p:nvSpPr>
            <p:spPr>
              <a:xfrm>
                <a:off x="7000946" y="3288792"/>
                <a:ext cx="98425" cy="130810"/>
              </a:xfrm>
              <a:custGeom>
                <a:rect b="b" l="l" r="r" t="t"/>
                <a:pathLst>
                  <a:path extrusionOk="0" h="130810" w="98425">
                    <a:moveTo>
                      <a:pt x="38409" y="62484"/>
                    </a:moveTo>
                    <a:lnTo>
                      <a:pt x="3952" y="81653"/>
                    </a:lnTo>
                    <a:lnTo>
                      <a:pt x="0" y="100369"/>
                    </a:lnTo>
                    <a:lnTo>
                      <a:pt x="309" y="109728"/>
                    </a:lnTo>
                    <a:lnTo>
                      <a:pt x="36480" y="130206"/>
                    </a:lnTo>
                    <a:lnTo>
                      <a:pt x="46982" y="128016"/>
                    </a:lnTo>
                    <a:lnTo>
                      <a:pt x="78986" y="99250"/>
                    </a:lnTo>
                    <a:lnTo>
                      <a:pt x="84439" y="64269"/>
                    </a:lnTo>
                    <a:lnTo>
                      <a:pt x="83177" y="51244"/>
                    </a:lnTo>
                    <a:lnTo>
                      <a:pt x="80486" y="38504"/>
                    </a:lnTo>
                    <a:lnTo>
                      <a:pt x="76509" y="25908"/>
                    </a:lnTo>
                    <a:lnTo>
                      <a:pt x="74461" y="19931"/>
                    </a:lnTo>
                    <a:lnTo>
                      <a:pt x="72699" y="13525"/>
                    </a:lnTo>
                    <a:lnTo>
                      <a:pt x="70937" y="6834"/>
                    </a:lnTo>
                    <a:lnTo>
                      <a:pt x="68889" y="0"/>
                    </a:lnTo>
                    <a:lnTo>
                      <a:pt x="68794" y="24003"/>
                    </a:lnTo>
                    <a:lnTo>
                      <a:pt x="71461" y="72009"/>
                    </a:lnTo>
                    <a:lnTo>
                      <a:pt x="81462" y="111442"/>
                    </a:lnTo>
                    <a:lnTo>
                      <a:pt x="93273" y="123444"/>
                    </a:lnTo>
                    <a:lnTo>
                      <a:pt x="94797" y="123444"/>
                    </a:lnTo>
                    <a:lnTo>
                      <a:pt x="96321" y="123444"/>
                    </a:lnTo>
                    <a:lnTo>
                      <a:pt x="97845" y="12344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3" name="Google Shape;5803;p94"/>
              <p:cNvSpPr/>
              <p:nvPr/>
            </p:nvSpPr>
            <p:spPr>
              <a:xfrm>
                <a:off x="7089648" y="3285744"/>
                <a:ext cx="135890" cy="182879"/>
              </a:xfrm>
              <a:custGeom>
                <a:rect b="b" l="l" r="r" t="t"/>
                <a:pathLst>
                  <a:path extrusionOk="0" h="182879" w="135890">
                    <a:moveTo>
                      <a:pt x="0" y="88391"/>
                    </a:moveTo>
                    <a:lnTo>
                      <a:pt x="952" y="79033"/>
                    </a:lnTo>
                    <a:lnTo>
                      <a:pt x="4190" y="74104"/>
                    </a:lnTo>
                    <a:lnTo>
                      <a:pt x="10286" y="70604"/>
                    </a:lnTo>
                    <a:lnTo>
                      <a:pt x="19811" y="65531"/>
                    </a:lnTo>
                    <a:lnTo>
                      <a:pt x="28646" y="59507"/>
                    </a:lnTo>
                    <a:lnTo>
                      <a:pt x="53816" y="29694"/>
                    </a:lnTo>
                    <a:lnTo>
                      <a:pt x="56387" y="7619"/>
                    </a:lnTo>
                    <a:lnTo>
                      <a:pt x="56387" y="3047"/>
                    </a:lnTo>
                    <a:lnTo>
                      <a:pt x="56387" y="1523"/>
                    </a:lnTo>
                    <a:lnTo>
                      <a:pt x="56387" y="0"/>
                    </a:lnTo>
                    <a:lnTo>
                      <a:pt x="48767" y="4571"/>
                    </a:lnTo>
                    <a:lnTo>
                      <a:pt x="48767" y="7619"/>
                    </a:lnTo>
                    <a:lnTo>
                      <a:pt x="45719" y="16763"/>
                    </a:lnTo>
                    <a:lnTo>
                      <a:pt x="43362" y="30075"/>
                    </a:lnTo>
                    <a:lnTo>
                      <a:pt x="41719" y="45529"/>
                    </a:lnTo>
                    <a:lnTo>
                      <a:pt x="42076" y="60698"/>
                    </a:lnTo>
                    <a:lnTo>
                      <a:pt x="74676" y="85343"/>
                    </a:lnTo>
                    <a:lnTo>
                      <a:pt x="82105" y="83629"/>
                    </a:lnTo>
                    <a:lnTo>
                      <a:pt x="88391" y="80771"/>
                    </a:lnTo>
                    <a:lnTo>
                      <a:pt x="93535" y="76771"/>
                    </a:lnTo>
                    <a:lnTo>
                      <a:pt x="97536" y="71627"/>
                    </a:lnTo>
                    <a:lnTo>
                      <a:pt x="100584" y="67055"/>
                    </a:lnTo>
                    <a:lnTo>
                      <a:pt x="99060" y="64007"/>
                    </a:lnTo>
                    <a:lnTo>
                      <a:pt x="100584" y="59435"/>
                    </a:lnTo>
                    <a:lnTo>
                      <a:pt x="100584" y="60959"/>
                    </a:lnTo>
                    <a:lnTo>
                      <a:pt x="100584" y="67055"/>
                    </a:lnTo>
                    <a:lnTo>
                      <a:pt x="99060" y="73151"/>
                    </a:lnTo>
                    <a:lnTo>
                      <a:pt x="103632" y="77723"/>
                    </a:lnTo>
                    <a:lnTo>
                      <a:pt x="108204" y="79247"/>
                    </a:lnTo>
                    <a:lnTo>
                      <a:pt x="117348" y="79247"/>
                    </a:lnTo>
                    <a:lnTo>
                      <a:pt x="121920" y="77723"/>
                    </a:lnTo>
                    <a:lnTo>
                      <a:pt x="126491" y="73151"/>
                    </a:lnTo>
                    <a:lnTo>
                      <a:pt x="131064" y="65531"/>
                    </a:lnTo>
                    <a:lnTo>
                      <a:pt x="132588" y="59435"/>
                    </a:lnTo>
                    <a:lnTo>
                      <a:pt x="132588" y="57911"/>
                    </a:lnTo>
                    <a:lnTo>
                      <a:pt x="132588" y="56387"/>
                    </a:lnTo>
                    <a:lnTo>
                      <a:pt x="132588" y="57911"/>
                    </a:lnTo>
                    <a:lnTo>
                      <a:pt x="132826" y="70484"/>
                    </a:lnTo>
                    <a:lnTo>
                      <a:pt x="133350" y="83057"/>
                    </a:lnTo>
                    <a:lnTo>
                      <a:pt x="133873" y="95630"/>
                    </a:lnTo>
                    <a:lnTo>
                      <a:pt x="134112" y="108203"/>
                    </a:lnTo>
                    <a:lnTo>
                      <a:pt x="134540" y="124420"/>
                    </a:lnTo>
                    <a:lnTo>
                      <a:pt x="135255" y="140779"/>
                    </a:lnTo>
                    <a:lnTo>
                      <a:pt x="135397" y="156852"/>
                    </a:lnTo>
                    <a:lnTo>
                      <a:pt x="134112" y="172211"/>
                    </a:lnTo>
                    <a:lnTo>
                      <a:pt x="134112" y="182879"/>
                    </a:lnTo>
                    <a:lnTo>
                      <a:pt x="123444" y="182879"/>
                    </a:lnTo>
                    <a:lnTo>
                      <a:pt x="114300" y="181355"/>
                    </a:lnTo>
                    <a:lnTo>
                      <a:pt x="107584" y="178260"/>
                    </a:lnTo>
                    <a:lnTo>
                      <a:pt x="102870" y="173735"/>
                    </a:lnTo>
                    <a:lnTo>
                      <a:pt x="99298" y="168068"/>
                    </a:lnTo>
                    <a:lnTo>
                      <a:pt x="96012" y="16154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4" name="Google Shape;5804;p94"/>
              <p:cNvSpPr/>
              <p:nvPr/>
            </p:nvSpPr>
            <p:spPr>
              <a:xfrm>
                <a:off x="7274052" y="3363468"/>
                <a:ext cx="18415" cy="3175"/>
              </a:xfrm>
              <a:custGeom>
                <a:rect b="b" l="l" r="r" t="t"/>
                <a:pathLst>
                  <a:path extrusionOk="0" h="3175" w="18415">
                    <a:moveTo>
                      <a:pt x="18287" y="0"/>
                    </a:moveTo>
                    <a:lnTo>
                      <a:pt x="12192" y="0"/>
                    </a:lnTo>
                    <a:lnTo>
                      <a:pt x="6096" y="1524"/>
                    </a:lnTo>
                    <a:lnTo>
                      <a:pt x="0" y="304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805" name="Google Shape;5805;p9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768590" y="3266694"/>
              <a:ext cx="268224" cy="196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06" name="Google Shape;5806;p94"/>
            <p:cNvGrpSpPr/>
            <p:nvPr/>
          </p:nvGrpSpPr>
          <p:grpSpPr>
            <a:xfrm>
              <a:off x="8216264" y="3255264"/>
              <a:ext cx="241934" cy="110236"/>
              <a:chOff x="8216264" y="3255264"/>
              <a:chExt cx="241934" cy="110236"/>
            </a:xfrm>
          </p:grpSpPr>
          <p:sp>
            <p:nvSpPr>
              <p:cNvPr id="5807" name="Google Shape;5807;p94"/>
              <p:cNvSpPr/>
              <p:nvPr/>
            </p:nvSpPr>
            <p:spPr>
              <a:xfrm>
                <a:off x="8243316" y="3255264"/>
                <a:ext cx="7620" cy="109854"/>
              </a:xfrm>
              <a:custGeom>
                <a:rect b="b" l="l" r="r" t="t"/>
                <a:pathLst>
                  <a:path extrusionOk="0" h="109854" w="7620">
                    <a:moveTo>
                      <a:pt x="0" y="0"/>
                    </a:moveTo>
                    <a:lnTo>
                      <a:pt x="1928" y="51434"/>
                    </a:lnTo>
                    <a:lnTo>
                      <a:pt x="5333" y="89153"/>
                    </a:lnTo>
                    <a:lnTo>
                      <a:pt x="6476" y="99440"/>
                    </a:lnTo>
                    <a:lnTo>
                      <a:pt x="7619" y="10972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08" name="Google Shape;5808;p94"/>
              <p:cNvSpPr/>
              <p:nvPr/>
            </p:nvSpPr>
            <p:spPr>
              <a:xfrm>
                <a:off x="8216264" y="3276600"/>
                <a:ext cx="241934" cy="88900"/>
              </a:xfrm>
              <a:custGeom>
                <a:rect b="b" l="l" r="r" t="t"/>
                <a:pathLst>
                  <a:path extrusionOk="0" h="88900" w="241934">
                    <a:moveTo>
                      <a:pt x="7239" y="60960"/>
                    </a:moveTo>
                    <a:lnTo>
                      <a:pt x="2333" y="50149"/>
                    </a:lnTo>
                    <a:lnTo>
                      <a:pt x="0" y="41910"/>
                    </a:lnTo>
                    <a:lnTo>
                      <a:pt x="1666" y="34813"/>
                    </a:lnTo>
                    <a:lnTo>
                      <a:pt x="44767" y="6643"/>
                    </a:lnTo>
                    <a:lnTo>
                      <a:pt x="63627" y="0"/>
                    </a:lnTo>
                    <a:lnTo>
                      <a:pt x="69723" y="0"/>
                    </a:lnTo>
                    <a:lnTo>
                      <a:pt x="74295" y="0"/>
                    </a:lnTo>
                    <a:lnTo>
                      <a:pt x="77343" y="41886"/>
                    </a:lnTo>
                    <a:lnTo>
                      <a:pt x="77343" y="57721"/>
                    </a:lnTo>
                    <a:lnTo>
                      <a:pt x="77343" y="73271"/>
                    </a:lnTo>
                    <a:lnTo>
                      <a:pt x="77343" y="88392"/>
                    </a:lnTo>
                    <a:lnTo>
                      <a:pt x="77343" y="80772"/>
                    </a:lnTo>
                    <a:lnTo>
                      <a:pt x="78867" y="73152"/>
                    </a:lnTo>
                    <a:lnTo>
                      <a:pt x="95631" y="35052"/>
                    </a:lnTo>
                    <a:lnTo>
                      <a:pt x="101727" y="30480"/>
                    </a:lnTo>
                    <a:lnTo>
                      <a:pt x="110871" y="30480"/>
                    </a:lnTo>
                    <a:lnTo>
                      <a:pt x="116967" y="30480"/>
                    </a:lnTo>
                    <a:lnTo>
                      <a:pt x="142565" y="65674"/>
                    </a:lnTo>
                    <a:lnTo>
                      <a:pt x="144399" y="71628"/>
                    </a:lnTo>
                    <a:lnTo>
                      <a:pt x="144399" y="77724"/>
                    </a:lnTo>
                    <a:lnTo>
                      <a:pt x="144399" y="82296"/>
                    </a:lnTo>
                    <a:lnTo>
                      <a:pt x="152019" y="82296"/>
                    </a:lnTo>
                    <a:lnTo>
                      <a:pt x="158591" y="80700"/>
                    </a:lnTo>
                    <a:lnTo>
                      <a:pt x="164591" y="75247"/>
                    </a:lnTo>
                    <a:lnTo>
                      <a:pt x="170021" y="68365"/>
                    </a:lnTo>
                    <a:lnTo>
                      <a:pt x="174879" y="62484"/>
                    </a:lnTo>
                    <a:lnTo>
                      <a:pt x="193167" y="19812"/>
                    </a:lnTo>
                    <a:lnTo>
                      <a:pt x="182499" y="1524"/>
                    </a:lnTo>
                    <a:lnTo>
                      <a:pt x="174236" y="2952"/>
                    </a:lnTo>
                    <a:lnTo>
                      <a:pt x="167830" y="8382"/>
                    </a:lnTo>
                    <a:lnTo>
                      <a:pt x="163425" y="16097"/>
                    </a:lnTo>
                    <a:lnTo>
                      <a:pt x="161163" y="24384"/>
                    </a:lnTo>
                    <a:lnTo>
                      <a:pt x="159234" y="35861"/>
                    </a:lnTo>
                    <a:lnTo>
                      <a:pt x="160591" y="45339"/>
                    </a:lnTo>
                    <a:lnTo>
                      <a:pt x="165663" y="53101"/>
                    </a:lnTo>
                    <a:lnTo>
                      <a:pt x="174879" y="59436"/>
                    </a:lnTo>
                    <a:lnTo>
                      <a:pt x="187737" y="62912"/>
                    </a:lnTo>
                    <a:lnTo>
                      <a:pt x="202311" y="64389"/>
                    </a:lnTo>
                    <a:lnTo>
                      <a:pt x="216884" y="64150"/>
                    </a:lnTo>
                    <a:lnTo>
                      <a:pt x="229743" y="62484"/>
                    </a:lnTo>
                    <a:lnTo>
                      <a:pt x="234315" y="60960"/>
                    </a:lnTo>
                    <a:lnTo>
                      <a:pt x="237363" y="59436"/>
                    </a:lnTo>
                    <a:lnTo>
                      <a:pt x="241934" y="57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809" name="Google Shape;5809;p94"/>
            <p:cNvSpPr/>
            <p:nvPr/>
          </p:nvSpPr>
          <p:spPr>
            <a:xfrm>
              <a:off x="4703064" y="4053840"/>
              <a:ext cx="15239" cy="86995"/>
            </a:xfrm>
            <a:custGeom>
              <a:rect b="b" l="l" r="r" t="t"/>
              <a:pathLst>
                <a:path extrusionOk="0" h="86995" w="15239">
                  <a:moveTo>
                    <a:pt x="0" y="0"/>
                  </a:moveTo>
                  <a:lnTo>
                    <a:pt x="762" y="13239"/>
                  </a:lnTo>
                  <a:lnTo>
                    <a:pt x="2667" y="25908"/>
                  </a:lnTo>
                  <a:lnTo>
                    <a:pt x="5143" y="38576"/>
                  </a:lnTo>
                  <a:lnTo>
                    <a:pt x="7620" y="51816"/>
                  </a:lnTo>
                  <a:lnTo>
                    <a:pt x="9882" y="60721"/>
                  </a:lnTo>
                  <a:lnTo>
                    <a:pt x="12001" y="69342"/>
                  </a:lnTo>
                  <a:lnTo>
                    <a:pt x="13835" y="77962"/>
                  </a:lnTo>
                  <a:lnTo>
                    <a:pt x="15240" y="86868"/>
                  </a:lnTo>
                  <a:lnTo>
                    <a:pt x="1524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10" name="Google Shape;5810;p94"/>
            <p:cNvSpPr/>
            <p:nvPr/>
          </p:nvSpPr>
          <p:spPr>
            <a:xfrm>
              <a:off x="4666488" y="395325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811" name="Google Shape;5811;p9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52594" y="4013192"/>
              <a:ext cx="96011" cy="1038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12" name="Google Shape;5812;p94"/>
            <p:cNvGrpSpPr/>
            <p:nvPr/>
          </p:nvGrpSpPr>
          <p:grpSpPr>
            <a:xfrm>
              <a:off x="4905756" y="3913632"/>
              <a:ext cx="603884" cy="188087"/>
              <a:chOff x="4905756" y="3913632"/>
              <a:chExt cx="603884" cy="188087"/>
            </a:xfrm>
          </p:grpSpPr>
          <p:sp>
            <p:nvSpPr>
              <p:cNvPr id="5813" name="Google Shape;5813;p94"/>
              <p:cNvSpPr/>
              <p:nvPr/>
            </p:nvSpPr>
            <p:spPr>
              <a:xfrm>
                <a:off x="4905756" y="3986784"/>
                <a:ext cx="60960" cy="114935"/>
              </a:xfrm>
              <a:custGeom>
                <a:rect b="b" l="l" r="r" t="t"/>
                <a:pathLst>
                  <a:path extrusionOk="0" h="114935" w="60960">
                    <a:moveTo>
                      <a:pt x="19812" y="0"/>
                    </a:moveTo>
                    <a:lnTo>
                      <a:pt x="9858" y="12120"/>
                    </a:lnTo>
                    <a:lnTo>
                      <a:pt x="4191" y="22669"/>
                    </a:lnTo>
                    <a:lnTo>
                      <a:pt x="1381" y="34075"/>
                    </a:lnTo>
                    <a:lnTo>
                      <a:pt x="0" y="48768"/>
                    </a:lnTo>
                    <a:lnTo>
                      <a:pt x="190" y="62674"/>
                    </a:lnTo>
                    <a:lnTo>
                      <a:pt x="12192" y="102108"/>
                    </a:lnTo>
                    <a:lnTo>
                      <a:pt x="40481" y="114323"/>
                    </a:lnTo>
                    <a:lnTo>
                      <a:pt x="50292" y="112775"/>
                    </a:lnTo>
                    <a:lnTo>
                      <a:pt x="54864" y="109728"/>
                    </a:lnTo>
                    <a:lnTo>
                      <a:pt x="57912" y="108204"/>
                    </a:lnTo>
                    <a:lnTo>
                      <a:pt x="60960" y="10515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4" name="Google Shape;5814;p94"/>
              <p:cNvSpPr/>
              <p:nvPr/>
            </p:nvSpPr>
            <p:spPr>
              <a:xfrm>
                <a:off x="4978241" y="4014215"/>
                <a:ext cx="46354" cy="73660"/>
              </a:xfrm>
              <a:custGeom>
                <a:rect b="b" l="l" r="r" t="t"/>
                <a:pathLst>
                  <a:path extrusionOk="0" h="73660" w="46354">
                    <a:moveTo>
                      <a:pt x="12858" y="6096"/>
                    </a:moveTo>
                    <a:lnTo>
                      <a:pt x="4952" y="13668"/>
                    </a:lnTo>
                    <a:lnTo>
                      <a:pt x="1047" y="19812"/>
                    </a:lnTo>
                    <a:lnTo>
                      <a:pt x="0" y="27098"/>
                    </a:lnTo>
                    <a:lnTo>
                      <a:pt x="666" y="38100"/>
                    </a:lnTo>
                    <a:lnTo>
                      <a:pt x="28098" y="73152"/>
                    </a:lnTo>
                    <a:lnTo>
                      <a:pt x="35718" y="70104"/>
                    </a:lnTo>
                    <a:lnTo>
                      <a:pt x="40290" y="62484"/>
                    </a:lnTo>
                    <a:lnTo>
                      <a:pt x="43362" y="54673"/>
                    </a:lnTo>
                    <a:lnTo>
                      <a:pt x="45434" y="45720"/>
                    </a:lnTo>
                    <a:lnTo>
                      <a:pt x="46077" y="36766"/>
                    </a:lnTo>
                    <a:lnTo>
                      <a:pt x="44862" y="28956"/>
                    </a:lnTo>
                    <a:lnTo>
                      <a:pt x="40457" y="18216"/>
                    </a:lnTo>
                    <a:lnTo>
                      <a:pt x="32480" y="9334"/>
                    </a:lnTo>
                    <a:lnTo>
                      <a:pt x="21931" y="3024"/>
                    </a:lnTo>
                    <a:lnTo>
                      <a:pt x="9810" y="0"/>
                    </a:lnTo>
                    <a:lnTo>
                      <a:pt x="3714" y="0"/>
                    </a:lnTo>
                    <a:lnTo>
                      <a:pt x="8286" y="4572"/>
                    </a:lnTo>
                    <a:lnTo>
                      <a:pt x="11334" y="762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5" name="Google Shape;5815;p94"/>
              <p:cNvSpPr/>
              <p:nvPr/>
            </p:nvSpPr>
            <p:spPr>
              <a:xfrm>
                <a:off x="5065776" y="4017264"/>
                <a:ext cx="40004" cy="62864"/>
              </a:xfrm>
              <a:custGeom>
                <a:rect b="b" l="l" r="r" t="t"/>
                <a:pathLst>
                  <a:path extrusionOk="0" h="62864" w="40004">
                    <a:moveTo>
                      <a:pt x="0" y="0"/>
                    </a:moveTo>
                    <a:lnTo>
                      <a:pt x="31456" y="27813"/>
                    </a:lnTo>
                    <a:lnTo>
                      <a:pt x="38100" y="51815"/>
                    </a:lnTo>
                    <a:lnTo>
                      <a:pt x="39624" y="56387"/>
                    </a:lnTo>
                    <a:lnTo>
                      <a:pt x="39624" y="59435"/>
                    </a:lnTo>
                    <a:lnTo>
                      <a:pt x="39624" y="62483"/>
                    </a:lnTo>
                    <a:lnTo>
                      <a:pt x="35052" y="59435"/>
                    </a:lnTo>
                    <a:lnTo>
                      <a:pt x="33528" y="56387"/>
                    </a:lnTo>
                    <a:lnTo>
                      <a:pt x="33528" y="48767"/>
                    </a:lnTo>
                    <a:lnTo>
                      <a:pt x="33528" y="39623"/>
                    </a:lnTo>
                    <a:lnTo>
                      <a:pt x="32004" y="36575"/>
                    </a:lnTo>
                    <a:lnTo>
                      <a:pt x="33528" y="3048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6" name="Google Shape;5816;p94"/>
              <p:cNvSpPr/>
              <p:nvPr/>
            </p:nvSpPr>
            <p:spPr>
              <a:xfrm>
                <a:off x="5132832" y="3989832"/>
                <a:ext cx="170814" cy="97789"/>
              </a:xfrm>
              <a:custGeom>
                <a:rect b="b" l="l" r="r" t="t"/>
                <a:pathLst>
                  <a:path extrusionOk="0" h="97789" w="170814">
                    <a:moveTo>
                      <a:pt x="0" y="9144"/>
                    </a:moveTo>
                    <a:lnTo>
                      <a:pt x="42957" y="32670"/>
                    </a:lnTo>
                    <a:lnTo>
                      <a:pt x="58959" y="68865"/>
                    </a:lnTo>
                    <a:lnTo>
                      <a:pt x="60960" y="88392"/>
                    </a:lnTo>
                    <a:lnTo>
                      <a:pt x="60960" y="92964"/>
                    </a:lnTo>
                    <a:lnTo>
                      <a:pt x="60960" y="94488"/>
                    </a:lnTo>
                    <a:lnTo>
                      <a:pt x="59436" y="97536"/>
                    </a:lnTo>
                    <a:lnTo>
                      <a:pt x="53340" y="92964"/>
                    </a:lnTo>
                    <a:lnTo>
                      <a:pt x="53340" y="89916"/>
                    </a:lnTo>
                    <a:lnTo>
                      <a:pt x="53340" y="80772"/>
                    </a:lnTo>
                    <a:lnTo>
                      <a:pt x="62484" y="32004"/>
                    </a:lnTo>
                    <a:lnTo>
                      <a:pt x="89916" y="0"/>
                    </a:lnTo>
                    <a:lnTo>
                      <a:pt x="96012" y="6096"/>
                    </a:lnTo>
                    <a:lnTo>
                      <a:pt x="109728" y="50292"/>
                    </a:lnTo>
                    <a:lnTo>
                      <a:pt x="111918" y="59197"/>
                    </a:lnTo>
                    <a:lnTo>
                      <a:pt x="114680" y="70104"/>
                    </a:lnTo>
                    <a:lnTo>
                      <a:pt x="119157" y="79867"/>
                    </a:lnTo>
                    <a:lnTo>
                      <a:pt x="126492" y="85344"/>
                    </a:lnTo>
                    <a:lnTo>
                      <a:pt x="135088" y="86677"/>
                    </a:lnTo>
                    <a:lnTo>
                      <a:pt x="142684" y="84582"/>
                    </a:lnTo>
                    <a:lnTo>
                      <a:pt x="149423" y="80200"/>
                    </a:lnTo>
                    <a:lnTo>
                      <a:pt x="155448" y="74676"/>
                    </a:lnTo>
                    <a:lnTo>
                      <a:pt x="164592" y="65532"/>
                    </a:lnTo>
                    <a:lnTo>
                      <a:pt x="167640" y="62484"/>
                    </a:lnTo>
                    <a:lnTo>
                      <a:pt x="170688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7" name="Google Shape;5817;p94"/>
              <p:cNvSpPr/>
              <p:nvPr/>
            </p:nvSpPr>
            <p:spPr>
              <a:xfrm>
                <a:off x="5304282" y="3974592"/>
                <a:ext cx="48260" cy="78104"/>
              </a:xfrm>
              <a:custGeom>
                <a:rect b="b" l="l" r="r" t="t"/>
                <a:pathLst>
                  <a:path extrusionOk="0" h="78104" w="48260">
                    <a:moveTo>
                      <a:pt x="2286" y="0"/>
                    </a:moveTo>
                    <a:lnTo>
                      <a:pt x="571" y="9596"/>
                    </a:lnTo>
                    <a:lnTo>
                      <a:pt x="0" y="18478"/>
                    </a:lnTo>
                    <a:lnTo>
                      <a:pt x="571" y="27646"/>
                    </a:lnTo>
                    <a:lnTo>
                      <a:pt x="16002" y="70104"/>
                    </a:lnTo>
                    <a:lnTo>
                      <a:pt x="29718" y="77724"/>
                    </a:lnTo>
                    <a:lnTo>
                      <a:pt x="34290" y="74675"/>
                    </a:lnTo>
                    <a:lnTo>
                      <a:pt x="41576" y="69246"/>
                    </a:lnTo>
                    <a:lnTo>
                      <a:pt x="45720" y="60959"/>
                    </a:lnTo>
                    <a:lnTo>
                      <a:pt x="47577" y="51530"/>
                    </a:lnTo>
                    <a:lnTo>
                      <a:pt x="48006" y="426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8" name="Google Shape;5818;p94"/>
              <p:cNvSpPr/>
              <p:nvPr/>
            </p:nvSpPr>
            <p:spPr>
              <a:xfrm>
                <a:off x="5303329" y="3966972"/>
                <a:ext cx="59689" cy="71120"/>
              </a:xfrm>
              <a:custGeom>
                <a:rect b="b" l="l" r="r" t="t"/>
                <a:pathLst>
                  <a:path extrusionOk="0" h="71120" w="59689">
                    <a:moveTo>
                      <a:pt x="35242" y="0"/>
                    </a:moveTo>
                    <a:lnTo>
                      <a:pt x="6286" y="25908"/>
                    </a:lnTo>
                    <a:lnTo>
                      <a:pt x="0" y="45529"/>
                    </a:lnTo>
                    <a:lnTo>
                      <a:pt x="928" y="55697"/>
                    </a:lnTo>
                    <a:lnTo>
                      <a:pt x="6286" y="64008"/>
                    </a:lnTo>
                    <a:lnTo>
                      <a:pt x="12096" y="68389"/>
                    </a:lnTo>
                    <a:lnTo>
                      <a:pt x="19621" y="70485"/>
                    </a:lnTo>
                    <a:lnTo>
                      <a:pt x="27717" y="70866"/>
                    </a:lnTo>
                    <a:lnTo>
                      <a:pt x="35242" y="70104"/>
                    </a:lnTo>
                    <a:lnTo>
                      <a:pt x="42862" y="70104"/>
                    </a:lnTo>
                    <a:lnTo>
                      <a:pt x="52006" y="65532"/>
                    </a:lnTo>
                    <a:lnTo>
                      <a:pt x="56578" y="59436"/>
                    </a:lnTo>
                    <a:lnTo>
                      <a:pt x="59626" y="54864"/>
                    </a:lnTo>
                    <a:lnTo>
                      <a:pt x="59626" y="53339"/>
                    </a:lnTo>
                    <a:lnTo>
                      <a:pt x="59626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19" name="Google Shape;5819;p94"/>
              <p:cNvSpPr/>
              <p:nvPr/>
            </p:nvSpPr>
            <p:spPr>
              <a:xfrm>
                <a:off x="5371766" y="3913632"/>
                <a:ext cx="98425" cy="125095"/>
              </a:xfrm>
              <a:custGeom>
                <a:rect b="b" l="l" r="r" t="t"/>
                <a:pathLst>
                  <a:path extrusionOk="0" h="125095" w="98425">
                    <a:moveTo>
                      <a:pt x="39957" y="36575"/>
                    </a:moveTo>
                    <a:lnTo>
                      <a:pt x="6429" y="64007"/>
                    </a:lnTo>
                    <a:lnTo>
                      <a:pt x="0" y="97869"/>
                    </a:lnTo>
                    <a:lnTo>
                      <a:pt x="1857" y="108203"/>
                    </a:lnTo>
                    <a:lnTo>
                      <a:pt x="7072" y="117252"/>
                    </a:lnTo>
                    <a:lnTo>
                      <a:pt x="15001" y="122300"/>
                    </a:lnTo>
                    <a:lnTo>
                      <a:pt x="24360" y="124491"/>
                    </a:lnTo>
                    <a:lnTo>
                      <a:pt x="33861" y="124967"/>
                    </a:lnTo>
                    <a:lnTo>
                      <a:pt x="44743" y="123110"/>
                    </a:lnTo>
                    <a:lnTo>
                      <a:pt x="78771" y="90130"/>
                    </a:lnTo>
                    <a:lnTo>
                      <a:pt x="82677" y="63317"/>
                    </a:lnTo>
                    <a:lnTo>
                      <a:pt x="82629" y="48767"/>
                    </a:lnTo>
                    <a:lnTo>
                      <a:pt x="71961" y="7619"/>
                    </a:lnTo>
                    <a:lnTo>
                      <a:pt x="68913" y="0"/>
                    </a:lnTo>
                    <a:lnTo>
                      <a:pt x="70437" y="4571"/>
                    </a:lnTo>
                    <a:lnTo>
                      <a:pt x="65865" y="1523"/>
                    </a:lnTo>
                    <a:lnTo>
                      <a:pt x="65651" y="12049"/>
                    </a:lnTo>
                    <a:lnTo>
                      <a:pt x="65293" y="22859"/>
                    </a:lnTo>
                    <a:lnTo>
                      <a:pt x="65222" y="33670"/>
                    </a:lnTo>
                    <a:lnTo>
                      <a:pt x="71770" y="71437"/>
                    </a:lnTo>
                    <a:lnTo>
                      <a:pt x="87772" y="108013"/>
                    </a:lnTo>
                    <a:lnTo>
                      <a:pt x="97869" y="112775"/>
                    </a:lnTo>
                    <a:lnTo>
                      <a:pt x="97869" y="1112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0" name="Google Shape;5820;p94"/>
              <p:cNvSpPr/>
              <p:nvPr/>
            </p:nvSpPr>
            <p:spPr>
              <a:xfrm>
                <a:off x="5431536" y="3953256"/>
                <a:ext cx="78104" cy="43179"/>
              </a:xfrm>
              <a:custGeom>
                <a:rect b="b" l="l" r="r" t="t"/>
                <a:pathLst>
                  <a:path extrusionOk="0" h="43179" w="78104">
                    <a:moveTo>
                      <a:pt x="0" y="42671"/>
                    </a:moveTo>
                    <a:lnTo>
                      <a:pt x="18573" y="30860"/>
                    </a:lnTo>
                    <a:lnTo>
                      <a:pt x="37719" y="20192"/>
                    </a:lnTo>
                    <a:lnTo>
                      <a:pt x="57436" y="10096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821" name="Google Shape;5821;p94"/>
            <p:cNvGrpSpPr/>
            <p:nvPr/>
          </p:nvGrpSpPr>
          <p:grpSpPr>
            <a:xfrm>
              <a:off x="5800344" y="3876294"/>
              <a:ext cx="477773" cy="227963"/>
              <a:chOff x="5800344" y="3876294"/>
              <a:chExt cx="477773" cy="227963"/>
            </a:xfrm>
          </p:grpSpPr>
          <p:sp>
            <p:nvSpPr>
              <p:cNvPr id="5822" name="Google Shape;5822;p94"/>
              <p:cNvSpPr/>
              <p:nvPr/>
            </p:nvSpPr>
            <p:spPr>
              <a:xfrm>
                <a:off x="5800344" y="3895343"/>
                <a:ext cx="17145" cy="208914"/>
              </a:xfrm>
              <a:custGeom>
                <a:rect b="b" l="l" r="r" t="t"/>
                <a:pathLst>
                  <a:path extrusionOk="0" h="208914" w="17145">
                    <a:moveTo>
                      <a:pt x="0" y="0"/>
                    </a:moveTo>
                    <a:lnTo>
                      <a:pt x="1881" y="21478"/>
                    </a:lnTo>
                    <a:lnTo>
                      <a:pt x="4762" y="42672"/>
                    </a:lnTo>
                    <a:lnTo>
                      <a:pt x="7929" y="63865"/>
                    </a:lnTo>
                    <a:lnTo>
                      <a:pt x="10668" y="85344"/>
                    </a:lnTo>
                    <a:lnTo>
                      <a:pt x="13549" y="108203"/>
                    </a:lnTo>
                    <a:lnTo>
                      <a:pt x="15430" y="131063"/>
                    </a:lnTo>
                    <a:lnTo>
                      <a:pt x="16454" y="153923"/>
                    </a:lnTo>
                    <a:lnTo>
                      <a:pt x="16764" y="176783"/>
                    </a:lnTo>
                    <a:lnTo>
                      <a:pt x="16764" y="184784"/>
                    </a:lnTo>
                    <a:lnTo>
                      <a:pt x="16764" y="192785"/>
                    </a:lnTo>
                    <a:lnTo>
                      <a:pt x="16764" y="200786"/>
                    </a:lnTo>
                    <a:lnTo>
                      <a:pt x="16764" y="20878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3" name="Google Shape;5823;p94"/>
              <p:cNvSpPr/>
              <p:nvPr/>
            </p:nvSpPr>
            <p:spPr>
              <a:xfrm>
                <a:off x="5804915" y="3940111"/>
                <a:ext cx="69850" cy="89535"/>
              </a:xfrm>
              <a:custGeom>
                <a:rect b="b" l="l" r="r" t="t"/>
                <a:pathLst>
                  <a:path extrusionOk="0" h="89535" w="69850">
                    <a:moveTo>
                      <a:pt x="3048" y="61912"/>
                    </a:moveTo>
                    <a:lnTo>
                      <a:pt x="1381" y="48172"/>
                    </a:lnTo>
                    <a:lnTo>
                      <a:pt x="0" y="33147"/>
                    </a:lnTo>
                    <a:lnTo>
                      <a:pt x="904" y="18407"/>
                    </a:lnTo>
                    <a:lnTo>
                      <a:pt x="6096" y="5524"/>
                    </a:lnTo>
                    <a:lnTo>
                      <a:pt x="12596" y="1404"/>
                    </a:lnTo>
                    <a:lnTo>
                      <a:pt x="21526" y="0"/>
                    </a:lnTo>
                    <a:lnTo>
                      <a:pt x="30741" y="595"/>
                    </a:lnTo>
                    <a:lnTo>
                      <a:pt x="68580" y="25336"/>
                    </a:lnTo>
                    <a:lnTo>
                      <a:pt x="69651" y="36194"/>
                    </a:lnTo>
                    <a:lnTo>
                      <a:pt x="66865" y="45910"/>
                    </a:lnTo>
                    <a:lnTo>
                      <a:pt x="39243" y="76390"/>
                    </a:lnTo>
                    <a:lnTo>
                      <a:pt x="21336" y="86296"/>
                    </a:lnTo>
                    <a:lnTo>
                      <a:pt x="15240" y="89344"/>
                    </a:lnTo>
                    <a:lnTo>
                      <a:pt x="21336" y="80200"/>
                    </a:lnTo>
                    <a:lnTo>
                      <a:pt x="21336" y="78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4" name="Google Shape;5824;p94"/>
              <p:cNvSpPr/>
              <p:nvPr/>
            </p:nvSpPr>
            <p:spPr>
              <a:xfrm>
                <a:off x="5897879" y="3934968"/>
                <a:ext cx="59689" cy="87629"/>
              </a:xfrm>
              <a:custGeom>
                <a:rect b="b" l="l" r="r" t="t"/>
                <a:pathLst>
                  <a:path extrusionOk="0" h="87629" w="59689">
                    <a:moveTo>
                      <a:pt x="0" y="18287"/>
                    </a:moveTo>
                    <a:lnTo>
                      <a:pt x="928" y="27693"/>
                    </a:lnTo>
                    <a:lnTo>
                      <a:pt x="1714" y="37528"/>
                    </a:lnTo>
                    <a:lnTo>
                      <a:pt x="2786" y="47648"/>
                    </a:lnTo>
                    <a:lnTo>
                      <a:pt x="22860" y="86867"/>
                    </a:lnTo>
                    <a:lnTo>
                      <a:pt x="33170" y="87439"/>
                    </a:lnTo>
                    <a:lnTo>
                      <a:pt x="41338" y="83438"/>
                    </a:lnTo>
                    <a:lnTo>
                      <a:pt x="59245" y="44767"/>
                    </a:lnTo>
                    <a:lnTo>
                      <a:pt x="59316" y="31932"/>
                    </a:lnTo>
                    <a:lnTo>
                      <a:pt x="56387" y="19811"/>
                    </a:lnTo>
                    <a:lnTo>
                      <a:pt x="51649" y="11787"/>
                    </a:lnTo>
                    <a:lnTo>
                      <a:pt x="44767" y="5905"/>
                    </a:lnTo>
                    <a:lnTo>
                      <a:pt x="36456" y="2024"/>
                    </a:lnTo>
                    <a:lnTo>
                      <a:pt x="27431" y="0"/>
                    </a:lnTo>
                    <a:lnTo>
                      <a:pt x="22859" y="0"/>
                    </a:lnTo>
                    <a:lnTo>
                      <a:pt x="18287" y="0"/>
                    </a:lnTo>
                    <a:lnTo>
                      <a:pt x="15240" y="30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5" name="Google Shape;5825;p94"/>
              <p:cNvSpPr/>
              <p:nvPr/>
            </p:nvSpPr>
            <p:spPr>
              <a:xfrm>
                <a:off x="6004560" y="3942588"/>
                <a:ext cx="9525" cy="70485"/>
              </a:xfrm>
              <a:custGeom>
                <a:rect b="b" l="l" r="r" t="t"/>
                <a:pathLst>
                  <a:path extrusionOk="0" h="70485" w="9525">
                    <a:moveTo>
                      <a:pt x="0" y="0"/>
                    </a:moveTo>
                    <a:lnTo>
                      <a:pt x="7619" y="39623"/>
                    </a:lnTo>
                    <a:lnTo>
                      <a:pt x="7643" y="46743"/>
                    </a:lnTo>
                    <a:lnTo>
                      <a:pt x="7810" y="54292"/>
                    </a:lnTo>
                    <a:lnTo>
                      <a:pt x="8262" y="62126"/>
                    </a:lnTo>
                    <a:lnTo>
                      <a:pt x="9143" y="7010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26" name="Google Shape;5826;p94"/>
              <p:cNvSpPr/>
              <p:nvPr/>
            </p:nvSpPr>
            <p:spPr>
              <a:xfrm>
                <a:off x="5975603" y="388467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6764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6764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5827" name="Google Shape;5827;p9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65329" y="3876294"/>
                <a:ext cx="212788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28" name="Google Shape;5828;p94"/>
            <p:cNvGrpSpPr/>
            <p:nvPr/>
          </p:nvGrpSpPr>
          <p:grpSpPr>
            <a:xfrm>
              <a:off x="6678572" y="3833621"/>
              <a:ext cx="306491" cy="267533"/>
              <a:chOff x="6678572" y="3833621"/>
              <a:chExt cx="306491" cy="267533"/>
            </a:xfrm>
          </p:grpSpPr>
          <p:pic>
            <p:nvPicPr>
              <p:cNvPr id="5829" name="Google Shape;5829;p9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678572" y="3833621"/>
                <a:ext cx="184761" cy="2392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0" name="Google Shape;5830;p9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883265" y="3874769"/>
                <a:ext cx="101798" cy="226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31" name="Google Shape;5831;p94"/>
            <p:cNvGrpSpPr/>
            <p:nvPr/>
          </p:nvGrpSpPr>
          <p:grpSpPr>
            <a:xfrm>
              <a:off x="7258050" y="3701034"/>
              <a:ext cx="582167" cy="259079"/>
              <a:chOff x="7258050" y="3701034"/>
              <a:chExt cx="582167" cy="259079"/>
            </a:xfrm>
          </p:grpSpPr>
          <p:pic>
            <p:nvPicPr>
              <p:cNvPr id="5832" name="Google Shape;5832;p9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258050" y="3701034"/>
                <a:ext cx="73151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3" name="Google Shape;5833;p9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73873" y="3757422"/>
                <a:ext cx="361188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4" name="Google Shape;5834;p9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775162" y="3733038"/>
                <a:ext cx="65055" cy="838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35" name="Google Shape;5835;p9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114538" y="3729989"/>
              <a:ext cx="137350" cy="126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6" name="Google Shape;5836;p9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31720" y="3652266"/>
              <a:ext cx="261937" cy="23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7" name="Google Shape;5837;p9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861107" y="3618738"/>
              <a:ext cx="143446" cy="160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8" name="Google Shape;5838;p9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112757" y="3609594"/>
              <a:ext cx="242316" cy="1203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9" name="Google Shape;5839;p94"/>
            <p:cNvGrpSpPr/>
            <p:nvPr/>
          </p:nvGrpSpPr>
          <p:grpSpPr>
            <a:xfrm>
              <a:off x="5024032" y="4399788"/>
              <a:ext cx="493229" cy="159002"/>
              <a:chOff x="5024032" y="4399788"/>
              <a:chExt cx="493229" cy="159002"/>
            </a:xfrm>
          </p:grpSpPr>
          <p:sp>
            <p:nvSpPr>
              <p:cNvPr id="5840" name="Google Shape;5840;p94"/>
              <p:cNvSpPr/>
              <p:nvPr/>
            </p:nvSpPr>
            <p:spPr>
              <a:xfrm>
                <a:off x="5024032" y="4401311"/>
                <a:ext cx="113664" cy="157479"/>
              </a:xfrm>
              <a:custGeom>
                <a:rect b="b" l="l" r="r" t="t"/>
                <a:pathLst>
                  <a:path extrusionOk="0" h="157479" w="113664">
                    <a:moveTo>
                      <a:pt x="21931" y="0"/>
                    </a:moveTo>
                    <a:lnTo>
                      <a:pt x="0" y="40243"/>
                    </a:lnTo>
                    <a:lnTo>
                      <a:pt x="404" y="57911"/>
                    </a:lnTo>
                    <a:lnTo>
                      <a:pt x="6334" y="108465"/>
                    </a:lnTo>
                    <a:lnTo>
                      <a:pt x="24979" y="152400"/>
                    </a:lnTo>
                    <a:lnTo>
                      <a:pt x="42124" y="156971"/>
                    </a:lnTo>
                    <a:lnTo>
                      <a:pt x="50268" y="153685"/>
                    </a:lnTo>
                    <a:lnTo>
                      <a:pt x="65341" y="111823"/>
                    </a:lnTo>
                    <a:lnTo>
                      <a:pt x="66127" y="99060"/>
                    </a:lnTo>
                    <a:lnTo>
                      <a:pt x="65817" y="92654"/>
                    </a:lnTo>
                    <a:lnTo>
                      <a:pt x="64793" y="85534"/>
                    </a:lnTo>
                    <a:lnTo>
                      <a:pt x="62912" y="78700"/>
                    </a:lnTo>
                    <a:lnTo>
                      <a:pt x="60031" y="73151"/>
                    </a:lnTo>
                    <a:lnTo>
                      <a:pt x="58507" y="73151"/>
                    </a:lnTo>
                    <a:lnTo>
                      <a:pt x="60031" y="80772"/>
                    </a:lnTo>
                    <a:lnTo>
                      <a:pt x="63079" y="85344"/>
                    </a:lnTo>
                    <a:lnTo>
                      <a:pt x="69175" y="92963"/>
                    </a:lnTo>
                    <a:lnTo>
                      <a:pt x="74795" y="98726"/>
                    </a:lnTo>
                    <a:lnTo>
                      <a:pt x="82129" y="103632"/>
                    </a:lnTo>
                    <a:lnTo>
                      <a:pt x="90606" y="106251"/>
                    </a:lnTo>
                    <a:lnTo>
                      <a:pt x="99655" y="105155"/>
                    </a:lnTo>
                    <a:lnTo>
                      <a:pt x="107584" y="100369"/>
                    </a:lnTo>
                    <a:lnTo>
                      <a:pt x="111656" y="92011"/>
                    </a:lnTo>
                    <a:lnTo>
                      <a:pt x="113157" y="82224"/>
                    </a:lnTo>
                    <a:lnTo>
                      <a:pt x="113371" y="73151"/>
                    </a:lnTo>
                    <a:lnTo>
                      <a:pt x="111775" y="62769"/>
                    </a:lnTo>
                    <a:lnTo>
                      <a:pt x="84415" y="35051"/>
                    </a:lnTo>
                    <a:lnTo>
                      <a:pt x="79843" y="33527"/>
                    </a:lnTo>
                    <a:lnTo>
                      <a:pt x="84415" y="35051"/>
                    </a:lnTo>
                    <a:lnTo>
                      <a:pt x="85939" y="35051"/>
                    </a:lnTo>
                    <a:lnTo>
                      <a:pt x="88987" y="3505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1" name="Google Shape;5841;p94"/>
              <p:cNvSpPr/>
              <p:nvPr/>
            </p:nvSpPr>
            <p:spPr>
              <a:xfrm>
                <a:off x="5138928" y="4436364"/>
                <a:ext cx="200025" cy="111760"/>
              </a:xfrm>
              <a:custGeom>
                <a:rect b="b" l="l" r="r" t="t"/>
                <a:pathLst>
                  <a:path extrusionOk="0" h="111760" w="200025">
                    <a:moveTo>
                      <a:pt x="0" y="1524"/>
                    </a:moveTo>
                    <a:lnTo>
                      <a:pt x="8429" y="523"/>
                    </a:lnTo>
                    <a:lnTo>
                      <a:pt x="16001" y="381"/>
                    </a:lnTo>
                    <a:lnTo>
                      <a:pt x="23574" y="1952"/>
                    </a:lnTo>
                    <a:lnTo>
                      <a:pt x="56435" y="34170"/>
                    </a:lnTo>
                    <a:lnTo>
                      <a:pt x="65460" y="73152"/>
                    </a:lnTo>
                    <a:lnTo>
                      <a:pt x="65532" y="82296"/>
                    </a:lnTo>
                    <a:lnTo>
                      <a:pt x="65532" y="85344"/>
                    </a:lnTo>
                    <a:lnTo>
                      <a:pt x="67056" y="86868"/>
                    </a:lnTo>
                    <a:lnTo>
                      <a:pt x="64008" y="86868"/>
                    </a:lnTo>
                    <a:lnTo>
                      <a:pt x="56388" y="83820"/>
                    </a:lnTo>
                    <a:lnTo>
                      <a:pt x="57912" y="73152"/>
                    </a:lnTo>
                    <a:lnTo>
                      <a:pt x="57912" y="64008"/>
                    </a:lnTo>
                    <a:lnTo>
                      <a:pt x="70104" y="19812"/>
                    </a:lnTo>
                    <a:lnTo>
                      <a:pt x="106679" y="0"/>
                    </a:lnTo>
                    <a:lnTo>
                      <a:pt x="109728" y="4572"/>
                    </a:lnTo>
                    <a:lnTo>
                      <a:pt x="113990" y="9882"/>
                    </a:lnTo>
                    <a:lnTo>
                      <a:pt x="124396" y="49530"/>
                    </a:lnTo>
                    <a:lnTo>
                      <a:pt x="124277" y="59817"/>
                    </a:lnTo>
                    <a:lnTo>
                      <a:pt x="123444" y="70104"/>
                    </a:lnTo>
                    <a:lnTo>
                      <a:pt x="123444" y="77724"/>
                    </a:lnTo>
                    <a:lnTo>
                      <a:pt x="123444" y="82296"/>
                    </a:lnTo>
                    <a:lnTo>
                      <a:pt x="120396" y="88392"/>
                    </a:lnTo>
                    <a:lnTo>
                      <a:pt x="120396" y="83820"/>
                    </a:lnTo>
                    <a:lnTo>
                      <a:pt x="118872" y="80772"/>
                    </a:lnTo>
                    <a:lnTo>
                      <a:pt x="118872" y="76200"/>
                    </a:lnTo>
                    <a:lnTo>
                      <a:pt x="120538" y="64793"/>
                    </a:lnTo>
                    <a:lnTo>
                      <a:pt x="123063" y="53530"/>
                    </a:lnTo>
                    <a:lnTo>
                      <a:pt x="126158" y="42552"/>
                    </a:lnTo>
                    <a:lnTo>
                      <a:pt x="129539" y="32004"/>
                    </a:lnTo>
                    <a:lnTo>
                      <a:pt x="130992" y="24979"/>
                    </a:lnTo>
                    <a:lnTo>
                      <a:pt x="133159" y="18097"/>
                    </a:lnTo>
                    <a:lnTo>
                      <a:pt x="136183" y="12072"/>
                    </a:lnTo>
                    <a:lnTo>
                      <a:pt x="140208" y="7620"/>
                    </a:lnTo>
                    <a:lnTo>
                      <a:pt x="144779" y="3048"/>
                    </a:lnTo>
                    <a:lnTo>
                      <a:pt x="147828" y="6096"/>
                    </a:lnTo>
                    <a:lnTo>
                      <a:pt x="160019" y="41148"/>
                    </a:lnTo>
                    <a:lnTo>
                      <a:pt x="162710" y="54625"/>
                    </a:lnTo>
                    <a:lnTo>
                      <a:pt x="164401" y="67818"/>
                    </a:lnTo>
                    <a:lnTo>
                      <a:pt x="165806" y="81010"/>
                    </a:lnTo>
                    <a:lnTo>
                      <a:pt x="167640" y="94488"/>
                    </a:lnTo>
                    <a:lnTo>
                      <a:pt x="169164" y="99060"/>
                    </a:lnTo>
                    <a:lnTo>
                      <a:pt x="172212" y="111252"/>
                    </a:lnTo>
                    <a:lnTo>
                      <a:pt x="179831" y="106680"/>
                    </a:lnTo>
                    <a:lnTo>
                      <a:pt x="186761" y="101512"/>
                    </a:lnTo>
                    <a:lnTo>
                      <a:pt x="191833" y="93916"/>
                    </a:lnTo>
                    <a:lnTo>
                      <a:pt x="195476" y="85463"/>
                    </a:lnTo>
                    <a:lnTo>
                      <a:pt x="198119" y="77724"/>
                    </a:lnTo>
                    <a:lnTo>
                      <a:pt x="198119" y="74676"/>
                    </a:lnTo>
                    <a:lnTo>
                      <a:pt x="199643" y="71628"/>
                    </a:lnTo>
                    <a:lnTo>
                      <a:pt x="199643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2" name="Google Shape;5842;p94"/>
              <p:cNvSpPr/>
              <p:nvPr/>
            </p:nvSpPr>
            <p:spPr>
              <a:xfrm>
                <a:off x="5295900" y="4427220"/>
                <a:ext cx="55245" cy="57150"/>
              </a:xfrm>
              <a:custGeom>
                <a:rect b="b" l="l" r="r" t="t"/>
                <a:pathLst>
                  <a:path extrusionOk="0" h="57150" w="55245">
                    <a:moveTo>
                      <a:pt x="0" y="45720"/>
                    </a:moveTo>
                    <a:lnTo>
                      <a:pt x="4238" y="53506"/>
                    </a:lnTo>
                    <a:lnTo>
                      <a:pt x="8763" y="56578"/>
                    </a:lnTo>
                    <a:lnTo>
                      <a:pt x="15001" y="55364"/>
                    </a:lnTo>
                    <a:lnTo>
                      <a:pt x="45172" y="29932"/>
                    </a:lnTo>
                    <a:lnTo>
                      <a:pt x="54863" y="6096"/>
                    </a:lnTo>
                    <a:lnTo>
                      <a:pt x="45719" y="3048"/>
                    </a:lnTo>
                    <a:lnTo>
                      <a:pt x="38099" y="0"/>
                    </a:lnTo>
                    <a:lnTo>
                      <a:pt x="27431" y="1524"/>
                    </a:lnTo>
                    <a:lnTo>
                      <a:pt x="22859" y="7620"/>
                    </a:lnTo>
                    <a:lnTo>
                      <a:pt x="16763" y="13716"/>
                    </a:lnTo>
                    <a:lnTo>
                      <a:pt x="21335" y="19812"/>
                    </a:lnTo>
                    <a:lnTo>
                      <a:pt x="25907" y="2590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3" name="Google Shape;5843;p94"/>
              <p:cNvSpPr/>
              <p:nvPr/>
            </p:nvSpPr>
            <p:spPr>
              <a:xfrm>
                <a:off x="5392007" y="4399788"/>
                <a:ext cx="117475" cy="140335"/>
              </a:xfrm>
              <a:custGeom>
                <a:rect b="b" l="l" r="r" t="t"/>
                <a:pathLst>
                  <a:path extrusionOk="0" h="140335" w="117475">
                    <a:moveTo>
                      <a:pt x="41052" y="47244"/>
                    </a:moveTo>
                    <a:lnTo>
                      <a:pt x="2286" y="72199"/>
                    </a:lnTo>
                    <a:lnTo>
                      <a:pt x="0" y="96964"/>
                    </a:lnTo>
                    <a:lnTo>
                      <a:pt x="1428" y="108204"/>
                    </a:lnTo>
                    <a:lnTo>
                      <a:pt x="4452" y="119848"/>
                    </a:lnTo>
                    <a:lnTo>
                      <a:pt x="10763" y="129349"/>
                    </a:lnTo>
                    <a:lnTo>
                      <a:pt x="19645" y="136278"/>
                    </a:lnTo>
                    <a:lnTo>
                      <a:pt x="30384" y="140208"/>
                    </a:lnTo>
                    <a:lnTo>
                      <a:pt x="43529" y="139850"/>
                    </a:lnTo>
                    <a:lnTo>
                      <a:pt x="76104" y="117348"/>
                    </a:lnTo>
                    <a:lnTo>
                      <a:pt x="92606" y="79200"/>
                    </a:lnTo>
                    <a:lnTo>
                      <a:pt x="94392" y="65532"/>
                    </a:lnTo>
                    <a:lnTo>
                      <a:pt x="93225" y="49125"/>
                    </a:lnTo>
                    <a:lnTo>
                      <a:pt x="89630" y="32575"/>
                    </a:lnTo>
                    <a:lnTo>
                      <a:pt x="83462" y="16883"/>
                    </a:lnTo>
                    <a:lnTo>
                      <a:pt x="74580" y="3048"/>
                    </a:lnTo>
                    <a:lnTo>
                      <a:pt x="73056" y="1524"/>
                    </a:lnTo>
                    <a:lnTo>
                      <a:pt x="73056" y="0"/>
                    </a:lnTo>
                    <a:lnTo>
                      <a:pt x="71532" y="0"/>
                    </a:lnTo>
                    <a:lnTo>
                      <a:pt x="71866" y="18954"/>
                    </a:lnTo>
                    <a:lnTo>
                      <a:pt x="79152" y="74676"/>
                    </a:lnTo>
                    <a:lnTo>
                      <a:pt x="102012" y="118872"/>
                    </a:lnTo>
                    <a:lnTo>
                      <a:pt x="108108" y="123444"/>
                    </a:lnTo>
                    <a:lnTo>
                      <a:pt x="111156" y="121920"/>
                    </a:lnTo>
                    <a:lnTo>
                      <a:pt x="117252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44" name="Google Shape;5844;p94"/>
              <p:cNvSpPr/>
              <p:nvPr/>
            </p:nvSpPr>
            <p:spPr>
              <a:xfrm>
                <a:off x="5469636" y="4448556"/>
                <a:ext cx="47625" cy="24764"/>
              </a:xfrm>
              <a:custGeom>
                <a:rect b="b" l="l" r="r" t="t"/>
                <a:pathLst>
                  <a:path extrusionOk="0" h="24764" w="47625">
                    <a:moveTo>
                      <a:pt x="0" y="24383"/>
                    </a:moveTo>
                    <a:lnTo>
                      <a:pt x="12311" y="18430"/>
                    </a:lnTo>
                    <a:lnTo>
                      <a:pt x="24193" y="12191"/>
                    </a:lnTo>
                    <a:lnTo>
                      <a:pt x="35790" y="5953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5845" name="Google Shape;5845;p94"/>
            <p:cNvGrpSpPr/>
            <p:nvPr/>
          </p:nvGrpSpPr>
          <p:grpSpPr>
            <a:xfrm>
              <a:off x="5686710" y="4353305"/>
              <a:ext cx="348329" cy="185927"/>
              <a:chOff x="5686710" y="4353305"/>
              <a:chExt cx="348329" cy="185927"/>
            </a:xfrm>
          </p:grpSpPr>
          <p:pic>
            <p:nvPicPr>
              <p:cNvPr id="5846" name="Google Shape;5846;p9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686710" y="4353305"/>
                <a:ext cx="294227" cy="1859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7" name="Google Shape;5847;p94"/>
              <p:cNvSpPr/>
              <p:nvPr/>
            </p:nvSpPr>
            <p:spPr>
              <a:xfrm>
                <a:off x="6012179" y="444398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2191"/>
                    </a:lnTo>
                    <a:lnTo>
                      <a:pt x="22860" y="18287"/>
                    </a:lnTo>
                    <a:lnTo>
                      <a:pt x="18288" y="22859"/>
                    </a:lnTo>
                    <a:lnTo>
                      <a:pt x="6096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6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3"/>
          <p:cNvGrpSpPr/>
          <p:nvPr/>
        </p:nvGrpSpPr>
        <p:grpSpPr>
          <a:xfrm>
            <a:off x="5219647" y="958085"/>
            <a:ext cx="3649486" cy="1361756"/>
            <a:chOff x="6632422" y="2236660"/>
            <a:chExt cx="2923565" cy="1427417"/>
          </a:xfrm>
        </p:grpSpPr>
        <p:pic>
          <p:nvPicPr>
            <p:cNvPr id="505" name="Google Shape;50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9780" y="2503144"/>
              <a:ext cx="430842" cy="172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5028" y="2780512"/>
              <a:ext cx="143985" cy="1478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7" name="Google Shape;507;p23"/>
            <p:cNvGrpSpPr/>
            <p:nvPr/>
          </p:nvGrpSpPr>
          <p:grpSpPr>
            <a:xfrm>
              <a:off x="7735893" y="2452852"/>
              <a:ext cx="458679" cy="201980"/>
              <a:chOff x="7735893" y="2452852"/>
              <a:chExt cx="458679" cy="201980"/>
            </a:xfrm>
          </p:grpSpPr>
          <p:pic>
            <p:nvPicPr>
              <p:cNvPr id="508" name="Google Shape;508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735893" y="2524480"/>
                <a:ext cx="125054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877530" y="2452852"/>
                <a:ext cx="147116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45932" y="2455900"/>
                <a:ext cx="148640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1" name="Google Shape;511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43004" y="2333218"/>
              <a:ext cx="345951" cy="270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2" name="Google Shape;512;p23"/>
            <p:cNvGrpSpPr/>
            <p:nvPr/>
          </p:nvGrpSpPr>
          <p:grpSpPr>
            <a:xfrm>
              <a:off x="6632422" y="3465550"/>
              <a:ext cx="227126" cy="147116"/>
              <a:chOff x="6632422" y="3465550"/>
              <a:chExt cx="227126" cy="147116"/>
            </a:xfrm>
          </p:grpSpPr>
          <p:pic>
            <p:nvPicPr>
              <p:cNvPr id="513" name="Google Shape;513;p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632422" y="3473134"/>
                <a:ext cx="112801" cy="139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5584" y="3465550"/>
                <a:ext cx="73964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5" name="Google Shape;515;p23"/>
            <p:cNvGrpSpPr/>
            <p:nvPr/>
          </p:nvGrpSpPr>
          <p:grpSpPr>
            <a:xfrm>
              <a:off x="7421451" y="3356584"/>
              <a:ext cx="578811" cy="307493"/>
              <a:chOff x="7421451" y="3356584"/>
              <a:chExt cx="578811" cy="307493"/>
            </a:xfrm>
          </p:grpSpPr>
          <p:sp>
            <p:nvSpPr>
              <p:cNvPr id="516" name="Google Shape;516;p23"/>
              <p:cNvSpPr/>
              <p:nvPr/>
            </p:nvSpPr>
            <p:spPr>
              <a:xfrm>
                <a:off x="7535513" y="3483102"/>
                <a:ext cx="104775" cy="119379"/>
              </a:xfrm>
              <a:custGeom>
                <a:rect b="b" l="l" r="r" t="t"/>
                <a:pathLst>
                  <a:path extrusionOk="0" h="119379" w="104775">
                    <a:moveTo>
                      <a:pt x="2190" y="48006"/>
                    </a:moveTo>
                    <a:lnTo>
                      <a:pt x="0" y="64972"/>
                    </a:lnTo>
                    <a:lnTo>
                      <a:pt x="95" y="81438"/>
                    </a:lnTo>
                    <a:lnTo>
                      <a:pt x="3905" y="97190"/>
                    </a:lnTo>
                    <a:lnTo>
                      <a:pt x="12858" y="112014"/>
                    </a:lnTo>
                    <a:lnTo>
                      <a:pt x="17847" y="116062"/>
                    </a:lnTo>
                    <a:lnTo>
                      <a:pt x="24193" y="118681"/>
                    </a:lnTo>
                    <a:lnTo>
                      <a:pt x="30968" y="119300"/>
                    </a:lnTo>
                    <a:lnTo>
                      <a:pt x="37242" y="117348"/>
                    </a:lnTo>
                    <a:lnTo>
                      <a:pt x="50196" y="80772"/>
                    </a:lnTo>
                    <a:lnTo>
                      <a:pt x="50196" y="74676"/>
                    </a:lnTo>
                    <a:lnTo>
                      <a:pt x="50196" y="67818"/>
                    </a:lnTo>
                    <a:lnTo>
                      <a:pt x="51720" y="75438"/>
                    </a:lnTo>
                    <a:lnTo>
                      <a:pt x="53244" y="81534"/>
                    </a:lnTo>
                    <a:lnTo>
                      <a:pt x="56292" y="89154"/>
                    </a:lnTo>
                    <a:lnTo>
                      <a:pt x="59185" y="97047"/>
                    </a:lnTo>
                    <a:lnTo>
                      <a:pt x="63436" y="104298"/>
                    </a:lnTo>
                    <a:lnTo>
                      <a:pt x="69258" y="110263"/>
                    </a:lnTo>
                    <a:lnTo>
                      <a:pt x="76866" y="114300"/>
                    </a:lnTo>
                    <a:lnTo>
                      <a:pt x="83986" y="115776"/>
                    </a:lnTo>
                    <a:lnTo>
                      <a:pt x="90392" y="114681"/>
                    </a:lnTo>
                    <a:lnTo>
                      <a:pt x="95940" y="111299"/>
                    </a:lnTo>
                    <a:lnTo>
                      <a:pt x="100488" y="105918"/>
                    </a:lnTo>
                    <a:lnTo>
                      <a:pt x="104024" y="95583"/>
                    </a:lnTo>
                    <a:lnTo>
                      <a:pt x="104775" y="83820"/>
                    </a:lnTo>
                    <a:lnTo>
                      <a:pt x="103381" y="72056"/>
                    </a:lnTo>
                    <a:lnTo>
                      <a:pt x="100488" y="61722"/>
                    </a:lnTo>
                    <a:lnTo>
                      <a:pt x="96523" y="52232"/>
                    </a:lnTo>
                    <a:lnTo>
                      <a:pt x="92773" y="42957"/>
                    </a:lnTo>
                    <a:lnTo>
                      <a:pt x="89451" y="33539"/>
                    </a:lnTo>
                    <a:lnTo>
                      <a:pt x="86772" y="23622"/>
                    </a:lnTo>
                    <a:lnTo>
                      <a:pt x="85248" y="11430"/>
                    </a:lnTo>
                    <a:lnTo>
                      <a:pt x="85248" y="7620"/>
                    </a:lnTo>
                    <a:lnTo>
                      <a:pt x="8524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3"/>
              <p:cNvSpPr/>
              <p:nvPr/>
            </p:nvSpPr>
            <p:spPr>
              <a:xfrm>
                <a:off x="7613903" y="3383280"/>
                <a:ext cx="51434" cy="81914"/>
              </a:xfrm>
              <a:custGeom>
                <a:rect b="b" l="l" r="r" t="t"/>
                <a:pathLst>
                  <a:path extrusionOk="0" h="81914" w="51434">
                    <a:moveTo>
                      <a:pt x="0" y="14477"/>
                    </a:moveTo>
                    <a:lnTo>
                      <a:pt x="10727" y="12299"/>
                    </a:lnTo>
                    <a:lnTo>
                      <a:pt x="21240" y="10191"/>
                    </a:lnTo>
                    <a:lnTo>
                      <a:pt x="31611" y="7941"/>
                    </a:lnTo>
                    <a:lnTo>
                      <a:pt x="41910" y="5333"/>
                    </a:lnTo>
                    <a:lnTo>
                      <a:pt x="45720" y="3809"/>
                    </a:lnTo>
                    <a:lnTo>
                      <a:pt x="48768" y="2285"/>
                    </a:lnTo>
                    <a:lnTo>
                      <a:pt x="51053" y="761"/>
                    </a:lnTo>
                    <a:lnTo>
                      <a:pt x="44958" y="761"/>
                    </a:lnTo>
                    <a:lnTo>
                      <a:pt x="42672" y="0"/>
                    </a:lnTo>
                    <a:lnTo>
                      <a:pt x="26419" y="38600"/>
                    </a:lnTo>
                    <a:lnTo>
                      <a:pt x="26955" y="47053"/>
                    </a:lnTo>
                    <a:lnTo>
                      <a:pt x="28491" y="55221"/>
                    </a:lnTo>
                    <a:lnTo>
                      <a:pt x="31242" y="63245"/>
                    </a:lnTo>
                    <a:lnTo>
                      <a:pt x="35052" y="72389"/>
                    </a:lnTo>
                    <a:lnTo>
                      <a:pt x="40386" y="76199"/>
                    </a:lnTo>
                    <a:lnTo>
                      <a:pt x="47244" y="815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7704581" y="3487888"/>
                <a:ext cx="58420" cy="66675"/>
              </a:xfrm>
              <a:custGeom>
                <a:rect b="b" l="l" r="r" t="t"/>
                <a:pathLst>
                  <a:path extrusionOk="0" h="66675" w="58420">
                    <a:moveTo>
                      <a:pt x="0" y="13501"/>
                    </a:moveTo>
                    <a:lnTo>
                      <a:pt x="11656" y="7191"/>
                    </a:lnTo>
                    <a:lnTo>
                      <a:pt x="22383" y="2452"/>
                    </a:lnTo>
                    <a:lnTo>
                      <a:pt x="33539" y="0"/>
                    </a:lnTo>
                    <a:lnTo>
                      <a:pt x="46482" y="547"/>
                    </a:lnTo>
                    <a:lnTo>
                      <a:pt x="57912" y="2071"/>
                    </a:lnTo>
                    <a:lnTo>
                      <a:pt x="57912" y="13501"/>
                    </a:lnTo>
                    <a:lnTo>
                      <a:pt x="38100" y="53125"/>
                    </a:lnTo>
                    <a:lnTo>
                      <a:pt x="35052" y="56173"/>
                    </a:lnTo>
                    <a:lnTo>
                      <a:pt x="27432" y="66079"/>
                    </a:lnTo>
                    <a:lnTo>
                      <a:pt x="22098" y="65317"/>
                    </a:lnTo>
                    <a:lnTo>
                      <a:pt x="20574" y="65317"/>
                    </a:lnTo>
                    <a:lnTo>
                      <a:pt x="20574" y="64555"/>
                    </a:lnTo>
                    <a:lnTo>
                      <a:pt x="21336" y="6226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7767601" y="3464052"/>
                <a:ext cx="59054" cy="72389"/>
              </a:xfrm>
              <a:custGeom>
                <a:rect b="b" l="l" r="r" t="t"/>
                <a:pathLst>
                  <a:path extrusionOk="0" h="72389" w="59054">
                    <a:moveTo>
                      <a:pt x="6322" y="0"/>
                    </a:moveTo>
                    <a:lnTo>
                      <a:pt x="3452" y="10096"/>
                    </a:lnTo>
                    <a:lnTo>
                      <a:pt x="1083" y="20764"/>
                    </a:lnTo>
                    <a:lnTo>
                      <a:pt x="0" y="31718"/>
                    </a:lnTo>
                    <a:lnTo>
                      <a:pt x="988" y="42672"/>
                    </a:lnTo>
                    <a:lnTo>
                      <a:pt x="34992" y="72104"/>
                    </a:lnTo>
                    <a:lnTo>
                      <a:pt x="44124" y="71997"/>
                    </a:lnTo>
                    <a:lnTo>
                      <a:pt x="52042" y="70103"/>
                    </a:lnTo>
                    <a:lnTo>
                      <a:pt x="54328" y="68580"/>
                    </a:lnTo>
                    <a:lnTo>
                      <a:pt x="56614" y="67055"/>
                    </a:lnTo>
                    <a:lnTo>
                      <a:pt x="58900" y="655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7848599" y="3505200"/>
                <a:ext cx="3809" cy="50800"/>
              </a:xfrm>
              <a:custGeom>
                <a:rect b="b" l="l" r="r" t="t"/>
                <a:pathLst>
                  <a:path extrusionOk="0" h="50800" w="3809">
                    <a:moveTo>
                      <a:pt x="0" y="0"/>
                    </a:moveTo>
                    <a:lnTo>
                      <a:pt x="261" y="7524"/>
                    </a:lnTo>
                    <a:lnTo>
                      <a:pt x="952" y="14478"/>
                    </a:lnTo>
                    <a:lnTo>
                      <a:pt x="1928" y="21431"/>
                    </a:lnTo>
                    <a:lnTo>
                      <a:pt x="3048" y="28956"/>
                    </a:lnTo>
                    <a:lnTo>
                      <a:pt x="3810" y="35814"/>
                    </a:lnTo>
                    <a:lnTo>
                      <a:pt x="3810" y="43434"/>
                    </a:lnTo>
                    <a:lnTo>
                      <a:pt x="3810" y="5029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7843265" y="342900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2" name="Google Shape;522;p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897342" y="3356584"/>
                <a:ext cx="102920" cy="2294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3" name="Google Shape;523;p23"/>
              <p:cNvSpPr/>
              <p:nvPr/>
            </p:nvSpPr>
            <p:spPr>
              <a:xfrm>
                <a:off x="7421451" y="3441192"/>
                <a:ext cx="147954" cy="222885"/>
              </a:xfrm>
              <a:custGeom>
                <a:rect b="b" l="l" r="r" t="t"/>
                <a:pathLst>
                  <a:path extrusionOk="0" h="222885" w="147954">
                    <a:moveTo>
                      <a:pt x="9572" y="0"/>
                    </a:moveTo>
                    <a:lnTo>
                      <a:pt x="1214" y="45648"/>
                    </a:lnTo>
                    <a:lnTo>
                      <a:pt x="0" y="83867"/>
                    </a:lnTo>
                    <a:lnTo>
                      <a:pt x="428" y="105727"/>
                    </a:lnTo>
                    <a:lnTo>
                      <a:pt x="7286" y="148590"/>
                    </a:lnTo>
                    <a:lnTo>
                      <a:pt x="24336" y="185356"/>
                    </a:lnTo>
                    <a:lnTo>
                      <a:pt x="54530" y="211836"/>
                    </a:lnTo>
                    <a:lnTo>
                      <a:pt x="100155" y="222504"/>
                    </a:lnTo>
                    <a:lnTo>
                      <a:pt x="123646" y="221694"/>
                    </a:lnTo>
                    <a:lnTo>
                      <a:pt x="147494" y="21945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4" name="Google Shape;524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46122" y="3377920"/>
              <a:ext cx="158356" cy="178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30742" y="3336772"/>
              <a:ext cx="148640" cy="149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23"/>
            <p:cNvSpPr/>
            <p:nvPr/>
          </p:nvSpPr>
          <p:spPr>
            <a:xfrm>
              <a:off x="8796528" y="3296411"/>
              <a:ext cx="10795" cy="102235"/>
            </a:xfrm>
            <a:custGeom>
              <a:rect b="b" l="l" r="r" t="t"/>
              <a:pathLst>
                <a:path extrusionOk="0" h="102235" w="10795">
                  <a:moveTo>
                    <a:pt x="0" y="0"/>
                  </a:moveTo>
                  <a:lnTo>
                    <a:pt x="5334" y="45720"/>
                  </a:lnTo>
                  <a:lnTo>
                    <a:pt x="7048" y="77223"/>
                  </a:lnTo>
                  <a:lnTo>
                    <a:pt x="7620" y="87630"/>
                  </a:lnTo>
                  <a:lnTo>
                    <a:pt x="8382" y="92202"/>
                  </a:lnTo>
                  <a:lnTo>
                    <a:pt x="9144" y="96012"/>
                  </a:lnTo>
                  <a:lnTo>
                    <a:pt x="9906" y="100584"/>
                  </a:lnTo>
                  <a:lnTo>
                    <a:pt x="9906" y="101346"/>
                  </a:lnTo>
                  <a:lnTo>
                    <a:pt x="9906" y="102107"/>
                  </a:lnTo>
                  <a:lnTo>
                    <a:pt x="9906" y="100584"/>
                  </a:lnTo>
                  <a:lnTo>
                    <a:pt x="9906" y="97536"/>
                  </a:lnTo>
                  <a:lnTo>
                    <a:pt x="10668" y="92964"/>
                  </a:lnTo>
                  <a:lnTo>
                    <a:pt x="9144" y="90678"/>
                  </a:lnTo>
                  <a:lnTo>
                    <a:pt x="7620" y="89154"/>
                  </a:lnTo>
                  <a:lnTo>
                    <a:pt x="6096" y="87630"/>
                  </a:lnTo>
                  <a:lnTo>
                    <a:pt x="4572" y="8610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7" name="Google Shape;527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26854" y="3188182"/>
              <a:ext cx="149402" cy="1425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8" name="Google Shape;528;p23"/>
            <p:cNvGrpSpPr/>
            <p:nvPr/>
          </p:nvGrpSpPr>
          <p:grpSpPr>
            <a:xfrm>
              <a:off x="9535667" y="3158490"/>
              <a:ext cx="20320" cy="118364"/>
              <a:chOff x="9535667" y="3158490"/>
              <a:chExt cx="20320" cy="118364"/>
            </a:xfrm>
          </p:grpSpPr>
          <p:sp>
            <p:nvSpPr>
              <p:cNvPr id="529" name="Google Shape;529;p23"/>
              <p:cNvSpPr/>
              <p:nvPr/>
            </p:nvSpPr>
            <p:spPr>
              <a:xfrm>
                <a:off x="9535667" y="3205734"/>
                <a:ext cx="5079" cy="71120"/>
              </a:xfrm>
              <a:custGeom>
                <a:rect b="b" l="l" r="r" t="t"/>
                <a:pathLst>
                  <a:path extrusionOk="0" h="71120" w="5079">
                    <a:moveTo>
                      <a:pt x="761" y="0"/>
                    </a:moveTo>
                    <a:lnTo>
                      <a:pt x="666" y="8703"/>
                    </a:lnTo>
                    <a:lnTo>
                      <a:pt x="571" y="17621"/>
                    </a:lnTo>
                    <a:lnTo>
                      <a:pt x="761" y="26681"/>
                    </a:lnTo>
                    <a:lnTo>
                      <a:pt x="1523" y="35814"/>
                    </a:lnTo>
                    <a:lnTo>
                      <a:pt x="2964" y="42552"/>
                    </a:lnTo>
                    <a:lnTo>
                      <a:pt x="3905" y="49149"/>
                    </a:lnTo>
                    <a:lnTo>
                      <a:pt x="4417" y="55745"/>
                    </a:lnTo>
                    <a:lnTo>
                      <a:pt x="4571" y="62484"/>
                    </a:lnTo>
                    <a:lnTo>
                      <a:pt x="4571" y="64769"/>
                    </a:lnTo>
                    <a:lnTo>
                      <a:pt x="3809" y="70866"/>
                    </a:lnTo>
                    <a:lnTo>
                      <a:pt x="2285" y="68580"/>
                    </a:lnTo>
                    <a:lnTo>
                      <a:pt x="761" y="68580"/>
                    </a:lnTo>
                    <a:lnTo>
                      <a:pt x="0" y="67056"/>
                    </a:lnTo>
                    <a:lnTo>
                      <a:pt x="1523" y="6400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9543287" y="3158490"/>
                <a:ext cx="12700" cy="1905"/>
              </a:xfrm>
              <a:custGeom>
                <a:rect b="b" l="l" r="r" t="t"/>
                <a:pathLst>
                  <a:path extrusionOk="0" h="1905" w="12700">
                    <a:moveTo>
                      <a:pt x="12192" y="1524"/>
                    </a:moveTo>
                    <a:lnTo>
                      <a:pt x="8382" y="762"/>
                    </a:lnTo>
                    <a:lnTo>
                      <a:pt x="4572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23"/>
            <p:cNvSpPr/>
            <p:nvPr/>
          </p:nvSpPr>
          <p:spPr>
            <a:xfrm>
              <a:off x="7572137" y="2236660"/>
              <a:ext cx="1125854" cy="590550"/>
            </a:xfrm>
            <a:custGeom>
              <a:rect b="b" l="l" r="r" t="t"/>
              <a:pathLst>
                <a:path extrusionOk="0" h="590550" w="1125854">
                  <a:moveTo>
                    <a:pt x="73009" y="584263"/>
                  </a:moveTo>
                  <a:lnTo>
                    <a:pt x="59293" y="536257"/>
                  </a:lnTo>
                  <a:lnTo>
                    <a:pt x="55292" y="495871"/>
                  </a:lnTo>
                  <a:lnTo>
                    <a:pt x="53078" y="475607"/>
                  </a:lnTo>
                  <a:lnTo>
                    <a:pt x="50149" y="455485"/>
                  </a:lnTo>
                  <a:lnTo>
                    <a:pt x="42981" y="414468"/>
                  </a:lnTo>
                  <a:lnTo>
                    <a:pt x="34528" y="373665"/>
                  </a:lnTo>
                  <a:lnTo>
                    <a:pt x="25503" y="333005"/>
                  </a:lnTo>
                  <a:lnTo>
                    <a:pt x="16621" y="292417"/>
                  </a:lnTo>
                  <a:lnTo>
                    <a:pt x="7953" y="245078"/>
                  </a:lnTo>
                  <a:lnTo>
                    <a:pt x="2143" y="197167"/>
                  </a:lnTo>
                  <a:lnTo>
                    <a:pt x="0" y="153876"/>
                  </a:lnTo>
                  <a:lnTo>
                    <a:pt x="1381" y="140017"/>
                  </a:lnTo>
                  <a:lnTo>
                    <a:pt x="40766" y="108287"/>
                  </a:lnTo>
                  <a:lnTo>
                    <a:pt x="80629" y="98107"/>
                  </a:lnTo>
                  <a:lnTo>
                    <a:pt x="126444" y="91154"/>
                  </a:lnTo>
                  <a:lnTo>
                    <a:pt x="172831" y="85915"/>
                  </a:lnTo>
                  <a:lnTo>
                    <a:pt x="234648" y="80772"/>
                  </a:lnTo>
                  <a:lnTo>
                    <a:pt x="265735" y="78843"/>
                  </a:lnTo>
                  <a:lnTo>
                    <a:pt x="297037" y="76771"/>
                  </a:lnTo>
                  <a:lnTo>
                    <a:pt x="335768" y="74068"/>
                  </a:lnTo>
                  <a:lnTo>
                    <a:pt x="374284" y="70580"/>
                  </a:lnTo>
                  <a:lnTo>
                    <a:pt x="412658" y="66377"/>
                  </a:lnTo>
                  <a:lnTo>
                    <a:pt x="450961" y="61531"/>
                  </a:lnTo>
                  <a:lnTo>
                    <a:pt x="496109" y="54994"/>
                  </a:lnTo>
                  <a:lnTo>
                    <a:pt x="541258" y="48101"/>
                  </a:lnTo>
                  <a:lnTo>
                    <a:pt x="586406" y="41064"/>
                  </a:lnTo>
                  <a:lnTo>
                    <a:pt x="631555" y="34099"/>
                  </a:lnTo>
                  <a:lnTo>
                    <a:pt x="677275" y="27289"/>
                  </a:lnTo>
                  <a:lnTo>
                    <a:pt x="722995" y="20764"/>
                  </a:lnTo>
                  <a:lnTo>
                    <a:pt x="768715" y="14811"/>
                  </a:lnTo>
                  <a:lnTo>
                    <a:pt x="814435" y="9715"/>
                  </a:lnTo>
                  <a:lnTo>
                    <a:pt x="887682" y="3143"/>
                  </a:lnTo>
                  <a:lnTo>
                    <a:pt x="961501" y="571"/>
                  </a:lnTo>
                  <a:lnTo>
                    <a:pt x="1014841" y="0"/>
                  </a:lnTo>
                  <a:lnTo>
                    <a:pt x="1041439" y="142"/>
                  </a:lnTo>
                  <a:lnTo>
                    <a:pt x="1068181" y="571"/>
                  </a:lnTo>
                  <a:lnTo>
                    <a:pt x="1075277" y="1047"/>
                  </a:lnTo>
                  <a:lnTo>
                    <a:pt x="1082659" y="1523"/>
                  </a:lnTo>
                  <a:lnTo>
                    <a:pt x="1090040" y="2285"/>
                  </a:lnTo>
                  <a:lnTo>
                    <a:pt x="1097137" y="3619"/>
                  </a:lnTo>
                  <a:lnTo>
                    <a:pt x="1104757" y="4381"/>
                  </a:lnTo>
                  <a:lnTo>
                    <a:pt x="1119425" y="46148"/>
                  </a:lnTo>
                  <a:lnTo>
                    <a:pt x="1123295" y="84891"/>
                  </a:lnTo>
                  <a:lnTo>
                    <a:pt x="1124938" y="142565"/>
                  </a:lnTo>
                  <a:lnTo>
                    <a:pt x="1125331" y="171259"/>
                  </a:lnTo>
                  <a:lnTo>
                    <a:pt x="1125188" y="198000"/>
                  </a:lnTo>
                  <a:lnTo>
                    <a:pt x="1124045" y="251198"/>
                  </a:lnTo>
                  <a:lnTo>
                    <a:pt x="1121759" y="299537"/>
                  </a:lnTo>
                  <a:lnTo>
                    <a:pt x="1118330" y="342447"/>
                  </a:lnTo>
                  <a:lnTo>
                    <a:pt x="1112662" y="389858"/>
                  </a:lnTo>
                  <a:lnTo>
                    <a:pt x="1100851" y="428910"/>
                  </a:lnTo>
                  <a:lnTo>
                    <a:pt x="1063204" y="455902"/>
                  </a:lnTo>
                  <a:lnTo>
                    <a:pt x="1015888" y="466915"/>
                  </a:lnTo>
                  <a:lnTo>
                    <a:pt x="978265" y="473011"/>
                  </a:lnTo>
                  <a:lnTo>
                    <a:pt x="950833" y="477309"/>
                  </a:lnTo>
                  <a:lnTo>
                    <a:pt x="895969" y="484477"/>
                  </a:lnTo>
                  <a:lnTo>
                    <a:pt x="819165" y="492116"/>
                  </a:lnTo>
                  <a:lnTo>
                    <a:pt x="769830" y="496158"/>
                  </a:lnTo>
                  <a:lnTo>
                    <a:pt x="720568" y="499943"/>
                  </a:lnTo>
                  <a:lnTo>
                    <a:pt x="671416" y="503802"/>
                  </a:lnTo>
                  <a:lnTo>
                    <a:pt x="622411" y="508063"/>
                  </a:lnTo>
                  <a:lnTo>
                    <a:pt x="580251" y="512040"/>
                  </a:lnTo>
                  <a:lnTo>
                    <a:pt x="538305" y="517016"/>
                  </a:lnTo>
                  <a:lnTo>
                    <a:pt x="496502" y="522851"/>
                  </a:lnTo>
                  <a:lnTo>
                    <a:pt x="454771" y="529399"/>
                  </a:lnTo>
                  <a:lnTo>
                    <a:pt x="415016" y="536114"/>
                  </a:lnTo>
                  <a:lnTo>
                    <a:pt x="375618" y="543686"/>
                  </a:lnTo>
                  <a:lnTo>
                    <a:pt x="336363" y="552116"/>
                  </a:lnTo>
                  <a:lnTo>
                    <a:pt x="297037" y="561403"/>
                  </a:lnTo>
                  <a:lnTo>
                    <a:pt x="246268" y="574452"/>
                  </a:lnTo>
                  <a:lnTo>
                    <a:pt x="220634" y="580584"/>
                  </a:lnTo>
                  <a:lnTo>
                    <a:pt x="194929" y="585787"/>
                  </a:lnTo>
                  <a:lnTo>
                    <a:pt x="184392" y="587882"/>
                  </a:lnTo>
                  <a:lnTo>
                    <a:pt x="173497" y="589407"/>
                  </a:lnTo>
                  <a:lnTo>
                    <a:pt x="162460" y="590073"/>
                  </a:lnTo>
                  <a:lnTo>
                    <a:pt x="151495" y="589597"/>
                  </a:lnTo>
                  <a:lnTo>
                    <a:pt x="146161" y="589597"/>
                  </a:lnTo>
                  <a:lnTo>
                    <a:pt x="142351" y="586549"/>
                  </a:lnTo>
                  <a:lnTo>
                    <a:pt x="137779" y="585025"/>
                  </a:lnTo>
                  <a:lnTo>
                    <a:pt x="136255" y="584263"/>
                  </a:lnTo>
                  <a:lnTo>
                    <a:pt x="135493" y="584263"/>
                  </a:lnTo>
                  <a:lnTo>
                    <a:pt x="135493" y="582739"/>
                  </a:lnTo>
                  <a:lnTo>
                    <a:pt x="134731" y="580453"/>
                  </a:lnTo>
                  <a:lnTo>
                    <a:pt x="138541" y="567499"/>
                  </a:lnTo>
                  <a:lnTo>
                    <a:pt x="138541" y="566737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23"/>
          <p:cNvGrpSpPr/>
          <p:nvPr/>
        </p:nvGrpSpPr>
        <p:grpSpPr>
          <a:xfrm>
            <a:off x="5689077" y="3529769"/>
            <a:ext cx="3048187" cy="385269"/>
            <a:chOff x="7309840" y="4675606"/>
            <a:chExt cx="2096415" cy="364286"/>
          </a:xfrm>
        </p:grpSpPr>
        <p:pic>
          <p:nvPicPr>
            <p:cNvPr id="533" name="Google Shape;533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309840" y="4815814"/>
              <a:ext cx="446582" cy="2240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" name="Google Shape;534;p23"/>
            <p:cNvGrpSpPr/>
            <p:nvPr/>
          </p:nvGrpSpPr>
          <p:grpSpPr>
            <a:xfrm>
              <a:off x="7962900" y="4796790"/>
              <a:ext cx="152146" cy="156972"/>
              <a:chOff x="7962900" y="4796790"/>
              <a:chExt cx="152146" cy="156972"/>
            </a:xfrm>
          </p:grpSpPr>
          <p:sp>
            <p:nvSpPr>
              <p:cNvPr id="535" name="Google Shape;535;p23"/>
              <p:cNvSpPr/>
              <p:nvPr/>
            </p:nvSpPr>
            <p:spPr>
              <a:xfrm>
                <a:off x="7993701" y="4873752"/>
                <a:ext cx="8890" cy="80010"/>
              </a:xfrm>
              <a:custGeom>
                <a:rect b="b" l="l" r="r" t="t"/>
                <a:pathLst>
                  <a:path extrusionOk="0" h="80010" w="8890">
                    <a:moveTo>
                      <a:pt x="6536" y="0"/>
                    </a:moveTo>
                    <a:lnTo>
                      <a:pt x="3119" y="10739"/>
                    </a:lnTo>
                    <a:lnTo>
                      <a:pt x="916" y="20764"/>
                    </a:lnTo>
                    <a:lnTo>
                      <a:pt x="0" y="31075"/>
                    </a:lnTo>
                    <a:lnTo>
                      <a:pt x="440" y="42672"/>
                    </a:lnTo>
                    <a:lnTo>
                      <a:pt x="1750" y="52256"/>
                    </a:lnTo>
                    <a:lnTo>
                      <a:pt x="4060" y="61626"/>
                    </a:lnTo>
                    <a:lnTo>
                      <a:pt x="6655" y="70854"/>
                    </a:lnTo>
                    <a:lnTo>
                      <a:pt x="8822" y="800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3"/>
              <p:cNvSpPr/>
              <p:nvPr/>
            </p:nvSpPr>
            <p:spPr>
              <a:xfrm>
                <a:off x="7962900" y="479679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>
                <a:off x="8029956" y="4850796"/>
                <a:ext cx="85090" cy="99060"/>
              </a:xfrm>
              <a:custGeom>
                <a:rect b="b" l="l" r="r" t="t"/>
                <a:pathLst>
                  <a:path extrusionOk="0" h="99060" w="85090">
                    <a:moveTo>
                      <a:pt x="65531" y="2381"/>
                    </a:moveTo>
                    <a:lnTo>
                      <a:pt x="56995" y="940"/>
                    </a:lnTo>
                    <a:lnTo>
                      <a:pt x="48672" y="0"/>
                    </a:lnTo>
                    <a:lnTo>
                      <a:pt x="40778" y="1202"/>
                    </a:lnTo>
                    <a:lnTo>
                      <a:pt x="33527" y="6191"/>
                    </a:lnTo>
                    <a:lnTo>
                      <a:pt x="29241" y="12203"/>
                    </a:lnTo>
                    <a:lnTo>
                      <a:pt x="26669" y="19431"/>
                    </a:lnTo>
                    <a:lnTo>
                      <a:pt x="25812" y="27086"/>
                    </a:lnTo>
                    <a:lnTo>
                      <a:pt x="26669" y="34385"/>
                    </a:lnTo>
                    <a:lnTo>
                      <a:pt x="61186" y="61983"/>
                    </a:lnTo>
                    <a:lnTo>
                      <a:pt x="68484" y="65055"/>
                    </a:lnTo>
                    <a:lnTo>
                      <a:pt x="75640" y="68413"/>
                    </a:lnTo>
                    <a:lnTo>
                      <a:pt x="82295" y="72485"/>
                    </a:lnTo>
                    <a:lnTo>
                      <a:pt x="84962" y="76878"/>
                    </a:lnTo>
                    <a:lnTo>
                      <a:pt x="83057" y="80772"/>
                    </a:lnTo>
                    <a:lnTo>
                      <a:pt x="43529" y="96583"/>
                    </a:lnTo>
                    <a:lnTo>
                      <a:pt x="26777" y="98952"/>
                    </a:lnTo>
                    <a:lnTo>
                      <a:pt x="10667" y="98393"/>
                    </a:lnTo>
                    <a:lnTo>
                      <a:pt x="7619" y="96869"/>
                    </a:lnTo>
                    <a:lnTo>
                      <a:pt x="3809" y="96107"/>
                    </a:lnTo>
                    <a:lnTo>
                      <a:pt x="0" y="9458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" name="Google Shape;538;p23"/>
            <p:cNvGrpSpPr/>
            <p:nvPr/>
          </p:nvGrpSpPr>
          <p:grpSpPr>
            <a:xfrm>
              <a:off x="8555878" y="4741164"/>
              <a:ext cx="365362" cy="178689"/>
              <a:chOff x="8555878" y="4741164"/>
              <a:chExt cx="365362" cy="178689"/>
            </a:xfrm>
          </p:grpSpPr>
          <p:sp>
            <p:nvSpPr>
              <p:cNvPr id="539" name="Google Shape;539;p23"/>
              <p:cNvSpPr/>
              <p:nvPr/>
            </p:nvSpPr>
            <p:spPr>
              <a:xfrm>
                <a:off x="8555878" y="4830318"/>
                <a:ext cx="75565" cy="89535"/>
              </a:xfrm>
              <a:custGeom>
                <a:rect b="b" l="l" r="r" t="t"/>
                <a:pathLst>
                  <a:path extrusionOk="0" h="89535" w="75565">
                    <a:moveTo>
                      <a:pt x="1381" y="15239"/>
                    </a:moveTo>
                    <a:lnTo>
                      <a:pt x="0" y="30634"/>
                    </a:lnTo>
                    <a:lnTo>
                      <a:pt x="619" y="42386"/>
                    </a:lnTo>
                    <a:lnTo>
                      <a:pt x="3524" y="53709"/>
                    </a:lnTo>
                    <a:lnTo>
                      <a:pt x="9001" y="67817"/>
                    </a:lnTo>
                    <a:lnTo>
                      <a:pt x="11287" y="73913"/>
                    </a:lnTo>
                    <a:lnTo>
                      <a:pt x="14335" y="79247"/>
                    </a:lnTo>
                    <a:lnTo>
                      <a:pt x="18145" y="83819"/>
                    </a:lnTo>
                    <a:lnTo>
                      <a:pt x="18145" y="78485"/>
                    </a:lnTo>
                    <a:lnTo>
                      <a:pt x="18145" y="70103"/>
                    </a:lnTo>
                    <a:lnTo>
                      <a:pt x="18907" y="64007"/>
                    </a:lnTo>
                    <a:lnTo>
                      <a:pt x="18907" y="57149"/>
                    </a:lnTo>
                    <a:lnTo>
                      <a:pt x="17383" y="45719"/>
                    </a:lnTo>
                    <a:lnTo>
                      <a:pt x="26527" y="44957"/>
                    </a:lnTo>
                    <a:lnTo>
                      <a:pt x="32194" y="47101"/>
                    </a:lnTo>
                    <a:lnTo>
                      <a:pt x="37576" y="52958"/>
                    </a:lnTo>
                    <a:lnTo>
                      <a:pt x="42386" y="59959"/>
                    </a:lnTo>
                    <a:lnTo>
                      <a:pt x="46339" y="65531"/>
                    </a:lnTo>
                    <a:lnTo>
                      <a:pt x="71485" y="89153"/>
                    </a:lnTo>
                    <a:lnTo>
                      <a:pt x="72247" y="87629"/>
                    </a:lnTo>
                    <a:lnTo>
                      <a:pt x="75295" y="86867"/>
                    </a:lnTo>
                    <a:lnTo>
                      <a:pt x="75033" y="73151"/>
                    </a:lnTo>
                    <a:lnTo>
                      <a:pt x="74342" y="59435"/>
                    </a:lnTo>
                    <a:lnTo>
                      <a:pt x="73366" y="45719"/>
                    </a:lnTo>
                    <a:lnTo>
                      <a:pt x="72247" y="32003"/>
                    </a:lnTo>
                    <a:lnTo>
                      <a:pt x="71687" y="24002"/>
                    </a:lnTo>
                    <a:lnTo>
                      <a:pt x="71199" y="16001"/>
                    </a:lnTo>
                    <a:lnTo>
                      <a:pt x="70854" y="8000"/>
                    </a:lnTo>
                    <a:lnTo>
                      <a:pt x="7072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8657081" y="4819650"/>
                <a:ext cx="21590" cy="87629"/>
              </a:xfrm>
              <a:custGeom>
                <a:rect b="b" l="l" r="r" t="t"/>
                <a:pathLst>
                  <a:path extrusionOk="0" h="87629" w="21590">
                    <a:moveTo>
                      <a:pt x="0" y="0"/>
                    </a:moveTo>
                    <a:lnTo>
                      <a:pt x="6691" y="14061"/>
                    </a:lnTo>
                    <a:lnTo>
                      <a:pt x="11239" y="27336"/>
                    </a:lnTo>
                    <a:lnTo>
                      <a:pt x="14358" y="41040"/>
                    </a:lnTo>
                    <a:lnTo>
                      <a:pt x="16764" y="56388"/>
                    </a:lnTo>
                    <a:lnTo>
                      <a:pt x="18014" y="63376"/>
                    </a:lnTo>
                    <a:lnTo>
                      <a:pt x="19335" y="70580"/>
                    </a:lnTo>
                    <a:lnTo>
                      <a:pt x="20514" y="77926"/>
                    </a:lnTo>
                    <a:lnTo>
                      <a:pt x="21336" y="85344"/>
                    </a:lnTo>
                    <a:lnTo>
                      <a:pt x="21336" y="86106"/>
                    </a:lnTo>
                    <a:lnTo>
                      <a:pt x="21336" y="86868"/>
                    </a:lnTo>
                    <a:lnTo>
                      <a:pt x="21336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8649461" y="47411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8709659" y="4790694"/>
                <a:ext cx="68579" cy="104775"/>
              </a:xfrm>
              <a:custGeom>
                <a:rect b="b" l="l" r="r" t="t"/>
                <a:pathLst>
                  <a:path extrusionOk="0" h="104775" w="68579">
                    <a:moveTo>
                      <a:pt x="38100" y="0"/>
                    </a:moveTo>
                    <a:lnTo>
                      <a:pt x="37992" y="10406"/>
                    </a:lnTo>
                    <a:lnTo>
                      <a:pt x="37814" y="20954"/>
                    </a:lnTo>
                    <a:lnTo>
                      <a:pt x="37778" y="31503"/>
                    </a:lnTo>
                    <a:lnTo>
                      <a:pt x="44100" y="71056"/>
                    </a:lnTo>
                    <a:lnTo>
                      <a:pt x="47244" y="80009"/>
                    </a:lnTo>
                    <a:lnTo>
                      <a:pt x="48768" y="84581"/>
                    </a:lnTo>
                    <a:lnTo>
                      <a:pt x="21681" y="67972"/>
                    </a:lnTo>
                    <a:lnTo>
                      <a:pt x="13716" y="68579"/>
                    </a:lnTo>
                    <a:lnTo>
                      <a:pt x="2286" y="70103"/>
                    </a:lnTo>
                    <a:lnTo>
                      <a:pt x="0" y="80009"/>
                    </a:lnTo>
                    <a:lnTo>
                      <a:pt x="0" y="89915"/>
                    </a:lnTo>
                    <a:lnTo>
                      <a:pt x="1297" y="97535"/>
                    </a:lnTo>
                    <a:lnTo>
                      <a:pt x="6381" y="101726"/>
                    </a:lnTo>
                    <a:lnTo>
                      <a:pt x="13608" y="103631"/>
                    </a:lnTo>
                    <a:lnTo>
                      <a:pt x="21336" y="104393"/>
                    </a:lnTo>
                    <a:lnTo>
                      <a:pt x="35254" y="103667"/>
                    </a:lnTo>
                    <a:lnTo>
                      <a:pt x="46958" y="99726"/>
                    </a:lnTo>
                    <a:lnTo>
                      <a:pt x="57661" y="93356"/>
                    </a:lnTo>
                    <a:lnTo>
                      <a:pt x="68580" y="8534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8801861" y="4757166"/>
                <a:ext cx="119379" cy="142239"/>
              </a:xfrm>
              <a:custGeom>
                <a:rect b="b" l="l" r="r" t="t"/>
                <a:pathLst>
                  <a:path extrusionOk="0" h="142239" w="119379">
                    <a:moveTo>
                      <a:pt x="0" y="54101"/>
                    </a:moveTo>
                    <a:lnTo>
                      <a:pt x="261" y="40719"/>
                    </a:lnTo>
                    <a:lnTo>
                      <a:pt x="380" y="27050"/>
                    </a:lnTo>
                    <a:lnTo>
                      <a:pt x="1071" y="13382"/>
                    </a:lnTo>
                    <a:lnTo>
                      <a:pt x="3047" y="0"/>
                    </a:lnTo>
                    <a:lnTo>
                      <a:pt x="4048" y="8084"/>
                    </a:lnTo>
                    <a:lnTo>
                      <a:pt x="4762" y="17811"/>
                    </a:lnTo>
                    <a:lnTo>
                      <a:pt x="5191" y="27967"/>
                    </a:lnTo>
                    <a:lnTo>
                      <a:pt x="5333" y="37337"/>
                    </a:lnTo>
                    <a:lnTo>
                      <a:pt x="5845" y="58602"/>
                    </a:lnTo>
                    <a:lnTo>
                      <a:pt x="8012" y="101417"/>
                    </a:lnTo>
                    <a:lnTo>
                      <a:pt x="17526" y="141731"/>
                    </a:lnTo>
                    <a:lnTo>
                      <a:pt x="16442" y="133516"/>
                    </a:lnTo>
                    <a:lnTo>
                      <a:pt x="14573" y="125729"/>
                    </a:lnTo>
                    <a:lnTo>
                      <a:pt x="12275" y="117943"/>
                    </a:lnTo>
                    <a:lnTo>
                      <a:pt x="9906" y="109727"/>
                    </a:lnTo>
                    <a:lnTo>
                      <a:pt x="7239" y="98845"/>
                    </a:lnTo>
                    <a:lnTo>
                      <a:pt x="5143" y="87820"/>
                    </a:lnTo>
                    <a:lnTo>
                      <a:pt x="3905" y="76509"/>
                    </a:lnTo>
                    <a:lnTo>
                      <a:pt x="3810" y="64769"/>
                    </a:lnTo>
                    <a:lnTo>
                      <a:pt x="4572" y="54101"/>
                    </a:lnTo>
                    <a:lnTo>
                      <a:pt x="11430" y="51815"/>
                    </a:lnTo>
                    <a:lnTo>
                      <a:pt x="21336" y="51053"/>
                    </a:lnTo>
                    <a:lnTo>
                      <a:pt x="29194" y="51053"/>
                    </a:lnTo>
                    <a:lnTo>
                      <a:pt x="65532" y="67817"/>
                    </a:lnTo>
                    <a:lnTo>
                      <a:pt x="66544" y="83808"/>
                    </a:lnTo>
                    <a:lnTo>
                      <a:pt x="66008" y="90582"/>
                    </a:lnTo>
                    <a:lnTo>
                      <a:pt x="56388" y="109727"/>
                    </a:lnTo>
                    <a:lnTo>
                      <a:pt x="57150" y="103131"/>
                    </a:lnTo>
                    <a:lnTo>
                      <a:pt x="58483" y="96964"/>
                    </a:lnTo>
                    <a:lnTo>
                      <a:pt x="60674" y="91082"/>
                    </a:lnTo>
                    <a:lnTo>
                      <a:pt x="64008" y="85343"/>
                    </a:lnTo>
                    <a:lnTo>
                      <a:pt x="67818" y="78485"/>
                    </a:lnTo>
                    <a:lnTo>
                      <a:pt x="71628" y="73151"/>
                    </a:lnTo>
                    <a:lnTo>
                      <a:pt x="80772" y="72389"/>
                    </a:lnTo>
                    <a:lnTo>
                      <a:pt x="87630" y="70865"/>
                    </a:lnTo>
                    <a:lnTo>
                      <a:pt x="108966" y="103631"/>
                    </a:lnTo>
                    <a:lnTo>
                      <a:pt x="112776" y="111251"/>
                    </a:lnTo>
                    <a:lnTo>
                      <a:pt x="115062" y="118871"/>
                    </a:lnTo>
                    <a:lnTo>
                      <a:pt x="118872" y="12649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4" name="Google Shape;544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977072" y="4675606"/>
              <a:ext cx="282193" cy="253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23"/>
            <p:cNvSpPr/>
            <p:nvPr/>
          </p:nvSpPr>
          <p:spPr>
            <a:xfrm>
              <a:off x="9368790" y="4712731"/>
              <a:ext cx="37465" cy="148589"/>
            </a:xfrm>
            <a:custGeom>
              <a:rect b="b" l="l" r="r" t="t"/>
              <a:pathLst>
                <a:path extrusionOk="0" h="148589" w="37465">
                  <a:moveTo>
                    <a:pt x="0" y="1000"/>
                  </a:moveTo>
                  <a:lnTo>
                    <a:pt x="10132" y="0"/>
                  </a:lnTo>
                  <a:lnTo>
                    <a:pt x="18192" y="428"/>
                  </a:lnTo>
                  <a:lnTo>
                    <a:pt x="24967" y="4000"/>
                  </a:lnTo>
                  <a:lnTo>
                    <a:pt x="31242" y="12430"/>
                  </a:lnTo>
                  <a:lnTo>
                    <a:pt x="34861" y="21395"/>
                  </a:lnTo>
                  <a:lnTo>
                    <a:pt x="36766" y="31575"/>
                  </a:lnTo>
                  <a:lnTo>
                    <a:pt x="37242" y="41898"/>
                  </a:lnTo>
                  <a:lnTo>
                    <a:pt x="36576" y="51292"/>
                  </a:lnTo>
                  <a:lnTo>
                    <a:pt x="33147" y="63043"/>
                  </a:lnTo>
                  <a:lnTo>
                    <a:pt x="28003" y="74437"/>
                  </a:lnTo>
                  <a:lnTo>
                    <a:pt x="22002" y="85689"/>
                  </a:lnTo>
                  <a:lnTo>
                    <a:pt x="16002" y="97012"/>
                  </a:lnTo>
                  <a:lnTo>
                    <a:pt x="12072" y="105275"/>
                  </a:lnTo>
                  <a:lnTo>
                    <a:pt x="8572" y="113966"/>
                  </a:lnTo>
                  <a:lnTo>
                    <a:pt x="5929" y="122943"/>
                  </a:lnTo>
                  <a:lnTo>
                    <a:pt x="4572" y="132064"/>
                  </a:lnTo>
                  <a:lnTo>
                    <a:pt x="3810" y="135112"/>
                  </a:lnTo>
                  <a:lnTo>
                    <a:pt x="3810" y="141970"/>
                  </a:lnTo>
                  <a:lnTo>
                    <a:pt x="4572" y="145018"/>
                  </a:lnTo>
                  <a:lnTo>
                    <a:pt x="5334" y="147304"/>
                  </a:lnTo>
                  <a:lnTo>
                    <a:pt x="6858" y="146542"/>
                  </a:lnTo>
                  <a:lnTo>
                    <a:pt x="7620" y="148066"/>
                  </a:lnTo>
                  <a:lnTo>
                    <a:pt x="8382" y="148066"/>
                  </a:lnTo>
                  <a:lnTo>
                    <a:pt x="9144" y="148066"/>
                  </a:lnTo>
                  <a:lnTo>
                    <a:pt x="11430" y="145018"/>
                  </a:lnTo>
                  <a:lnTo>
                    <a:pt x="12192" y="146542"/>
                  </a:lnTo>
                  <a:lnTo>
                    <a:pt x="12192" y="140446"/>
                  </a:lnTo>
                  <a:lnTo>
                    <a:pt x="11430" y="138922"/>
                  </a:lnTo>
                  <a:lnTo>
                    <a:pt x="11430" y="137398"/>
                  </a:lnTo>
                  <a:lnTo>
                    <a:pt x="11430" y="135874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23"/>
          <p:cNvSpPr txBox="1"/>
          <p:nvPr/>
        </p:nvSpPr>
        <p:spPr>
          <a:xfrm>
            <a:off x="538135" y="1054570"/>
            <a:ext cx="3717900" cy="4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Once a direction is fixed,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width between the margin lines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fixed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large, then the w that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smaller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the width is small, then the w that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margin 1 in that direction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larger length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In general, width(w) seems to 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inversely proportional to length(w)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51" name="Shape 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2" name="Google Shape;5852;p95"/>
          <p:cNvGrpSpPr/>
          <p:nvPr/>
        </p:nvGrpSpPr>
        <p:grpSpPr>
          <a:xfrm>
            <a:off x="2307157" y="1355776"/>
            <a:ext cx="381189" cy="155366"/>
            <a:chOff x="4761999" y="2912364"/>
            <a:chExt cx="283201" cy="156209"/>
          </a:xfrm>
        </p:grpSpPr>
        <p:pic>
          <p:nvPicPr>
            <p:cNvPr id="5853" name="Google Shape;5853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1999" y="2912364"/>
              <a:ext cx="190237" cy="15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4" name="Google Shape;5854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6621" y="2942082"/>
              <a:ext cx="68579" cy="121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5" name="Google Shape;5855;p95"/>
          <p:cNvGrpSpPr/>
          <p:nvPr/>
        </p:nvGrpSpPr>
        <p:grpSpPr>
          <a:xfrm>
            <a:off x="5858120" y="364416"/>
            <a:ext cx="2677553" cy="369096"/>
            <a:chOff x="6443868" y="550644"/>
            <a:chExt cx="2945279" cy="557716"/>
          </a:xfrm>
        </p:grpSpPr>
        <p:pic>
          <p:nvPicPr>
            <p:cNvPr id="5856" name="Google Shape;5856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3868" y="919866"/>
              <a:ext cx="173251" cy="1884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7" name="Google Shape;5857;p95"/>
            <p:cNvGrpSpPr/>
            <p:nvPr/>
          </p:nvGrpSpPr>
          <p:grpSpPr>
            <a:xfrm>
              <a:off x="6741224" y="836660"/>
              <a:ext cx="337054" cy="255667"/>
              <a:chOff x="7600950" y="2105977"/>
              <a:chExt cx="227647" cy="170116"/>
            </a:xfrm>
          </p:grpSpPr>
          <p:pic>
            <p:nvPicPr>
              <p:cNvPr id="5858" name="Google Shape;5858;p9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600950" y="2149602"/>
                <a:ext cx="103631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9" name="Google Shape;5859;p9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35943" y="2105977"/>
                <a:ext cx="92654" cy="1090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60" name="Google Shape;5860;p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16615" y="722997"/>
              <a:ext cx="173745" cy="3235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61" name="Google Shape;5861;p95"/>
            <p:cNvGrpSpPr/>
            <p:nvPr/>
          </p:nvGrpSpPr>
          <p:grpSpPr>
            <a:xfrm>
              <a:off x="7535487" y="657149"/>
              <a:ext cx="582160" cy="338982"/>
              <a:chOff x="8137397" y="1986534"/>
              <a:chExt cx="393192" cy="225552"/>
            </a:xfrm>
          </p:grpSpPr>
          <p:pic>
            <p:nvPicPr>
              <p:cNvPr id="5862" name="Google Shape;5862;p9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137397" y="2020061"/>
                <a:ext cx="156067" cy="138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63" name="Google Shape;5863;p9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37041" y="1986534"/>
                <a:ext cx="193548" cy="22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4" name="Google Shape;5864;p95"/>
            <p:cNvGrpSpPr/>
            <p:nvPr/>
          </p:nvGrpSpPr>
          <p:grpSpPr>
            <a:xfrm>
              <a:off x="8292521" y="550644"/>
              <a:ext cx="1096626" cy="361883"/>
              <a:chOff x="8648699" y="1915668"/>
              <a:chExt cx="740663" cy="240790"/>
            </a:xfrm>
          </p:grpSpPr>
          <p:sp>
            <p:nvSpPr>
              <p:cNvPr id="5865" name="Google Shape;5865;p95"/>
              <p:cNvSpPr/>
              <p:nvPr/>
            </p:nvSpPr>
            <p:spPr>
              <a:xfrm>
                <a:off x="8665463" y="1988819"/>
                <a:ext cx="3175" cy="167639"/>
              </a:xfrm>
              <a:custGeom>
                <a:rect b="b" l="l" r="r" t="t"/>
                <a:pathLst>
                  <a:path extrusionOk="0" h="167639" w="3175">
                    <a:moveTo>
                      <a:pt x="1524" y="0"/>
                    </a:moveTo>
                    <a:lnTo>
                      <a:pt x="2405" y="14597"/>
                    </a:lnTo>
                    <a:lnTo>
                      <a:pt x="2857" y="28765"/>
                    </a:lnTo>
                    <a:lnTo>
                      <a:pt x="3024" y="42648"/>
                    </a:lnTo>
                    <a:lnTo>
                      <a:pt x="3048" y="56387"/>
                    </a:lnTo>
                    <a:lnTo>
                      <a:pt x="2809" y="73533"/>
                    </a:lnTo>
                    <a:lnTo>
                      <a:pt x="2286" y="90678"/>
                    </a:lnTo>
                    <a:lnTo>
                      <a:pt x="1762" y="107823"/>
                    </a:lnTo>
                    <a:lnTo>
                      <a:pt x="1524" y="124968"/>
                    </a:lnTo>
                    <a:lnTo>
                      <a:pt x="1285" y="135493"/>
                    </a:lnTo>
                    <a:lnTo>
                      <a:pt x="762" y="146304"/>
                    </a:lnTo>
                    <a:lnTo>
                      <a:pt x="238" y="157114"/>
                    </a:lnTo>
                    <a:lnTo>
                      <a:pt x="0" y="1676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6" name="Google Shape;5866;p95"/>
              <p:cNvSpPr/>
              <p:nvPr/>
            </p:nvSpPr>
            <p:spPr>
              <a:xfrm>
                <a:off x="8648699" y="2031110"/>
                <a:ext cx="62229" cy="53975"/>
              </a:xfrm>
              <a:custGeom>
                <a:rect b="b" l="l" r="r" t="t"/>
                <a:pathLst>
                  <a:path extrusionOk="0" h="53975" w="62229">
                    <a:moveTo>
                      <a:pt x="0" y="33909"/>
                    </a:moveTo>
                    <a:lnTo>
                      <a:pt x="25907" y="1905"/>
                    </a:lnTo>
                    <a:lnTo>
                      <a:pt x="40957" y="0"/>
                    </a:lnTo>
                    <a:lnTo>
                      <a:pt x="48410" y="1476"/>
                    </a:lnTo>
                    <a:lnTo>
                      <a:pt x="54864" y="4953"/>
                    </a:lnTo>
                    <a:lnTo>
                      <a:pt x="59245" y="9620"/>
                    </a:lnTo>
                    <a:lnTo>
                      <a:pt x="61341" y="16002"/>
                    </a:lnTo>
                    <a:lnTo>
                      <a:pt x="61722" y="22955"/>
                    </a:lnTo>
                    <a:lnTo>
                      <a:pt x="60960" y="29337"/>
                    </a:lnTo>
                    <a:lnTo>
                      <a:pt x="57650" y="37433"/>
                    </a:lnTo>
                    <a:lnTo>
                      <a:pt x="52768" y="43815"/>
                    </a:lnTo>
                    <a:lnTo>
                      <a:pt x="47029" y="49053"/>
                    </a:lnTo>
                    <a:lnTo>
                      <a:pt x="41148" y="5372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7" name="Google Shape;5867;p95"/>
              <p:cNvSpPr/>
              <p:nvPr/>
            </p:nvSpPr>
            <p:spPr>
              <a:xfrm>
                <a:off x="8751760" y="2001011"/>
                <a:ext cx="61595" cy="70485"/>
              </a:xfrm>
              <a:custGeom>
                <a:rect b="b" l="l" r="r" t="t"/>
                <a:pathLst>
                  <a:path extrusionOk="0" h="70485" w="61595">
                    <a:moveTo>
                      <a:pt x="24955" y="36575"/>
                    </a:moveTo>
                    <a:lnTo>
                      <a:pt x="24003" y="28741"/>
                    </a:lnTo>
                    <a:lnTo>
                      <a:pt x="23050" y="19621"/>
                    </a:lnTo>
                    <a:lnTo>
                      <a:pt x="21526" y="10215"/>
                    </a:lnTo>
                    <a:lnTo>
                      <a:pt x="18859" y="1523"/>
                    </a:lnTo>
                    <a:lnTo>
                      <a:pt x="17335" y="1523"/>
                    </a:lnTo>
                    <a:lnTo>
                      <a:pt x="17335" y="0"/>
                    </a:lnTo>
                    <a:lnTo>
                      <a:pt x="9715" y="3047"/>
                    </a:lnTo>
                    <a:lnTo>
                      <a:pt x="6667" y="12191"/>
                    </a:lnTo>
                    <a:lnTo>
                      <a:pt x="5143" y="19811"/>
                    </a:lnTo>
                    <a:lnTo>
                      <a:pt x="2095" y="29003"/>
                    </a:lnTo>
                    <a:lnTo>
                      <a:pt x="190" y="39623"/>
                    </a:lnTo>
                    <a:lnTo>
                      <a:pt x="0" y="50244"/>
                    </a:lnTo>
                    <a:lnTo>
                      <a:pt x="2095" y="59435"/>
                    </a:lnTo>
                    <a:lnTo>
                      <a:pt x="6786" y="65174"/>
                    </a:lnTo>
                    <a:lnTo>
                      <a:pt x="13335" y="68770"/>
                    </a:lnTo>
                    <a:lnTo>
                      <a:pt x="20740" y="70365"/>
                    </a:lnTo>
                    <a:lnTo>
                      <a:pt x="28003" y="70103"/>
                    </a:lnTo>
                    <a:lnTo>
                      <a:pt x="37147" y="68579"/>
                    </a:lnTo>
                    <a:lnTo>
                      <a:pt x="41719" y="59435"/>
                    </a:lnTo>
                    <a:lnTo>
                      <a:pt x="41719" y="50291"/>
                    </a:lnTo>
                    <a:lnTo>
                      <a:pt x="43243" y="44195"/>
                    </a:lnTo>
                    <a:lnTo>
                      <a:pt x="43243" y="35051"/>
                    </a:lnTo>
                    <a:lnTo>
                      <a:pt x="41719" y="27431"/>
                    </a:lnTo>
                    <a:lnTo>
                      <a:pt x="41719" y="24383"/>
                    </a:lnTo>
                    <a:lnTo>
                      <a:pt x="40195" y="24383"/>
                    </a:lnTo>
                    <a:lnTo>
                      <a:pt x="40195" y="22859"/>
                    </a:lnTo>
                    <a:lnTo>
                      <a:pt x="40195" y="24383"/>
                    </a:lnTo>
                    <a:lnTo>
                      <a:pt x="38671" y="32003"/>
                    </a:lnTo>
                    <a:lnTo>
                      <a:pt x="40195" y="35051"/>
                    </a:lnTo>
                    <a:lnTo>
                      <a:pt x="41648" y="42100"/>
                    </a:lnTo>
                    <a:lnTo>
                      <a:pt x="43815" y="49148"/>
                    </a:lnTo>
                    <a:lnTo>
                      <a:pt x="46839" y="55625"/>
                    </a:lnTo>
                    <a:lnTo>
                      <a:pt x="50863" y="60959"/>
                    </a:lnTo>
                    <a:lnTo>
                      <a:pt x="55435" y="65531"/>
                    </a:lnTo>
                    <a:lnTo>
                      <a:pt x="56959" y="65531"/>
                    </a:lnTo>
                    <a:lnTo>
                      <a:pt x="61531" y="6705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8" name="Google Shape;5868;p95"/>
              <p:cNvSpPr/>
              <p:nvPr/>
            </p:nvSpPr>
            <p:spPr>
              <a:xfrm>
                <a:off x="8838247" y="1996440"/>
                <a:ext cx="33020" cy="64135"/>
              </a:xfrm>
              <a:custGeom>
                <a:rect b="b" l="l" r="r" t="t"/>
                <a:pathLst>
                  <a:path extrusionOk="0" h="64135" w="33020">
                    <a:moveTo>
                      <a:pt x="952" y="18287"/>
                    </a:moveTo>
                    <a:lnTo>
                      <a:pt x="547" y="27741"/>
                    </a:lnTo>
                    <a:lnTo>
                      <a:pt x="0" y="39052"/>
                    </a:lnTo>
                    <a:lnTo>
                      <a:pt x="309" y="50649"/>
                    </a:lnTo>
                    <a:lnTo>
                      <a:pt x="2476" y="60959"/>
                    </a:lnTo>
                    <a:lnTo>
                      <a:pt x="2476" y="62483"/>
                    </a:lnTo>
                    <a:lnTo>
                      <a:pt x="5524" y="64007"/>
                    </a:lnTo>
                    <a:lnTo>
                      <a:pt x="5286" y="52316"/>
                    </a:lnTo>
                    <a:lnTo>
                      <a:pt x="4762" y="40195"/>
                    </a:lnTo>
                    <a:lnTo>
                      <a:pt x="4238" y="27789"/>
                    </a:lnTo>
                    <a:lnTo>
                      <a:pt x="4000" y="15239"/>
                    </a:lnTo>
                    <a:lnTo>
                      <a:pt x="4000" y="10667"/>
                    </a:lnTo>
                    <a:lnTo>
                      <a:pt x="4000" y="3047"/>
                    </a:lnTo>
                    <a:lnTo>
                      <a:pt x="10096" y="1523"/>
                    </a:lnTo>
                    <a:lnTo>
                      <a:pt x="16192" y="0"/>
                    </a:lnTo>
                    <a:lnTo>
                      <a:pt x="26860" y="1523"/>
                    </a:lnTo>
                    <a:lnTo>
                      <a:pt x="32956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69" name="Google Shape;5869;p95"/>
              <p:cNvSpPr/>
              <p:nvPr/>
            </p:nvSpPr>
            <p:spPr>
              <a:xfrm>
                <a:off x="8906255" y="1987295"/>
                <a:ext cx="52070" cy="62864"/>
              </a:xfrm>
              <a:custGeom>
                <a:rect b="b" l="l" r="r" t="t"/>
                <a:pathLst>
                  <a:path extrusionOk="0" h="62864" w="52070">
                    <a:moveTo>
                      <a:pt x="25907" y="25908"/>
                    </a:moveTo>
                    <a:lnTo>
                      <a:pt x="25907" y="21336"/>
                    </a:lnTo>
                    <a:lnTo>
                      <a:pt x="25907" y="7620"/>
                    </a:lnTo>
                    <a:lnTo>
                      <a:pt x="22859" y="1524"/>
                    </a:lnTo>
                    <a:lnTo>
                      <a:pt x="21335" y="0"/>
                    </a:lnTo>
                    <a:lnTo>
                      <a:pt x="15239" y="3048"/>
                    </a:lnTo>
                    <a:lnTo>
                      <a:pt x="13715" y="6096"/>
                    </a:lnTo>
                    <a:lnTo>
                      <a:pt x="1523" y="50292"/>
                    </a:lnTo>
                    <a:lnTo>
                      <a:pt x="0" y="54864"/>
                    </a:lnTo>
                    <a:lnTo>
                      <a:pt x="0" y="59436"/>
                    </a:lnTo>
                    <a:lnTo>
                      <a:pt x="3047" y="62484"/>
                    </a:lnTo>
                    <a:lnTo>
                      <a:pt x="10667" y="62484"/>
                    </a:lnTo>
                    <a:lnTo>
                      <a:pt x="12191" y="57912"/>
                    </a:lnTo>
                    <a:lnTo>
                      <a:pt x="15239" y="51816"/>
                    </a:lnTo>
                    <a:lnTo>
                      <a:pt x="18407" y="44053"/>
                    </a:lnTo>
                    <a:lnTo>
                      <a:pt x="21145" y="36576"/>
                    </a:lnTo>
                    <a:lnTo>
                      <a:pt x="23598" y="29098"/>
                    </a:lnTo>
                    <a:lnTo>
                      <a:pt x="25907" y="21336"/>
                    </a:lnTo>
                    <a:lnTo>
                      <a:pt x="25907" y="18288"/>
                    </a:lnTo>
                    <a:lnTo>
                      <a:pt x="27431" y="13716"/>
                    </a:lnTo>
                    <a:lnTo>
                      <a:pt x="28955" y="12192"/>
                    </a:lnTo>
                    <a:lnTo>
                      <a:pt x="30479" y="16764"/>
                    </a:lnTo>
                    <a:lnTo>
                      <a:pt x="32003" y="24384"/>
                    </a:lnTo>
                    <a:lnTo>
                      <a:pt x="33527" y="30480"/>
                    </a:lnTo>
                    <a:lnTo>
                      <a:pt x="47243" y="60960"/>
                    </a:lnTo>
                    <a:lnTo>
                      <a:pt x="50291" y="60960"/>
                    </a:lnTo>
                    <a:lnTo>
                      <a:pt x="51815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0" name="Google Shape;5870;p95"/>
              <p:cNvSpPr/>
              <p:nvPr/>
            </p:nvSpPr>
            <p:spPr>
              <a:xfrm>
                <a:off x="8988170" y="1988819"/>
                <a:ext cx="92075" cy="55244"/>
              </a:xfrm>
              <a:custGeom>
                <a:rect b="b" l="l" r="r" t="t"/>
                <a:pathLst>
                  <a:path extrusionOk="0" h="55244" w="92075">
                    <a:moveTo>
                      <a:pt x="380" y="19812"/>
                    </a:moveTo>
                    <a:lnTo>
                      <a:pt x="190" y="27598"/>
                    </a:lnTo>
                    <a:lnTo>
                      <a:pt x="0" y="36385"/>
                    </a:lnTo>
                    <a:lnTo>
                      <a:pt x="380" y="44886"/>
                    </a:lnTo>
                    <a:lnTo>
                      <a:pt x="1904" y="51816"/>
                    </a:lnTo>
                    <a:lnTo>
                      <a:pt x="3428" y="51816"/>
                    </a:lnTo>
                    <a:lnTo>
                      <a:pt x="3428" y="53340"/>
                    </a:lnTo>
                    <a:lnTo>
                      <a:pt x="3428" y="50292"/>
                    </a:lnTo>
                    <a:lnTo>
                      <a:pt x="3428" y="44196"/>
                    </a:lnTo>
                    <a:lnTo>
                      <a:pt x="3428" y="41148"/>
                    </a:lnTo>
                    <a:lnTo>
                      <a:pt x="4357" y="33385"/>
                    </a:lnTo>
                    <a:lnTo>
                      <a:pt x="5143" y="25908"/>
                    </a:lnTo>
                    <a:lnTo>
                      <a:pt x="6215" y="18430"/>
                    </a:lnTo>
                    <a:lnTo>
                      <a:pt x="8000" y="10668"/>
                    </a:lnTo>
                    <a:lnTo>
                      <a:pt x="11048" y="6096"/>
                    </a:lnTo>
                    <a:lnTo>
                      <a:pt x="14096" y="1524"/>
                    </a:lnTo>
                    <a:lnTo>
                      <a:pt x="20192" y="1524"/>
                    </a:lnTo>
                    <a:lnTo>
                      <a:pt x="29336" y="3048"/>
                    </a:lnTo>
                    <a:lnTo>
                      <a:pt x="30860" y="13716"/>
                    </a:lnTo>
                    <a:lnTo>
                      <a:pt x="32384" y="19812"/>
                    </a:lnTo>
                    <a:lnTo>
                      <a:pt x="35432" y="27432"/>
                    </a:lnTo>
                    <a:lnTo>
                      <a:pt x="38480" y="36576"/>
                    </a:lnTo>
                    <a:lnTo>
                      <a:pt x="38480" y="44196"/>
                    </a:lnTo>
                    <a:lnTo>
                      <a:pt x="38480" y="45720"/>
                    </a:lnTo>
                    <a:lnTo>
                      <a:pt x="38480" y="44196"/>
                    </a:lnTo>
                    <a:lnTo>
                      <a:pt x="38480" y="36576"/>
                    </a:lnTo>
                    <a:lnTo>
                      <a:pt x="40004" y="28956"/>
                    </a:lnTo>
                    <a:lnTo>
                      <a:pt x="43052" y="19812"/>
                    </a:lnTo>
                    <a:lnTo>
                      <a:pt x="46100" y="13716"/>
                    </a:lnTo>
                    <a:lnTo>
                      <a:pt x="49148" y="3048"/>
                    </a:lnTo>
                    <a:lnTo>
                      <a:pt x="58292" y="1524"/>
                    </a:lnTo>
                    <a:lnTo>
                      <a:pt x="65912" y="0"/>
                    </a:lnTo>
                    <a:lnTo>
                      <a:pt x="68960" y="3048"/>
                    </a:lnTo>
                    <a:lnTo>
                      <a:pt x="72008" y="10668"/>
                    </a:lnTo>
                    <a:lnTo>
                      <a:pt x="75842" y="18930"/>
                    </a:lnTo>
                    <a:lnTo>
                      <a:pt x="78676" y="27622"/>
                    </a:lnTo>
                    <a:lnTo>
                      <a:pt x="81224" y="36599"/>
                    </a:lnTo>
                    <a:lnTo>
                      <a:pt x="84200" y="45720"/>
                    </a:lnTo>
                    <a:lnTo>
                      <a:pt x="85724" y="50292"/>
                    </a:lnTo>
                    <a:lnTo>
                      <a:pt x="87248" y="51816"/>
                    </a:lnTo>
                    <a:lnTo>
                      <a:pt x="91820" y="5486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1" name="Google Shape;5871;p95"/>
              <p:cNvSpPr/>
              <p:nvPr/>
            </p:nvSpPr>
            <p:spPr>
              <a:xfrm>
                <a:off x="9099803" y="1985771"/>
                <a:ext cx="29209" cy="66039"/>
              </a:xfrm>
              <a:custGeom>
                <a:rect b="b" l="l" r="r" t="t"/>
                <a:pathLst>
                  <a:path extrusionOk="0" h="66039" w="29209">
                    <a:moveTo>
                      <a:pt x="12192" y="0"/>
                    </a:moveTo>
                    <a:lnTo>
                      <a:pt x="7953" y="9382"/>
                    </a:lnTo>
                    <a:lnTo>
                      <a:pt x="4572" y="19050"/>
                    </a:lnTo>
                    <a:lnTo>
                      <a:pt x="2333" y="28717"/>
                    </a:lnTo>
                    <a:lnTo>
                      <a:pt x="1524" y="38100"/>
                    </a:lnTo>
                    <a:lnTo>
                      <a:pt x="0" y="45719"/>
                    </a:lnTo>
                    <a:lnTo>
                      <a:pt x="0" y="56387"/>
                    </a:lnTo>
                    <a:lnTo>
                      <a:pt x="7620" y="60960"/>
                    </a:lnTo>
                    <a:lnTo>
                      <a:pt x="15240" y="65532"/>
                    </a:lnTo>
                    <a:lnTo>
                      <a:pt x="21336" y="62484"/>
                    </a:lnTo>
                    <a:lnTo>
                      <a:pt x="28956" y="5943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2" name="Google Shape;5872;p95"/>
              <p:cNvSpPr/>
              <p:nvPr/>
            </p:nvSpPr>
            <p:spPr>
              <a:xfrm>
                <a:off x="9099803" y="1975104"/>
                <a:ext cx="36829" cy="31114"/>
              </a:xfrm>
              <a:custGeom>
                <a:rect b="b" l="l" r="r" t="t"/>
                <a:pathLst>
                  <a:path extrusionOk="0" h="31114" w="36829">
                    <a:moveTo>
                      <a:pt x="0" y="28955"/>
                    </a:moveTo>
                    <a:lnTo>
                      <a:pt x="8191" y="30789"/>
                    </a:lnTo>
                    <a:lnTo>
                      <a:pt x="15240" y="31051"/>
                    </a:lnTo>
                    <a:lnTo>
                      <a:pt x="22288" y="28741"/>
                    </a:lnTo>
                    <a:lnTo>
                      <a:pt x="30480" y="22859"/>
                    </a:lnTo>
                    <a:lnTo>
                      <a:pt x="33528" y="18287"/>
                    </a:lnTo>
                    <a:lnTo>
                      <a:pt x="36575" y="12191"/>
                    </a:lnTo>
                    <a:lnTo>
                      <a:pt x="32003" y="6095"/>
                    </a:lnTo>
                    <a:lnTo>
                      <a:pt x="28955" y="3047"/>
                    </a:lnTo>
                    <a:lnTo>
                      <a:pt x="24383" y="1523"/>
                    </a:lnTo>
                    <a:lnTo>
                      <a:pt x="2133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3" name="Google Shape;5873;p95"/>
              <p:cNvSpPr/>
              <p:nvPr/>
            </p:nvSpPr>
            <p:spPr>
              <a:xfrm>
                <a:off x="9174479" y="1950719"/>
                <a:ext cx="1904" cy="86994"/>
              </a:xfrm>
              <a:custGeom>
                <a:rect b="b" l="l" r="r" t="t"/>
                <a:pathLst>
                  <a:path extrusionOk="0" h="86994" w="1904">
                    <a:moveTo>
                      <a:pt x="0" y="0"/>
                    </a:moveTo>
                    <a:lnTo>
                      <a:pt x="238" y="11168"/>
                    </a:lnTo>
                    <a:lnTo>
                      <a:pt x="762" y="21907"/>
                    </a:lnTo>
                    <a:lnTo>
                      <a:pt x="1285" y="32361"/>
                    </a:lnTo>
                    <a:lnTo>
                      <a:pt x="1524" y="42672"/>
                    </a:lnTo>
                    <a:lnTo>
                      <a:pt x="1500" y="52935"/>
                    </a:lnTo>
                    <a:lnTo>
                      <a:pt x="1333" y="63055"/>
                    </a:lnTo>
                    <a:lnTo>
                      <a:pt x="881" y="72890"/>
                    </a:lnTo>
                    <a:lnTo>
                      <a:pt x="0" y="82296"/>
                    </a:lnTo>
                    <a:lnTo>
                      <a:pt x="0" y="83820"/>
                    </a:lnTo>
                    <a:lnTo>
                      <a:pt x="0" y="85344"/>
                    </a:lnTo>
                    <a:lnTo>
                      <a:pt x="0" y="868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4" name="Google Shape;5874;p95"/>
              <p:cNvSpPr/>
              <p:nvPr/>
            </p:nvSpPr>
            <p:spPr>
              <a:xfrm>
                <a:off x="9176003" y="1978151"/>
                <a:ext cx="108584" cy="56514"/>
              </a:xfrm>
              <a:custGeom>
                <a:rect b="b" l="l" r="r" t="t"/>
                <a:pathLst>
                  <a:path extrusionOk="0" h="56514" w="108584">
                    <a:moveTo>
                      <a:pt x="0" y="27432"/>
                    </a:moveTo>
                    <a:lnTo>
                      <a:pt x="7477" y="22050"/>
                    </a:lnTo>
                    <a:lnTo>
                      <a:pt x="12953" y="18669"/>
                    </a:lnTo>
                    <a:lnTo>
                      <a:pt x="18430" y="15859"/>
                    </a:lnTo>
                    <a:lnTo>
                      <a:pt x="25908" y="12192"/>
                    </a:lnTo>
                    <a:lnTo>
                      <a:pt x="27431" y="10668"/>
                    </a:lnTo>
                    <a:lnTo>
                      <a:pt x="28955" y="10668"/>
                    </a:lnTo>
                    <a:lnTo>
                      <a:pt x="28527" y="19121"/>
                    </a:lnTo>
                    <a:lnTo>
                      <a:pt x="27813" y="28003"/>
                    </a:lnTo>
                    <a:lnTo>
                      <a:pt x="27670" y="36599"/>
                    </a:lnTo>
                    <a:lnTo>
                      <a:pt x="28956" y="44196"/>
                    </a:lnTo>
                    <a:lnTo>
                      <a:pt x="32004" y="53340"/>
                    </a:lnTo>
                    <a:lnTo>
                      <a:pt x="42672" y="54864"/>
                    </a:lnTo>
                    <a:lnTo>
                      <a:pt x="50292" y="54864"/>
                    </a:lnTo>
                    <a:lnTo>
                      <a:pt x="59436" y="56388"/>
                    </a:lnTo>
                    <a:lnTo>
                      <a:pt x="62484" y="51816"/>
                    </a:lnTo>
                    <a:lnTo>
                      <a:pt x="65532" y="44196"/>
                    </a:lnTo>
                    <a:lnTo>
                      <a:pt x="68580" y="36576"/>
                    </a:lnTo>
                    <a:lnTo>
                      <a:pt x="68580" y="25908"/>
                    </a:lnTo>
                    <a:lnTo>
                      <a:pt x="65532" y="19812"/>
                    </a:lnTo>
                    <a:lnTo>
                      <a:pt x="64008" y="13716"/>
                    </a:lnTo>
                    <a:lnTo>
                      <a:pt x="60960" y="7620"/>
                    </a:lnTo>
                    <a:lnTo>
                      <a:pt x="56387" y="3048"/>
                    </a:lnTo>
                    <a:lnTo>
                      <a:pt x="54864" y="3048"/>
                    </a:lnTo>
                    <a:lnTo>
                      <a:pt x="63769" y="2571"/>
                    </a:lnTo>
                    <a:lnTo>
                      <a:pt x="72390" y="1524"/>
                    </a:lnTo>
                    <a:lnTo>
                      <a:pt x="81010" y="476"/>
                    </a:lnTo>
                    <a:lnTo>
                      <a:pt x="89916" y="0"/>
                    </a:lnTo>
                    <a:lnTo>
                      <a:pt x="96012" y="0"/>
                    </a:lnTo>
                    <a:lnTo>
                      <a:pt x="97536" y="0"/>
                    </a:lnTo>
                    <a:lnTo>
                      <a:pt x="99060" y="6096"/>
                    </a:lnTo>
                    <a:lnTo>
                      <a:pt x="100584" y="12192"/>
                    </a:lnTo>
                    <a:lnTo>
                      <a:pt x="100584" y="21336"/>
                    </a:lnTo>
                    <a:lnTo>
                      <a:pt x="100584" y="27432"/>
                    </a:lnTo>
                    <a:lnTo>
                      <a:pt x="100584" y="32004"/>
                    </a:lnTo>
                    <a:lnTo>
                      <a:pt x="99060" y="41148"/>
                    </a:lnTo>
                    <a:lnTo>
                      <a:pt x="102108" y="42672"/>
                    </a:lnTo>
                    <a:lnTo>
                      <a:pt x="105155" y="42672"/>
                    </a:lnTo>
                    <a:lnTo>
                      <a:pt x="108204" y="4267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5" name="Google Shape;5875;p95"/>
              <p:cNvSpPr/>
              <p:nvPr/>
            </p:nvSpPr>
            <p:spPr>
              <a:xfrm>
                <a:off x="9267443" y="1915668"/>
                <a:ext cx="91440" cy="195580"/>
              </a:xfrm>
              <a:custGeom>
                <a:rect b="b" l="l" r="r" t="t"/>
                <a:pathLst>
                  <a:path extrusionOk="0" h="195580" w="91440">
                    <a:moveTo>
                      <a:pt x="41148" y="1524"/>
                    </a:moveTo>
                    <a:lnTo>
                      <a:pt x="49791" y="1524"/>
                    </a:lnTo>
                    <a:lnTo>
                      <a:pt x="57721" y="1524"/>
                    </a:lnTo>
                    <a:lnTo>
                      <a:pt x="65365" y="1524"/>
                    </a:lnTo>
                    <a:lnTo>
                      <a:pt x="73152" y="1524"/>
                    </a:lnTo>
                    <a:lnTo>
                      <a:pt x="76200" y="1524"/>
                    </a:lnTo>
                    <a:lnTo>
                      <a:pt x="82296" y="0"/>
                    </a:lnTo>
                    <a:lnTo>
                      <a:pt x="85344" y="3048"/>
                    </a:lnTo>
                    <a:lnTo>
                      <a:pt x="87772" y="11096"/>
                    </a:lnTo>
                    <a:lnTo>
                      <a:pt x="88773" y="20574"/>
                    </a:lnTo>
                    <a:lnTo>
                      <a:pt x="89201" y="30051"/>
                    </a:lnTo>
                    <a:lnTo>
                      <a:pt x="89916" y="38100"/>
                    </a:lnTo>
                    <a:lnTo>
                      <a:pt x="89916" y="58674"/>
                    </a:lnTo>
                    <a:lnTo>
                      <a:pt x="89916" y="79248"/>
                    </a:lnTo>
                    <a:lnTo>
                      <a:pt x="89916" y="99822"/>
                    </a:lnTo>
                    <a:lnTo>
                      <a:pt x="89916" y="120396"/>
                    </a:lnTo>
                    <a:lnTo>
                      <a:pt x="90154" y="135231"/>
                    </a:lnTo>
                    <a:lnTo>
                      <a:pt x="90678" y="149923"/>
                    </a:lnTo>
                    <a:lnTo>
                      <a:pt x="91201" y="164330"/>
                    </a:lnTo>
                    <a:lnTo>
                      <a:pt x="91440" y="178307"/>
                    </a:lnTo>
                    <a:lnTo>
                      <a:pt x="45720" y="195453"/>
                    </a:lnTo>
                    <a:lnTo>
                      <a:pt x="32004" y="195262"/>
                    </a:lnTo>
                    <a:lnTo>
                      <a:pt x="18288" y="195072"/>
                    </a:lnTo>
                    <a:lnTo>
                      <a:pt x="10668" y="195072"/>
                    </a:lnTo>
                    <a:lnTo>
                      <a:pt x="6096" y="195072"/>
                    </a:lnTo>
                    <a:lnTo>
                      <a:pt x="0" y="1920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876" name="Google Shape;5876;p95"/>
              <p:cNvSpPr/>
              <p:nvPr/>
            </p:nvSpPr>
            <p:spPr>
              <a:xfrm>
                <a:off x="9366503" y="2069592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5877" name="Google Shape;5877;p95"/>
          <p:cNvGrpSpPr/>
          <p:nvPr/>
        </p:nvGrpSpPr>
        <p:grpSpPr>
          <a:xfrm>
            <a:off x="2247317" y="1552423"/>
            <a:ext cx="592825" cy="275365"/>
            <a:chOff x="4717541" y="3110079"/>
            <a:chExt cx="440435" cy="276860"/>
          </a:xfrm>
        </p:grpSpPr>
        <p:pic>
          <p:nvPicPr>
            <p:cNvPr id="5878" name="Google Shape;5878;p9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05171" y="3163061"/>
              <a:ext cx="352805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9" name="Google Shape;5879;p95"/>
            <p:cNvSpPr/>
            <p:nvPr/>
          </p:nvSpPr>
          <p:spPr>
            <a:xfrm>
              <a:off x="4717541" y="3110079"/>
              <a:ext cx="427354" cy="276860"/>
            </a:xfrm>
            <a:custGeom>
              <a:rect b="b" l="l" r="r" t="t"/>
              <a:pathLst>
                <a:path extrusionOk="0" h="276860" w="427354">
                  <a:moveTo>
                    <a:pt x="12953" y="274724"/>
                  </a:moveTo>
                  <a:lnTo>
                    <a:pt x="8953" y="263104"/>
                  </a:lnTo>
                  <a:lnTo>
                    <a:pt x="6095" y="252626"/>
                  </a:lnTo>
                  <a:lnTo>
                    <a:pt x="4381" y="242149"/>
                  </a:lnTo>
                  <a:lnTo>
                    <a:pt x="3809" y="230528"/>
                  </a:lnTo>
                  <a:lnTo>
                    <a:pt x="2928" y="214764"/>
                  </a:lnTo>
                  <a:lnTo>
                    <a:pt x="2476" y="199286"/>
                  </a:lnTo>
                  <a:lnTo>
                    <a:pt x="2309" y="183808"/>
                  </a:lnTo>
                  <a:lnTo>
                    <a:pt x="2285" y="168044"/>
                  </a:lnTo>
                  <a:lnTo>
                    <a:pt x="2262" y="148351"/>
                  </a:lnTo>
                  <a:lnTo>
                    <a:pt x="2095" y="128230"/>
                  </a:lnTo>
                  <a:lnTo>
                    <a:pt x="1643" y="107823"/>
                  </a:lnTo>
                  <a:lnTo>
                    <a:pt x="761" y="87272"/>
                  </a:lnTo>
                  <a:lnTo>
                    <a:pt x="380" y="81081"/>
                  </a:lnTo>
                  <a:lnTo>
                    <a:pt x="0" y="73175"/>
                  </a:lnTo>
                  <a:lnTo>
                    <a:pt x="40457" y="47863"/>
                  </a:lnTo>
                  <a:lnTo>
                    <a:pt x="52577" y="44600"/>
                  </a:lnTo>
                  <a:lnTo>
                    <a:pt x="78866" y="39409"/>
                  </a:lnTo>
                  <a:lnTo>
                    <a:pt x="105155" y="35075"/>
                  </a:lnTo>
                  <a:lnTo>
                    <a:pt x="131444" y="31313"/>
                  </a:lnTo>
                  <a:lnTo>
                    <a:pt x="157733" y="27836"/>
                  </a:lnTo>
                  <a:lnTo>
                    <a:pt x="179427" y="24407"/>
                  </a:lnTo>
                  <a:lnTo>
                    <a:pt x="200977" y="20978"/>
                  </a:lnTo>
                  <a:lnTo>
                    <a:pt x="222242" y="17549"/>
                  </a:lnTo>
                  <a:lnTo>
                    <a:pt x="243077" y="14120"/>
                  </a:lnTo>
                  <a:lnTo>
                    <a:pt x="270248" y="9644"/>
                  </a:lnTo>
                  <a:lnTo>
                    <a:pt x="296989" y="5738"/>
                  </a:lnTo>
                  <a:lnTo>
                    <a:pt x="323445" y="2976"/>
                  </a:lnTo>
                  <a:lnTo>
                    <a:pt x="349758" y="1928"/>
                  </a:lnTo>
                  <a:lnTo>
                    <a:pt x="358901" y="1071"/>
                  </a:lnTo>
                  <a:lnTo>
                    <a:pt x="368045" y="785"/>
                  </a:lnTo>
                  <a:lnTo>
                    <a:pt x="377189" y="1071"/>
                  </a:lnTo>
                  <a:lnTo>
                    <a:pt x="386334" y="1928"/>
                  </a:lnTo>
                  <a:lnTo>
                    <a:pt x="392572" y="1285"/>
                  </a:lnTo>
                  <a:lnTo>
                    <a:pt x="400811" y="214"/>
                  </a:lnTo>
                  <a:lnTo>
                    <a:pt x="409051" y="0"/>
                  </a:lnTo>
                  <a:lnTo>
                    <a:pt x="415290" y="1928"/>
                  </a:lnTo>
                  <a:lnTo>
                    <a:pt x="425315" y="43695"/>
                  </a:lnTo>
                  <a:lnTo>
                    <a:pt x="425958" y="82700"/>
                  </a:lnTo>
                  <a:lnTo>
                    <a:pt x="426386" y="109227"/>
                  </a:lnTo>
                  <a:lnTo>
                    <a:pt x="427101" y="136040"/>
                  </a:lnTo>
                  <a:lnTo>
                    <a:pt x="427243" y="162853"/>
                  </a:lnTo>
                  <a:lnTo>
                    <a:pt x="425958" y="189380"/>
                  </a:lnTo>
                  <a:lnTo>
                    <a:pt x="424981" y="197858"/>
                  </a:lnTo>
                  <a:lnTo>
                    <a:pt x="423862" y="208049"/>
                  </a:lnTo>
                  <a:lnTo>
                    <a:pt x="421886" y="217670"/>
                  </a:lnTo>
                  <a:lnTo>
                    <a:pt x="418338" y="224432"/>
                  </a:lnTo>
                  <a:lnTo>
                    <a:pt x="413766" y="225956"/>
                  </a:lnTo>
                  <a:lnTo>
                    <a:pt x="409193" y="225956"/>
                  </a:lnTo>
                  <a:lnTo>
                    <a:pt x="406145" y="227480"/>
                  </a:lnTo>
                  <a:lnTo>
                    <a:pt x="396097" y="227528"/>
                  </a:lnTo>
                  <a:lnTo>
                    <a:pt x="386334" y="227861"/>
                  </a:lnTo>
                  <a:lnTo>
                    <a:pt x="376570" y="228766"/>
                  </a:lnTo>
                  <a:lnTo>
                    <a:pt x="366521" y="230528"/>
                  </a:lnTo>
                  <a:lnTo>
                    <a:pt x="341114" y="233576"/>
                  </a:lnTo>
                  <a:lnTo>
                    <a:pt x="315277" y="237767"/>
                  </a:lnTo>
                  <a:lnTo>
                    <a:pt x="289155" y="242530"/>
                  </a:lnTo>
                  <a:lnTo>
                    <a:pt x="262889" y="247292"/>
                  </a:lnTo>
                  <a:lnTo>
                    <a:pt x="236600" y="251864"/>
                  </a:lnTo>
                  <a:lnTo>
                    <a:pt x="210311" y="256436"/>
                  </a:lnTo>
                  <a:lnTo>
                    <a:pt x="184022" y="261008"/>
                  </a:lnTo>
                  <a:lnTo>
                    <a:pt x="157733" y="265580"/>
                  </a:lnTo>
                  <a:lnTo>
                    <a:pt x="136921" y="268962"/>
                  </a:lnTo>
                  <a:lnTo>
                    <a:pt x="115823" y="272057"/>
                  </a:lnTo>
                  <a:lnTo>
                    <a:pt x="94726" y="274581"/>
                  </a:lnTo>
                  <a:lnTo>
                    <a:pt x="73913" y="276248"/>
                  </a:lnTo>
                  <a:lnTo>
                    <a:pt x="61602" y="276248"/>
                  </a:lnTo>
                  <a:lnTo>
                    <a:pt x="49720" y="276248"/>
                  </a:lnTo>
                  <a:lnTo>
                    <a:pt x="38123" y="276248"/>
                  </a:lnTo>
                  <a:lnTo>
                    <a:pt x="26669" y="276248"/>
                  </a:lnTo>
                  <a:lnTo>
                    <a:pt x="22097" y="274724"/>
                  </a:lnTo>
                  <a:lnTo>
                    <a:pt x="17525" y="274724"/>
                  </a:lnTo>
                  <a:lnTo>
                    <a:pt x="11429" y="274724"/>
                  </a:lnTo>
                  <a:lnTo>
                    <a:pt x="9905" y="274724"/>
                  </a:lnTo>
                  <a:lnTo>
                    <a:pt x="8381" y="274724"/>
                  </a:lnTo>
                  <a:lnTo>
                    <a:pt x="6857" y="27472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880" name="Google Shape;5880;p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92968" y="1304899"/>
            <a:ext cx="184616" cy="17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1" name="Google Shape;5881;p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88865" y="1563662"/>
            <a:ext cx="125430" cy="110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2" name="Google Shape;5882;p95"/>
          <p:cNvGrpSpPr/>
          <p:nvPr/>
        </p:nvGrpSpPr>
        <p:grpSpPr>
          <a:xfrm>
            <a:off x="3490357" y="1185180"/>
            <a:ext cx="427060" cy="295647"/>
            <a:chOff x="5641085" y="2740842"/>
            <a:chExt cx="435864" cy="297252"/>
          </a:xfrm>
        </p:grpSpPr>
        <p:pic>
          <p:nvPicPr>
            <p:cNvPr id="5883" name="Google Shape;5883;p9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41085" y="2838450"/>
              <a:ext cx="203239" cy="199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4" name="Google Shape;5884;p9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868162" y="2740842"/>
              <a:ext cx="208787" cy="263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5" name="Google Shape;5885;p95"/>
          <p:cNvGrpSpPr/>
          <p:nvPr/>
        </p:nvGrpSpPr>
        <p:grpSpPr>
          <a:xfrm>
            <a:off x="5631970" y="2094714"/>
            <a:ext cx="329405" cy="137934"/>
            <a:chOff x="7232142" y="3655314"/>
            <a:chExt cx="244729" cy="138683"/>
          </a:xfrm>
        </p:grpSpPr>
        <p:sp>
          <p:nvSpPr>
            <p:cNvPr id="5886" name="Google Shape;5886;p95"/>
            <p:cNvSpPr/>
            <p:nvPr/>
          </p:nvSpPr>
          <p:spPr>
            <a:xfrm>
              <a:off x="7245096" y="3724013"/>
              <a:ext cx="231775" cy="22225"/>
            </a:xfrm>
            <a:custGeom>
              <a:rect b="b" l="l" r="r" t="t"/>
              <a:pathLst>
                <a:path extrusionOk="0" h="22225" w="231775">
                  <a:moveTo>
                    <a:pt x="0" y="21978"/>
                  </a:moveTo>
                  <a:lnTo>
                    <a:pt x="19431" y="18311"/>
                  </a:lnTo>
                  <a:lnTo>
                    <a:pt x="38862" y="14358"/>
                  </a:lnTo>
                  <a:lnTo>
                    <a:pt x="58293" y="10406"/>
                  </a:lnTo>
                  <a:lnTo>
                    <a:pt x="77724" y="6738"/>
                  </a:lnTo>
                  <a:lnTo>
                    <a:pt x="99441" y="4500"/>
                  </a:lnTo>
                  <a:lnTo>
                    <a:pt x="121158" y="2547"/>
                  </a:lnTo>
                  <a:lnTo>
                    <a:pt x="142875" y="1166"/>
                  </a:lnTo>
                  <a:lnTo>
                    <a:pt x="164592" y="642"/>
                  </a:lnTo>
                  <a:lnTo>
                    <a:pt x="180855" y="0"/>
                  </a:lnTo>
                  <a:lnTo>
                    <a:pt x="197548" y="71"/>
                  </a:lnTo>
                  <a:lnTo>
                    <a:pt x="214526" y="428"/>
                  </a:lnTo>
                  <a:lnTo>
                    <a:pt x="231648" y="642"/>
                  </a:lnTo>
                  <a:lnTo>
                    <a:pt x="230124" y="642"/>
                  </a:lnTo>
                  <a:lnTo>
                    <a:pt x="225551" y="2166"/>
                  </a:lnTo>
                  <a:lnTo>
                    <a:pt x="222504" y="2166"/>
                  </a:lnTo>
                  <a:lnTo>
                    <a:pt x="216407" y="2166"/>
                  </a:lnTo>
                  <a:lnTo>
                    <a:pt x="210311" y="2166"/>
                  </a:lnTo>
                  <a:lnTo>
                    <a:pt x="204216" y="216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887" name="Google Shape;5887;p9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232142" y="3655314"/>
              <a:ext cx="123444" cy="1386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8" name="Google Shape;5888;p95"/>
          <p:cNvGrpSpPr/>
          <p:nvPr/>
        </p:nvGrpSpPr>
        <p:grpSpPr>
          <a:xfrm>
            <a:off x="6216591" y="2022715"/>
            <a:ext cx="270088" cy="169006"/>
            <a:chOff x="7666482" y="3582924"/>
            <a:chExt cx="200660" cy="169924"/>
          </a:xfrm>
        </p:grpSpPr>
        <p:pic>
          <p:nvPicPr>
            <p:cNvPr id="5889" name="Google Shape;5889;p9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666482" y="3615689"/>
              <a:ext cx="135635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0" name="Google Shape;5890;p95"/>
            <p:cNvSpPr/>
            <p:nvPr/>
          </p:nvSpPr>
          <p:spPr>
            <a:xfrm>
              <a:off x="7845552" y="3640835"/>
              <a:ext cx="3175" cy="74929"/>
            </a:xfrm>
            <a:custGeom>
              <a:rect b="b" l="l" r="r" t="t"/>
              <a:pathLst>
                <a:path extrusionOk="0" h="74929" w="3175">
                  <a:moveTo>
                    <a:pt x="3048" y="0"/>
                  </a:moveTo>
                  <a:lnTo>
                    <a:pt x="1928" y="9144"/>
                  </a:lnTo>
                  <a:lnTo>
                    <a:pt x="952" y="18288"/>
                  </a:lnTo>
                  <a:lnTo>
                    <a:pt x="261" y="27432"/>
                  </a:lnTo>
                  <a:lnTo>
                    <a:pt x="0" y="36576"/>
                  </a:lnTo>
                  <a:lnTo>
                    <a:pt x="23" y="43434"/>
                  </a:lnTo>
                  <a:lnTo>
                    <a:pt x="190" y="50292"/>
                  </a:lnTo>
                  <a:lnTo>
                    <a:pt x="642" y="57150"/>
                  </a:lnTo>
                  <a:lnTo>
                    <a:pt x="1524" y="64008"/>
                  </a:lnTo>
                  <a:lnTo>
                    <a:pt x="1524" y="67056"/>
                  </a:lnTo>
                  <a:lnTo>
                    <a:pt x="1524" y="70104"/>
                  </a:lnTo>
                  <a:lnTo>
                    <a:pt x="1524" y="746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91" name="Google Shape;5891;p95"/>
            <p:cNvSpPr/>
            <p:nvPr/>
          </p:nvSpPr>
          <p:spPr>
            <a:xfrm>
              <a:off x="7853172" y="3582924"/>
              <a:ext cx="13970" cy="5079"/>
            </a:xfrm>
            <a:custGeom>
              <a:rect b="b" l="l" r="r" t="t"/>
              <a:pathLst>
                <a:path extrusionOk="0" h="5079" w="13970">
                  <a:moveTo>
                    <a:pt x="13716" y="4572"/>
                  </a:moveTo>
                  <a:lnTo>
                    <a:pt x="4572" y="3048"/>
                  </a:lnTo>
                  <a:lnTo>
                    <a:pt x="3048" y="0"/>
                  </a:lnTo>
                  <a:lnTo>
                    <a:pt x="0" y="457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892" name="Google Shape;5892;p9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06326" y="2761505"/>
            <a:ext cx="202892" cy="121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3" name="Google Shape;5893;p95"/>
          <p:cNvGrpSpPr/>
          <p:nvPr/>
        </p:nvGrpSpPr>
        <p:grpSpPr>
          <a:xfrm>
            <a:off x="5798124" y="2715421"/>
            <a:ext cx="235045" cy="152335"/>
            <a:chOff x="7355585" y="4279391"/>
            <a:chExt cx="174625" cy="153162"/>
          </a:xfrm>
        </p:grpSpPr>
        <p:pic>
          <p:nvPicPr>
            <p:cNvPr id="5894" name="Google Shape;5894;p9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355585" y="4304538"/>
              <a:ext cx="112776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5" name="Google Shape;5895;p95"/>
            <p:cNvSpPr/>
            <p:nvPr/>
          </p:nvSpPr>
          <p:spPr>
            <a:xfrm>
              <a:off x="7516367" y="4335780"/>
              <a:ext cx="6350" cy="60960"/>
            </a:xfrm>
            <a:custGeom>
              <a:rect b="b" l="l" r="r" t="t"/>
              <a:pathLst>
                <a:path extrusionOk="0" h="60960" w="6350">
                  <a:moveTo>
                    <a:pt x="0" y="0"/>
                  </a:moveTo>
                  <a:lnTo>
                    <a:pt x="4572" y="39624"/>
                  </a:lnTo>
                  <a:lnTo>
                    <a:pt x="4572" y="47244"/>
                  </a:lnTo>
                  <a:lnTo>
                    <a:pt x="4572" y="56387"/>
                  </a:lnTo>
                  <a:lnTo>
                    <a:pt x="4572" y="60960"/>
                  </a:lnTo>
                  <a:lnTo>
                    <a:pt x="6096" y="57912"/>
                  </a:lnTo>
                  <a:lnTo>
                    <a:pt x="3048" y="6096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96" name="Google Shape;5896;p95"/>
            <p:cNvSpPr/>
            <p:nvPr/>
          </p:nvSpPr>
          <p:spPr>
            <a:xfrm>
              <a:off x="7519415" y="4279391"/>
              <a:ext cx="10795" cy="5079"/>
            </a:xfrm>
            <a:custGeom>
              <a:rect b="b" l="l" r="r" t="t"/>
              <a:pathLst>
                <a:path extrusionOk="0" h="5079" w="10795">
                  <a:moveTo>
                    <a:pt x="10667" y="4572"/>
                  </a:moveTo>
                  <a:lnTo>
                    <a:pt x="7619" y="3048"/>
                  </a:lnTo>
                  <a:lnTo>
                    <a:pt x="4571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897" name="Google Shape;5897;p9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47836" y="2305275"/>
            <a:ext cx="185159" cy="13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8" name="Google Shape;5898;p95"/>
          <p:cNvGrpSpPr/>
          <p:nvPr/>
        </p:nvGrpSpPr>
        <p:grpSpPr>
          <a:xfrm>
            <a:off x="1939642" y="559197"/>
            <a:ext cx="3684180" cy="1069396"/>
            <a:chOff x="2133585" y="844963"/>
            <a:chExt cx="4052558" cy="1615890"/>
          </a:xfrm>
        </p:grpSpPr>
        <p:pic>
          <p:nvPicPr>
            <p:cNvPr id="5899" name="Google Shape;5899;p9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133585" y="844963"/>
              <a:ext cx="4052558" cy="13605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0" name="Google Shape;5900;p95"/>
            <p:cNvGrpSpPr/>
            <p:nvPr/>
          </p:nvGrpSpPr>
          <p:grpSpPr>
            <a:xfrm>
              <a:off x="5435877" y="2266167"/>
              <a:ext cx="309132" cy="194686"/>
              <a:chOff x="6719316" y="3057143"/>
              <a:chExt cx="208788" cy="129540"/>
            </a:xfrm>
          </p:grpSpPr>
          <p:sp>
            <p:nvSpPr>
              <p:cNvPr id="5901" name="Google Shape;5901;p95"/>
              <p:cNvSpPr/>
              <p:nvPr/>
            </p:nvSpPr>
            <p:spPr>
              <a:xfrm>
                <a:off x="6742176" y="3125723"/>
                <a:ext cx="6350" cy="60960"/>
              </a:xfrm>
              <a:custGeom>
                <a:rect b="b" l="l" r="r" t="t"/>
                <a:pathLst>
                  <a:path extrusionOk="0" h="60960" w="6350">
                    <a:moveTo>
                      <a:pt x="4572" y="0"/>
                    </a:moveTo>
                    <a:lnTo>
                      <a:pt x="4810" y="6881"/>
                    </a:lnTo>
                    <a:lnTo>
                      <a:pt x="5334" y="13906"/>
                    </a:lnTo>
                    <a:lnTo>
                      <a:pt x="5857" y="21216"/>
                    </a:lnTo>
                    <a:lnTo>
                      <a:pt x="6096" y="28956"/>
                    </a:lnTo>
                    <a:lnTo>
                      <a:pt x="6096" y="36576"/>
                    </a:lnTo>
                    <a:lnTo>
                      <a:pt x="6096" y="44195"/>
                    </a:lnTo>
                    <a:lnTo>
                      <a:pt x="3048" y="53339"/>
                    </a:lnTo>
                    <a:lnTo>
                      <a:pt x="3048" y="56387"/>
                    </a:lnTo>
                    <a:lnTo>
                      <a:pt x="1524" y="57912"/>
                    </a:lnTo>
                    <a:lnTo>
                      <a:pt x="0" y="60960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02" name="Google Shape;5902;p95"/>
              <p:cNvSpPr/>
              <p:nvPr/>
            </p:nvSpPr>
            <p:spPr>
              <a:xfrm>
                <a:off x="6719316" y="305714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0667"/>
                    </a:lnTo>
                    <a:lnTo>
                      <a:pt x="22859" y="16763"/>
                    </a:lnTo>
                    <a:lnTo>
                      <a:pt x="16763" y="22859"/>
                    </a:lnTo>
                    <a:lnTo>
                      <a:pt x="4571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1" y="0"/>
                    </a:lnTo>
                    <a:lnTo>
                      <a:pt x="16763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03" name="Google Shape;5903;p95"/>
              <p:cNvSpPr/>
              <p:nvPr/>
            </p:nvSpPr>
            <p:spPr>
              <a:xfrm>
                <a:off x="6798564" y="3098291"/>
                <a:ext cx="129540" cy="76200"/>
              </a:xfrm>
              <a:custGeom>
                <a:rect b="b" l="l" r="r" t="t"/>
                <a:pathLst>
                  <a:path extrusionOk="0" h="76200" w="129540">
                    <a:moveTo>
                      <a:pt x="0" y="19811"/>
                    </a:moveTo>
                    <a:lnTo>
                      <a:pt x="36575" y="22859"/>
                    </a:lnTo>
                    <a:lnTo>
                      <a:pt x="36575" y="24383"/>
                    </a:lnTo>
                    <a:lnTo>
                      <a:pt x="39623" y="28956"/>
                    </a:lnTo>
                  </a:path>
                  <a:path extrusionOk="0" h="76200" w="129540">
                    <a:moveTo>
                      <a:pt x="16764" y="76200"/>
                    </a:moveTo>
                    <a:lnTo>
                      <a:pt x="26812" y="75961"/>
                    </a:lnTo>
                    <a:lnTo>
                      <a:pt x="36575" y="75437"/>
                    </a:lnTo>
                    <a:lnTo>
                      <a:pt x="46338" y="74914"/>
                    </a:lnTo>
                    <a:lnTo>
                      <a:pt x="56387" y="74675"/>
                    </a:lnTo>
                    <a:lnTo>
                      <a:pt x="62483" y="73151"/>
                    </a:lnTo>
                    <a:lnTo>
                      <a:pt x="70103" y="73151"/>
                    </a:lnTo>
                    <a:lnTo>
                      <a:pt x="76200" y="71627"/>
                    </a:lnTo>
                  </a:path>
                  <a:path extrusionOk="0" h="76200" w="129540">
                    <a:moveTo>
                      <a:pt x="129539" y="0"/>
                    </a:moveTo>
                    <a:lnTo>
                      <a:pt x="127777" y="8905"/>
                    </a:lnTo>
                    <a:lnTo>
                      <a:pt x="126872" y="17525"/>
                    </a:lnTo>
                    <a:lnTo>
                      <a:pt x="126539" y="26146"/>
                    </a:lnTo>
                    <a:lnTo>
                      <a:pt x="126491" y="35051"/>
                    </a:lnTo>
                    <a:lnTo>
                      <a:pt x="126491" y="44219"/>
                    </a:lnTo>
                    <a:lnTo>
                      <a:pt x="126491" y="53530"/>
                    </a:lnTo>
                    <a:lnTo>
                      <a:pt x="126491" y="63126"/>
                    </a:lnTo>
                    <a:lnTo>
                      <a:pt x="126491" y="73151"/>
                    </a:lnTo>
                  </a:path>
                </a:pathLst>
              </a:custGeom>
              <a:noFill/>
              <a:ln cap="flat" cmpd="sng" w="228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5904" name="Google Shape;5904;p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203224" y="2099136"/>
            <a:ext cx="244889" cy="34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5" name="Google Shape;5905;p9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603229" y="2159766"/>
            <a:ext cx="228487" cy="212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6" name="Google Shape;5906;p95"/>
          <p:cNvGrpSpPr/>
          <p:nvPr/>
        </p:nvGrpSpPr>
        <p:grpSpPr>
          <a:xfrm>
            <a:off x="3990925" y="2182627"/>
            <a:ext cx="202053" cy="172797"/>
            <a:chOff x="6012941" y="3743705"/>
            <a:chExt cx="150114" cy="173735"/>
          </a:xfrm>
        </p:grpSpPr>
        <p:pic>
          <p:nvPicPr>
            <p:cNvPr id="5907" name="Google Shape;5907;p9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012941" y="3743705"/>
              <a:ext cx="89725" cy="173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8" name="Google Shape;5908;p95"/>
            <p:cNvSpPr/>
            <p:nvPr/>
          </p:nvSpPr>
          <p:spPr>
            <a:xfrm>
              <a:off x="6138671" y="3838955"/>
              <a:ext cx="5079" cy="73660"/>
            </a:xfrm>
            <a:custGeom>
              <a:rect b="b" l="l" r="r" t="t"/>
              <a:pathLst>
                <a:path extrusionOk="0" h="73660" w="5079">
                  <a:moveTo>
                    <a:pt x="3048" y="0"/>
                  </a:moveTo>
                  <a:lnTo>
                    <a:pt x="3286" y="8905"/>
                  </a:lnTo>
                  <a:lnTo>
                    <a:pt x="3810" y="17526"/>
                  </a:lnTo>
                  <a:lnTo>
                    <a:pt x="4333" y="26146"/>
                  </a:lnTo>
                  <a:lnTo>
                    <a:pt x="4572" y="35052"/>
                  </a:lnTo>
                  <a:lnTo>
                    <a:pt x="4548" y="42814"/>
                  </a:lnTo>
                  <a:lnTo>
                    <a:pt x="4381" y="50291"/>
                  </a:lnTo>
                  <a:lnTo>
                    <a:pt x="3929" y="57769"/>
                  </a:lnTo>
                  <a:lnTo>
                    <a:pt x="3048" y="65532"/>
                  </a:lnTo>
                  <a:lnTo>
                    <a:pt x="3048" y="73152"/>
                  </a:lnTo>
                  <a:lnTo>
                    <a:pt x="1524" y="70104"/>
                  </a:lnTo>
                  <a:lnTo>
                    <a:pt x="0" y="70104"/>
                  </a:lnTo>
                </a:path>
              </a:pathLst>
            </a:custGeom>
            <a:noFill/>
            <a:ln cap="flat" cmpd="sng" w="228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09" name="Google Shape;5909;p95"/>
            <p:cNvSpPr/>
            <p:nvPr/>
          </p:nvSpPr>
          <p:spPr>
            <a:xfrm>
              <a:off x="6140195" y="3745991"/>
              <a:ext cx="22860" cy="24764"/>
            </a:xfrm>
            <a:custGeom>
              <a:rect b="b" l="l" r="r" t="t"/>
              <a:pathLst>
                <a:path extrusionOk="0" h="24764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4383"/>
                  </a:lnTo>
                  <a:lnTo>
                    <a:pt x="6096" y="24383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5910" name="Google Shape;5910;p95"/>
          <p:cNvGrpSpPr/>
          <p:nvPr/>
        </p:nvGrpSpPr>
        <p:grpSpPr>
          <a:xfrm>
            <a:off x="4322212" y="2187933"/>
            <a:ext cx="76924" cy="85262"/>
            <a:chOff x="6259068" y="3749040"/>
            <a:chExt cx="57150" cy="85725"/>
          </a:xfrm>
        </p:grpSpPr>
        <p:sp>
          <p:nvSpPr>
            <p:cNvPr id="5911" name="Google Shape;5911;p95"/>
            <p:cNvSpPr/>
            <p:nvPr/>
          </p:nvSpPr>
          <p:spPr>
            <a:xfrm>
              <a:off x="6259068" y="3791069"/>
              <a:ext cx="57150" cy="1270"/>
            </a:xfrm>
            <a:custGeom>
              <a:rect b="b" l="l" r="r" t="t"/>
              <a:pathLst>
                <a:path extrusionOk="0" h="1270" w="57150">
                  <a:moveTo>
                    <a:pt x="0" y="642"/>
                  </a:moveTo>
                  <a:lnTo>
                    <a:pt x="9358" y="642"/>
                  </a:lnTo>
                  <a:lnTo>
                    <a:pt x="18859" y="642"/>
                  </a:lnTo>
                  <a:lnTo>
                    <a:pt x="28074" y="642"/>
                  </a:lnTo>
                  <a:lnTo>
                    <a:pt x="36576" y="642"/>
                  </a:lnTo>
                  <a:lnTo>
                    <a:pt x="43743" y="428"/>
                  </a:lnTo>
                  <a:lnTo>
                    <a:pt x="51625" y="71"/>
                  </a:lnTo>
                  <a:lnTo>
                    <a:pt x="56935" y="0"/>
                  </a:lnTo>
                  <a:lnTo>
                    <a:pt x="56387" y="642"/>
                  </a:lnTo>
                  <a:lnTo>
                    <a:pt x="54864" y="64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12" name="Google Shape;5912;p95"/>
            <p:cNvSpPr/>
            <p:nvPr/>
          </p:nvSpPr>
          <p:spPr>
            <a:xfrm>
              <a:off x="6286880" y="3749040"/>
              <a:ext cx="4445" cy="85725"/>
            </a:xfrm>
            <a:custGeom>
              <a:rect b="b" l="l" r="r" t="t"/>
              <a:pathLst>
                <a:path extrusionOk="0" h="85725" w="4445">
                  <a:moveTo>
                    <a:pt x="1142" y="0"/>
                  </a:moveTo>
                  <a:lnTo>
                    <a:pt x="285" y="10048"/>
                  </a:lnTo>
                  <a:lnTo>
                    <a:pt x="0" y="19812"/>
                  </a:lnTo>
                  <a:lnTo>
                    <a:pt x="285" y="29575"/>
                  </a:lnTo>
                  <a:lnTo>
                    <a:pt x="1142" y="39624"/>
                  </a:lnTo>
                  <a:lnTo>
                    <a:pt x="2047" y="47863"/>
                  </a:lnTo>
                  <a:lnTo>
                    <a:pt x="2666" y="56387"/>
                  </a:lnTo>
                  <a:lnTo>
                    <a:pt x="3286" y="64912"/>
                  </a:lnTo>
                  <a:lnTo>
                    <a:pt x="4190" y="73152"/>
                  </a:lnTo>
                  <a:lnTo>
                    <a:pt x="4190" y="77724"/>
                  </a:lnTo>
                  <a:lnTo>
                    <a:pt x="4190" y="80772"/>
                  </a:lnTo>
                  <a:lnTo>
                    <a:pt x="4190" y="85344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5913" name="Google Shape;5913;p9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7342" y="2152187"/>
            <a:ext cx="164254" cy="20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4" name="Google Shape;5914;p9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70936" y="2129452"/>
            <a:ext cx="122445" cy="180370"/>
          </a:xfrm>
          <a:prstGeom prst="rect">
            <a:avLst/>
          </a:prstGeom>
          <a:noFill/>
          <a:ln>
            <a:noFill/>
          </a:ln>
        </p:spPr>
      </p:pic>
      <p:sp>
        <p:nvSpPr>
          <p:cNvPr id="5915" name="Google Shape;5915;p95"/>
          <p:cNvSpPr/>
          <p:nvPr/>
        </p:nvSpPr>
        <p:spPr>
          <a:xfrm>
            <a:off x="5251453" y="2116567"/>
            <a:ext cx="17082" cy="123206"/>
          </a:xfrm>
          <a:custGeom>
            <a:rect b="b" l="l" r="r" t="t"/>
            <a:pathLst>
              <a:path extrusionOk="0" h="123825" w="12700">
                <a:moveTo>
                  <a:pt x="0" y="0"/>
                </a:moveTo>
                <a:lnTo>
                  <a:pt x="0" y="17145"/>
                </a:lnTo>
                <a:lnTo>
                  <a:pt x="0" y="34290"/>
                </a:lnTo>
                <a:lnTo>
                  <a:pt x="0" y="51435"/>
                </a:lnTo>
                <a:lnTo>
                  <a:pt x="0" y="68580"/>
                </a:lnTo>
                <a:lnTo>
                  <a:pt x="928" y="79128"/>
                </a:lnTo>
                <a:lnTo>
                  <a:pt x="1714" y="90106"/>
                </a:lnTo>
                <a:lnTo>
                  <a:pt x="2786" y="101369"/>
                </a:lnTo>
                <a:lnTo>
                  <a:pt x="4572" y="112775"/>
                </a:lnTo>
                <a:lnTo>
                  <a:pt x="4572" y="114300"/>
                </a:lnTo>
                <a:lnTo>
                  <a:pt x="6096" y="121920"/>
                </a:lnTo>
                <a:lnTo>
                  <a:pt x="7620" y="121920"/>
                </a:lnTo>
                <a:lnTo>
                  <a:pt x="12192" y="123444"/>
                </a:lnTo>
                <a:lnTo>
                  <a:pt x="9144" y="115824"/>
                </a:lnTo>
                <a:lnTo>
                  <a:pt x="9144" y="111252"/>
                </a:lnTo>
              </a:path>
            </a:pathLst>
          </a:custGeom>
          <a:noFill/>
          <a:ln cap="flat" cmpd="sng" w="228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16" name="Google Shape;5916;p9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12458" y="2841839"/>
            <a:ext cx="344619" cy="166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7" name="Google Shape;5917;p95"/>
          <p:cNvGrpSpPr/>
          <p:nvPr/>
        </p:nvGrpSpPr>
        <p:grpSpPr>
          <a:xfrm>
            <a:off x="4133492" y="2740053"/>
            <a:ext cx="191113" cy="219787"/>
            <a:chOff x="6118860" y="4304157"/>
            <a:chExt cx="141986" cy="220980"/>
          </a:xfrm>
        </p:grpSpPr>
        <p:sp>
          <p:nvSpPr>
            <p:cNvPr id="5918" name="Google Shape;5918;p95"/>
            <p:cNvSpPr/>
            <p:nvPr/>
          </p:nvSpPr>
          <p:spPr>
            <a:xfrm>
              <a:off x="6118860" y="4304157"/>
              <a:ext cx="73660" cy="213360"/>
            </a:xfrm>
            <a:custGeom>
              <a:rect b="b" l="l" r="r" t="t"/>
              <a:pathLst>
                <a:path extrusionOk="0" h="213360" w="73660">
                  <a:moveTo>
                    <a:pt x="62484" y="1142"/>
                  </a:moveTo>
                  <a:lnTo>
                    <a:pt x="53673" y="142"/>
                  </a:lnTo>
                  <a:lnTo>
                    <a:pt x="46863" y="0"/>
                  </a:lnTo>
                  <a:lnTo>
                    <a:pt x="40624" y="1571"/>
                  </a:lnTo>
                  <a:lnTo>
                    <a:pt x="9144" y="33146"/>
                  </a:lnTo>
                  <a:lnTo>
                    <a:pt x="0" y="68198"/>
                  </a:lnTo>
                  <a:lnTo>
                    <a:pt x="619" y="76057"/>
                  </a:lnTo>
                  <a:lnTo>
                    <a:pt x="29979" y="100917"/>
                  </a:lnTo>
                  <a:lnTo>
                    <a:pt x="36576" y="103250"/>
                  </a:lnTo>
                  <a:lnTo>
                    <a:pt x="41148" y="103250"/>
                  </a:lnTo>
                  <a:lnTo>
                    <a:pt x="48768" y="106298"/>
                  </a:lnTo>
                  <a:lnTo>
                    <a:pt x="51816" y="110870"/>
                  </a:lnTo>
                  <a:lnTo>
                    <a:pt x="53340" y="115442"/>
                  </a:lnTo>
                  <a:lnTo>
                    <a:pt x="53340" y="127634"/>
                  </a:lnTo>
                  <a:lnTo>
                    <a:pt x="51816" y="133730"/>
                  </a:lnTo>
                  <a:lnTo>
                    <a:pt x="47696" y="146042"/>
                  </a:lnTo>
                  <a:lnTo>
                    <a:pt x="42862" y="157924"/>
                  </a:lnTo>
                  <a:lnTo>
                    <a:pt x="38314" y="169521"/>
                  </a:lnTo>
                  <a:lnTo>
                    <a:pt x="35052" y="180974"/>
                  </a:lnTo>
                  <a:lnTo>
                    <a:pt x="32004" y="188594"/>
                  </a:lnTo>
                  <a:lnTo>
                    <a:pt x="32004" y="196214"/>
                  </a:lnTo>
                  <a:lnTo>
                    <a:pt x="33528" y="203835"/>
                  </a:lnTo>
                  <a:lnTo>
                    <a:pt x="33528" y="209930"/>
                  </a:lnTo>
                  <a:lnTo>
                    <a:pt x="36576" y="209930"/>
                  </a:lnTo>
                  <a:lnTo>
                    <a:pt x="42672" y="211454"/>
                  </a:lnTo>
                  <a:lnTo>
                    <a:pt x="48768" y="211454"/>
                  </a:lnTo>
                  <a:lnTo>
                    <a:pt x="57912" y="212978"/>
                  </a:lnTo>
                  <a:lnTo>
                    <a:pt x="64008" y="211454"/>
                  </a:lnTo>
                  <a:lnTo>
                    <a:pt x="68580" y="208406"/>
                  </a:lnTo>
                  <a:lnTo>
                    <a:pt x="70104" y="208406"/>
                  </a:lnTo>
                  <a:lnTo>
                    <a:pt x="73152" y="20688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19" name="Google Shape;5919;p95"/>
            <p:cNvSpPr/>
            <p:nvPr/>
          </p:nvSpPr>
          <p:spPr>
            <a:xfrm>
              <a:off x="6233159" y="441198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920" name="Google Shape;5920;p95"/>
            <p:cNvSpPr/>
            <p:nvPr/>
          </p:nvSpPr>
          <p:spPr>
            <a:xfrm>
              <a:off x="6231636" y="4469892"/>
              <a:ext cx="29210" cy="55245"/>
            </a:xfrm>
            <a:custGeom>
              <a:rect b="b" l="l" r="r" t="t"/>
              <a:pathLst>
                <a:path extrusionOk="0" h="55245" w="29210">
                  <a:moveTo>
                    <a:pt x="0" y="0"/>
                  </a:moveTo>
                  <a:lnTo>
                    <a:pt x="1119" y="8024"/>
                  </a:lnTo>
                  <a:lnTo>
                    <a:pt x="2095" y="16192"/>
                  </a:lnTo>
                  <a:lnTo>
                    <a:pt x="2786" y="24645"/>
                  </a:lnTo>
                  <a:lnTo>
                    <a:pt x="3048" y="33528"/>
                  </a:lnTo>
                  <a:lnTo>
                    <a:pt x="4572" y="39624"/>
                  </a:lnTo>
                  <a:lnTo>
                    <a:pt x="4572" y="45719"/>
                  </a:lnTo>
                  <a:lnTo>
                    <a:pt x="9144" y="50292"/>
                  </a:lnTo>
                  <a:lnTo>
                    <a:pt x="12192" y="53339"/>
                  </a:lnTo>
                  <a:lnTo>
                    <a:pt x="15240" y="54864"/>
                  </a:lnTo>
                  <a:lnTo>
                    <a:pt x="18288" y="54864"/>
                  </a:lnTo>
                  <a:lnTo>
                    <a:pt x="25908" y="54864"/>
                  </a:lnTo>
                  <a:lnTo>
                    <a:pt x="27432" y="48767"/>
                  </a:lnTo>
                  <a:lnTo>
                    <a:pt x="28956" y="42672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921" name="Google Shape;5921;p95"/>
          <p:cNvSpPr/>
          <p:nvPr/>
        </p:nvSpPr>
        <p:spPr>
          <a:xfrm>
            <a:off x="4535548" y="2422363"/>
            <a:ext cx="232308" cy="18955"/>
          </a:xfrm>
          <a:custGeom>
            <a:rect b="b" l="l" r="r" t="t"/>
            <a:pathLst>
              <a:path extrusionOk="0" h="19050" w="172720">
                <a:moveTo>
                  <a:pt x="0" y="17145"/>
                </a:moveTo>
                <a:lnTo>
                  <a:pt x="13477" y="16240"/>
                </a:lnTo>
                <a:lnTo>
                  <a:pt x="26670" y="15621"/>
                </a:lnTo>
                <a:lnTo>
                  <a:pt x="39862" y="15001"/>
                </a:lnTo>
                <a:lnTo>
                  <a:pt x="53339" y="14097"/>
                </a:lnTo>
                <a:lnTo>
                  <a:pt x="75938" y="12644"/>
                </a:lnTo>
                <a:lnTo>
                  <a:pt x="98107" y="10477"/>
                </a:lnTo>
                <a:lnTo>
                  <a:pt x="119991" y="7453"/>
                </a:lnTo>
                <a:lnTo>
                  <a:pt x="141732" y="3429"/>
                </a:lnTo>
                <a:lnTo>
                  <a:pt x="146304" y="3429"/>
                </a:lnTo>
                <a:lnTo>
                  <a:pt x="150876" y="1905"/>
                </a:lnTo>
                <a:lnTo>
                  <a:pt x="155448" y="381"/>
                </a:lnTo>
                <a:lnTo>
                  <a:pt x="147208" y="381"/>
                </a:lnTo>
                <a:lnTo>
                  <a:pt x="138683" y="381"/>
                </a:lnTo>
                <a:lnTo>
                  <a:pt x="130159" y="381"/>
                </a:lnTo>
                <a:lnTo>
                  <a:pt x="121920" y="381"/>
                </a:lnTo>
                <a:lnTo>
                  <a:pt x="103632" y="190"/>
                </a:lnTo>
                <a:lnTo>
                  <a:pt x="85343" y="0"/>
                </a:lnTo>
                <a:lnTo>
                  <a:pt x="67055" y="381"/>
                </a:lnTo>
                <a:lnTo>
                  <a:pt x="48768" y="1905"/>
                </a:lnTo>
                <a:lnTo>
                  <a:pt x="44195" y="3429"/>
                </a:lnTo>
                <a:lnTo>
                  <a:pt x="38100" y="4953"/>
                </a:lnTo>
                <a:lnTo>
                  <a:pt x="32004" y="6477"/>
                </a:lnTo>
                <a:lnTo>
                  <a:pt x="38100" y="8001"/>
                </a:lnTo>
                <a:lnTo>
                  <a:pt x="47244" y="8001"/>
                </a:lnTo>
                <a:lnTo>
                  <a:pt x="54864" y="9525"/>
                </a:lnTo>
                <a:lnTo>
                  <a:pt x="72009" y="10167"/>
                </a:lnTo>
                <a:lnTo>
                  <a:pt x="89154" y="10096"/>
                </a:lnTo>
                <a:lnTo>
                  <a:pt x="106299" y="9739"/>
                </a:lnTo>
                <a:lnTo>
                  <a:pt x="123444" y="9525"/>
                </a:lnTo>
                <a:lnTo>
                  <a:pt x="135778" y="9525"/>
                </a:lnTo>
                <a:lnTo>
                  <a:pt x="147828" y="9525"/>
                </a:lnTo>
                <a:lnTo>
                  <a:pt x="159877" y="9525"/>
                </a:lnTo>
                <a:lnTo>
                  <a:pt x="172211" y="9525"/>
                </a:lnTo>
                <a:lnTo>
                  <a:pt x="166116" y="9525"/>
                </a:lnTo>
                <a:lnTo>
                  <a:pt x="155448" y="9525"/>
                </a:lnTo>
                <a:lnTo>
                  <a:pt x="149352" y="9525"/>
                </a:lnTo>
                <a:lnTo>
                  <a:pt x="135636" y="10025"/>
                </a:lnTo>
                <a:lnTo>
                  <a:pt x="121920" y="11239"/>
                </a:lnTo>
                <a:lnTo>
                  <a:pt x="108204" y="12739"/>
                </a:lnTo>
                <a:lnTo>
                  <a:pt x="94488" y="14097"/>
                </a:lnTo>
                <a:lnTo>
                  <a:pt x="86868" y="15621"/>
                </a:lnTo>
                <a:lnTo>
                  <a:pt x="79248" y="15621"/>
                </a:lnTo>
                <a:lnTo>
                  <a:pt x="71628" y="17145"/>
                </a:lnTo>
                <a:lnTo>
                  <a:pt x="76200" y="17145"/>
                </a:lnTo>
                <a:lnTo>
                  <a:pt x="82296" y="18669"/>
                </a:lnTo>
                <a:lnTo>
                  <a:pt x="88391" y="18669"/>
                </a:lnTo>
                <a:lnTo>
                  <a:pt x="94488" y="18669"/>
                </a:lnTo>
                <a:lnTo>
                  <a:pt x="97536" y="18669"/>
                </a:lnTo>
                <a:lnTo>
                  <a:pt x="100584" y="1409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22" name="Google Shape;5922;p95"/>
          <p:cNvSpPr/>
          <p:nvPr/>
        </p:nvSpPr>
        <p:spPr>
          <a:xfrm>
            <a:off x="4275031" y="3054797"/>
            <a:ext cx="447535" cy="9477"/>
          </a:xfrm>
          <a:custGeom>
            <a:rect b="b" l="l" r="r" t="t"/>
            <a:pathLst>
              <a:path extrusionOk="0" h="9525" w="332740">
                <a:moveTo>
                  <a:pt x="0" y="6095"/>
                </a:moveTo>
                <a:lnTo>
                  <a:pt x="20812" y="6977"/>
                </a:lnTo>
                <a:lnTo>
                  <a:pt x="41910" y="7429"/>
                </a:lnTo>
                <a:lnTo>
                  <a:pt x="63007" y="7596"/>
                </a:lnTo>
                <a:lnTo>
                  <a:pt x="83820" y="7619"/>
                </a:lnTo>
                <a:lnTo>
                  <a:pt x="114442" y="7119"/>
                </a:lnTo>
                <a:lnTo>
                  <a:pt x="144780" y="5905"/>
                </a:lnTo>
                <a:lnTo>
                  <a:pt x="175117" y="4405"/>
                </a:lnTo>
                <a:lnTo>
                  <a:pt x="205740" y="3047"/>
                </a:lnTo>
                <a:lnTo>
                  <a:pt x="252221" y="952"/>
                </a:lnTo>
                <a:lnTo>
                  <a:pt x="298704" y="0"/>
                </a:lnTo>
                <a:lnTo>
                  <a:pt x="307586" y="0"/>
                </a:lnTo>
                <a:lnTo>
                  <a:pt x="316039" y="0"/>
                </a:lnTo>
                <a:lnTo>
                  <a:pt x="324207" y="0"/>
                </a:lnTo>
                <a:lnTo>
                  <a:pt x="332232" y="0"/>
                </a:lnTo>
                <a:lnTo>
                  <a:pt x="326136" y="1523"/>
                </a:lnTo>
                <a:lnTo>
                  <a:pt x="318515" y="6095"/>
                </a:lnTo>
                <a:lnTo>
                  <a:pt x="310895" y="7619"/>
                </a:lnTo>
                <a:lnTo>
                  <a:pt x="300228" y="9143"/>
                </a:lnTo>
                <a:lnTo>
                  <a:pt x="295656" y="9143"/>
                </a:lnTo>
                <a:lnTo>
                  <a:pt x="288036" y="9143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23" name="Google Shape;5923;p95"/>
          <p:cNvSpPr/>
          <p:nvPr/>
        </p:nvSpPr>
        <p:spPr>
          <a:xfrm>
            <a:off x="4607342" y="2450025"/>
            <a:ext cx="131528" cy="12637"/>
          </a:xfrm>
          <a:custGeom>
            <a:rect b="b" l="l" r="r" t="t"/>
            <a:pathLst>
              <a:path extrusionOk="0" h="12700" w="97790">
                <a:moveTo>
                  <a:pt x="0" y="0"/>
                </a:moveTo>
                <a:lnTo>
                  <a:pt x="10310" y="881"/>
                </a:lnTo>
                <a:lnTo>
                  <a:pt x="20764" y="1333"/>
                </a:lnTo>
                <a:lnTo>
                  <a:pt x="31503" y="1500"/>
                </a:lnTo>
                <a:lnTo>
                  <a:pt x="42672" y="1523"/>
                </a:lnTo>
                <a:lnTo>
                  <a:pt x="52959" y="1523"/>
                </a:lnTo>
                <a:lnTo>
                  <a:pt x="63246" y="1523"/>
                </a:lnTo>
                <a:lnTo>
                  <a:pt x="73533" y="1523"/>
                </a:lnTo>
                <a:lnTo>
                  <a:pt x="83820" y="1523"/>
                </a:lnTo>
                <a:lnTo>
                  <a:pt x="91439" y="1523"/>
                </a:lnTo>
                <a:lnTo>
                  <a:pt x="94488" y="0"/>
                </a:lnTo>
                <a:lnTo>
                  <a:pt x="97536" y="4571"/>
                </a:lnTo>
                <a:lnTo>
                  <a:pt x="94488" y="10667"/>
                </a:lnTo>
                <a:lnTo>
                  <a:pt x="92964" y="10667"/>
                </a:lnTo>
                <a:lnTo>
                  <a:pt x="86868" y="12191"/>
                </a:lnTo>
              </a:path>
            </a:pathLst>
          </a:custGeom>
          <a:noFill/>
          <a:ln cap="flat" cmpd="sng" w="228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24" name="Google Shape;5924;p9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485289" y="2781210"/>
            <a:ext cx="125431" cy="18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5" name="Google Shape;5925;p9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719138" y="2805462"/>
            <a:ext cx="142821" cy="101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6" name="Google Shape;5926;p95"/>
          <p:cNvGrpSpPr/>
          <p:nvPr/>
        </p:nvGrpSpPr>
        <p:grpSpPr>
          <a:xfrm>
            <a:off x="1593145" y="3237222"/>
            <a:ext cx="7210308" cy="1453242"/>
            <a:chOff x="4011167" y="4892039"/>
            <a:chExt cx="5677408" cy="1451355"/>
          </a:xfrm>
        </p:grpSpPr>
        <p:sp>
          <p:nvSpPr>
            <p:cNvPr id="5927" name="Google Shape;5927;p95"/>
            <p:cNvSpPr/>
            <p:nvPr/>
          </p:nvSpPr>
          <p:spPr>
            <a:xfrm>
              <a:off x="4011167" y="4892039"/>
              <a:ext cx="3375659" cy="172720"/>
            </a:xfrm>
            <a:custGeom>
              <a:rect b="b" l="l" r="r" t="t"/>
              <a:pathLst>
                <a:path extrusionOk="0" h="172720" w="3375659">
                  <a:moveTo>
                    <a:pt x="0" y="172212"/>
                  </a:moveTo>
                  <a:lnTo>
                    <a:pt x="44434" y="150399"/>
                  </a:lnTo>
                  <a:lnTo>
                    <a:pt x="100584" y="147828"/>
                  </a:lnTo>
                  <a:lnTo>
                    <a:pt x="132588" y="148042"/>
                  </a:lnTo>
                  <a:lnTo>
                    <a:pt x="164592" y="148399"/>
                  </a:lnTo>
                  <a:lnTo>
                    <a:pt x="196596" y="148470"/>
                  </a:lnTo>
                  <a:lnTo>
                    <a:pt x="273415" y="146423"/>
                  </a:lnTo>
                  <a:lnTo>
                    <a:pt x="318515" y="144589"/>
                  </a:lnTo>
                  <a:lnTo>
                    <a:pt x="363616" y="142470"/>
                  </a:lnTo>
                  <a:lnTo>
                    <a:pt x="408432" y="140208"/>
                  </a:lnTo>
                  <a:lnTo>
                    <a:pt x="455054" y="137306"/>
                  </a:lnTo>
                  <a:lnTo>
                    <a:pt x="501603" y="134185"/>
                  </a:lnTo>
                  <a:lnTo>
                    <a:pt x="548006" y="130990"/>
                  </a:lnTo>
                  <a:lnTo>
                    <a:pt x="594189" y="127869"/>
                  </a:lnTo>
                  <a:lnTo>
                    <a:pt x="640079" y="124968"/>
                  </a:lnTo>
                  <a:lnTo>
                    <a:pt x="694188" y="121481"/>
                  </a:lnTo>
                  <a:lnTo>
                    <a:pt x="748515" y="118286"/>
                  </a:lnTo>
                  <a:lnTo>
                    <a:pt x="802916" y="115311"/>
                  </a:lnTo>
                  <a:lnTo>
                    <a:pt x="857243" y="112483"/>
                  </a:lnTo>
                  <a:lnTo>
                    <a:pt x="911352" y="109728"/>
                  </a:lnTo>
                  <a:lnTo>
                    <a:pt x="959470" y="107554"/>
                  </a:lnTo>
                  <a:lnTo>
                    <a:pt x="1007759" y="105551"/>
                  </a:lnTo>
                  <a:lnTo>
                    <a:pt x="1056132" y="103632"/>
                  </a:lnTo>
                  <a:lnTo>
                    <a:pt x="1104504" y="101712"/>
                  </a:lnTo>
                  <a:lnTo>
                    <a:pt x="1152793" y="99709"/>
                  </a:lnTo>
                  <a:lnTo>
                    <a:pt x="1200912" y="97536"/>
                  </a:lnTo>
                  <a:lnTo>
                    <a:pt x="1250554" y="96012"/>
                  </a:lnTo>
                  <a:lnTo>
                    <a:pt x="1300367" y="94488"/>
                  </a:lnTo>
                  <a:lnTo>
                    <a:pt x="1350263" y="92964"/>
                  </a:lnTo>
                  <a:lnTo>
                    <a:pt x="1400160" y="91440"/>
                  </a:lnTo>
                  <a:lnTo>
                    <a:pt x="1449973" y="89916"/>
                  </a:lnTo>
                  <a:lnTo>
                    <a:pt x="1499616" y="88392"/>
                  </a:lnTo>
                  <a:lnTo>
                    <a:pt x="1551439" y="86642"/>
                  </a:lnTo>
                  <a:lnTo>
                    <a:pt x="1603304" y="84553"/>
                  </a:lnTo>
                  <a:lnTo>
                    <a:pt x="1655254" y="82296"/>
                  </a:lnTo>
                  <a:lnTo>
                    <a:pt x="1707331" y="80038"/>
                  </a:lnTo>
                  <a:lnTo>
                    <a:pt x="1759577" y="77949"/>
                  </a:lnTo>
                  <a:lnTo>
                    <a:pt x="1812036" y="76200"/>
                  </a:lnTo>
                  <a:lnTo>
                    <a:pt x="1864614" y="74795"/>
                  </a:lnTo>
                  <a:lnTo>
                    <a:pt x="1917192" y="73603"/>
                  </a:lnTo>
                  <a:lnTo>
                    <a:pt x="1969770" y="72580"/>
                  </a:lnTo>
                  <a:lnTo>
                    <a:pt x="2022348" y="71684"/>
                  </a:lnTo>
                  <a:lnTo>
                    <a:pt x="2074926" y="70873"/>
                  </a:lnTo>
                  <a:lnTo>
                    <a:pt x="2127504" y="70104"/>
                  </a:lnTo>
                  <a:lnTo>
                    <a:pt x="2178445" y="69342"/>
                  </a:lnTo>
                  <a:lnTo>
                    <a:pt x="2229216" y="68580"/>
                  </a:lnTo>
                  <a:lnTo>
                    <a:pt x="2279904" y="67818"/>
                  </a:lnTo>
                  <a:lnTo>
                    <a:pt x="2330591" y="67056"/>
                  </a:lnTo>
                  <a:lnTo>
                    <a:pt x="2381362" y="66294"/>
                  </a:lnTo>
                  <a:lnTo>
                    <a:pt x="2432304" y="65532"/>
                  </a:lnTo>
                  <a:lnTo>
                    <a:pt x="2482596" y="64523"/>
                  </a:lnTo>
                  <a:lnTo>
                    <a:pt x="2532888" y="63048"/>
                  </a:lnTo>
                  <a:lnTo>
                    <a:pt x="2583180" y="61150"/>
                  </a:lnTo>
                  <a:lnTo>
                    <a:pt x="2633472" y="58871"/>
                  </a:lnTo>
                  <a:lnTo>
                    <a:pt x="2683764" y="56253"/>
                  </a:lnTo>
                  <a:lnTo>
                    <a:pt x="2734056" y="53340"/>
                  </a:lnTo>
                  <a:lnTo>
                    <a:pt x="2785491" y="49708"/>
                  </a:lnTo>
                  <a:lnTo>
                    <a:pt x="2836926" y="45720"/>
                  </a:lnTo>
                  <a:lnTo>
                    <a:pt x="2888361" y="41445"/>
                  </a:lnTo>
                  <a:lnTo>
                    <a:pt x="2939795" y="36957"/>
                  </a:lnTo>
                  <a:lnTo>
                    <a:pt x="2991230" y="32325"/>
                  </a:lnTo>
                  <a:lnTo>
                    <a:pt x="3042665" y="27622"/>
                  </a:lnTo>
                  <a:lnTo>
                    <a:pt x="3094100" y="22919"/>
                  </a:lnTo>
                  <a:lnTo>
                    <a:pt x="3145535" y="18288"/>
                  </a:lnTo>
                  <a:lnTo>
                    <a:pt x="3194708" y="13739"/>
                  </a:lnTo>
                  <a:lnTo>
                    <a:pt x="3244024" y="9334"/>
                  </a:lnTo>
                  <a:lnTo>
                    <a:pt x="3293625" y="5214"/>
                  </a:lnTo>
                  <a:lnTo>
                    <a:pt x="3343656" y="1524"/>
                  </a:lnTo>
                  <a:lnTo>
                    <a:pt x="3350156" y="1524"/>
                  </a:lnTo>
                  <a:lnTo>
                    <a:pt x="3360229" y="1524"/>
                  </a:lnTo>
                  <a:lnTo>
                    <a:pt x="3370016" y="1524"/>
                  </a:lnTo>
                  <a:lnTo>
                    <a:pt x="3375659" y="1524"/>
                  </a:lnTo>
                  <a:lnTo>
                    <a:pt x="3365491" y="1500"/>
                  </a:lnTo>
                  <a:lnTo>
                    <a:pt x="3357181" y="1333"/>
                  </a:lnTo>
                  <a:lnTo>
                    <a:pt x="3349728" y="881"/>
                  </a:lnTo>
                  <a:lnTo>
                    <a:pt x="3342132" y="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5928" name="Google Shape;5928;p9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895850" y="5373814"/>
              <a:ext cx="143255" cy="14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9" name="Google Shape;5929;p9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06162" y="5395721"/>
              <a:ext cx="123443" cy="86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0" name="Google Shape;5930;p9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24094" y="5383529"/>
              <a:ext cx="105155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1" name="Google Shape;5931;p9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356306" y="5400294"/>
              <a:ext cx="196643" cy="242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2" name="Google Shape;5932;p9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02273" y="5353050"/>
              <a:ext cx="300228" cy="178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33" name="Google Shape;5933;p95"/>
            <p:cNvGrpSpPr/>
            <p:nvPr/>
          </p:nvGrpSpPr>
          <p:grpSpPr>
            <a:xfrm>
              <a:off x="6608826" y="5310378"/>
              <a:ext cx="548640" cy="210311"/>
              <a:chOff x="6608826" y="5310378"/>
              <a:chExt cx="548640" cy="210311"/>
            </a:xfrm>
          </p:grpSpPr>
          <p:pic>
            <p:nvPicPr>
              <p:cNvPr id="5934" name="Google Shape;5934;p9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608826" y="5314783"/>
                <a:ext cx="256032" cy="2059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5" name="Google Shape;5935;p9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887718" y="5310378"/>
                <a:ext cx="269748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36" name="Google Shape;5936;p95"/>
            <p:cNvGrpSpPr/>
            <p:nvPr/>
          </p:nvGrpSpPr>
          <p:grpSpPr>
            <a:xfrm>
              <a:off x="7258264" y="5169408"/>
              <a:ext cx="341161" cy="264080"/>
              <a:chOff x="7258264" y="5169408"/>
              <a:chExt cx="341161" cy="264080"/>
            </a:xfrm>
          </p:grpSpPr>
          <p:pic>
            <p:nvPicPr>
              <p:cNvPr id="5937" name="Google Shape;5937;p9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258264" y="5270754"/>
                <a:ext cx="341161" cy="162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38" name="Google Shape;5938;p95"/>
              <p:cNvSpPr/>
              <p:nvPr/>
            </p:nvSpPr>
            <p:spPr>
              <a:xfrm>
                <a:off x="7541990" y="5169408"/>
                <a:ext cx="12700" cy="67310"/>
              </a:xfrm>
              <a:custGeom>
                <a:rect b="b" l="l" r="r" t="t"/>
                <a:pathLst>
                  <a:path extrusionOk="0" h="67310" w="12700">
                    <a:moveTo>
                      <a:pt x="9429" y="0"/>
                    </a:moveTo>
                    <a:lnTo>
                      <a:pt x="4381" y="9620"/>
                    </a:lnTo>
                    <a:lnTo>
                      <a:pt x="1047" y="18668"/>
                    </a:lnTo>
                    <a:lnTo>
                      <a:pt x="0" y="28289"/>
                    </a:lnTo>
                    <a:lnTo>
                      <a:pt x="1809" y="39624"/>
                    </a:lnTo>
                    <a:lnTo>
                      <a:pt x="3476" y="46696"/>
                    </a:lnTo>
                    <a:lnTo>
                      <a:pt x="6000" y="53911"/>
                    </a:lnTo>
                    <a:lnTo>
                      <a:pt x="9096" y="60840"/>
                    </a:lnTo>
                    <a:lnTo>
                      <a:pt x="12477" y="6705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939" name="Google Shape;5939;p9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12964" y="5228082"/>
              <a:ext cx="346710" cy="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0" name="Google Shape;5940;p9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166354" y="5212842"/>
              <a:ext cx="207263" cy="1447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41" name="Google Shape;5941;p95"/>
            <p:cNvGrpSpPr/>
            <p:nvPr/>
          </p:nvGrpSpPr>
          <p:grpSpPr>
            <a:xfrm>
              <a:off x="8679941" y="5139690"/>
              <a:ext cx="366926" cy="147828"/>
              <a:chOff x="8679941" y="5139690"/>
              <a:chExt cx="366926" cy="147828"/>
            </a:xfrm>
          </p:grpSpPr>
          <p:pic>
            <p:nvPicPr>
              <p:cNvPr id="5942" name="Google Shape;5942;p9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79941" y="5144262"/>
                <a:ext cx="125777" cy="143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" name="Google Shape;5943;p9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849105" y="5139690"/>
                <a:ext cx="197762" cy="111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44" name="Google Shape;5944;p9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214866" y="5065014"/>
              <a:ext cx="141731" cy="1463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45" name="Google Shape;5945;p95"/>
            <p:cNvGrpSpPr/>
            <p:nvPr/>
          </p:nvGrpSpPr>
          <p:grpSpPr>
            <a:xfrm>
              <a:off x="9067799" y="5289803"/>
              <a:ext cx="575183" cy="166371"/>
              <a:chOff x="9067799" y="5289803"/>
              <a:chExt cx="575183" cy="166371"/>
            </a:xfrm>
          </p:grpSpPr>
          <p:sp>
            <p:nvSpPr>
              <p:cNvPr id="5946" name="Google Shape;5946;p95"/>
              <p:cNvSpPr/>
              <p:nvPr/>
            </p:nvSpPr>
            <p:spPr>
              <a:xfrm>
                <a:off x="9067799" y="5356479"/>
                <a:ext cx="74929" cy="99695"/>
              </a:xfrm>
              <a:custGeom>
                <a:rect b="b" l="l" r="r" t="t"/>
                <a:pathLst>
                  <a:path extrusionOk="0" h="99695" w="74929">
                    <a:moveTo>
                      <a:pt x="42672" y="6476"/>
                    </a:moveTo>
                    <a:lnTo>
                      <a:pt x="36957" y="2809"/>
                    </a:lnTo>
                    <a:lnTo>
                      <a:pt x="31242" y="0"/>
                    </a:lnTo>
                    <a:lnTo>
                      <a:pt x="25527" y="47"/>
                    </a:lnTo>
                    <a:lnTo>
                      <a:pt x="19812" y="4952"/>
                    </a:lnTo>
                    <a:lnTo>
                      <a:pt x="17383" y="10953"/>
                    </a:lnTo>
                    <a:lnTo>
                      <a:pt x="15240" y="18668"/>
                    </a:lnTo>
                    <a:lnTo>
                      <a:pt x="14239" y="26384"/>
                    </a:lnTo>
                    <a:lnTo>
                      <a:pt x="15240" y="32384"/>
                    </a:lnTo>
                    <a:lnTo>
                      <a:pt x="20907" y="39957"/>
                    </a:lnTo>
                    <a:lnTo>
                      <a:pt x="29718" y="44957"/>
                    </a:lnTo>
                    <a:lnTo>
                      <a:pt x="39671" y="48244"/>
                    </a:lnTo>
                    <a:lnTo>
                      <a:pt x="48768" y="50672"/>
                    </a:lnTo>
                    <a:lnTo>
                      <a:pt x="55602" y="52816"/>
                    </a:lnTo>
                    <a:lnTo>
                      <a:pt x="63436" y="55244"/>
                    </a:lnTo>
                    <a:lnTo>
                      <a:pt x="70413" y="58816"/>
                    </a:lnTo>
                    <a:lnTo>
                      <a:pt x="74676" y="64388"/>
                    </a:lnTo>
                    <a:lnTo>
                      <a:pt x="74152" y="70032"/>
                    </a:lnTo>
                    <a:lnTo>
                      <a:pt x="29527" y="92582"/>
                    </a:lnTo>
                    <a:lnTo>
                      <a:pt x="3048" y="97916"/>
                    </a:lnTo>
                    <a:lnTo>
                      <a:pt x="1524" y="97916"/>
                    </a:lnTo>
                    <a:lnTo>
                      <a:pt x="0" y="99440"/>
                    </a:lnTo>
                    <a:lnTo>
                      <a:pt x="0" y="9639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47" name="Google Shape;5947;p95"/>
              <p:cNvSpPr/>
              <p:nvPr/>
            </p:nvSpPr>
            <p:spPr>
              <a:xfrm>
                <a:off x="9171431" y="5355336"/>
                <a:ext cx="40640" cy="83185"/>
              </a:xfrm>
              <a:custGeom>
                <a:rect b="b" l="l" r="r" t="t"/>
                <a:pathLst>
                  <a:path extrusionOk="0" h="83185" w="40640">
                    <a:moveTo>
                      <a:pt x="0" y="27432"/>
                    </a:moveTo>
                    <a:lnTo>
                      <a:pt x="7620" y="71628"/>
                    </a:lnTo>
                    <a:lnTo>
                      <a:pt x="20907" y="82986"/>
                    </a:lnTo>
                    <a:lnTo>
                      <a:pt x="27432" y="82296"/>
                    </a:lnTo>
                    <a:lnTo>
                      <a:pt x="40124" y="44434"/>
                    </a:lnTo>
                    <a:lnTo>
                      <a:pt x="39052" y="35433"/>
                    </a:lnTo>
                    <a:lnTo>
                      <a:pt x="35980" y="27003"/>
                    </a:lnTo>
                    <a:lnTo>
                      <a:pt x="30480" y="18288"/>
                    </a:lnTo>
                    <a:lnTo>
                      <a:pt x="27432" y="12192"/>
                    </a:lnTo>
                    <a:lnTo>
                      <a:pt x="22859" y="6096"/>
                    </a:lnTo>
                    <a:lnTo>
                      <a:pt x="19811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48" name="Google Shape;5948;p95"/>
              <p:cNvSpPr/>
              <p:nvPr/>
            </p:nvSpPr>
            <p:spPr>
              <a:xfrm>
                <a:off x="9246107" y="5311140"/>
                <a:ext cx="12700" cy="125095"/>
              </a:xfrm>
              <a:custGeom>
                <a:rect b="b" l="l" r="r" t="t"/>
                <a:pathLst>
                  <a:path extrusionOk="0" h="125095" w="12700">
                    <a:moveTo>
                      <a:pt x="4572" y="0"/>
                    </a:moveTo>
                    <a:lnTo>
                      <a:pt x="5429" y="12334"/>
                    </a:lnTo>
                    <a:lnTo>
                      <a:pt x="5715" y="24384"/>
                    </a:lnTo>
                    <a:lnTo>
                      <a:pt x="5429" y="36433"/>
                    </a:lnTo>
                    <a:lnTo>
                      <a:pt x="4572" y="48768"/>
                    </a:lnTo>
                    <a:lnTo>
                      <a:pt x="3214" y="63627"/>
                    </a:lnTo>
                    <a:lnTo>
                      <a:pt x="1714" y="78486"/>
                    </a:lnTo>
                    <a:lnTo>
                      <a:pt x="500" y="93345"/>
                    </a:lnTo>
                    <a:lnTo>
                      <a:pt x="0" y="108204"/>
                    </a:lnTo>
                    <a:lnTo>
                      <a:pt x="1524" y="118872"/>
                    </a:lnTo>
                    <a:lnTo>
                      <a:pt x="3048" y="120396"/>
                    </a:lnTo>
                    <a:lnTo>
                      <a:pt x="12192" y="124968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49" name="Google Shape;5949;p95"/>
              <p:cNvSpPr/>
              <p:nvPr/>
            </p:nvSpPr>
            <p:spPr>
              <a:xfrm>
                <a:off x="9288779" y="5376672"/>
                <a:ext cx="106679" cy="52070"/>
              </a:xfrm>
              <a:custGeom>
                <a:rect b="b" l="l" r="r" t="t"/>
                <a:pathLst>
                  <a:path extrusionOk="0" h="52070" w="106679">
                    <a:moveTo>
                      <a:pt x="10668" y="3047"/>
                    </a:moveTo>
                    <a:lnTo>
                      <a:pt x="5786" y="12834"/>
                    </a:lnTo>
                    <a:lnTo>
                      <a:pt x="2476" y="20764"/>
                    </a:lnTo>
                    <a:lnTo>
                      <a:pt x="595" y="28979"/>
                    </a:lnTo>
                    <a:lnTo>
                      <a:pt x="0" y="39623"/>
                    </a:lnTo>
                    <a:lnTo>
                      <a:pt x="0" y="50291"/>
                    </a:lnTo>
                    <a:lnTo>
                      <a:pt x="7620" y="51815"/>
                    </a:lnTo>
                    <a:lnTo>
                      <a:pt x="15240" y="51815"/>
                    </a:lnTo>
                    <a:lnTo>
                      <a:pt x="45386" y="24860"/>
                    </a:lnTo>
                    <a:lnTo>
                      <a:pt x="51816" y="0"/>
                    </a:lnTo>
                    <a:lnTo>
                      <a:pt x="50292" y="7619"/>
                    </a:lnTo>
                    <a:lnTo>
                      <a:pt x="67056" y="44195"/>
                    </a:lnTo>
                    <a:lnTo>
                      <a:pt x="103632" y="23240"/>
                    </a:lnTo>
                    <a:lnTo>
                      <a:pt x="105441" y="16001"/>
                    </a:lnTo>
                    <a:lnTo>
                      <a:pt x="106680" y="76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0" name="Google Shape;5950;p95"/>
              <p:cNvSpPr/>
              <p:nvPr/>
            </p:nvSpPr>
            <p:spPr>
              <a:xfrm>
                <a:off x="9418319" y="5289803"/>
                <a:ext cx="7620" cy="120650"/>
              </a:xfrm>
              <a:custGeom>
                <a:rect b="b" l="l" r="r" t="t"/>
                <a:pathLst>
                  <a:path extrusionOk="0" h="120650" w="7620">
                    <a:moveTo>
                      <a:pt x="7620" y="0"/>
                    </a:moveTo>
                    <a:lnTo>
                      <a:pt x="3048" y="42672"/>
                    </a:lnTo>
                    <a:lnTo>
                      <a:pt x="3024" y="55006"/>
                    </a:lnTo>
                    <a:lnTo>
                      <a:pt x="2857" y="67056"/>
                    </a:lnTo>
                    <a:lnTo>
                      <a:pt x="2405" y="79105"/>
                    </a:lnTo>
                    <a:lnTo>
                      <a:pt x="1524" y="91440"/>
                    </a:lnTo>
                    <a:lnTo>
                      <a:pt x="1285" y="98536"/>
                    </a:lnTo>
                    <a:lnTo>
                      <a:pt x="762" y="105918"/>
                    </a:lnTo>
                    <a:lnTo>
                      <a:pt x="238" y="113299"/>
                    </a:lnTo>
                    <a:lnTo>
                      <a:pt x="0" y="12039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1" name="Google Shape;5951;p95"/>
              <p:cNvSpPr/>
              <p:nvPr/>
            </p:nvSpPr>
            <p:spPr>
              <a:xfrm>
                <a:off x="9418319" y="5346192"/>
                <a:ext cx="58420" cy="53339"/>
              </a:xfrm>
              <a:custGeom>
                <a:rect b="b" l="l" r="r" t="t"/>
                <a:pathLst>
                  <a:path extrusionOk="0" h="53339" w="58420">
                    <a:moveTo>
                      <a:pt x="0" y="21336"/>
                    </a:moveTo>
                    <a:lnTo>
                      <a:pt x="8477" y="15287"/>
                    </a:lnTo>
                    <a:lnTo>
                      <a:pt x="16382" y="10668"/>
                    </a:lnTo>
                    <a:lnTo>
                      <a:pt x="24860" y="7191"/>
                    </a:lnTo>
                    <a:lnTo>
                      <a:pt x="35052" y="4572"/>
                    </a:lnTo>
                    <a:lnTo>
                      <a:pt x="39623" y="3048"/>
                    </a:lnTo>
                    <a:lnTo>
                      <a:pt x="44195" y="1524"/>
                    </a:lnTo>
                    <a:lnTo>
                      <a:pt x="48767" y="0"/>
                    </a:lnTo>
                    <a:lnTo>
                      <a:pt x="50292" y="7620"/>
                    </a:lnTo>
                    <a:lnTo>
                      <a:pt x="50292" y="13716"/>
                    </a:lnTo>
                    <a:lnTo>
                      <a:pt x="50292" y="21336"/>
                    </a:lnTo>
                    <a:lnTo>
                      <a:pt x="50315" y="27955"/>
                    </a:lnTo>
                    <a:lnTo>
                      <a:pt x="50482" y="34290"/>
                    </a:lnTo>
                    <a:lnTo>
                      <a:pt x="50934" y="40624"/>
                    </a:lnTo>
                    <a:lnTo>
                      <a:pt x="51816" y="47244"/>
                    </a:lnTo>
                    <a:lnTo>
                      <a:pt x="53340" y="53340"/>
                    </a:lnTo>
                    <a:lnTo>
                      <a:pt x="53339" y="50292"/>
                    </a:lnTo>
                    <a:lnTo>
                      <a:pt x="57912" y="5334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2" name="Google Shape;5952;p95"/>
              <p:cNvSpPr/>
              <p:nvPr/>
            </p:nvSpPr>
            <p:spPr>
              <a:xfrm>
                <a:off x="9471659" y="529437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3" name="Google Shape;5953;p95"/>
              <p:cNvSpPr/>
              <p:nvPr/>
            </p:nvSpPr>
            <p:spPr>
              <a:xfrm>
                <a:off x="9520999" y="5326380"/>
                <a:ext cx="20954" cy="59689"/>
              </a:xfrm>
              <a:custGeom>
                <a:rect b="b" l="l" r="r" t="t"/>
                <a:pathLst>
                  <a:path extrusionOk="0" h="59689" w="20954">
                    <a:moveTo>
                      <a:pt x="952" y="15240"/>
                    </a:moveTo>
                    <a:lnTo>
                      <a:pt x="547" y="24003"/>
                    </a:lnTo>
                    <a:lnTo>
                      <a:pt x="0" y="35052"/>
                    </a:lnTo>
                    <a:lnTo>
                      <a:pt x="309" y="46101"/>
                    </a:lnTo>
                    <a:lnTo>
                      <a:pt x="2476" y="54864"/>
                    </a:lnTo>
                    <a:lnTo>
                      <a:pt x="4000" y="57912"/>
                    </a:lnTo>
                    <a:lnTo>
                      <a:pt x="10096" y="59436"/>
                    </a:lnTo>
                    <a:lnTo>
                      <a:pt x="13144" y="56388"/>
                    </a:lnTo>
                    <a:lnTo>
                      <a:pt x="19240" y="50292"/>
                    </a:lnTo>
                    <a:lnTo>
                      <a:pt x="19240" y="39624"/>
                    </a:lnTo>
                    <a:lnTo>
                      <a:pt x="19240" y="33528"/>
                    </a:lnTo>
                    <a:lnTo>
                      <a:pt x="20764" y="22860"/>
                    </a:lnTo>
                    <a:lnTo>
                      <a:pt x="17716" y="19812"/>
                    </a:lnTo>
                    <a:lnTo>
                      <a:pt x="13144" y="10668"/>
                    </a:lnTo>
                    <a:lnTo>
                      <a:pt x="11620" y="9144"/>
                    </a:lnTo>
                    <a:lnTo>
                      <a:pt x="8572" y="6096"/>
                    </a:lnTo>
                    <a:lnTo>
                      <a:pt x="8572" y="1524"/>
                    </a:lnTo>
                    <a:lnTo>
                      <a:pt x="10096" y="1524"/>
                    </a:lnTo>
                    <a:lnTo>
                      <a:pt x="1162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54" name="Google Shape;5954;p95"/>
              <p:cNvSpPr/>
              <p:nvPr/>
            </p:nvSpPr>
            <p:spPr>
              <a:xfrm>
                <a:off x="9573767" y="5301996"/>
                <a:ext cx="69215" cy="74929"/>
              </a:xfrm>
              <a:custGeom>
                <a:rect b="b" l="l" r="r" t="t"/>
                <a:pathLst>
                  <a:path extrusionOk="0" h="74929" w="69215">
                    <a:moveTo>
                      <a:pt x="0" y="19812"/>
                    </a:moveTo>
                    <a:lnTo>
                      <a:pt x="4572" y="60960"/>
                    </a:lnTo>
                    <a:lnTo>
                      <a:pt x="3048" y="64008"/>
                    </a:lnTo>
                    <a:lnTo>
                      <a:pt x="1524" y="64008"/>
                    </a:lnTo>
                    <a:lnTo>
                      <a:pt x="1524" y="59436"/>
                    </a:lnTo>
                    <a:lnTo>
                      <a:pt x="0" y="53340"/>
                    </a:lnTo>
                    <a:lnTo>
                      <a:pt x="18288" y="15240"/>
                    </a:lnTo>
                    <a:lnTo>
                      <a:pt x="59436" y="0"/>
                    </a:lnTo>
                    <a:lnTo>
                      <a:pt x="64008" y="6096"/>
                    </a:lnTo>
                    <a:lnTo>
                      <a:pt x="67056" y="15240"/>
                    </a:lnTo>
                    <a:lnTo>
                      <a:pt x="68556" y="23241"/>
                    </a:lnTo>
                    <a:lnTo>
                      <a:pt x="68770" y="31242"/>
                    </a:lnTo>
                    <a:lnTo>
                      <a:pt x="68127" y="39243"/>
                    </a:lnTo>
                    <a:lnTo>
                      <a:pt x="67056" y="47244"/>
                    </a:lnTo>
                    <a:lnTo>
                      <a:pt x="64484" y="54102"/>
                    </a:lnTo>
                    <a:lnTo>
                      <a:pt x="61341" y="60960"/>
                    </a:lnTo>
                    <a:lnTo>
                      <a:pt x="57626" y="67818"/>
                    </a:lnTo>
                    <a:lnTo>
                      <a:pt x="53340" y="7467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955" name="Google Shape;5955;p9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970716" y="6024943"/>
              <a:ext cx="133921" cy="143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6" name="Google Shape;5956;p9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85409" y="6049517"/>
              <a:ext cx="196596" cy="103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7" name="Google Shape;5957;p9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435322" y="6011417"/>
              <a:ext cx="198715" cy="164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8" name="Google Shape;5958;p9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145530" y="5948933"/>
              <a:ext cx="260604" cy="150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59" name="Google Shape;5959;p95"/>
            <p:cNvGrpSpPr/>
            <p:nvPr/>
          </p:nvGrpSpPr>
          <p:grpSpPr>
            <a:xfrm>
              <a:off x="6796277" y="5881878"/>
              <a:ext cx="470915" cy="202691"/>
              <a:chOff x="6796277" y="5881878"/>
              <a:chExt cx="470915" cy="202691"/>
            </a:xfrm>
          </p:grpSpPr>
          <p:pic>
            <p:nvPicPr>
              <p:cNvPr id="5960" name="Google Shape;5960;p95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796277" y="5881878"/>
                <a:ext cx="233172" cy="202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1" name="Google Shape;5961;p95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049261" y="5909310"/>
                <a:ext cx="217931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62" name="Google Shape;5962;p9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422642" y="5877305"/>
              <a:ext cx="266699" cy="146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3" name="Google Shape;5963;p9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843266" y="5848350"/>
              <a:ext cx="203834" cy="143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4" name="Google Shape;5964;p9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382761" y="5776721"/>
              <a:ext cx="182879" cy="12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5" name="Google Shape;5965;p95"/>
            <p:cNvGrpSpPr/>
            <p:nvPr/>
          </p:nvGrpSpPr>
          <p:grpSpPr>
            <a:xfrm>
              <a:off x="8811005" y="5740717"/>
              <a:ext cx="484632" cy="188404"/>
              <a:chOff x="8811005" y="5740717"/>
              <a:chExt cx="484632" cy="188404"/>
            </a:xfrm>
          </p:grpSpPr>
          <p:pic>
            <p:nvPicPr>
              <p:cNvPr id="5966" name="Google Shape;5966;p95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8811005" y="5740717"/>
                <a:ext cx="143256" cy="188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7" name="Google Shape;5967;p95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991314" y="5741669"/>
                <a:ext cx="304323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68" name="Google Shape;5968;p9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869554" y="6029705"/>
              <a:ext cx="372999" cy="1958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9" name="Google Shape;5969;p95"/>
            <p:cNvGrpSpPr/>
            <p:nvPr/>
          </p:nvGrpSpPr>
          <p:grpSpPr>
            <a:xfrm>
              <a:off x="8916161" y="5916549"/>
              <a:ext cx="772414" cy="426845"/>
              <a:chOff x="8916161" y="5916549"/>
              <a:chExt cx="772414" cy="426845"/>
            </a:xfrm>
          </p:grpSpPr>
          <p:pic>
            <p:nvPicPr>
              <p:cNvPr id="5970" name="Google Shape;5970;p95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8916161" y="6037325"/>
                <a:ext cx="85343" cy="102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71" name="Google Shape;5971;p95"/>
              <p:cNvSpPr/>
              <p:nvPr/>
            </p:nvSpPr>
            <p:spPr>
              <a:xfrm>
                <a:off x="9038463" y="6038087"/>
                <a:ext cx="49529" cy="74929"/>
              </a:xfrm>
              <a:custGeom>
                <a:rect b="b" l="l" r="r" t="t"/>
                <a:pathLst>
                  <a:path extrusionOk="0" h="74929" w="49529">
                    <a:moveTo>
                      <a:pt x="380" y="0"/>
                    </a:moveTo>
                    <a:lnTo>
                      <a:pt x="190" y="11882"/>
                    </a:lnTo>
                    <a:lnTo>
                      <a:pt x="0" y="24193"/>
                    </a:lnTo>
                    <a:lnTo>
                      <a:pt x="380" y="36218"/>
                    </a:lnTo>
                    <a:lnTo>
                      <a:pt x="17144" y="73151"/>
                    </a:lnTo>
                    <a:lnTo>
                      <a:pt x="23550" y="74342"/>
                    </a:lnTo>
                    <a:lnTo>
                      <a:pt x="30670" y="73532"/>
                    </a:lnTo>
                    <a:lnTo>
                      <a:pt x="37504" y="71008"/>
                    </a:lnTo>
                    <a:lnTo>
                      <a:pt x="43052" y="67055"/>
                    </a:lnTo>
                    <a:lnTo>
                      <a:pt x="44576" y="65531"/>
                    </a:lnTo>
                    <a:lnTo>
                      <a:pt x="47624" y="62483"/>
                    </a:lnTo>
                    <a:lnTo>
                      <a:pt x="49148" y="5943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2" name="Google Shape;5972;p95"/>
              <p:cNvSpPr/>
              <p:nvPr/>
            </p:nvSpPr>
            <p:spPr>
              <a:xfrm>
                <a:off x="9046464" y="6007608"/>
                <a:ext cx="48895" cy="52070"/>
              </a:xfrm>
              <a:custGeom>
                <a:rect b="b" l="l" r="r" t="t"/>
                <a:pathLst>
                  <a:path extrusionOk="0" h="52070" w="48895">
                    <a:moveTo>
                      <a:pt x="0" y="51816"/>
                    </a:moveTo>
                    <a:lnTo>
                      <a:pt x="41148" y="35052"/>
                    </a:lnTo>
                    <a:lnTo>
                      <a:pt x="48863" y="15549"/>
                    </a:lnTo>
                    <a:lnTo>
                      <a:pt x="47243" y="9144"/>
                    </a:lnTo>
                    <a:lnTo>
                      <a:pt x="41933" y="4738"/>
                    </a:lnTo>
                    <a:lnTo>
                      <a:pt x="35623" y="2476"/>
                    </a:lnTo>
                    <a:lnTo>
                      <a:pt x="29027" y="1643"/>
                    </a:lnTo>
                    <a:lnTo>
                      <a:pt x="22859" y="1524"/>
                    </a:lnTo>
                    <a:lnTo>
                      <a:pt x="16763" y="1524"/>
                    </a:lnTo>
                    <a:lnTo>
                      <a:pt x="16763" y="0"/>
                    </a:lnTo>
                    <a:lnTo>
                      <a:pt x="15239" y="45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3" name="Google Shape;5973;p95"/>
              <p:cNvSpPr/>
              <p:nvPr/>
            </p:nvSpPr>
            <p:spPr>
              <a:xfrm>
                <a:off x="9128760" y="6006083"/>
                <a:ext cx="13970" cy="180339"/>
              </a:xfrm>
              <a:custGeom>
                <a:rect b="b" l="l" r="r" t="t"/>
                <a:pathLst>
                  <a:path extrusionOk="0" h="180339" w="13970">
                    <a:moveTo>
                      <a:pt x="0" y="0"/>
                    </a:moveTo>
                    <a:lnTo>
                      <a:pt x="12192" y="44195"/>
                    </a:lnTo>
                    <a:lnTo>
                      <a:pt x="13525" y="85343"/>
                    </a:lnTo>
                    <a:lnTo>
                      <a:pt x="13716" y="126491"/>
                    </a:lnTo>
                    <a:lnTo>
                      <a:pt x="13716" y="139969"/>
                    </a:lnTo>
                    <a:lnTo>
                      <a:pt x="13716" y="153161"/>
                    </a:lnTo>
                    <a:lnTo>
                      <a:pt x="13716" y="166354"/>
                    </a:lnTo>
                    <a:lnTo>
                      <a:pt x="13716" y="17983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4" name="Google Shape;5974;p95"/>
              <p:cNvSpPr/>
              <p:nvPr/>
            </p:nvSpPr>
            <p:spPr>
              <a:xfrm>
                <a:off x="9128760" y="6039754"/>
                <a:ext cx="63500" cy="105410"/>
              </a:xfrm>
              <a:custGeom>
                <a:rect b="b" l="l" r="r" t="t"/>
                <a:pathLst>
                  <a:path extrusionOk="0" h="105410" w="63500">
                    <a:moveTo>
                      <a:pt x="7620" y="105013"/>
                    </a:moveTo>
                    <a:lnTo>
                      <a:pt x="4500" y="89225"/>
                    </a:lnTo>
                    <a:lnTo>
                      <a:pt x="2095" y="73580"/>
                    </a:lnTo>
                    <a:lnTo>
                      <a:pt x="547" y="57650"/>
                    </a:lnTo>
                    <a:lnTo>
                      <a:pt x="0" y="41005"/>
                    </a:lnTo>
                    <a:lnTo>
                      <a:pt x="381" y="28384"/>
                    </a:lnTo>
                    <a:lnTo>
                      <a:pt x="4191" y="16621"/>
                    </a:lnTo>
                    <a:lnTo>
                      <a:pt x="12001" y="7143"/>
                    </a:lnTo>
                    <a:lnTo>
                      <a:pt x="24384" y="1381"/>
                    </a:lnTo>
                    <a:lnTo>
                      <a:pt x="33480" y="0"/>
                    </a:lnTo>
                    <a:lnTo>
                      <a:pt x="42291" y="619"/>
                    </a:lnTo>
                    <a:lnTo>
                      <a:pt x="50530" y="3524"/>
                    </a:lnTo>
                    <a:lnTo>
                      <a:pt x="57912" y="9001"/>
                    </a:lnTo>
                    <a:lnTo>
                      <a:pt x="61602" y="15930"/>
                    </a:lnTo>
                    <a:lnTo>
                      <a:pt x="63436" y="24431"/>
                    </a:lnTo>
                    <a:lnTo>
                      <a:pt x="63269" y="33218"/>
                    </a:lnTo>
                    <a:lnTo>
                      <a:pt x="36576" y="66913"/>
                    </a:lnTo>
                    <a:lnTo>
                      <a:pt x="35052" y="66913"/>
                    </a:lnTo>
                    <a:lnTo>
                      <a:pt x="33528" y="66913"/>
                    </a:lnTo>
                    <a:lnTo>
                      <a:pt x="32004" y="66913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5" name="Google Shape;5975;p95"/>
              <p:cNvSpPr/>
              <p:nvPr/>
            </p:nvSpPr>
            <p:spPr>
              <a:xfrm>
                <a:off x="9209151" y="6030468"/>
                <a:ext cx="70484" cy="69850"/>
              </a:xfrm>
              <a:custGeom>
                <a:rect b="b" l="l" r="r" t="t"/>
                <a:pathLst>
                  <a:path extrusionOk="0" h="69850" w="70484">
                    <a:moveTo>
                      <a:pt x="49149" y="27431"/>
                    </a:moveTo>
                    <a:lnTo>
                      <a:pt x="43410" y="22145"/>
                    </a:lnTo>
                    <a:lnTo>
                      <a:pt x="37528" y="16001"/>
                    </a:lnTo>
                    <a:lnTo>
                      <a:pt x="31361" y="9858"/>
                    </a:lnTo>
                    <a:lnTo>
                      <a:pt x="24765" y="4571"/>
                    </a:lnTo>
                    <a:lnTo>
                      <a:pt x="20193" y="0"/>
                    </a:lnTo>
                    <a:lnTo>
                      <a:pt x="15621" y="0"/>
                    </a:lnTo>
                    <a:lnTo>
                      <a:pt x="381" y="41147"/>
                    </a:lnTo>
                    <a:lnTo>
                      <a:pt x="0" y="55816"/>
                    </a:lnTo>
                    <a:lnTo>
                      <a:pt x="1666" y="62793"/>
                    </a:lnTo>
                    <a:lnTo>
                      <a:pt x="6477" y="67055"/>
                    </a:lnTo>
                    <a:lnTo>
                      <a:pt x="15097" y="69508"/>
                    </a:lnTo>
                    <a:lnTo>
                      <a:pt x="22860" y="68389"/>
                    </a:lnTo>
                    <a:lnTo>
                      <a:pt x="50887" y="37790"/>
                    </a:lnTo>
                    <a:lnTo>
                      <a:pt x="53721" y="28955"/>
                    </a:lnTo>
                    <a:lnTo>
                      <a:pt x="53721" y="25907"/>
                    </a:lnTo>
                    <a:lnTo>
                      <a:pt x="53721" y="21335"/>
                    </a:lnTo>
                    <a:lnTo>
                      <a:pt x="53721" y="16763"/>
                    </a:lnTo>
                    <a:lnTo>
                      <a:pt x="49149" y="18287"/>
                    </a:lnTo>
                    <a:lnTo>
                      <a:pt x="50673" y="19811"/>
                    </a:lnTo>
                    <a:lnTo>
                      <a:pt x="49149" y="24383"/>
                    </a:lnTo>
                    <a:lnTo>
                      <a:pt x="49149" y="33527"/>
                    </a:lnTo>
                    <a:lnTo>
                      <a:pt x="49149" y="41147"/>
                    </a:lnTo>
                    <a:lnTo>
                      <a:pt x="55245" y="48767"/>
                    </a:lnTo>
                    <a:lnTo>
                      <a:pt x="59817" y="54863"/>
                    </a:lnTo>
                    <a:lnTo>
                      <a:pt x="64389" y="56387"/>
                    </a:lnTo>
                    <a:lnTo>
                      <a:pt x="70485" y="5791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6" name="Google Shape;5976;p95"/>
              <p:cNvSpPr/>
              <p:nvPr/>
            </p:nvSpPr>
            <p:spPr>
              <a:xfrm>
                <a:off x="9297923" y="6007488"/>
                <a:ext cx="50800" cy="76835"/>
              </a:xfrm>
              <a:custGeom>
                <a:rect b="b" l="l" r="r" t="t"/>
                <a:pathLst>
                  <a:path extrusionOk="0" h="76835" w="50800">
                    <a:moveTo>
                      <a:pt x="0" y="58031"/>
                    </a:moveTo>
                    <a:lnTo>
                      <a:pt x="0" y="50006"/>
                    </a:lnTo>
                    <a:lnTo>
                      <a:pt x="0" y="41838"/>
                    </a:lnTo>
                    <a:lnTo>
                      <a:pt x="0" y="33385"/>
                    </a:lnTo>
                    <a:lnTo>
                      <a:pt x="0" y="24503"/>
                    </a:lnTo>
                    <a:lnTo>
                      <a:pt x="4571" y="29075"/>
                    </a:lnTo>
                    <a:lnTo>
                      <a:pt x="6095" y="32123"/>
                    </a:lnTo>
                    <a:lnTo>
                      <a:pt x="9143" y="38219"/>
                    </a:lnTo>
                    <a:lnTo>
                      <a:pt x="12334" y="45315"/>
                    </a:lnTo>
                    <a:lnTo>
                      <a:pt x="15240" y="52697"/>
                    </a:lnTo>
                    <a:lnTo>
                      <a:pt x="18145" y="60078"/>
                    </a:lnTo>
                    <a:lnTo>
                      <a:pt x="21336" y="67175"/>
                    </a:lnTo>
                    <a:lnTo>
                      <a:pt x="24384" y="71747"/>
                    </a:lnTo>
                    <a:lnTo>
                      <a:pt x="27432" y="74795"/>
                    </a:lnTo>
                    <a:lnTo>
                      <a:pt x="28956" y="76319"/>
                    </a:lnTo>
                    <a:lnTo>
                      <a:pt x="32004" y="71747"/>
                    </a:lnTo>
                    <a:lnTo>
                      <a:pt x="32004" y="64127"/>
                    </a:lnTo>
                    <a:lnTo>
                      <a:pt x="32004" y="58031"/>
                    </a:lnTo>
                    <a:lnTo>
                      <a:pt x="29337" y="45862"/>
                    </a:lnTo>
                    <a:lnTo>
                      <a:pt x="25526" y="31551"/>
                    </a:lnTo>
                    <a:lnTo>
                      <a:pt x="23431" y="17526"/>
                    </a:lnTo>
                    <a:lnTo>
                      <a:pt x="25907" y="6215"/>
                    </a:lnTo>
                    <a:lnTo>
                      <a:pt x="30789" y="2047"/>
                    </a:lnTo>
                    <a:lnTo>
                      <a:pt x="37528" y="309"/>
                    </a:lnTo>
                    <a:lnTo>
                      <a:pt x="44553" y="0"/>
                    </a:lnTo>
                    <a:lnTo>
                      <a:pt x="50291" y="11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7" name="Google Shape;5977;p95"/>
              <p:cNvSpPr/>
              <p:nvPr/>
            </p:nvSpPr>
            <p:spPr>
              <a:xfrm>
                <a:off x="9386316" y="6001250"/>
                <a:ext cx="74929" cy="75564"/>
              </a:xfrm>
              <a:custGeom>
                <a:rect b="b" l="l" r="r" t="t"/>
                <a:pathLst>
                  <a:path extrusionOk="0" h="75564" w="74929">
                    <a:moveTo>
                      <a:pt x="59435" y="20073"/>
                    </a:moveTo>
                    <a:lnTo>
                      <a:pt x="28217" y="0"/>
                    </a:lnTo>
                    <a:lnTo>
                      <a:pt x="21145" y="1595"/>
                    </a:lnTo>
                    <a:lnTo>
                      <a:pt x="0" y="41409"/>
                    </a:lnTo>
                    <a:lnTo>
                      <a:pt x="0" y="53601"/>
                    </a:lnTo>
                    <a:lnTo>
                      <a:pt x="7619" y="53601"/>
                    </a:lnTo>
                    <a:lnTo>
                      <a:pt x="18287" y="55125"/>
                    </a:lnTo>
                    <a:lnTo>
                      <a:pt x="50291" y="36837"/>
                    </a:lnTo>
                    <a:lnTo>
                      <a:pt x="57911" y="26169"/>
                    </a:lnTo>
                    <a:lnTo>
                      <a:pt x="54863" y="20073"/>
                    </a:lnTo>
                    <a:lnTo>
                      <a:pt x="54863" y="18549"/>
                    </a:lnTo>
                    <a:lnTo>
                      <a:pt x="53339" y="18549"/>
                    </a:lnTo>
                    <a:lnTo>
                      <a:pt x="50458" y="25193"/>
                    </a:lnTo>
                    <a:lnTo>
                      <a:pt x="48577" y="31694"/>
                    </a:lnTo>
                    <a:lnTo>
                      <a:pt x="47553" y="38481"/>
                    </a:lnTo>
                    <a:lnTo>
                      <a:pt x="47243" y="45981"/>
                    </a:lnTo>
                    <a:lnTo>
                      <a:pt x="47172" y="53006"/>
                    </a:lnTo>
                    <a:lnTo>
                      <a:pt x="47815" y="59888"/>
                    </a:lnTo>
                    <a:lnTo>
                      <a:pt x="50458" y="65913"/>
                    </a:lnTo>
                    <a:lnTo>
                      <a:pt x="56387" y="70365"/>
                    </a:lnTo>
                    <a:lnTo>
                      <a:pt x="62483" y="74937"/>
                    </a:lnTo>
                    <a:lnTo>
                      <a:pt x="68579" y="73413"/>
                    </a:lnTo>
                    <a:lnTo>
                      <a:pt x="74675" y="71889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8" name="Google Shape;5978;p95"/>
              <p:cNvSpPr/>
              <p:nvPr/>
            </p:nvSpPr>
            <p:spPr>
              <a:xfrm>
                <a:off x="9477755" y="5916549"/>
                <a:ext cx="210820" cy="138429"/>
              </a:xfrm>
              <a:custGeom>
                <a:rect b="b" l="l" r="r" t="t"/>
                <a:pathLst>
                  <a:path extrusionOk="0" h="138429" w="210820">
                    <a:moveTo>
                      <a:pt x="10668" y="20955"/>
                    </a:moveTo>
                    <a:lnTo>
                      <a:pt x="4500" y="37361"/>
                    </a:lnTo>
                    <a:lnTo>
                      <a:pt x="1333" y="51625"/>
                    </a:lnTo>
                    <a:lnTo>
                      <a:pt x="166" y="66174"/>
                    </a:lnTo>
                    <a:lnTo>
                      <a:pt x="0" y="83439"/>
                    </a:lnTo>
                    <a:lnTo>
                      <a:pt x="47" y="94869"/>
                    </a:lnTo>
                    <a:lnTo>
                      <a:pt x="4572" y="133731"/>
                    </a:lnTo>
                    <a:lnTo>
                      <a:pt x="6096" y="135255"/>
                    </a:lnTo>
                    <a:lnTo>
                      <a:pt x="7620" y="138303"/>
                    </a:lnTo>
                    <a:lnTo>
                      <a:pt x="9144" y="132207"/>
                    </a:lnTo>
                    <a:lnTo>
                      <a:pt x="10668" y="124587"/>
                    </a:lnTo>
                    <a:lnTo>
                      <a:pt x="12192" y="118491"/>
                    </a:lnTo>
                    <a:lnTo>
                      <a:pt x="35052" y="95631"/>
                    </a:lnTo>
                    <a:lnTo>
                      <a:pt x="41148" y="97155"/>
                    </a:lnTo>
                    <a:lnTo>
                      <a:pt x="45720" y="103251"/>
                    </a:lnTo>
                    <a:lnTo>
                      <a:pt x="48768" y="107823"/>
                    </a:lnTo>
                    <a:lnTo>
                      <a:pt x="48768" y="118491"/>
                    </a:lnTo>
                    <a:lnTo>
                      <a:pt x="45720" y="124587"/>
                    </a:lnTo>
                    <a:lnTo>
                      <a:pt x="44196" y="129159"/>
                    </a:lnTo>
                    <a:lnTo>
                      <a:pt x="36576" y="133731"/>
                    </a:lnTo>
                    <a:lnTo>
                      <a:pt x="30480" y="135255"/>
                    </a:lnTo>
                    <a:lnTo>
                      <a:pt x="28956" y="135255"/>
                    </a:lnTo>
                    <a:lnTo>
                      <a:pt x="27432" y="135255"/>
                    </a:lnTo>
                    <a:lnTo>
                      <a:pt x="28956" y="130683"/>
                    </a:lnTo>
                    <a:lnTo>
                      <a:pt x="33528" y="126111"/>
                    </a:lnTo>
                    <a:lnTo>
                      <a:pt x="38100" y="123063"/>
                    </a:lnTo>
                    <a:lnTo>
                      <a:pt x="46982" y="116181"/>
                    </a:lnTo>
                    <a:lnTo>
                      <a:pt x="80438" y="83510"/>
                    </a:lnTo>
                    <a:lnTo>
                      <a:pt x="100584" y="46863"/>
                    </a:lnTo>
                    <a:lnTo>
                      <a:pt x="105156" y="5715"/>
                    </a:lnTo>
                    <a:lnTo>
                      <a:pt x="95821" y="0"/>
                    </a:lnTo>
                    <a:lnTo>
                      <a:pt x="89939" y="2286"/>
                    </a:lnTo>
                    <a:lnTo>
                      <a:pt x="70342" y="45577"/>
                    </a:lnTo>
                    <a:lnTo>
                      <a:pt x="68770" y="85344"/>
                    </a:lnTo>
                    <a:lnTo>
                      <a:pt x="96393" y="119443"/>
                    </a:lnTo>
                    <a:lnTo>
                      <a:pt x="115824" y="121539"/>
                    </a:lnTo>
                    <a:lnTo>
                      <a:pt x="124658" y="120419"/>
                    </a:lnTo>
                    <a:lnTo>
                      <a:pt x="154686" y="84772"/>
                    </a:lnTo>
                    <a:lnTo>
                      <a:pt x="158496" y="63627"/>
                    </a:lnTo>
                    <a:lnTo>
                      <a:pt x="158496" y="57531"/>
                    </a:lnTo>
                    <a:lnTo>
                      <a:pt x="158496" y="56007"/>
                    </a:lnTo>
                    <a:lnTo>
                      <a:pt x="158496" y="52959"/>
                    </a:lnTo>
                    <a:lnTo>
                      <a:pt x="151804" y="55411"/>
                    </a:lnTo>
                    <a:lnTo>
                      <a:pt x="147256" y="60007"/>
                    </a:lnTo>
                    <a:lnTo>
                      <a:pt x="144137" y="66032"/>
                    </a:lnTo>
                    <a:lnTo>
                      <a:pt x="141732" y="72771"/>
                    </a:lnTo>
                    <a:lnTo>
                      <a:pt x="138279" y="82438"/>
                    </a:lnTo>
                    <a:lnTo>
                      <a:pt x="135826" y="94107"/>
                    </a:lnTo>
                    <a:lnTo>
                      <a:pt x="135945" y="105775"/>
                    </a:lnTo>
                    <a:lnTo>
                      <a:pt x="140208" y="115443"/>
                    </a:lnTo>
                    <a:lnTo>
                      <a:pt x="150923" y="123634"/>
                    </a:lnTo>
                    <a:lnTo>
                      <a:pt x="165354" y="128397"/>
                    </a:lnTo>
                    <a:lnTo>
                      <a:pt x="180927" y="130873"/>
                    </a:lnTo>
                    <a:lnTo>
                      <a:pt x="195072" y="132207"/>
                    </a:lnTo>
                    <a:lnTo>
                      <a:pt x="199644" y="132207"/>
                    </a:lnTo>
                    <a:lnTo>
                      <a:pt x="205740" y="132207"/>
                    </a:lnTo>
                    <a:lnTo>
                      <a:pt x="210311" y="13220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79" name="Google Shape;5979;p95"/>
              <p:cNvSpPr/>
              <p:nvPr/>
            </p:nvSpPr>
            <p:spPr>
              <a:xfrm>
                <a:off x="9228415" y="6239255"/>
                <a:ext cx="161290" cy="104139"/>
              </a:xfrm>
              <a:custGeom>
                <a:rect b="b" l="l" r="r" t="t"/>
                <a:pathLst>
                  <a:path extrusionOk="0" h="104139" w="161290">
                    <a:moveTo>
                      <a:pt x="42076" y="0"/>
                    </a:moveTo>
                    <a:lnTo>
                      <a:pt x="10072" y="30479"/>
                    </a:lnTo>
                    <a:lnTo>
                      <a:pt x="0" y="68841"/>
                    </a:lnTo>
                    <a:lnTo>
                      <a:pt x="928" y="82295"/>
                    </a:lnTo>
                    <a:lnTo>
                      <a:pt x="4429" y="93344"/>
                    </a:lnTo>
                    <a:lnTo>
                      <a:pt x="11787" y="99821"/>
                    </a:lnTo>
                    <a:lnTo>
                      <a:pt x="21717" y="102869"/>
                    </a:lnTo>
                    <a:lnTo>
                      <a:pt x="32932" y="103631"/>
                    </a:lnTo>
                    <a:lnTo>
                      <a:pt x="50411" y="102131"/>
                    </a:lnTo>
                    <a:lnTo>
                      <a:pt x="95416" y="76199"/>
                    </a:lnTo>
                    <a:lnTo>
                      <a:pt x="123063" y="44910"/>
                    </a:lnTo>
                    <a:lnTo>
                      <a:pt x="127420" y="32003"/>
                    </a:lnTo>
                    <a:lnTo>
                      <a:pt x="126468" y="23621"/>
                    </a:lnTo>
                    <a:lnTo>
                      <a:pt x="85891" y="26479"/>
                    </a:lnTo>
                    <a:lnTo>
                      <a:pt x="63793" y="64007"/>
                    </a:lnTo>
                    <a:lnTo>
                      <a:pt x="95416" y="88391"/>
                    </a:lnTo>
                    <a:lnTo>
                      <a:pt x="125896" y="56387"/>
                    </a:lnTo>
                    <a:lnTo>
                      <a:pt x="130468" y="50291"/>
                    </a:lnTo>
                    <a:lnTo>
                      <a:pt x="131992" y="39623"/>
                    </a:lnTo>
                    <a:lnTo>
                      <a:pt x="131992" y="32003"/>
                    </a:lnTo>
                    <a:lnTo>
                      <a:pt x="130468" y="36575"/>
                    </a:lnTo>
                    <a:lnTo>
                      <a:pt x="130468" y="38099"/>
                    </a:lnTo>
                    <a:lnTo>
                      <a:pt x="130468" y="42671"/>
                    </a:lnTo>
                    <a:lnTo>
                      <a:pt x="130111" y="50220"/>
                    </a:lnTo>
                    <a:lnTo>
                      <a:pt x="129897" y="58483"/>
                    </a:lnTo>
                    <a:lnTo>
                      <a:pt x="131111" y="66460"/>
                    </a:lnTo>
                    <a:lnTo>
                      <a:pt x="135040" y="73151"/>
                    </a:lnTo>
                    <a:lnTo>
                      <a:pt x="140160" y="77319"/>
                    </a:lnTo>
                    <a:lnTo>
                      <a:pt x="146280" y="79057"/>
                    </a:lnTo>
                    <a:lnTo>
                      <a:pt x="153257" y="79367"/>
                    </a:lnTo>
                    <a:lnTo>
                      <a:pt x="160948" y="7924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0" name="Google Shape;5980;p95"/>
              <p:cNvSpPr/>
              <p:nvPr/>
            </p:nvSpPr>
            <p:spPr>
              <a:xfrm>
                <a:off x="9392412" y="6235255"/>
                <a:ext cx="56515" cy="78739"/>
              </a:xfrm>
              <a:custGeom>
                <a:rect b="b" l="l" r="r" t="t"/>
                <a:pathLst>
                  <a:path extrusionOk="0" h="78739" w="56515">
                    <a:moveTo>
                      <a:pt x="28955" y="7048"/>
                    </a:moveTo>
                    <a:lnTo>
                      <a:pt x="19764" y="2595"/>
                    </a:lnTo>
                    <a:lnTo>
                      <a:pt x="12572" y="0"/>
                    </a:lnTo>
                    <a:lnTo>
                      <a:pt x="7096" y="1690"/>
                    </a:lnTo>
                    <a:lnTo>
                      <a:pt x="3047" y="10096"/>
                    </a:lnTo>
                    <a:lnTo>
                      <a:pt x="1904" y="17573"/>
                    </a:lnTo>
                    <a:lnTo>
                      <a:pt x="3047" y="24193"/>
                    </a:lnTo>
                    <a:lnTo>
                      <a:pt x="36623" y="48006"/>
                    </a:lnTo>
                    <a:lnTo>
                      <a:pt x="45719" y="51244"/>
                    </a:lnTo>
                    <a:lnTo>
                      <a:pt x="51815" y="54292"/>
                    </a:lnTo>
                    <a:lnTo>
                      <a:pt x="56387" y="60388"/>
                    </a:lnTo>
                    <a:lnTo>
                      <a:pt x="48767" y="64960"/>
                    </a:lnTo>
                    <a:lnTo>
                      <a:pt x="40266" y="70104"/>
                    </a:lnTo>
                    <a:lnTo>
                      <a:pt x="31051" y="74104"/>
                    </a:lnTo>
                    <a:lnTo>
                      <a:pt x="21550" y="76962"/>
                    </a:lnTo>
                    <a:lnTo>
                      <a:pt x="12191" y="78676"/>
                    </a:lnTo>
                    <a:lnTo>
                      <a:pt x="6095" y="78676"/>
                    </a:lnTo>
                    <a:lnTo>
                      <a:pt x="4571" y="78676"/>
                    </a:lnTo>
                    <a:lnTo>
                      <a:pt x="0" y="78676"/>
                    </a:lnTo>
                    <a:lnTo>
                      <a:pt x="0" y="69532"/>
                    </a:lnTo>
                    <a:lnTo>
                      <a:pt x="1523" y="71056"/>
                    </a:lnTo>
                    <a:lnTo>
                      <a:pt x="7619" y="6191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1" name="Google Shape;5981;p95"/>
              <p:cNvSpPr/>
              <p:nvPr/>
            </p:nvSpPr>
            <p:spPr>
              <a:xfrm>
                <a:off x="9460992" y="6251448"/>
                <a:ext cx="47625" cy="71754"/>
              </a:xfrm>
              <a:custGeom>
                <a:rect b="b" l="l" r="r" t="t"/>
                <a:pathLst>
                  <a:path extrusionOk="0" h="71754" w="47625">
                    <a:moveTo>
                      <a:pt x="0" y="0"/>
                    </a:moveTo>
                    <a:lnTo>
                      <a:pt x="9144" y="38100"/>
                    </a:lnTo>
                    <a:lnTo>
                      <a:pt x="9215" y="44934"/>
                    </a:lnTo>
                    <a:lnTo>
                      <a:pt x="9715" y="51625"/>
                    </a:lnTo>
                    <a:lnTo>
                      <a:pt x="11072" y="58031"/>
                    </a:lnTo>
                    <a:lnTo>
                      <a:pt x="13716" y="64008"/>
                    </a:lnTo>
                    <a:lnTo>
                      <a:pt x="16764" y="68580"/>
                    </a:lnTo>
                    <a:lnTo>
                      <a:pt x="25908" y="71628"/>
                    </a:lnTo>
                    <a:lnTo>
                      <a:pt x="32004" y="70104"/>
                    </a:lnTo>
                    <a:lnTo>
                      <a:pt x="39624" y="67055"/>
                    </a:lnTo>
                    <a:lnTo>
                      <a:pt x="42672" y="59435"/>
                    </a:lnTo>
                    <a:lnTo>
                      <a:pt x="47244" y="5181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2" name="Google Shape;5982;p95"/>
              <p:cNvSpPr/>
              <p:nvPr/>
            </p:nvSpPr>
            <p:spPr>
              <a:xfrm>
                <a:off x="9462515" y="6216395"/>
                <a:ext cx="71754" cy="45720"/>
              </a:xfrm>
              <a:custGeom>
                <a:rect b="b" l="l" r="r" t="t"/>
                <a:pathLst>
                  <a:path extrusionOk="0" h="45720" w="71754">
                    <a:moveTo>
                      <a:pt x="12192" y="36575"/>
                    </a:moveTo>
                    <a:lnTo>
                      <a:pt x="4572" y="41147"/>
                    </a:lnTo>
                    <a:lnTo>
                      <a:pt x="0" y="39623"/>
                    </a:lnTo>
                    <a:lnTo>
                      <a:pt x="0" y="45719"/>
                    </a:lnTo>
                    <a:lnTo>
                      <a:pt x="9144" y="45719"/>
                    </a:lnTo>
                    <a:lnTo>
                      <a:pt x="15240" y="45719"/>
                    </a:lnTo>
                    <a:lnTo>
                      <a:pt x="22860" y="42671"/>
                    </a:lnTo>
                    <a:lnTo>
                      <a:pt x="32861" y="39195"/>
                    </a:lnTo>
                    <a:lnTo>
                      <a:pt x="42291" y="35432"/>
                    </a:lnTo>
                    <a:lnTo>
                      <a:pt x="51149" y="31099"/>
                    </a:lnTo>
                    <a:lnTo>
                      <a:pt x="59436" y="25907"/>
                    </a:lnTo>
                    <a:lnTo>
                      <a:pt x="65532" y="22859"/>
                    </a:lnTo>
                    <a:lnTo>
                      <a:pt x="71628" y="16763"/>
                    </a:lnTo>
                    <a:lnTo>
                      <a:pt x="68580" y="9143"/>
                    </a:lnTo>
                    <a:lnTo>
                      <a:pt x="65532" y="4571"/>
                    </a:lnTo>
                    <a:lnTo>
                      <a:pt x="57912" y="1523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83" name="Google Shape;5983;p95"/>
              <p:cNvSpPr/>
              <p:nvPr/>
            </p:nvSpPr>
            <p:spPr>
              <a:xfrm>
                <a:off x="9585960" y="6225540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1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6095" y="22859"/>
                    </a:lnTo>
                    <a:lnTo>
                      <a:pt x="0" y="18287"/>
                    </a:lnTo>
                    <a:lnTo>
                      <a:pt x="0" y="4571"/>
                    </a:lnTo>
                    <a:lnTo>
                      <a:pt x="6095" y="0"/>
                    </a:lnTo>
                    <a:lnTo>
                      <a:pt x="18287" y="0"/>
                    </a:lnTo>
                    <a:lnTo>
                      <a:pt x="22859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5984" name="Google Shape;5984;p95"/>
            <p:cNvSpPr/>
            <p:nvPr/>
          </p:nvSpPr>
          <p:spPr>
            <a:xfrm>
              <a:off x="8706611" y="5466588"/>
              <a:ext cx="981709" cy="100964"/>
            </a:xfrm>
            <a:custGeom>
              <a:rect b="b" l="l" r="r" t="t"/>
              <a:pathLst>
                <a:path extrusionOk="0" h="100964" w="981709">
                  <a:moveTo>
                    <a:pt x="0" y="100584"/>
                  </a:moveTo>
                  <a:lnTo>
                    <a:pt x="14859" y="100536"/>
                  </a:lnTo>
                  <a:lnTo>
                    <a:pt x="29718" y="100203"/>
                  </a:lnTo>
                  <a:lnTo>
                    <a:pt x="44577" y="99298"/>
                  </a:lnTo>
                  <a:lnTo>
                    <a:pt x="59436" y="97536"/>
                  </a:lnTo>
                  <a:lnTo>
                    <a:pt x="100584" y="93654"/>
                  </a:lnTo>
                  <a:lnTo>
                    <a:pt x="141732" y="89344"/>
                  </a:lnTo>
                  <a:lnTo>
                    <a:pt x="182879" y="85320"/>
                  </a:lnTo>
                  <a:lnTo>
                    <a:pt x="224028" y="82296"/>
                  </a:lnTo>
                  <a:lnTo>
                    <a:pt x="266319" y="80248"/>
                  </a:lnTo>
                  <a:lnTo>
                    <a:pt x="308610" y="78486"/>
                  </a:lnTo>
                  <a:lnTo>
                    <a:pt x="350901" y="76723"/>
                  </a:lnTo>
                  <a:lnTo>
                    <a:pt x="393191" y="74676"/>
                  </a:lnTo>
                  <a:lnTo>
                    <a:pt x="445769" y="72104"/>
                  </a:lnTo>
                  <a:lnTo>
                    <a:pt x="498347" y="68961"/>
                  </a:lnTo>
                  <a:lnTo>
                    <a:pt x="550926" y="65246"/>
                  </a:lnTo>
                  <a:lnTo>
                    <a:pt x="603504" y="60960"/>
                  </a:lnTo>
                  <a:lnTo>
                    <a:pt x="653796" y="56046"/>
                  </a:lnTo>
                  <a:lnTo>
                    <a:pt x="704088" y="50548"/>
                  </a:lnTo>
                  <a:lnTo>
                    <a:pt x="754380" y="44610"/>
                  </a:lnTo>
                  <a:lnTo>
                    <a:pt x="804672" y="38380"/>
                  </a:lnTo>
                  <a:lnTo>
                    <a:pt x="854964" y="32004"/>
                  </a:lnTo>
                  <a:lnTo>
                    <a:pt x="882134" y="28598"/>
                  </a:lnTo>
                  <a:lnTo>
                    <a:pt x="908875" y="25336"/>
                  </a:lnTo>
                  <a:lnTo>
                    <a:pt x="935331" y="22359"/>
                  </a:lnTo>
                  <a:lnTo>
                    <a:pt x="961643" y="19812"/>
                  </a:lnTo>
                  <a:lnTo>
                    <a:pt x="967739" y="19812"/>
                  </a:lnTo>
                  <a:lnTo>
                    <a:pt x="973835" y="19812"/>
                  </a:lnTo>
                  <a:lnTo>
                    <a:pt x="981456" y="18288"/>
                  </a:lnTo>
                  <a:lnTo>
                    <a:pt x="975360" y="12192"/>
                  </a:lnTo>
                  <a:lnTo>
                    <a:pt x="970787" y="6096"/>
                  </a:lnTo>
                  <a:lnTo>
                    <a:pt x="964691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8" name="Shape 5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9" name="Google Shape;5989;p96"/>
          <p:cNvGrpSpPr/>
          <p:nvPr/>
        </p:nvGrpSpPr>
        <p:grpSpPr>
          <a:xfrm>
            <a:off x="2352253" y="2313020"/>
            <a:ext cx="4511630" cy="878708"/>
            <a:chOff x="2587453" y="3495044"/>
            <a:chExt cx="4962743" cy="1327754"/>
          </a:xfrm>
        </p:grpSpPr>
        <p:grpSp>
          <p:nvGrpSpPr>
            <p:cNvPr id="5990" name="Google Shape;5990;p96"/>
            <p:cNvGrpSpPr/>
            <p:nvPr/>
          </p:nvGrpSpPr>
          <p:grpSpPr>
            <a:xfrm>
              <a:off x="2587453" y="3766830"/>
              <a:ext cx="738731" cy="423912"/>
              <a:chOff x="4054602" y="4283202"/>
              <a:chExt cx="592074" cy="331596"/>
            </a:xfrm>
          </p:grpSpPr>
          <p:pic>
            <p:nvPicPr>
              <p:cNvPr id="5991" name="Google Shape;5991;p9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54602" y="4283202"/>
                <a:ext cx="441959" cy="216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92" name="Google Shape;5992;p96"/>
              <p:cNvSpPr/>
              <p:nvPr/>
            </p:nvSpPr>
            <p:spPr>
              <a:xfrm>
                <a:off x="4244340" y="4543044"/>
                <a:ext cx="304800" cy="71754"/>
              </a:xfrm>
              <a:custGeom>
                <a:rect b="b" l="l" r="r" t="t"/>
                <a:pathLst>
                  <a:path extrusionOk="0" h="71754" w="304800">
                    <a:moveTo>
                      <a:pt x="0" y="71628"/>
                    </a:moveTo>
                    <a:lnTo>
                      <a:pt x="46482" y="70294"/>
                    </a:lnTo>
                    <a:lnTo>
                      <a:pt x="92964" y="65532"/>
                    </a:lnTo>
                    <a:lnTo>
                      <a:pt x="161925" y="50292"/>
                    </a:lnTo>
                    <a:lnTo>
                      <a:pt x="228600" y="30480"/>
                    </a:lnTo>
                    <a:lnTo>
                      <a:pt x="248650" y="24431"/>
                    </a:lnTo>
                    <a:lnTo>
                      <a:pt x="267843" y="17526"/>
                    </a:lnTo>
                    <a:lnTo>
                      <a:pt x="286464" y="9477"/>
                    </a:lnTo>
                    <a:lnTo>
                      <a:pt x="304800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93" name="Google Shape;5993;p96"/>
              <p:cNvSpPr/>
              <p:nvPr/>
            </p:nvSpPr>
            <p:spPr>
              <a:xfrm>
                <a:off x="4614672" y="4442459"/>
                <a:ext cx="1904" cy="10795"/>
              </a:xfrm>
              <a:custGeom>
                <a:rect b="b" l="l" r="r" t="t"/>
                <a:pathLst>
                  <a:path extrusionOk="0" h="10795" w="1904">
                    <a:moveTo>
                      <a:pt x="1524" y="0"/>
                    </a:moveTo>
                    <a:lnTo>
                      <a:pt x="1524" y="3048"/>
                    </a:lnTo>
                    <a:lnTo>
                      <a:pt x="0" y="6096"/>
                    </a:lnTo>
                    <a:lnTo>
                      <a:pt x="0" y="106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994" name="Google Shape;5994;p96"/>
              <p:cNvSpPr/>
              <p:nvPr/>
            </p:nvSpPr>
            <p:spPr>
              <a:xfrm>
                <a:off x="4623816" y="456285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4571"/>
                    </a:moveTo>
                    <a:lnTo>
                      <a:pt x="22860" y="10667"/>
                    </a:lnTo>
                    <a:lnTo>
                      <a:pt x="22860" y="16763"/>
                    </a:lnTo>
                    <a:lnTo>
                      <a:pt x="18288" y="22859"/>
                    </a:lnTo>
                    <a:lnTo>
                      <a:pt x="4572" y="22859"/>
                    </a:lnTo>
                    <a:lnTo>
                      <a:pt x="0" y="16763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5995" name="Google Shape;5995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5288" y="4232469"/>
              <a:ext cx="153783" cy="1675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96" name="Google Shape;5996;p96"/>
            <p:cNvGrpSpPr/>
            <p:nvPr/>
          </p:nvGrpSpPr>
          <p:grpSpPr>
            <a:xfrm>
              <a:off x="4201820" y="4238314"/>
              <a:ext cx="263120" cy="226001"/>
              <a:chOff x="5348477" y="4652010"/>
              <a:chExt cx="210884" cy="176784"/>
            </a:xfrm>
          </p:grpSpPr>
          <p:pic>
            <p:nvPicPr>
              <p:cNvPr id="5997" name="Google Shape;5997;p9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8477" y="4664202"/>
                <a:ext cx="92964" cy="1645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8" name="Google Shape;5998;p9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74970" y="4652010"/>
                <a:ext cx="84391" cy="89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99" name="Google Shape;5999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82436" y="3893467"/>
              <a:ext cx="531229" cy="1909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0" name="Google Shape;6000;p96"/>
            <p:cNvGrpSpPr/>
            <p:nvPr/>
          </p:nvGrpSpPr>
          <p:grpSpPr>
            <a:xfrm>
              <a:off x="4073469" y="4555396"/>
              <a:ext cx="454132" cy="267402"/>
              <a:chOff x="5245607" y="4900040"/>
              <a:chExt cx="363975" cy="209169"/>
            </a:xfrm>
          </p:grpSpPr>
          <p:pic>
            <p:nvPicPr>
              <p:cNvPr id="6001" name="Google Shape;6001;p9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45607" y="4900040"/>
                <a:ext cx="105917" cy="178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2" name="Google Shape;6002;p9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80482" y="4925686"/>
                <a:ext cx="115824" cy="183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3" name="Google Shape;6003;p9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523738" y="4924424"/>
                <a:ext cx="85844" cy="925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04" name="Google Shape;6004;p96"/>
            <p:cNvGrpSpPr/>
            <p:nvPr/>
          </p:nvGrpSpPr>
          <p:grpSpPr>
            <a:xfrm>
              <a:off x="5017563" y="3780468"/>
              <a:ext cx="431638" cy="227949"/>
              <a:chOff x="6002274" y="4293870"/>
              <a:chExt cx="345947" cy="178308"/>
            </a:xfrm>
          </p:grpSpPr>
          <p:pic>
            <p:nvPicPr>
              <p:cNvPr id="6005" name="Google Shape;6005;p9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002274" y="4293870"/>
                <a:ext cx="222503" cy="178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6" name="Google Shape;6006;p9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253734" y="4318254"/>
                <a:ext cx="94487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07" name="Google Shape;6007;p9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0158" y="4133107"/>
              <a:ext cx="177789" cy="20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8" name="Google Shape;6008;p9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06682" y="3764882"/>
              <a:ext cx="226277" cy="242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9" name="Google Shape;6009;p96"/>
            <p:cNvSpPr/>
            <p:nvPr/>
          </p:nvSpPr>
          <p:spPr>
            <a:xfrm>
              <a:off x="6121381" y="3664544"/>
              <a:ext cx="104565" cy="434810"/>
            </a:xfrm>
            <a:custGeom>
              <a:rect b="b" l="l" r="r" t="t"/>
              <a:pathLst>
                <a:path extrusionOk="0" h="340360" w="83820">
                  <a:moveTo>
                    <a:pt x="53340" y="0"/>
                  </a:moveTo>
                  <a:lnTo>
                    <a:pt x="24384" y="39624"/>
                  </a:lnTo>
                  <a:lnTo>
                    <a:pt x="12215" y="84081"/>
                  </a:lnTo>
                  <a:lnTo>
                    <a:pt x="4762" y="130111"/>
                  </a:lnTo>
                  <a:lnTo>
                    <a:pt x="1023" y="176998"/>
                  </a:lnTo>
                  <a:lnTo>
                    <a:pt x="0" y="224028"/>
                  </a:lnTo>
                  <a:lnTo>
                    <a:pt x="904" y="245721"/>
                  </a:lnTo>
                  <a:lnTo>
                    <a:pt x="9001" y="288536"/>
                  </a:lnTo>
                  <a:lnTo>
                    <a:pt x="32004" y="330327"/>
                  </a:lnTo>
                  <a:lnTo>
                    <a:pt x="56388" y="339852"/>
                  </a:lnTo>
                  <a:lnTo>
                    <a:pt x="65389" y="339756"/>
                  </a:lnTo>
                  <a:lnTo>
                    <a:pt x="72390" y="339090"/>
                  </a:lnTo>
                  <a:lnTo>
                    <a:pt x="78247" y="337280"/>
                  </a:lnTo>
                  <a:lnTo>
                    <a:pt x="83820" y="333756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010" name="Google Shape;6010;p96"/>
            <p:cNvGrpSpPr/>
            <p:nvPr/>
          </p:nvGrpSpPr>
          <p:grpSpPr>
            <a:xfrm>
              <a:off x="6314381" y="3753191"/>
              <a:ext cx="227704" cy="204244"/>
              <a:chOff x="7041641" y="4272533"/>
              <a:chExt cx="182499" cy="159765"/>
            </a:xfrm>
          </p:grpSpPr>
          <p:pic>
            <p:nvPicPr>
              <p:cNvPr id="6011" name="Google Shape;6011;p9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041641" y="4272533"/>
                <a:ext cx="129682" cy="1296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12" name="Google Shape;6012;p96"/>
              <p:cNvSpPr/>
              <p:nvPr/>
            </p:nvSpPr>
            <p:spPr>
              <a:xfrm>
                <a:off x="7214615" y="4351019"/>
                <a:ext cx="9525" cy="81279"/>
              </a:xfrm>
              <a:custGeom>
                <a:rect b="b" l="l" r="r" t="t"/>
                <a:pathLst>
                  <a:path extrusionOk="0" h="81279" w="9525">
                    <a:moveTo>
                      <a:pt x="9144" y="0"/>
                    </a:moveTo>
                    <a:lnTo>
                      <a:pt x="9310" y="11191"/>
                    </a:lnTo>
                    <a:lnTo>
                      <a:pt x="9334" y="22098"/>
                    </a:lnTo>
                    <a:lnTo>
                      <a:pt x="8501" y="33004"/>
                    </a:lnTo>
                    <a:lnTo>
                      <a:pt x="6096" y="44196"/>
                    </a:lnTo>
                    <a:lnTo>
                      <a:pt x="3857" y="53340"/>
                    </a:lnTo>
                    <a:lnTo>
                      <a:pt x="1905" y="62484"/>
                    </a:lnTo>
                    <a:lnTo>
                      <a:pt x="523" y="71628"/>
                    </a:lnTo>
                    <a:lnTo>
                      <a:pt x="0" y="80772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013" name="Google Shape;6013;p9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26227" y="3679674"/>
              <a:ext cx="184444" cy="33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4" name="Google Shape;6014;p9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912966" y="3686949"/>
              <a:ext cx="247580" cy="2688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15" name="Google Shape;6015;p96"/>
            <p:cNvGrpSpPr/>
            <p:nvPr/>
          </p:nvGrpSpPr>
          <p:grpSpPr>
            <a:xfrm>
              <a:off x="7246115" y="3495044"/>
              <a:ext cx="304081" cy="465963"/>
              <a:chOff x="7788402" y="4070603"/>
              <a:chExt cx="243713" cy="364489"/>
            </a:xfrm>
          </p:grpSpPr>
          <p:pic>
            <p:nvPicPr>
              <p:cNvPr id="6016" name="Google Shape;6016;p9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788402" y="4171949"/>
                <a:ext cx="115824" cy="184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17" name="Google Shape;6017;p96"/>
              <p:cNvSpPr/>
              <p:nvPr/>
            </p:nvSpPr>
            <p:spPr>
              <a:xfrm>
                <a:off x="7863840" y="4070603"/>
                <a:ext cx="168275" cy="364489"/>
              </a:xfrm>
              <a:custGeom>
                <a:rect b="b" l="l" r="r" t="t"/>
                <a:pathLst>
                  <a:path extrusionOk="0" h="364489" w="168275">
                    <a:moveTo>
                      <a:pt x="70103" y="0"/>
                    </a:moveTo>
                    <a:lnTo>
                      <a:pt x="115823" y="19811"/>
                    </a:lnTo>
                    <a:lnTo>
                      <a:pt x="144970" y="55435"/>
                    </a:lnTo>
                    <a:lnTo>
                      <a:pt x="161543" y="99060"/>
                    </a:lnTo>
                    <a:lnTo>
                      <a:pt x="167830" y="140970"/>
                    </a:lnTo>
                    <a:lnTo>
                      <a:pt x="168187" y="162496"/>
                    </a:lnTo>
                    <a:lnTo>
                      <a:pt x="166115" y="182880"/>
                    </a:lnTo>
                    <a:lnTo>
                      <a:pt x="152209" y="226314"/>
                    </a:lnTo>
                    <a:lnTo>
                      <a:pt x="128015" y="265176"/>
                    </a:lnTo>
                    <a:lnTo>
                      <a:pt x="96583" y="303847"/>
                    </a:lnTo>
                    <a:lnTo>
                      <a:pt x="59435" y="336804"/>
                    </a:lnTo>
                    <a:lnTo>
                      <a:pt x="16144" y="358663"/>
                    </a:lnTo>
                    <a:lnTo>
                      <a:pt x="0" y="364236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6018" name="Google Shape;6018;p9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45463" y="1583796"/>
            <a:ext cx="170270" cy="156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9" name="Google Shape;6019;p96"/>
          <p:cNvGrpSpPr/>
          <p:nvPr/>
        </p:nvGrpSpPr>
        <p:grpSpPr>
          <a:xfrm>
            <a:off x="7336969" y="1431013"/>
            <a:ext cx="524939" cy="290522"/>
            <a:chOff x="8449056" y="3028188"/>
            <a:chExt cx="462787" cy="343407"/>
          </a:xfrm>
        </p:grpSpPr>
        <p:sp>
          <p:nvSpPr>
            <p:cNvPr id="6020" name="Google Shape;6020;p96"/>
            <p:cNvSpPr/>
            <p:nvPr/>
          </p:nvSpPr>
          <p:spPr>
            <a:xfrm>
              <a:off x="8449056" y="3115056"/>
              <a:ext cx="82550" cy="256539"/>
            </a:xfrm>
            <a:custGeom>
              <a:rect b="b" l="l" r="r" t="t"/>
              <a:pathLst>
                <a:path extrusionOk="0" h="256539" w="82550">
                  <a:moveTo>
                    <a:pt x="54864" y="0"/>
                  </a:moveTo>
                  <a:lnTo>
                    <a:pt x="22288" y="34932"/>
                  </a:lnTo>
                  <a:lnTo>
                    <a:pt x="8572" y="76057"/>
                  </a:lnTo>
                  <a:lnTo>
                    <a:pt x="1524" y="125110"/>
                  </a:lnTo>
                  <a:lnTo>
                    <a:pt x="0" y="149352"/>
                  </a:lnTo>
                  <a:lnTo>
                    <a:pt x="71" y="170759"/>
                  </a:lnTo>
                  <a:lnTo>
                    <a:pt x="8786" y="211288"/>
                  </a:lnTo>
                  <a:lnTo>
                    <a:pt x="34290" y="247649"/>
                  </a:lnTo>
                  <a:lnTo>
                    <a:pt x="63650" y="256103"/>
                  </a:lnTo>
                  <a:lnTo>
                    <a:pt x="70294" y="254317"/>
                  </a:lnTo>
                  <a:lnTo>
                    <a:pt x="76080" y="251102"/>
                  </a:lnTo>
                  <a:lnTo>
                    <a:pt x="82296" y="246888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21" name="Google Shape;6021;p96"/>
            <p:cNvSpPr/>
            <p:nvPr/>
          </p:nvSpPr>
          <p:spPr>
            <a:xfrm>
              <a:off x="8545068" y="3220211"/>
              <a:ext cx="66040" cy="20319"/>
            </a:xfrm>
            <a:custGeom>
              <a:rect b="b" l="l" r="r" t="t"/>
              <a:pathLst>
                <a:path extrusionOk="0" h="20319" w="66040">
                  <a:moveTo>
                    <a:pt x="0" y="19812"/>
                  </a:moveTo>
                  <a:lnTo>
                    <a:pt x="42671" y="4572"/>
                  </a:lnTo>
                  <a:lnTo>
                    <a:pt x="50292" y="3048"/>
                  </a:lnTo>
                  <a:lnTo>
                    <a:pt x="57912" y="1524"/>
                  </a:lnTo>
                  <a:lnTo>
                    <a:pt x="6553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22" name="Google Shape;6022;p9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666130" y="3121270"/>
              <a:ext cx="138779" cy="198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3" name="Google Shape;6023;p96"/>
            <p:cNvSpPr/>
            <p:nvPr/>
          </p:nvSpPr>
          <p:spPr>
            <a:xfrm>
              <a:off x="8779764" y="3028188"/>
              <a:ext cx="132079" cy="332739"/>
            </a:xfrm>
            <a:custGeom>
              <a:rect b="b" l="l" r="r" t="t"/>
              <a:pathLst>
                <a:path extrusionOk="0" h="332739" w="132079">
                  <a:moveTo>
                    <a:pt x="57911" y="0"/>
                  </a:moveTo>
                  <a:lnTo>
                    <a:pt x="87701" y="28074"/>
                  </a:lnTo>
                  <a:lnTo>
                    <a:pt x="113347" y="73723"/>
                  </a:lnTo>
                  <a:lnTo>
                    <a:pt x="124967" y="111251"/>
                  </a:lnTo>
                  <a:lnTo>
                    <a:pt x="131611" y="166758"/>
                  </a:lnTo>
                  <a:lnTo>
                    <a:pt x="131063" y="185927"/>
                  </a:lnTo>
                  <a:lnTo>
                    <a:pt x="124396" y="226313"/>
                  </a:lnTo>
                  <a:lnTo>
                    <a:pt x="105155" y="262128"/>
                  </a:lnTo>
                  <a:lnTo>
                    <a:pt x="71437" y="299846"/>
                  </a:lnTo>
                  <a:lnTo>
                    <a:pt x="27431" y="326136"/>
                  </a:lnTo>
                  <a:lnTo>
                    <a:pt x="20573" y="327302"/>
                  </a:lnTo>
                  <a:lnTo>
                    <a:pt x="13715" y="328612"/>
                  </a:lnTo>
                  <a:lnTo>
                    <a:pt x="6857" y="330207"/>
                  </a:lnTo>
                  <a:lnTo>
                    <a:pt x="0" y="33223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024" name="Google Shape;6024;p9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09944" y="1875178"/>
            <a:ext cx="66691" cy="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6025" name="Google Shape;6025;p96"/>
          <p:cNvSpPr/>
          <p:nvPr/>
        </p:nvSpPr>
        <p:spPr>
          <a:xfrm>
            <a:off x="6462050" y="1179598"/>
            <a:ext cx="1913525" cy="131461"/>
          </a:xfrm>
          <a:custGeom>
            <a:rect b="b" l="l" r="r" t="t"/>
            <a:pathLst>
              <a:path extrusionOk="0" h="155575" w="1685925">
                <a:moveTo>
                  <a:pt x="6096" y="155448"/>
                </a:moveTo>
                <a:lnTo>
                  <a:pt x="4572" y="153924"/>
                </a:lnTo>
                <a:lnTo>
                  <a:pt x="3048" y="150876"/>
                </a:lnTo>
                <a:lnTo>
                  <a:pt x="0" y="149352"/>
                </a:lnTo>
                <a:lnTo>
                  <a:pt x="7620" y="149352"/>
                </a:lnTo>
                <a:lnTo>
                  <a:pt x="13716" y="149352"/>
                </a:lnTo>
                <a:lnTo>
                  <a:pt x="19812" y="149352"/>
                </a:lnTo>
                <a:lnTo>
                  <a:pt x="30337" y="150233"/>
                </a:lnTo>
                <a:lnTo>
                  <a:pt x="41148" y="150685"/>
                </a:lnTo>
                <a:lnTo>
                  <a:pt x="51958" y="150852"/>
                </a:lnTo>
                <a:lnTo>
                  <a:pt x="62484" y="150876"/>
                </a:lnTo>
                <a:lnTo>
                  <a:pt x="112514" y="151066"/>
                </a:lnTo>
                <a:lnTo>
                  <a:pt x="162115" y="151257"/>
                </a:lnTo>
                <a:lnTo>
                  <a:pt x="211431" y="150876"/>
                </a:lnTo>
                <a:lnTo>
                  <a:pt x="260603" y="149352"/>
                </a:lnTo>
                <a:lnTo>
                  <a:pt x="283702" y="148209"/>
                </a:lnTo>
                <a:lnTo>
                  <a:pt x="307085" y="147066"/>
                </a:lnTo>
                <a:lnTo>
                  <a:pt x="330469" y="145923"/>
                </a:lnTo>
                <a:lnTo>
                  <a:pt x="353568" y="144780"/>
                </a:lnTo>
                <a:lnTo>
                  <a:pt x="377571" y="142755"/>
                </a:lnTo>
                <a:lnTo>
                  <a:pt x="401574" y="141160"/>
                </a:lnTo>
                <a:lnTo>
                  <a:pt x="425577" y="139850"/>
                </a:lnTo>
                <a:lnTo>
                  <a:pt x="449580" y="138684"/>
                </a:lnTo>
                <a:lnTo>
                  <a:pt x="474726" y="137279"/>
                </a:lnTo>
                <a:lnTo>
                  <a:pt x="525017" y="133326"/>
                </a:lnTo>
                <a:lnTo>
                  <a:pt x="576452" y="128539"/>
                </a:lnTo>
                <a:lnTo>
                  <a:pt x="602742" y="125730"/>
                </a:lnTo>
                <a:lnTo>
                  <a:pt x="629031" y="122920"/>
                </a:lnTo>
                <a:lnTo>
                  <a:pt x="679561" y="118133"/>
                </a:lnTo>
                <a:lnTo>
                  <a:pt x="728614" y="114180"/>
                </a:lnTo>
                <a:lnTo>
                  <a:pt x="773668" y="111609"/>
                </a:lnTo>
                <a:lnTo>
                  <a:pt x="794765" y="110299"/>
                </a:lnTo>
                <a:lnTo>
                  <a:pt x="815863" y="108704"/>
                </a:lnTo>
                <a:lnTo>
                  <a:pt x="836675" y="106679"/>
                </a:lnTo>
                <a:lnTo>
                  <a:pt x="860678" y="105275"/>
                </a:lnTo>
                <a:lnTo>
                  <a:pt x="908684" y="101322"/>
                </a:lnTo>
                <a:lnTo>
                  <a:pt x="951237" y="96750"/>
                </a:lnTo>
                <a:lnTo>
                  <a:pt x="989480" y="91559"/>
                </a:lnTo>
                <a:lnTo>
                  <a:pt x="1008887" y="88391"/>
                </a:lnTo>
                <a:lnTo>
                  <a:pt x="1026271" y="86748"/>
                </a:lnTo>
                <a:lnTo>
                  <a:pt x="1043939" y="84391"/>
                </a:lnTo>
                <a:lnTo>
                  <a:pt x="1061608" y="81748"/>
                </a:lnTo>
                <a:lnTo>
                  <a:pt x="1078991" y="79247"/>
                </a:lnTo>
                <a:lnTo>
                  <a:pt x="1097041" y="76057"/>
                </a:lnTo>
                <a:lnTo>
                  <a:pt x="1114805" y="73151"/>
                </a:lnTo>
                <a:lnTo>
                  <a:pt x="1132570" y="70246"/>
                </a:lnTo>
                <a:lnTo>
                  <a:pt x="1150620" y="67055"/>
                </a:lnTo>
                <a:lnTo>
                  <a:pt x="1208722" y="56768"/>
                </a:lnTo>
                <a:lnTo>
                  <a:pt x="1267967" y="48767"/>
                </a:lnTo>
                <a:lnTo>
                  <a:pt x="1289423" y="46458"/>
                </a:lnTo>
                <a:lnTo>
                  <a:pt x="1310449" y="44005"/>
                </a:lnTo>
                <a:lnTo>
                  <a:pt x="1331190" y="41267"/>
                </a:lnTo>
                <a:lnTo>
                  <a:pt x="1351787" y="38099"/>
                </a:lnTo>
                <a:lnTo>
                  <a:pt x="1376695" y="35313"/>
                </a:lnTo>
                <a:lnTo>
                  <a:pt x="1401318" y="31813"/>
                </a:lnTo>
                <a:lnTo>
                  <a:pt x="1425940" y="28027"/>
                </a:lnTo>
                <a:lnTo>
                  <a:pt x="1450847" y="24383"/>
                </a:lnTo>
                <a:lnTo>
                  <a:pt x="1498091" y="15239"/>
                </a:lnTo>
                <a:lnTo>
                  <a:pt x="1507474" y="14073"/>
                </a:lnTo>
                <a:lnTo>
                  <a:pt x="1517141" y="12763"/>
                </a:lnTo>
                <a:lnTo>
                  <a:pt x="1526809" y="11168"/>
                </a:lnTo>
                <a:lnTo>
                  <a:pt x="1536191" y="9143"/>
                </a:lnTo>
                <a:lnTo>
                  <a:pt x="1545335" y="8000"/>
                </a:lnTo>
                <a:lnTo>
                  <a:pt x="1554479" y="6857"/>
                </a:lnTo>
                <a:lnTo>
                  <a:pt x="1563623" y="5714"/>
                </a:lnTo>
                <a:lnTo>
                  <a:pt x="1572767" y="4571"/>
                </a:lnTo>
                <a:lnTo>
                  <a:pt x="1581673" y="3452"/>
                </a:lnTo>
                <a:lnTo>
                  <a:pt x="1590294" y="2476"/>
                </a:lnTo>
                <a:lnTo>
                  <a:pt x="1598914" y="1785"/>
                </a:lnTo>
                <a:lnTo>
                  <a:pt x="1607820" y="1523"/>
                </a:lnTo>
                <a:lnTo>
                  <a:pt x="1616059" y="642"/>
                </a:lnTo>
                <a:lnTo>
                  <a:pt x="1624583" y="190"/>
                </a:lnTo>
                <a:lnTo>
                  <a:pt x="1633108" y="23"/>
                </a:lnTo>
                <a:lnTo>
                  <a:pt x="1641347" y="0"/>
                </a:lnTo>
                <a:lnTo>
                  <a:pt x="1652539" y="0"/>
                </a:lnTo>
                <a:lnTo>
                  <a:pt x="1663446" y="0"/>
                </a:lnTo>
                <a:lnTo>
                  <a:pt x="1674352" y="0"/>
                </a:lnTo>
                <a:lnTo>
                  <a:pt x="1685544" y="0"/>
                </a:lnTo>
                <a:lnTo>
                  <a:pt x="1680971" y="1523"/>
                </a:lnTo>
                <a:lnTo>
                  <a:pt x="1679447" y="3047"/>
                </a:lnTo>
                <a:lnTo>
                  <a:pt x="1676400" y="3047"/>
                </a:lnTo>
                <a:lnTo>
                  <a:pt x="1668637" y="4571"/>
                </a:lnTo>
                <a:lnTo>
                  <a:pt x="1661160" y="4952"/>
                </a:lnTo>
                <a:lnTo>
                  <a:pt x="1653682" y="4762"/>
                </a:lnTo>
                <a:lnTo>
                  <a:pt x="1645920" y="4571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026" name="Google Shape;6026;p96"/>
          <p:cNvGrpSpPr/>
          <p:nvPr/>
        </p:nvGrpSpPr>
        <p:grpSpPr>
          <a:xfrm>
            <a:off x="6583267" y="1463891"/>
            <a:ext cx="287392" cy="313085"/>
            <a:chOff x="7784591" y="3067050"/>
            <a:chExt cx="253365" cy="370077"/>
          </a:xfrm>
        </p:grpSpPr>
        <p:pic>
          <p:nvPicPr>
            <p:cNvPr id="6027" name="Google Shape;6027;p9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7647" y="3067050"/>
              <a:ext cx="76390" cy="97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8" name="Google Shape;6028;p96"/>
            <p:cNvSpPr/>
            <p:nvPr/>
          </p:nvSpPr>
          <p:spPr>
            <a:xfrm>
              <a:off x="7784591" y="3211067"/>
              <a:ext cx="253365" cy="226060"/>
            </a:xfrm>
            <a:custGeom>
              <a:rect b="b" l="l" r="r" t="t"/>
              <a:pathLst>
                <a:path extrusionOk="0" h="226060" w="253365">
                  <a:moveTo>
                    <a:pt x="211835" y="0"/>
                  </a:moveTo>
                  <a:lnTo>
                    <a:pt x="167258" y="7500"/>
                  </a:lnTo>
                  <a:lnTo>
                    <a:pt x="116014" y="20955"/>
                  </a:lnTo>
                  <a:lnTo>
                    <a:pt x="80771" y="33528"/>
                  </a:lnTo>
                  <a:lnTo>
                    <a:pt x="72651" y="36576"/>
                  </a:lnTo>
                  <a:lnTo>
                    <a:pt x="64960" y="39624"/>
                  </a:lnTo>
                  <a:lnTo>
                    <a:pt x="58697" y="43815"/>
                  </a:lnTo>
                  <a:lnTo>
                    <a:pt x="54863" y="50292"/>
                  </a:lnTo>
                  <a:lnTo>
                    <a:pt x="61174" y="56102"/>
                  </a:lnTo>
                  <a:lnTo>
                    <a:pt x="69913" y="60198"/>
                  </a:lnTo>
                  <a:lnTo>
                    <a:pt x="79509" y="63150"/>
                  </a:lnTo>
                  <a:lnTo>
                    <a:pt x="88391" y="65532"/>
                  </a:lnTo>
                  <a:lnTo>
                    <a:pt x="106918" y="70723"/>
                  </a:lnTo>
                  <a:lnTo>
                    <a:pt x="125729" y="75057"/>
                  </a:lnTo>
                  <a:lnTo>
                    <a:pt x="144541" y="78819"/>
                  </a:lnTo>
                  <a:lnTo>
                    <a:pt x="163067" y="82296"/>
                  </a:lnTo>
                  <a:lnTo>
                    <a:pt x="174712" y="84248"/>
                  </a:lnTo>
                  <a:lnTo>
                    <a:pt x="187642" y="86487"/>
                  </a:lnTo>
                  <a:lnTo>
                    <a:pt x="199715" y="90439"/>
                  </a:lnTo>
                  <a:lnTo>
                    <a:pt x="208787" y="97536"/>
                  </a:lnTo>
                  <a:lnTo>
                    <a:pt x="211978" y="105465"/>
                  </a:lnTo>
                  <a:lnTo>
                    <a:pt x="208025" y="112966"/>
                  </a:lnTo>
                  <a:lnTo>
                    <a:pt x="175664" y="135874"/>
                  </a:lnTo>
                  <a:lnTo>
                    <a:pt x="137612" y="155400"/>
                  </a:lnTo>
                  <a:lnTo>
                    <a:pt x="96916" y="174879"/>
                  </a:lnTo>
                  <a:lnTo>
                    <a:pt x="74675" y="185165"/>
                  </a:lnTo>
                  <a:lnTo>
                    <a:pt x="52435" y="195452"/>
                  </a:lnTo>
                  <a:lnTo>
                    <a:pt x="30479" y="205740"/>
                  </a:lnTo>
                  <a:lnTo>
                    <a:pt x="22502" y="208811"/>
                  </a:lnTo>
                  <a:lnTo>
                    <a:pt x="13525" y="213169"/>
                  </a:lnTo>
                  <a:lnTo>
                    <a:pt x="5405" y="218384"/>
                  </a:lnTo>
                  <a:lnTo>
                    <a:pt x="0" y="224028"/>
                  </a:lnTo>
                  <a:lnTo>
                    <a:pt x="11930" y="225552"/>
                  </a:lnTo>
                  <a:lnTo>
                    <a:pt x="24574" y="225933"/>
                  </a:lnTo>
                  <a:lnTo>
                    <a:pt x="37504" y="225742"/>
                  </a:lnTo>
                  <a:lnTo>
                    <a:pt x="50292" y="225552"/>
                  </a:lnTo>
                  <a:lnTo>
                    <a:pt x="83439" y="223408"/>
                  </a:lnTo>
                  <a:lnTo>
                    <a:pt x="116586" y="219836"/>
                  </a:lnTo>
                  <a:lnTo>
                    <a:pt x="149733" y="215693"/>
                  </a:lnTo>
                  <a:lnTo>
                    <a:pt x="182879" y="211836"/>
                  </a:lnTo>
                  <a:lnTo>
                    <a:pt x="198858" y="209811"/>
                  </a:lnTo>
                  <a:lnTo>
                    <a:pt x="214693" y="208216"/>
                  </a:lnTo>
                  <a:lnTo>
                    <a:pt x="230243" y="206906"/>
                  </a:lnTo>
                  <a:lnTo>
                    <a:pt x="245363" y="205740"/>
                  </a:lnTo>
                  <a:lnTo>
                    <a:pt x="249935" y="205740"/>
                  </a:lnTo>
                  <a:lnTo>
                    <a:pt x="251459" y="205740"/>
                  </a:lnTo>
                  <a:lnTo>
                    <a:pt x="252983" y="205740"/>
                  </a:lnTo>
                  <a:lnTo>
                    <a:pt x="248411" y="207264"/>
                  </a:lnTo>
                  <a:lnTo>
                    <a:pt x="242315" y="210311"/>
                  </a:lnTo>
                  <a:lnTo>
                    <a:pt x="236219" y="2118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029" name="Google Shape;6029;p96"/>
          <p:cNvGrpSpPr/>
          <p:nvPr/>
        </p:nvGrpSpPr>
        <p:grpSpPr>
          <a:xfrm>
            <a:off x="6610927" y="1856484"/>
            <a:ext cx="200958" cy="91647"/>
            <a:chOff x="7808976" y="3531108"/>
            <a:chExt cx="177165" cy="108330"/>
          </a:xfrm>
        </p:grpSpPr>
        <p:sp>
          <p:nvSpPr>
            <p:cNvPr id="6030" name="Google Shape;6030;p96"/>
            <p:cNvSpPr/>
            <p:nvPr/>
          </p:nvSpPr>
          <p:spPr>
            <a:xfrm>
              <a:off x="7813547" y="3582924"/>
              <a:ext cx="5079" cy="56514"/>
            </a:xfrm>
            <a:custGeom>
              <a:rect b="b" l="l" r="r" t="t"/>
              <a:pathLst>
                <a:path extrusionOk="0" h="56514" w="5079">
                  <a:moveTo>
                    <a:pt x="1524" y="0"/>
                  </a:moveTo>
                  <a:lnTo>
                    <a:pt x="1285" y="10263"/>
                  </a:lnTo>
                  <a:lnTo>
                    <a:pt x="762" y="20383"/>
                  </a:lnTo>
                  <a:lnTo>
                    <a:pt x="238" y="30218"/>
                  </a:lnTo>
                  <a:lnTo>
                    <a:pt x="0" y="39624"/>
                  </a:lnTo>
                  <a:lnTo>
                    <a:pt x="0" y="44195"/>
                  </a:lnTo>
                  <a:lnTo>
                    <a:pt x="1524" y="51816"/>
                  </a:lnTo>
                  <a:lnTo>
                    <a:pt x="4572" y="56387"/>
                  </a:lnTo>
                  <a:lnTo>
                    <a:pt x="4572" y="548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31" name="Google Shape;6031;p96"/>
            <p:cNvSpPr/>
            <p:nvPr/>
          </p:nvSpPr>
          <p:spPr>
            <a:xfrm>
              <a:off x="7808976" y="3531108"/>
              <a:ext cx="177165" cy="97789"/>
            </a:xfrm>
            <a:custGeom>
              <a:rect b="b" l="l" r="r" t="t"/>
              <a:pathLst>
                <a:path extrusionOk="0" h="97789" w="177165">
                  <a:moveTo>
                    <a:pt x="0" y="0"/>
                  </a:moveTo>
                  <a:lnTo>
                    <a:pt x="4571" y="0"/>
                  </a:lnTo>
                  <a:lnTo>
                    <a:pt x="9143" y="0"/>
                  </a:lnTo>
                  <a:lnTo>
                    <a:pt x="13716" y="0"/>
                  </a:lnTo>
                </a:path>
                <a:path extrusionOk="0" h="97789" w="177165">
                  <a:moveTo>
                    <a:pt x="47243" y="42672"/>
                  </a:moveTo>
                  <a:lnTo>
                    <a:pt x="55959" y="44505"/>
                  </a:lnTo>
                  <a:lnTo>
                    <a:pt x="65531" y="45910"/>
                  </a:lnTo>
                  <a:lnTo>
                    <a:pt x="75104" y="47601"/>
                  </a:lnTo>
                  <a:lnTo>
                    <a:pt x="83819" y="50291"/>
                  </a:lnTo>
                </a:path>
                <a:path extrusionOk="0" h="97789" w="177165">
                  <a:moveTo>
                    <a:pt x="68579" y="97535"/>
                  </a:moveTo>
                  <a:lnTo>
                    <a:pt x="111251" y="88391"/>
                  </a:lnTo>
                  <a:lnTo>
                    <a:pt x="112775" y="86867"/>
                  </a:lnTo>
                  <a:lnTo>
                    <a:pt x="115823" y="85343"/>
                  </a:lnTo>
                  <a:lnTo>
                    <a:pt x="118871" y="83819"/>
                  </a:lnTo>
                </a:path>
                <a:path extrusionOk="0" h="97789" w="177165">
                  <a:moveTo>
                    <a:pt x="170687" y="35051"/>
                  </a:moveTo>
                  <a:lnTo>
                    <a:pt x="172711" y="45124"/>
                  </a:lnTo>
                  <a:lnTo>
                    <a:pt x="174307" y="55054"/>
                  </a:lnTo>
                  <a:lnTo>
                    <a:pt x="175617" y="65270"/>
                  </a:lnTo>
                  <a:lnTo>
                    <a:pt x="176783" y="76200"/>
                  </a:lnTo>
                  <a:lnTo>
                    <a:pt x="176783" y="83819"/>
                  </a:lnTo>
                  <a:lnTo>
                    <a:pt x="176783" y="86867"/>
                  </a:lnTo>
                  <a:lnTo>
                    <a:pt x="176783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032" name="Google Shape;6032;p9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92742" y="948169"/>
            <a:ext cx="142193" cy="2011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3" name="Google Shape;6033;p96"/>
          <p:cNvGrpSpPr/>
          <p:nvPr/>
        </p:nvGrpSpPr>
        <p:grpSpPr>
          <a:xfrm>
            <a:off x="977181" y="854694"/>
            <a:ext cx="668131" cy="420635"/>
            <a:chOff x="2842260" y="2346960"/>
            <a:chExt cx="589025" cy="497205"/>
          </a:xfrm>
        </p:grpSpPr>
        <p:sp>
          <p:nvSpPr>
            <p:cNvPr id="6034" name="Google Shape;6034;p96"/>
            <p:cNvSpPr/>
            <p:nvPr/>
          </p:nvSpPr>
          <p:spPr>
            <a:xfrm>
              <a:off x="2842260" y="2346960"/>
              <a:ext cx="137160" cy="497205"/>
            </a:xfrm>
            <a:custGeom>
              <a:rect b="b" l="l" r="r" t="t"/>
              <a:pathLst>
                <a:path extrusionOk="0" h="497205" w="137160">
                  <a:moveTo>
                    <a:pt x="97536" y="4572"/>
                  </a:moveTo>
                  <a:lnTo>
                    <a:pt x="86868" y="3048"/>
                  </a:lnTo>
                  <a:lnTo>
                    <a:pt x="85344" y="0"/>
                  </a:lnTo>
                  <a:lnTo>
                    <a:pt x="77724" y="6096"/>
                  </a:lnTo>
                  <a:lnTo>
                    <a:pt x="52006" y="42862"/>
                  </a:lnTo>
                  <a:lnTo>
                    <a:pt x="42672" y="64008"/>
                  </a:lnTo>
                  <a:lnTo>
                    <a:pt x="36123" y="79128"/>
                  </a:lnTo>
                  <a:lnTo>
                    <a:pt x="30289" y="94678"/>
                  </a:lnTo>
                  <a:lnTo>
                    <a:pt x="25312" y="110513"/>
                  </a:lnTo>
                  <a:lnTo>
                    <a:pt x="21336" y="126492"/>
                  </a:lnTo>
                  <a:lnTo>
                    <a:pt x="16144" y="145256"/>
                  </a:lnTo>
                  <a:lnTo>
                    <a:pt x="8048" y="183927"/>
                  </a:lnTo>
                  <a:lnTo>
                    <a:pt x="2571" y="222122"/>
                  </a:lnTo>
                  <a:lnTo>
                    <a:pt x="285" y="260984"/>
                  </a:lnTo>
                  <a:lnTo>
                    <a:pt x="0" y="280415"/>
                  </a:lnTo>
                  <a:lnTo>
                    <a:pt x="71" y="298203"/>
                  </a:lnTo>
                  <a:lnTo>
                    <a:pt x="4572" y="348996"/>
                  </a:lnTo>
                  <a:lnTo>
                    <a:pt x="15930" y="393573"/>
                  </a:lnTo>
                  <a:lnTo>
                    <a:pt x="32575" y="430910"/>
                  </a:lnTo>
                  <a:lnTo>
                    <a:pt x="62103" y="465962"/>
                  </a:lnTo>
                  <a:lnTo>
                    <a:pt x="79248" y="478535"/>
                  </a:lnTo>
                  <a:lnTo>
                    <a:pt x="86367" y="483703"/>
                  </a:lnTo>
                  <a:lnTo>
                    <a:pt x="93916" y="487870"/>
                  </a:lnTo>
                  <a:lnTo>
                    <a:pt x="101750" y="491180"/>
                  </a:lnTo>
                  <a:lnTo>
                    <a:pt x="109728" y="493776"/>
                  </a:lnTo>
                  <a:lnTo>
                    <a:pt x="117348" y="496824"/>
                  </a:lnTo>
                  <a:lnTo>
                    <a:pt x="123444" y="496824"/>
                  </a:lnTo>
                  <a:lnTo>
                    <a:pt x="131064" y="496824"/>
                  </a:lnTo>
                  <a:lnTo>
                    <a:pt x="132588" y="496824"/>
                  </a:lnTo>
                  <a:lnTo>
                    <a:pt x="135636" y="496824"/>
                  </a:lnTo>
                  <a:lnTo>
                    <a:pt x="137160" y="49682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35" name="Google Shape;6035;p9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007423" y="2506218"/>
              <a:ext cx="222694" cy="192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6" name="Google Shape;6036;p9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272789" y="2449830"/>
              <a:ext cx="158496" cy="272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7" name="Google Shape;6037;p96"/>
          <p:cNvGrpSpPr/>
          <p:nvPr/>
        </p:nvGrpSpPr>
        <p:grpSpPr>
          <a:xfrm>
            <a:off x="1720698" y="857272"/>
            <a:ext cx="510345" cy="320393"/>
            <a:chOff x="3497746" y="2350007"/>
            <a:chExt cx="449921" cy="378715"/>
          </a:xfrm>
        </p:grpSpPr>
        <p:pic>
          <p:nvPicPr>
            <p:cNvPr id="6038" name="Google Shape;6038;p9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97746" y="2481834"/>
              <a:ext cx="188047" cy="24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9" name="Google Shape;6039;p9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714750" y="2474213"/>
              <a:ext cx="96011" cy="193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0" name="Google Shape;6040;p96"/>
            <p:cNvSpPr/>
            <p:nvPr/>
          </p:nvSpPr>
          <p:spPr>
            <a:xfrm>
              <a:off x="3828288" y="2350007"/>
              <a:ext cx="119379" cy="337185"/>
            </a:xfrm>
            <a:custGeom>
              <a:rect b="b" l="l" r="r" t="t"/>
              <a:pathLst>
                <a:path extrusionOk="0" h="337185" w="119379">
                  <a:moveTo>
                    <a:pt x="0" y="0"/>
                  </a:moveTo>
                  <a:lnTo>
                    <a:pt x="11668" y="7786"/>
                  </a:lnTo>
                  <a:lnTo>
                    <a:pt x="23622" y="15430"/>
                  </a:lnTo>
                  <a:lnTo>
                    <a:pt x="35575" y="23360"/>
                  </a:lnTo>
                  <a:lnTo>
                    <a:pt x="73914" y="55054"/>
                  </a:lnTo>
                  <a:lnTo>
                    <a:pt x="106656" y="104679"/>
                  </a:lnTo>
                  <a:lnTo>
                    <a:pt x="117657" y="148113"/>
                  </a:lnTo>
                  <a:lnTo>
                    <a:pt x="118872" y="170688"/>
                  </a:lnTo>
                  <a:lnTo>
                    <a:pt x="118371" y="191642"/>
                  </a:lnTo>
                  <a:lnTo>
                    <a:pt x="108799" y="230695"/>
                  </a:lnTo>
                  <a:lnTo>
                    <a:pt x="93440" y="265914"/>
                  </a:lnTo>
                  <a:lnTo>
                    <a:pt x="68580" y="312419"/>
                  </a:lnTo>
                  <a:lnTo>
                    <a:pt x="65127" y="317468"/>
                  </a:lnTo>
                  <a:lnTo>
                    <a:pt x="61531" y="323088"/>
                  </a:lnTo>
                  <a:lnTo>
                    <a:pt x="57650" y="328707"/>
                  </a:lnTo>
                  <a:lnTo>
                    <a:pt x="53340" y="333756"/>
                  </a:lnTo>
                  <a:lnTo>
                    <a:pt x="50292" y="336804"/>
                  </a:lnTo>
                  <a:lnTo>
                    <a:pt x="47244" y="336804"/>
                  </a:lnTo>
                  <a:lnTo>
                    <a:pt x="42672" y="33528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041" name="Google Shape;6041;p9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647824" y="958483"/>
            <a:ext cx="155577" cy="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2" name="Google Shape;6042;p9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82493" y="968798"/>
            <a:ext cx="106959" cy="16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3" name="Google Shape;6043;p9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87680" y="1185401"/>
            <a:ext cx="115767" cy="100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4" name="Google Shape;6044;p96"/>
          <p:cNvGrpSpPr/>
          <p:nvPr/>
        </p:nvGrpSpPr>
        <p:grpSpPr>
          <a:xfrm>
            <a:off x="3643659" y="819239"/>
            <a:ext cx="482299" cy="295250"/>
            <a:chOff x="5193030" y="2305050"/>
            <a:chExt cx="425195" cy="348995"/>
          </a:xfrm>
        </p:grpSpPr>
        <p:pic>
          <p:nvPicPr>
            <p:cNvPr id="6045" name="Google Shape;6045;p9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93030" y="2419350"/>
              <a:ext cx="76199" cy="23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6" name="Google Shape;6046;p9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09734" y="2443733"/>
              <a:ext cx="111013" cy="13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7" name="Google Shape;6047;p9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455157" y="2305050"/>
              <a:ext cx="163068" cy="2987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8" name="Google Shape;6048;p9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198408" y="939144"/>
            <a:ext cx="127918" cy="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9" name="Google Shape;6049;p9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99045" y="952037"/>
            <a:ext cx="94670" cy="1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0" name="Google Shape;6050;p96"/>
          <p:cNvSpPr/>
          <p:nvPr/>
        </p:nvSpPr>
        <p:spPr>
          <a:xfrm>
            <a:off x="4927025" y="891539"/>
            <a:ext cx="276037" cy="169558"/>
          </a:xfrm>
          <a:custGeom>
            <a:rect b="b" l="l" r="r" t="t"/>
            <a:pathLst>
              <a:path extrusionOk="0" h="200660" w="243204">
                <a:moveTo>
                  <a:pt x="167639" y="642"/>
                </a:moveTo>
                <a:lnTo>
                  <a:pt x="155090" y="428"/>
                </a:lnTo>
                <a:lnTo>
                  <a:pt x="142684" y="71"/>
                </a:lnTo>
                <a:lnTo>
                  <a:pt x="130563" y="0"/>
                </a:lnTo>
                <a:lnTo>
                  <a:pt x="90106" y="5024"/>
                </a:lnTo>
                <a:lnTo>
                  <a:pt x="54863" y="15882"/>
                </a:lnTo>
                <a:lnTo>
                  <a:pt x="50291" y="17406"/>
                </a:lnTo>
                <a:lnTo>
                  <a:pt x="45719" y="21978"/>
                </a:lnTo>
                <a:lnTo>
                  <a:pt x="47243" y="29598"/>
                </a:lnTo>
                <a:lnTo>
                  <a:pt x="59435" y="32646"/>
                </a:lnTo>
                <a:lnTo>
                  <a:pt x="67055" y="34170"/>
                </a:lnTo>
                <a:lnTo>
                  <a:pt x="91487" y="39909"/>
                </a:lnTo>
                <a:lnTo>
                  <a:pt x="140350" y="50244"/>
                </a:lnTo>
                <a:lnTo>
                  <a:pt x="178284" y="72056"/>
                </a:lnTo>
                <a:lnTo>
                  <a:pt x="178307" y="78366"/>
                </a:lnTo>
                <a:lnTo>
                  <a:pt x="171688" y="88296"/>
                </a:lnTo>
                <a:lnTo>
                  <a:pt x="138683" y="110370"/>
                </a:lnTo>
                <a:lnTo>
                  <a:pt x="67817" y="141803"/>
                </a:lnTo>
                <a:lnTo>
                  <a:pt x="32384" y="158162"/>
                </a:lnTo>
                <a:lnTo>
                  <a:pt x="1523" y="178950"/>
                </a:lnTo>
                <a:lnTo>
                  <a:pt x="0" y="180474"/>
                </a:lnTo>
                <a:lnTo>
                  <a:pt x="9405" y="183356"/>
                </a:lnTo>
                <a:lnTo>
                  <a:pt x="19240" y="185237"/>
                </a:lnTo>
                <a:lnTo>
                  <a:pt x="29360" y="186261"/>
                </a:lnTo>
                <a:lnTo>
                  <a:pt x="39623" y="186570"/>
                </a:lnTo>
                <a:lnTo>
                  <a:pt x="64531" y="186570"/>
                </a:lnTo>
                <a:lnTo>
                  <a:pt x="89153" y="186570"/>
                </a:lnTo>
                <a:lnTo>
                  <a:pt x="113776" y="186570"/>
                </a:lnTo>
                <a:lnTo>
                  <a:pt x="138683" y="186570"/>
                </a:lnTo>
                <a:lnTo>
                  <a:pt x="160877" y="184856"/>
                </a:lnTo>
                <a:lnTo>
                  <a:pt x="190499" y="181998"/>
                </a:lnTo>
                <a:lnTo>
                  <a:pt x="220122" y="181427"/>
                </a:lnTo>
                <a:lnTo>
                  <a:pt x="242315" y="186570"/>
                </a:lnTo>
                <a:lnTo>
                  <a:pt x="243101" y="190214"/>
                </a:lnTo>
                <a:lnTo>
                  <a:pt x="238315" y="194000"/>
                </a:lnTo>
                <a:lnTo>
                  <a:pt x="230957" y="197500"/>
                </a:lnTo>
                <a:lnTo>
                  <a:pt x="224027" y="200286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51" name="Google Shape;6051;p9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960301" y="734326"/>
            <a:ext cx="72039" cy="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2" name="Google Shape;6052;p9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292632" y="856628"/>
            <a:ext cx="124576" cy="1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053" name="Google Shape;6053;p96"/>
          <p:cNvSpPr/>
          <p:nvPr/>
        </p:nvSpPr>
        <p:spPr>
          <a:xfrm>
            <a:off x="5573535" y="752839"/>
            <a:ext cx="105947" cy="405651"/>
          </a:xfrm>
          <a:custGeom>
            <a:rect b="b" l="l" r="r" t="t"/>
            <a:pathLst>
              <a:path extrusionOk="0" h="480060" w="93345">
                <a:moveTo>
                  <a:pt x="0" y="0"/>
                </a:moveTo>
                <a:lnTo>
                  <a:pt x="33218" y="32789"/>
                </a:lnTo>
                <a:lnTo>
                  <a:pt x="55292" y="65722"/>
                </a:lnTo>
                <a:lnTo>
                  <a:pt x="74818" y="109156"/>
                </a:lnTo>
                <a:lnTo>
                  <a:pt x="87820" y="159615"/>
                </a:lnTo>
                <a:lnTo>
                  <a:pt x="92583" y="215955"/>
                </a:lnTo>
                <a:lnTo>
                  <a:pt x="92964" y="243840"/>
                </a:lnTo>
                <a:lnTo>
                  <a:pt x="90725" y="273534"/>
                </a:lnTo>
                <a:lnTo>
                  <a:pt x="80533" y="332351"/>
                </a:lnTo>
                <a:lnTo>
                  <a:pt x="67127" y="383143"/>
                </a:lnTo>
                <a:lnTo>
                  <a:pt x="52792" y="427624"/>
                </a:lnTo>
                <a:lnTo>
                  <a:pt x="36957" y="465963"/>
                </a:lnTo>
                <a:lnTo>
                  <a:pt x="32623" y="473154"/>
                </a:lnTo>
                <a:lnTo>
                  <a:pt x="27432" y="48006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54" name="Google Shape;6054;p96"/>
          <p:cNvSpPr/>
          <p:nvPr/>
        </p:nvSpPr>
        <p:spPr>
          <a:xfrm>
            <a:off x="4822687" y="767022"/>
            <a:ext cx="98019" cy="506526"/>
          </a:xfrm>
          <a:custGeom>
            <a:rect b="b" l="l" r="r" t="t"/>
            <a:pathLst>
              <a:path extrusionOk="0" h="599439" w="86360">
                <a:moveTo>
                  <a:pt x="47791" y="0"/>
                </a:moveTo>
                <a:lnTo>
                  <a:pt x="37790" y="9691"/>
                </a:lnTo>
                <a:lnTo>
                  <a:pt x="31789" y="19240"/>
                </a:lnTo>
                <a:lnTo>
                  <a:pt x="28074" y="30218"/>
                </a:lnTo>
                <a:lnTo>
                  <a:pt x="24931" y="44196"/>
                </a:lnTo>
                <a:lnTo>
                  <a:pt x="18859" y="70723"/>
                </a:lnTo>
                <a:lnTo>
                  <a:pt x="10144" y="124348"/>
                </a:lnTo>
                <a:lnTo>
                  <a:pt x="2905" y="197500"/>
                </a:lnTo>
                <a:lnTo>
                  <a:pt x="738" y="243839"/>
                </a:lnTo>
                <a:lnTo>
                  <a:pt x="0" y="290179"/>
                </a:lnTo>
                <a:lnTo>
                  <a:pt x="547" y="336804"/>
                </a:lnTo>
                <a:lnTo>
                  <a:pt x="6072" y="395478"/>
                </a:lnTo>
                <a:lnTo>
                  <a:pt x="17311" y="454152"/>
                </a:lnTo>
                <a:lnTo>
                  <a:pt x="28360" y="495300"/>
                </a:lnTo>
                <a:lnTo>
                  <a:pt x="41695" y="536448"/>
                </a:lnTo>
                <a:lnTo>
                  <a:pt x="60769" y="572881"/>
                </a:lnTo>
                <a:lnTo>
                  <a:pt x="75223" y="589787"/>
                </a:lnTo>
                <a:lnTo>
                  <a:pt x="79795" y="594360"/>
                </a:lnTo>
                <a:lnTo>
                  <a:pt x="85891" y="59893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55" name="Google Shape;6055;p9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928767" y="931408"/>
            <a:ext cx="119274" cy="104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6" name="Google Shape;6056;p96"/>
          <p:cNvGrpSpPr/>
          <p:nvPr/>
        </p:nvGrpSpPr>
        <p:grpSpPr>
          <a:xfrm>
            <a:off x="6341252" y="845025"/>
            <a:ext cx="583427" cy="217570"/>
            <a:chOff x="7571231" y="2335530"/>
            <a:chExt cx="514350" cy="257175"/>
          </a:xfrm>
        </p:grpSpPr>
        <p:sp>
          <p:nvSpPr>
            <p:cNvPr id="6057" name="Google Shape;6057;p96"/>
            <p:cNvSpPr/>
            <p:nvPr/>
          </p:nvSpPr>
          <p:spPr>
            <a:xfrm>
              <a:off x="7571231" y="2354580"/>
              <a:ext cx="303529" cy="238125"/>
            </a:xfrm>
            <a:custGeom>
              <a:rect b="b" l="l" r="r" t="t"/>
              <a:pathLst>
                <a:path extrusionOk="0" h="238125" w="303529">
                  <a:moveTo>
                    <a:pt x="265175" y="0"/>
                  </a:moveTo>
                  <a:lnTo>
                    <a:pt x="221241" y="7286"/>
                  </a:lnTo>
                  <a:lnTo>
                    <a:pt x="182118" y="17526"/>
                  </a:lnTo>
                  <a:lnTo>
                    <a:pt x="131826" y="31242"/>
                  </a:lnTo>
                  <a:lnTo>
                    <a:pt x="106680" y="38100"/>
                  </a:lnTo>
                  <a:lnTo>
                    <a:pt x="92725" y="41790"/>
                  </a:lnTo>
                  <a:lnTo>
                    <a:pt x="78486" y="45910"/>
                  </a:lnTo>
                  <a:lnTo>
                    <a:pt x="64246" y="50315"/>
                  </a:lnTo>
                  <a:lnTo>
                    <a:pt x="50292" y="54864"/>
                  </a:lnTo>
                  <a:lnTo>
                    <a:pt x="55673" y="55768"/>
                  </a:lnTo>
                  <a:lnTo>
                    <a:pt x="63627" y="56388"/>
                  </a:lnTo>
                  <a:lnTo>
                    <a:pt x="72151" y="57007"/>
                  </a:lnTo>
                  <a:lnTo>
                    <a:pt x="79247" y="57912"/>
                  </a:lnTo>
                  <a:lnTo>
                    <a:pt x="108084" y="58864"/>
                  </a:lnTo>
                  <a:lnTo>
                    <a:pt x="137350" y="59817"/>
                  </a:lnTo>
                  <a:lnTo>
                    <a:pt x="166901" y="61341"/>
                  </a:lnTo>
                  <a:lnTo>
                    <a:pt x="196595" y="64008"/>
                  </a:lnTo>
                  <a:lnTo>
                    <a:pt x="210169" y="64889"/>
                  </a:lnTo>
                  <a:lnTo>
                    <a:pt x="227456" y="66484"/>
                  </a:lnTo>
                  <a:lnTo>
                    <a:pt x="244173" y="70651"/>
                  </a:lnTo>
                  <a:lnTo>
                    <a:pt x="256031" y="79248"/>
                  </a:lnTo>
                  <a:lnTo>
                    <a:pt x="255722" y="91868"/>
                  </a:lnTo>
                  <a:lnTo>
                    <a:pt x="245554" y="103632"/>
                  </a:lnTo>
                  <a:lnTo>
                    <a:pt x="232243" y="113109"/>
                  </a:lnTo>
                  <a:lnTo>
                    <a:pt x="222503" y="118872"/>
                  </a:lnTo>
                  <a:lnTo>
                    <a:pt x="190619" y="139065"/>
                  </a:lnTo>
                  <a:lnTo>
                    <a:pt x="122848" y="173736"/>
                  </a:lnTo>
                  <a:lnTo>
                    <a:pt x="88392" y="190500"/>
                  </a:lnTo>
                  <a:lnTo>
                    <a:pt x="41909" y="209169"/>
                  </a:lnTo>
                  <a:lnTo>
                    <a:pt x="18526" y="220503"/>
                  </a:lnTo>
                  <a:lnTo>
                    <a:pt x="0" y="234695"/>
                  </a:lnTo>
                  <a:lnTo>
                    <a:pt x="0" y="236219"/>
                  </a:lnTo>
                  <a:lnTo>
                    <a:pt x="0" y="237743"/>
                  </a:lnTo>
                  <a:lnTo>
                    <a:pt x="17168" y="237220"/>
                  </a:lnTo>
                  <a:lnTo>
                    <a:pt x="70104" y="231648"/>
                  </a:lnTo>
                  <a:lnTo>
                    <a:pt x="136397" y="220217"/>
                  </a:lnTo>
                  <a:lnTo>
                    <a:pt x="169544" y="214502"/>
                  </a:lnTo>
                  <a:lnTo>
                    <a:pt x="226694" y="205406"/>
                  </a:lnTo>
                  <a:lnTo>
                    <a:pt x="274701" y="199786"/>
                  </a:lnTo>
                  <a:lnTo>
                    <a:pt x="298704" y="198119"/>
                  </a:lnTo>
                  <a:lnTo>
                    <a:pt x="301752" y="198119"/>
                  </a:lnTo>
                  <a:lnTo>
                    <a:pt x="303276" y="198119"/>
                  </a:lnTo>
                  <a:lnTo>
                    <a:pt x="301752" y="199643"/>
                  </a:lnTo>
                  <a:lnTo>
                    <a:pt x="292584" y="204835"/>
                  </a:lnTo>
                  <a:lnTo>
                    <a:pt x="283273" y="209168"/>
                  </a:lnTo>
                  <a:lnTo>
                    <a:pt x="273677" y="212931"/>
                  </a:lnTo>
                  <a:lnTo>
                    <a:pt x="263652" y="21640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58" name="Google Shape;6058;p9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899177" y="2335530"/>
              <a:ext cx="186404" cy="193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9" name="Google Shape;6059;p96"/>
          <p:cNvSpPr/>
          <p:nvPr/>
        </p:nvSpPr>
        <p:spPr>
          <a:xfrm>
            <a:off x="7156960" y="890795"/>
            <a:ext cx="3604" cy="54194"/>
          </a:xfrm>
          <a:custGeom>
            <a:rect b="b" l="l" r="r" t="t"/>
            <a:pathLst>
              <a:path extrusionOk="0" h="64135" w="3175">
                <a:moveTo>
                  <a:pt x="0" y="0"/>
                </a:moveTo>
                <a:lnTo>
                  <a:pt x="1761" y="8929"/>
                </a:lnTo>
                <a:lnTo>
                  <a:pt x="2666" y="17716"/>
                </a:lnTo>
                <a:lnTo>
                  <a:pt x="2999" y="26788"/>
                </a:lnTo>
                <a:lnTo>
                  <a:pt x="3047" y="36575"/>
                </a:lnTo>
                <a:lnTo>
                  <a:pt x="3047" y="43433"/>
                </a:lnTo>
                <a:lnTo>
                  <a:pt x="3047" y="50291"/>
                </a:lnTo>
                <a:lnTo>
                  <a:pt x="3047" y="57149"/>
                </a:lnTo>
                <a:lnTo>
                  <a:pt x="3047" y="6400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60" name="Google Shape;6060;p96"/>
          <p:cNvSpPr/>
          <p:nvPr/>
        </p:nvSpPr>
        <p:spPr>
          <a:xfrm>
            <a:off x="7258950" y="910135"/>
            <a:ext cx="66307" cy="0"/>
          </a:xfrm>
          <a:custGeom>
            <a:rect b="b" l="l" r="r" t="t"/>
            <a:pathLst>
              <a:path extrusionOk="0" h="120000" w="58420">
                <a:moveTo>
                  <a:pt x="0" y="0"/>
                </a:moveTo>
                <a:lnTo>
                  <a:pt x="14620" y="0"/>
                </a:lnTo>
                <a:lnTo>
                  <a:pt x="28955" y="0"/>
                </a:lnTo>
                <a:lnTo>
                  <a:pt x="43290" y="0"/>
                </a:lnTo>
                <a:lnTo>
                  <a:pt x="5791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061" name="Google Shape;6061;p96"/>
          <p:cNvGrpSpPr/>
          <p:nvPr/>
        </p:nvGrpSpPr>
        <p:grpSpPr>
          <a:xfrm>
            <a:off x="7546030" y="752839"/>
            <a:ext cx="497679" cy="231537"/>
            <a:chOff x="8633364" y="2226563"/>
            <a:chExt cx="438754" cy="273684"/>
          </a:xfrm>
        </p:grpSpPr>
        <p:sp>
          <p:nvSpPr>
            <p:cNvPr id="6062" name="Google Shape;6062;p96"/>
            <p:cNvSpPr/>
            <p:nvPr/>
          </p:nvSpPr>
          <p:spPr>
            <a:xfrm>
              <a:off x="8697468" y="2308859"/>
              <a:ext cx="88900" cy="105410"/>
            </a:xfrm>
            <a:custGeom>
              <a:rect b="b" l="l" r="r" t="t"/>
              <a:pathLst>
                <a:path extrusionOk="0" h="105410" w="88900">
                  <a:moveTo>
                    <a:pt x="0" y="39624"/>
                  </a:moveTo>
                  <a:lnTo>
                    <a:pt x="4572" y="88392"/>
                  </a:lnTo>
                  <a:lnTo>
                    <a:pt x="4572" y="94488"/>
                  </a:lnTo>
                  <a:lnTo>
                    <a:pt x="6096" y="99060"/>
                  </a:lnTo>
                  <a:lnTo>
                    <a:pt x="9144" y="105156"/>
                  </a:lnTo>
                  <a:lnTo>
                    <a:pt x="13716" y="102108"/>
                  </a:lnTo>
                  <a:lnTo>
                    <a:pt x="15240" y="100584"/>
                  </a:lnTo>
                  <a:lnTo>
                    <a:pt x="18288" y="94488"/>
                  </a:lnTo>
                  <a:lnTo>
                    <a:pt x="21788" y="87701"/>
                  </a:lnTo>
                  <a:lnTo>
                    <a:pt x="25717" y="81343"/>
                  </a:lnTo>
                  <a:lnTo>
                    <a:pt x="30503" y="75842"/>
                  </a:lnTo>
                  <a:lnTo>
                    <a:pt x="36576" y="71628"/>
                  </a:lnTo>
                  <a:lnTo>
                    <a:pt x="44196" y="67056"/>
                  </a:lnTo>
                  <a:lnTo>
                    <a:pt x="50292" y="73152"/>
                  </a:lnTo>
                  <a:lnTo>
                    <a:pt x="54864" y="79248"/>
                  </a:lnTo>
                  <a:lnTo>
                    <a:pt x="59221" y="84034"/>
                  </a:lnTo>
                  <a:lnTo>
                    <a:pt x="82296" y="102108"/>
                  </a:lnTo>
                  <a:lnTo>
                    <a:pt x="85344" y="97536"/>
                  </a:lnTo>
                  <a:lnTo>
                    <a:pt x="87749" y="90201"/>
                  </a:lnTo>
                  <a:lnTo>
                    <a:pt x="88582" y="82296"/>
                  </a:lnTo>
                  <a:lnTo>
                    <a:pt x="88558" y="74390"/>
                  </a:lnTo>
                  <a:lnTo>
                    <a:pt x="88391" y="67056"/>
                  </a:lnTo>
                  <a:lnTo>
                    <a:pt x="86487" y="55864"/>
                  </a:lnTo>
                  <a:lnTo>
                    <a:pt x="83439" y="44958"/>
                  </a:lnTo>
                  <a:lnTo>
                    <a:pt x="79819" y="34051"/>
                  </a:lnTo>
                  <a:lnTo>
                    <a:pt x="76200" y="22860"/>
                  </a:lnTo>
                  <a:lnTo>
                    <a:pt x="73152" y="10668"/>
                  </a:lnTo>
                  <a:lnTo>
                    <a:pt x="73151" y="7620"/>
                  </a:lnTo>
                  <a:lnTo>
                    <a:pt x="71627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3" name="Google Shape;6063;p96"/>
            <p:cNvSpPr/>
            <p:nvPr/>
          </p:nvSpPr>
          <p:spPr>
            <a:xfrm>
              <a:off x="8769096" y="2226563"/>
              <a:ext cx="45720" cy="73660"/>
            </a:xfrm>
            <a:custGeom>
              <a:rect b="b" l="l" r="r" t="t"/>
              <a:pathLst>
                <a:path extrusionOk="0" h="73660" w="45720">
                  <a:moveTo>
                    <a:pt x="0" y="12191"/>
                  </a:moveTo>
                  <a:lnTo>
                    <a:pt x="8024" y="10144"/>
                  </a:lnTo>
                  <a:lnTo>
                    <a:pt x="16192" y="8381"/>
                  </a:lnTo>
                  <a:lnTo>
                    <a:pt x="24645" y="6619"/>
                  </a:lnTo>
                  <a:lnTo>
                    <a:pt x="33528" y="4571"/>
                  </a:lnTo>
                  <a:lnTo>
                    <a:pt x="38100" y="3047"/>
                  </a:lnTo>
                  <a:lnTo>
                    <a:pt x="42672" y="3047"/>
                  </a:lnTo>
                  <a:lnTo>
                    <a:pt x="45719" y="1523"/>
                  </a:lnTo>
                  <a:lnTo>
                    <a:pt x="42672" y="1523"/>
                  </a:lnTo>
                  <a:lnTo>
                    <a:pt x="36576" y="0"/>
                  </a:lnTo>
                  <a:lnTo>
                    <a:pt x="32004" y="0"/>
                  </a:lnTo>
                  <a:lnTo>
                    <a:pt x="25908" y="3047"/>
                  </a:lnTo>
                  <a:lnTo>
                    <a:pt x="22859" y="9143"/>
                  </a:lnTo>
                  <a:lnTo>
                    <a:pt x="21336" y="15239"/>
                  </a:lnTo>
                  <a:lnTo>
                    <a:pt x="20716" y="23455"/>
                  </a:lnTo>
                  <a:lnTo>
                    <a:pt x="20955" y="31813"/>
                  </a:lnTo>
                  <a:lnTo>
                    <a:pt x="29718" y="67175"/>
                  </a:lnTo>
                  <a:lnTo>
                    <a:pt x="32004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4" name="Google Shape;6064;p96"/>
            <p:cNvSpPr/>
            <p:nvPr/>
          </p:nvSpPr>
          <p:spPr>
            <a:xfrm>
              <a:off x="8845296" y="2315527"/>
              <a:ext cx="41275" cy="88264"/>
            </a:xfrm>
            <a:custGeom>
              <a:rect b="b" l="l" r="r" t="t"/>
              <a:pathLst>
                <a:path extrusionOk="0" h="88264" w="41275">
                  <a:moveTo>
                    <a:pt x="3048" y="8572"/>
                  </a:moveTo>
                  <a:lnTo>
                    <a:pt x="9691" y="4191"/>
                  </a:lnTo>
                  <a:lnTo>
                    <a:pt x="16192" y="952"/>
                  </a:lnTo>
                  <a:lnTo>
                    <a:pt x="22979" y="0"/>
                  </a:lnTo>
                  <a:lnTo>
                    <a:pt x="30480" y="2476"/>
                  </a:lnTo>
                  <a:lnTo>
                    <a:pt x="36004" y="7810"/>
                  </a:lnTo>
                  <a:lnTo>
                    <a:pt x="39243" y="14287"/>
                  </a:lnTo>
                  <a:lnTo>
                    <a:pt x="40767" y="21336"/>
                  </a:lnTo>
                  <a:lnTo>
                    <a:pt x="41148" y="28384"/>
                  </a:lnTo>
                  <a:lnTo>
                    <a:pt x="38219" y="39743"/>
                  </a:lnTo>
                  <a:lnTo>
                    <a:pt x="13716" y="74961"/>
                  </a:lnTo>
                  <a:lnTo>
                    <a:pt x="4572" y="84105"/>
                  </a:lnTo>
                  <a:lnTo>
                    <a:pt x="0" y="8782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5" name="Google Shape;6065;p96"/>
            <p:cNvSpPr/>
            <p:nvPr/>
          </p:nvSpPr>
          <p:spPr>
            <a:xfrm>
              <a:off x="8892040" y="2310383"/>
              <a:ext cx="37465" cy="93344"/>
            </a:xfrm>
            <a:custGeom>
              <a:rect b="b" l="l" r="r" t="t"/>
              <a:pathLst>
                <a:path extrusionOk="0" h="93344" w="37465">
                  <a:moveTo>
                    <a:pt x="9644" y="0"/>
                  </a:moveTo>
                  <a:lnTo>
                    <a:pt x="500" y="47244"/>
                  </a:lnTo>
                  <a:lnTo>
                    <a:pt x="0" y="56578"/>
                  </a:lnTo>
                  <a:lnTo>
                    <a:pt x="1071" y="65913"/>
                  </a:lnTo>
                  <a:lnTo>
                    <a:pt x="29360" y="91940"/>
                  </a:lnTo>
                  <a:lnTo>
                    <a:pt x="37076" y="9296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6" name="Google Shape;6066;p96"/>
            <p:cNvSpPr/>
            <p:nvPr/>
          </p:nvSpPr>
          <p:spPr>
            <a:xfrm>
              <a:off x="8961120" y="2371344"/>
              <a:ext cx="7620" cy="47625"/>
            </a:xfrm>
            <a:custGeom>
              <a:rect b="b" l="l" r="r" t="t"/>
              <a:pathLst>
                <a:path extrusionOk="0" h="47625" w="7620">
                  <a:moveTo>
                    <a:pt x="7619" y="0"/>
                  </a:moveTo>
                  <a:lnTo>
                    <a:pt x="3857" y="9120"/>
                  </a:lnTo>
                  <a:lnTo>
                    <a:pt x="1524" y="16954"/>
                  </a:lnTo>
                  <a:lnTo>
                    <a:pt x="333" y="25074"/>
                  </a:lnTo>
                  <a:lnTo>
                    <a:pt x="0" y="35051"/>
                  </a:lnTo>
                  <a:lnTo>
                    <a:pt x="0" y="39623"/>
                  </a:lnTo>
                  <a:lnTo>
                    <a:pt x="0" y="42671"/>
                  </a:lnTo>
                  <a:lnTo>
                    <a:pt x="3048" y="472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7" name="Google Shape;6067;p96"/>
            <p:cNvSpPr/>
            <p:nvPr/>
          </p:nvSpPr>
          <p:spPr>
            <a:xfrm>
              <a:off x="8959596" y="229819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8" name="Google Shape;6068;p96"/>
            <p:cNvSpPr/>
            <p:nvPr/>
          </p:nvSpPr>
          <p:spPr>
            <a:xfrm>
              <a:off x="9032748" y="2234183"/>
              <a:ext cx="39370" cy="165100"/>
            </a:xfrm>
            <a:custGeom>
              <a:rect b="b" l="l" r="r" t="t"/>
              <a:pathLst>
                <a:path extrusionOk="0" h="165100" w="39370">
                  <a:moveTo>
                    <a:pt x="0" y="0"/>
                  </a:moveTo>
                  <a:lnTo>
                    <a:pt x="27860" y="29575"/>
                  </a:lnTo>
                  <a:lnTo>
                    <a:pt x="39052" y="73913"/>
                  </a:lnTo>
                  <a:lnTo>
                    <a:pt x="38885" y="90249"/>
                  </a:lnTo>
                  <a:lnTo>
                    <a:pt x="36576" y="105155"/>
                  </a:lnTo>
                  <a:lnTo>
                    <a:pt x="30670" y="121729"/>
                  </a:lnTo>
                  <a:lnTo>
                    <a:pt x="22479" y="137160"/>
                  </a:lnTo>
                  <a:lnTo>
                    <a:pt x="12573" y="151447"/>
                  </a:lnTo>
                  <a:lnTo>
                    <a:pt x="1524" y="16459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069" name="Google Shape;6069;p96"/>
            <p:cNvSpPr/>
            <p:nvPr/>
          </p:nvSpPr>
          <p:spPr>
            <a:xfrm>
              <a:off x="8633364" y="2279903"/>
              <a:ext cx="172720" cy="220344"/>
            </a:xfrm>
            <a:custGeom>
              <a:rect b="b" l="l" r="r" t="t"/>
              <a:pathLst>
                <a:path extrusionOk="0" h="220344" w="172720">
                  <a:moveTo>
                    <a:pt x="22955" y="0"/>
                  </a:moveTo>
                  <a:lnTo>
                    <a:pt x="1619" y="39624"/>
                  </a:lnTo>
                  <a:lnTo>
                    <a:pt x="0" y="63841"/>
                  </a:lnTo>
                  <a:lnTo>
                    <a:pt x="95" y="88201"/>
                  </a:lnTo>
                  <a:lnTo>
                    <a:pt x="7715" y="135636"/>
                  </a:lnTo>
                  <a:lnTo>
                    <a:pt x="29622" y="175831"/>
                  </a:lnTo>
                  <a:lnTo>
                    <a:pt x="64103" y="205740"/>
                  </a:lnTo>
                  <a:lnTo>
                    <a:pt x="117062" y="219456"/>
                  </a:lnTo>
                  <a:lnTo>
                    <a:pt x="144684" y="219884"/>
                  </a:lnTo>
                  <a:lnTo>
                    <a:pt x="172307" y="2194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070" name="Google Shape;6070;p96"/>
          <p:cNvGrpSpPr/>
          <p:nvPr/>
        </p:nvGrpSpPr>
        <p:grpSpPr>
          <a:xfrm>
            <a:off x="8153766" y="665167"/>
            <a:ext cx="327584" cy="264306"/>
            <a:chOff x="9169145" y="2122932"/>
            <a:chExt cx="288798" cy="312419"/>
          </a:xfrm>
        </p:grpSpPr>
        <p:pic>
          <p:nvPicPr>
            <p:cNvPr id="6071" name="Google Shape;6071;p9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169145" y="2245614"/>
              <a:ext cx="140207" cy="160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2" name="Google Shape;6072;p96"/>
            <p:cNvSpPr/>
            <p:nvPr/>
          </p:nvSpPr>
          <p:spPr>
            <a:xfrm>
              <a:off x="9343643" y="2122932"/>
              <a:ext cx="114300" cy="312419"/>
            </a:xfrm>
            <a:custGeom>
              <a:rect b="b" l="l" r="r" t="t"/>
              <a:pathLst>
                <a:path extrusionOk="0" h="312419" w="114300">
                  <a:moveTo>
                    <a:pt x="53340" y="0"/>
                  </a:moveTo>
                  <a:lnTo>
                    <a:pt x="84629" y="39647"/>
                  </a:lnTo>
                  <a:lnTo>
                    <a:pt x="100988" y="74795"/>
                  </a:lnTo>
                  <a:lnTo>
                    <a:pt x="110751" y="116371"/>
                  </a:lnTo>
                  <a:lnTo>
                    <a:pt x="114085" y="158115"/>
                  </a:lnTo>
                  <a:lnTo>
                    <a:pt x="112966" y="177927"/>
                  </a:lnTo>
                  <a:lnTo>
                    <a:pt x="100584" y="216407"/>
                  </a:lnTo>
                  <a:lnTo>
                    <a:pt x="77343" y="251460"/>
                  </a:lnTo>
                  <a:lnTo>
                    <a:pt x="47244" y="281940"/>
                  </a:lnTo>
                  <a:lnTo>
                    <a:pt x="12525" y="305728"/>
                  </a:lnTo>
                  <a:lnTo>
                    <a:pt x="0" y="3124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073" name="Google Shape;6073;p96"/>
          <p:cNvSpPr/>
          <p:nvPr/>
        </p:nvSpPr>
        <p:spPr>
          <a:xfrm>
            <a:off x="7047381" y="751549"/>
            <a:ext cx="103063" cy="309067"/>
          </a:xfrm>
          <a:custGeom>
            <a:rect b="b" l="l" r="r" t="t"/>
            <a:pathLst>
              <a:path extrusionOk="0" h="365760" w="90804">
                <a:moveTo>
                  <a:pt x="61555" y="0"/>
                </a:moveTo>
                <a:lnTo>
                  <a:pt x="29837" y="45862"/>
                </a:lnTo>
                <a:lnTo>
                  <a:pt x="15001" y="83343"/>
                </a:lnTo>
                <a:lnTo>
                  <a:pt x="6286" y="126777"/>
                </a:lnTo>
                <a:lnTo>
                  <a:pt x="1476" y="176355"/>
                </a:lnTo>
                <a:lnTo>
                  <a:pt x="0" y="232076"/>
                </a:lnTo>
                <a:lnTo>
                  <a:pt x="2119" y="259080"/>
                </a:lnTo>
                <a:lnTo>
                  <a:pt x="12787" y="297751"/>
                </a:lnTo>
                <a:lnTo>
                  <a:pt x="32599" y="330708"/>
                </a:lnTo>
                <a:lnTo>
                  <a:pt x="72223" y="358139"/>
                </a:lnTo>
                <a:lnTo>
                  <a:pt x="78319" y="361187"/>
                </a:lnTo>
                <a:lnTo>
                  <a:pt x="90511" y="365760"/>
                </a:lnTo>
                <a:lnTo>
                  <a:pt x="90511" y="356615"/>
                </a:lnTo>
                <a:lnTo>
                  <a:pt x="90511" y="355091"/>
                </a:lnTo>
                <a:lnTo>
                  <a:pt x="90511" y="352043"/>
                </a:lnTo>
                <a:lnTo>
                  <a:pt x="90511" y="348995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074" name="Google Shape;6074;p96"/>
          <p:cNvGrpSpPr/>
          <p:nvPr/>
        </p:nvGrpSpPr>
        <p:grpSpPr>
          <a:xfrm>
            <a:off x="4766432" y="1287901"/>
            <a:ext cx="745490" cy="306208"/>
            <a:chOff x="6182868" y="2859024"/>
            <a:chExt cx="657225" cy="361948"/>
          </a:xfrm>
        </p:grpSpPr>
        <p:sp>
          <p:nvSpPr>
            <p:cNvPr id="6075" name="Google Shape;6075;p96"/>
            <p:cNvSpPr/>
            <p:nvPr/>
          </p:nvSpPr>
          <p:spPr>
            <a:xfrm>
              <a:off x="6182868" y="2859024"/>
              <a:ext cx="657225" cy="143510"/>
            </a:xfrm>
            <a:custGeom>
              <a:rect b="b" l="l" r="r" t="t"/>
              <a:pathLst>
                <a:path extrusionOk="0" h="143510" w="657225">
                  <a:moveTo>
                    <a:pt x="0" y="91439"/>
                  </a:moveTo>
                  <a:lnTo>
                    <a:pt x="34932" y="124015"/>
                  </a:lnTo>
                  <a:lnTo>
                    <a:pt x="72104" y="140374"/>
                  </a:lnTo>
                  <a:lnTo>
                    <a:pt x="96012" y="143446"/>
                  </a:lnTo>
                  <a:lnTo>
                    <a:pt x="119919" y="142232"/>
                  </a:lnTo>
                  <a:lnTo>
                    <a:pt x="143256" y="137159"/>
                  </a:lnTo>
                  <a:lnTo>
                    <a:pt x="175712" y="125777"/>
                  </a:lnTo>
                  <a:lnTo>
                    <a:pt x="207454" y="113537"/>
                  </a:lnTo>
                  <a:lnTo>
                    <a:pt x="239482" y="102441"/>
                  </a:lnTo>
                  <a:lnTo>
                    <a:pt x="272795" y="94487"/>
                  </a:lnTo>
                  <a:lnTo>
                    <a:pt x="294989" y="90820"/>
                  </a:lnTo>
                  <a:lnTo>
                    <a:pt x="317754" y="89153"/>
                  </a:lnTo>
                  <a:lnTo>
                    <a:pt x="340518" y="89773"/>
                  </a:lnTo>
                  <a:lnTo>
                    <a:pt x="390334" y="100202"/>
                  </a:lnTo>
                  <a:lnTo>
                    <a:pt x="420623" y="128015"/>
                  </a:lnTo>
                  <a:lnTo>
                    <a:pt x="419100" y="135635"/>
                  </a:lnTo>
                  <a:lnTo>
                    <a:pt x="419100" y="138683"/>
                  </a:lnTo>
                  <a:lnTo>
                    <a:pt x="417576" y="140207"/>
                  </a:lnTo>
                  <a:lnTo>
                    <a:pt x="426100" y="132468"/>
                  </a:lnTo>
                  <a:lnTo>
                    <a:pt x="470820" y="101822"/>
                  </a:lnTo>
                  <a:lnTo>
                    <a:pt x="519684" y="83819"/>
                  </a:lnTo>
                  <a:lnTo>
                    <a:pt x="563618" y="80819"/>
                  </a:lnTo>
                  <a:lnTo>
                    <a:pt x="577595" y="80771"/>
                  </a:lnTo>
                  <a:lnTo>
                    <a:pt x="591312" y="80652"/>
                  </a:lnTo>
                  <a:lnTo>
                    <a:pt x="632460" y="73151"/>
                  </a:lnTo>
                  <a:lnTo>
                    <a:pt x="657129" y="45767"/>
                  </a:lnTo>
                  <a:lnTo>
                    <a:pt x="656082" y="36956"/>
                  </a:lnTo>
                  <a:lnTo>
                    <a:pt x="652748" y="28717"/>
                  </a:lnTo>
                  <a:lnTo>
                    <a:pt x="647700" y="21335"/>
                  </a:lnTo>
                  <a:lnTo>
                    <a:pt x="639818" y="14358"/>
                  </a:lnTo>
                  <a:lnTo>
                    <a:pt x="633793" y="8953"/>
                  </a:lnTo>
                  <a:lnTo>
                    <a:pt x="628626" y="4405"/>
                  </a:lnTo>
                  <a:lnTo>
                    <a:pt x="623316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076" name="Google Shape;6076;p9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403086" y="3054857"/>
              <a:ext cx="115824" cy="166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7" name="Google Shape;6077;p96"/>
          <p:cNvSpPr/>
          <p:nvPr/>
        </p:nvSpPr>
        <p:spPr>
          <a:xfrm>
            <a:off x="6391177" y="1206674"/>
            <a:ext cx="1827038" cy="108387"/>
          </a:xfrm>
          <a:custGeom>
            <a:rect b="b" l="l" r="r" t="t"/>
            <a:pathLst>
              <a:path extrusionOk="0" h="128269" w="1609725">
                <a:moveTo>
                  <a:pt x="0" y="126492"/>
                </a:moveTo>
                <a:lnTo>
                  <a:pt x="11668" y="127373"/>
                </a:lnTo>
                <a:lnTo>
                  <a:pt x="23622" y="127825"/>
                </a:lnTo>
                <a:lnTo>
                  <a:pt x="35575" y="127992"/>
                </a:lnTo>
                <a:lnTo>
                  <a:pt x="47244" y="128016"/>
                </a:lnTo>
                <a:lnTo>
                  <a:pt x="71247" y="127754"/>
                </a:lnTo>
                <a:lnTo>
                  <a:pt x="119252" y="126087"/>
                </a:lnTo>
                <a:lnTo>
                  <a:pt x="196911" y="121911"/>
                </a:lnTo>
                <a:lnTo>
                  <a:pt x="250459" y="118514"/>
                </a:lnTo>
                <a:lnTo>
                  <a:pt x="303936" y="114868"/>
                </a:lnTo>
                <a:lnTo>
                  <a:pt x="357377" y="111061"/>
                </a:lnTo>
                <a:lnTo>
                  <a:pt x="410819" y="107183"/>
                </a:lnTo>
                <a:lnTo>
                  <a:pt x="464296" y="103322"/>
                </a:lnTo>
                <a:lnTo>
                  <a:pt x="517844" y="99568"/>
                </a:lnTo>
                <a:lnTo>
                  <a:pt x="571500" y="96012"/>
                </a:lnTo>
                <a:lnTo>
                  <a:pt x="617481" y="92797"/>
                </a:lnTo>
                <a:lnTo>
                  <a:pt x="663892" y="89725"/>
                </a:lnTo>
                <a:lnTo>
                  <a:pt x="710588" y="86367"/>
                </a:lnTo>
                <a:lnTo>
                  <a:pt x="757427" y="82296"/>
                </a:lnTo>
                <a:lnTo>
                  <a:pt x="805695" y="77462"/>
                </a:lnTo>
                <a:lnTo>
                  <a:pt x="854392" y="72199"/>
                </a:lnTo>
                <a:lnTo>
                  <a:pt x="903374" y="66651"/>
                </a:lnTo>
                <a:lnTo>
                  <a:pt x="952500" y="60960"/>
                </a:lnTo>
                <a:lnTo>
                  <a:pt x="1002962" y="56229"/>
                </a:lnTo>
                <a:lnTo>
                  <a:pt x="1053718" y="51279"/>
                </a:lnTo>
                <a:lnTo>
                  <a:pt x="1104692" y="46256"/>
                </a:lnTo>
                <a:lnTo>
                  <a:pt x="1155813" y="41306"/>
                </a:lnTo>
                <a:lnTo>
                  <a:pt x="1207008" y="36576"/>
                </a:lnTo>
                <a:lnTo>
                  <a:pt x="1252704" y="33147"/>
                </a:lnTo>
                <a:lnTo>
                  <a:pt x="1298257" y="29718"/>
                </a:lnTo>
                <a:lnTo>
                  <a:pt x="1343525" y="26289"/>
                </a:lnTo>
                <a:lnTo>
                  <a:pt x="1388363" y="22860"/>
                </a:lnTo>
                <a:lnTo>
                  <a:pt x="1424701" y="19645"/>
                </a:lnTo>
                <a:lnTo>
                  <a:pt x="1460754" y="16573"/>
                </a:lnTo>
                <a:lnTo>
                  <a:pt x="1496806" y="13215"/>
                </a:lnTo>
                <a:lnTo>
                  <a:pt x="1533144" y="9144"/>
                </a:lnTo>
                <a:lnTo>
                  <a:pt x="1550289" y="7739"/>
                </a:lnTo>
                <a:lnTo>
                  <a:pt x="1567433" y="5905"/>
                </a:lnTo>
                <a:lnTo>
                  <a:pt x="1584578" y="3786"/>
                </a:lnTo>
                <a:lnTo>
                  <a:pt x="1601724" y="1524"/>
                </a:lnTo>
                <a:lnTo>
                  <a:pt x="1603248" y="1524"/>
                </a:lnTo>
                <a:lnTo>
                  <a:pt x="1607820" y="0"/>
                </a:lnTo>
                <a:lnTo>
                  <a:pt x="1609344" y="0"/>
                </a:lnTo>
                <a:lnTo>
                  <a:pt x="1595866" y="714"/>
                </a:lnTo>
                <a:lnTo>
                  <a:pt x="1582673" y="2286"/>
                </a:lnTo>
                <a:lnTo>
                  <a:pt x="1569481" y="3857"/>
                </a:lnTo>
                <a:lnTo>
                  <a:pt x="1556004" y="4572"/>
                </a:lnTo>
                <a:lnTo>
                  <a:pt x="1548383" y="4572"/>
                </a:lnTo>
                <a:lnTo>
                  <a:pt x="1540763" y="4572"/>
                </a:lnTo>
                <a:lnTo>
                  <a:pt x="1533144" y="4572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78" name="Google Shape;6078;p96"/>
          <p:cNvSpPr/>
          <p:nvPr/>
        </p:nvSpPr>
        <p:spPr>
          <a:xfrm>
            <a:off x="7929660" y="1042932"/>
            <a:ext cx="62703" cy="4293"/>
          </a:xfrm>
          <a:custGeom>
            <a:rect b="b" l="l" r="r" t="t"/>
            <a:pathLst>
              <a:path extrusionOk="0" h="5080" w="55245">
                <a:moveTo>
                  <a:pt x="0" y="1523"/>
                </a:moveTo>
                <a:lnTo>
                  <a:pt x="12144" y="904"/>
                </a:lnTo>
                <a:lnTo>
                  <a:pt x="26289" y="0"/>
                </a:lnTo>
                <a:lnTo>
                  <a:pt x="39862" y="238"/>
                </a:lnTo>
                <a:lnTo>
                  <a:pt x="50292" y="3048"/>
                </a:lnTo>
                <a:lnTo>
                  <a:pt x="54864" y="4571"/>
                </a:lnTo>
                <a:lnTo>
                  <a:pt x="51816" y="3048"/>
                </a:lnTo>
                <a:lnTo>
                  <a:pt x="53340" y="3048"/>
                </a:lnTo>
              </a:path>
            </a:pathLst>
          </a:custGeom>
          <a:noFill/>
          <a:ln cap="flat" cmpd="sng" w="228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79" name="Google Shape;6079;p9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8068813" y="959773"/>
            <a:ext cx="111992" cy="15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0" name="Google Shape;6080;p9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421427" y="694901"/>
            <a:ext cx="70467" cy="9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1" name="Google Shape;6081;p9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167318" y="1636657"/>
            <a:ext cx="101925" cy="95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2" name="Google Shape;6082;p96"/>
          <p:cNvGrpSpPr/>
          <p:nvPr/>
        </p:nvGrpSpPr>
        <p:grpSpPr>
          <a:xfrm>
            <a:off x="3480277" y="3162717"/>
            <a:ext cx="5590559" cy="898773"/>
            <a:chOff x="3828266" y="4778962"/>
            <a:chExt cx="6149554" cy="1358074"/>
          </a:xfrm>
        </p:grpSpPr>
        <p:pic>
          <p:nvPicPr>
            <p:cNvPr id="6083" name="Google Shape;6083;p9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828266" y="5937216"/>
              <a:ext cx="127073" cy="199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4" name="Google Shape;6084;p9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015237" y="5919681"/>
              <a:ext cx="150455" cy="161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85" name="Google Shape;6085;p96"/>
            <p:cNvGrpSpPr/>
            <p:nvPr/>
          </p:nvGrpSpPr>
          <p:grpSpPr>
            <a:xfrm>
              <a:off x="3837685" y="5473525"/>
              <a:ext cx="322303" cy="342410"/>
              <a:chOff x="5056632" y="5618226"/>
              <a:chExt cx="258318" cy="267843"/>
            </a:xfrm>
          </p:grpSpPr>
          <p:pic>
            <p:nvPicPr>
              <p:cNvPr id="6086" name="Google Shape;6086;p9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067871" y="5618226"/>
                <a:ext cx="97916" cy="206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7" name="Google Shape;6087;p96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199126" y="5645658"/>
                <a:ext cx="115824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8" name="Google Shape;6088;p96"/>
              <p:cNvSpPr/>
              <p:nvPr/>
            </p:nvSpPr>
            <p:spPr>
              <a:xfrm>
                <a:off x="5056632" y="5853684"/>
                <a:ext cx="257810" cy="32385"/>
              </a:xfrm>
              <a:custGeom>
                <a:rect b="b" l="l" r="r" t="t"/>
                <a:pathLst>
                  <a:path extrusionOk="0" h="32385" w="257810">
                    <a:moveTo>
                      <a:pt x="0" y="32004"/>
                    </a:moveTo>
                    <a:lnTo>
                      <a:pt x="51435" y="28146"/>
                    </a:lnTo>
                    <a:lnTo>
                      <a:pt x="94630" y="21359"/>
                    </a:lnTo>
                    <a:lnTo>
                      <a:pt x="120396" y="16954"/>
                    </a:lnTo>
                    <a:lnTo>
                      <a:pt x="146161" y="12834"/>
                    </a:lnTo>
                    <a:lnTo>
                      <a:pt x="172211" y="9144"/>
                    </a:lnTo>
                    <a:lnTo>
                      <a:pt x="191666" y="6024"/>
                    </a:lnTo>
                    <a:lnTo>
                      <a:pt x="211264" y="3619"/>
                    </a:lnTo>
                    <a:lnTo>
                      <a:pt x="231147" y="2071"/>
                    </a:lnTo>
                    <a:lnTo>
                      <a:pt x="251459" y="1524"/>
                    </a:lnTo>
                    <a:lnTo>
                      <a:pt x="256031" y="1524"/>
                    </a:lnTo>
                    <a:lnTo>
                      <a:pt x="257556" y="0"/>
                    </a:lnTo>
                    <a:lnTo>
                      <a:pt x="257556" y="3048"/>
                    </a:lnTo>
                    <a:lnTo>
                      <a:pt x="253960" y="10668"/>
                    </a:lnTo>
                    <a:lnTo>
                      <a:pt x="248221" y="16002"/>
                    </a:lnTo>
                    <a:lnTo>
                      <a:pt x="241053" y="20193"/>
                    </a:lnTo>
                    <a:lnTo>
                      <a:pt x="233172" y="243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089" name="Google Shape;6089;p96"/>
            <p:cNvGrpSpPr/>
            <p:nvPr/>
          </p:nvGrpSpPr>
          <p:grpSpPr>
            <a:xfrm>
              <a:off x="4380562" y="5534043"/>
              <a:ext cx="346070" cy="147947"/>
              <a:chOff x="5491734" y="5665565"/>
              <a:chExt cx="277366" cy="115728"/>
            </a:xfrm>
          </p:grpSpPr>
          <p:pic>
            <p:nvPicPr>
              <p:cNvPr id="6090" name="Google Shape;6090;p96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491734" y="5698998"/>
                <a:ext cx="129540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1" name="Google Shape;6091;p9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647181" y="5665565"/>
                <a:ext cx="121919" cy="106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92" name="Google Shape;6092;p9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143060" y="5436507"/>
              <a:ext cx="376496" cy="190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3" name="Google Shape;6093;p9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237639" y="5454041"/>
              <a:ext cx="162310" cy="157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94" name="Google Shape;6094;p96"/>
            <p:cNvGrpSpPr/>
            <p:nvPr/>
          </p:nvGrpSpPr>
          <p:grpSpPr>
            <a:xfrm>
              <a:off x="6541611" y="5472549"/>
              <a:ext cx="97609" cy="91243"/>
              <a:chOff x="7223760" y="5617463"/>
              <a:chExt cx="78231" cy="71373"/>
            </a:xfrm>
          </p:grpSpPr>
          <p:sp>
            <p:nvSpPr>
              <p:cNvPr id="6095" name="Google Shape;6095;p96"/>
              <p:cNvSpPr/>
              <p:nvPr/>
            </p:nvSpPr>
            <p:spPr>
              <a:xfrm>
                <a:off x="7223760" y="5617463"/>
                <a:ext cx="58420" cy="6350"/>
              </a:xfrm>
              <a:custGeom>
                <a:rect b="b" l="l" r="r" t="t"/>
                <a:pathLst>
                  <a:path extrusionOk="0" h="6350" w="58420">
                    <a:moveTo>
                      <a:pt x="0" y="6095"/>
                    </a:moveTo>
                    <a:lnTo>
                      <a:pt x="10048" y="5834"/>
                    </a:lnTo>
                    <a:lnTo>
                      <a:pt x="19812" y="5143"/>
                    </a:lnTo>
                    <a:lnTo>
                      <a:pt x="29575" y="4167"/>
                    </a:lnTo>
                    <a:lnTo>
                      <a:pt x="39624" y="3047"/>
                    </a:lnTo>
                    <a:lnTo>
                      <a:pt x="44195" y="3047"/>
                    </a:lnTo>
                    <a:lnTo>
                      <a:pt x="53339" y="0"/>
                    </a:lnTo>
                    <a:lnTo>
                      <a:pt x="57912" y="3047"/>
                    </a:lnTo>
                    <a:lnTo>
                      <a:pt x="57912" y="4571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096" name="Google Shape;6096;p96"/>
              <p:cNvSpPr/>
              <p:nvPr/>
            </p:nvSpPr>
            <p:spPr>
              <a:xfrm>
                <a:off x="7243571" y="5679947"/>
                <a:ext cx="58420" cy="8889"/>
              </a:xfrm>
              <a:custGeom>
                <a:rect b="b" l="l" r="r" t="t"/>
                <a:pathLst>
                  <a:path extrusionOk="0" h="8889" w="58420">
                    <a:moveTo>
                      <a:pt x="0" y="3047"/>
                    </a:moveTo>
                    <a:lnTo>
                      <a:pt x="12215" y="7143"/>
                    </a:lnTo>
                    <a:lnTo>
                      <a:pt x="21145" y="8381"/>
                    </a:lnTo>
                    <a:lnTo>
                      <a:pt x="29789" y="7334"/>
                    </a:lnTo>
                    <a:lnTo>
                      <a:pt x="41148" y="4571"/>
                    </a:lnTo>
                    <a:lnTo>
                      <a:pt x="48767" y="3047"/>
                    </a:lnTo>
                    <a:lnTo>
                      <a:pt x="51816" y="3047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097" name="Google Shape;6097;p96"/>
            <p:cNvGrpSpPr/>
            <p:nvPr/>
          </p:nvGrpSpPr>
          <p:grpSpPr>
            <a:xfrm>
              <a:off x="6956136" y="5183231"/>
              <a:ext cx="339099" cy="444451"/>
              <a:chOff x="7555991" y="5391150"/>
              <a:chExt cx="271779" cy="347662"/>
            </a:xfrm>
          </p:grpSpPr>
          <p:pic>
            <p:nvPicPr>
              <p:cNvPr id="6098" name="Google Shape;6098;p96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599997" y="5391150"/>
                <a:ext cx="68008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99" name="Google Shape;6099;p96"/>
              <p:cNvSpPr/>
              <p:nvPr/>
            </p:nvSpPr>
            <p:spPr>
              <a:xfrm>
                <a:off x="7555991" y="5500687"/>
                <a:ext cx="271779" cy="238125"/>
              </a:xfrm>
              <a:custGeom>
                <a:rect b="b" l="l" r="r" t="t"/>
                <a:pathLst>
                  <a:path extrusionOk="0" h="238125" w="271779">
                    <a:moveTo>
                      <a:pt x="210311" y="4000"/>
                    </a:moveTo>
                    <a:lnTo>
                      <a:pt x="196167" y="785"/>
                    </a:lnTo>
                    <a:lnTo>
                      <a:pt x="182879" y="0"/>
                    </a:lnTo>
                    <a:lnTo>
                      <a:pt x="169592" y="1214"/>
                    </a:lnTo>
                    <a:lnTo>
                      <a:pt x="117728" y="17335"/>
                    </a:lnTo>
                    <a:lnTo>
                      <a:pt x="82295" y="32956"/>
                    </a:lnTo>
                    <a:lnTo>
                      <a:pt x="57911" y="51244"/>
                    </a:lnTo>
                    <a:lnTo>
                      <a:pt x="64627" y="55911"/>
                    </a:lnTo>
                    <a:lnTo>
                      <a:pt x="72770" y="58864"/>
                    </a:lnTo>
                    <a:lnTo>
                      <a:pt x="81486" y="60674"/>
                    </a:lnTo>
                    <a:lnTo>
                      <a:pt x="89915" y="61912"/>
                    </a:lnTo>
                    <a:lnTo>
                      <a:pt x="110728" y="65103"/>
                    </a:lnTo>
                    <a:lnTo>
                      <a:pt x="131825" y="68008"/>
                    </a:lnTo>
                    <a:lnTo>
                      <a:pt x="152923" y="70913"/>
                    </a:lnTo>
                    <a:lnTo>
                      <a:pt x="173735" y="74104"/>
                    </a:lnTo>
                    <a:lnTo>
                      <a:pt x="184904" y="75366"/>
                    </a:lnTo>
                    <a:lnTo>
                      <a:pt x="196786" y="77342"/>
                    </a:lnTo>
                    <a:lnTo>
                      <a:pt x="207811" y="80748"/>
                    </a:lnTo>
                    <a:lnTo>
                      <a:pt x="216407" y="86296"/>
                    </a:lnTo>
                    <a:lnTo>
                      <a:pt x="220575" y="93821"/>
                    </a:lnTo>
                    <a:lnTo>
                      <a:pt x="218884" y="101917"/>
                    </a:lnTo>
                    <a:lnTo>
                      <a:pt x="176402" y="139636"/>
                    </a:lnTo>
                    <a:lnTo>
                      <a:pt x="141731" y="159448"/>
                    </a:lnTo>
                    <a:lnTo>
                      <a:pt x="96012" y="183070"/>
                    </a:lnTo>
                    <a:lnTo>
                      <a:pt x="73152" y="194595"/>
                    </a:lnTo>
                    <a:lnTo>
                      <a:pt x="50292" y="206692"/>
                    </a:lnTo>
                    <a:lnTo>
                      <a:pt x="38147" y="211836"/>
                    </a:lnTo>
                    <a:lnTo>
                      <a:pt x="24003" y="218122"/>
                    </a:lnTo>
                    <a:lnTo>
                      <a:pt x="10429" y="225551"/>
                    </a:lnTo>
                    <a:lnTo>
                      <a:pt x="0" y="234124"/>
                    </a:lnTo>
                    <a:lnTo>
                      <a:pt x="0" y="235648"/>
                    </a:lnTo>
                    <a:lnTo>
                      <a:pt x="0" y="237172"/>
                    </a:lnTo>
                    <a:lnTo>
                      <a:pt x="13501" y="237791"/>
                    </a:lnTo>
                    <a:lnTo>
                      <a:pt x="54863" y="235648"/>
                    </a:lnTo>
                    <a:lnTo>
                      <a:pt x="109727" y="227076"/>
                    </a:lnTo>
                    <a:lnTo>
                      <a:pt x="137159" y="222146"/>
                    </a:lnTo>
                    <a:lnTo>
                      <a:pt x="164591" y="217360"/>
                    </a:lnTo>
                    <a:lnTo>
                      <a:pt x="185404" y="213979"/>
                    </a:lnTo>
                    <a:lnTo>
                      <a:pt x="206501" y="210883"/>
                    </a:lnTo>
                    <a:lnTo>
                      <a:pt x="227599" y="208359"/>
                    </a:lnTo>
                    <a:lnTo>
                      <a:pt x="248411" y="206692"/>
                    </a:lnTo>
                    <a:lnTo>
                      <a:pt x="256031" y="206692"/>
                    </a:lnTo>
                    <a:lnTo>
                      <a:pt x="263651" y="206692"/>
                    </a:lnTo>
                    <a:lnTo>
                      <a:pt x="271271" y="206692"/>
                    </a:lnTo>
                    <a:lnTo>
                      <a:pt x="263651" y="209740"/>
                    </a:lnTo>
                    <a:lnTo>
                      <a:pt x="256031" y="212788"/>
                    </a:lnTo>
                    <a:lnTo>
                      <a:pt x="248411" y="215836"/>
                    </a:lnTo>
                    <a:lnTo>
                      <a:pt x="245363" y="217360"/>
                    </a:lnTo>
                    <a:lnTo>
                      <a:pt x="240791" y="217360"/>
                    </a:lnTo>
                    <a:lnTo>
                      <a:pt x="236219" y="21888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00" name="Google Shape;6100;p96"/>
            <p:cNvGrpSpPr/>
            <p:nvPr/>
          </p:nvGrpSpPr>
          <p:grpSpPr>
            <a:xfrm>
              <a:off x="6984659" y="5721929"/>
              <a:ext cx="259236" cy="162194"/>
              <a:chOff x="7578852" y="5812535"/>
              <a:chExt cx="207771" cy="126873"/>
            </a:xfrm>
          </p:grpSpPr>
          <p:sp>
            <p:nvSpPr>
              <p:cNvPr id="6101" name="Google Shape;6101;p96"/>
              <p:cNvSpPr/>
              <p:nvPr/>
            </p:nvSpPr>
            <p:spPr>
              <a:xfrm>
                <a:off x="7592567" y="5884163"/>
                <a:ext cx="3175" cy="55245"/>
              </a:xfrm>
              <a:custGeom>
                <a:rect b="b" l="l" r="r" t="t"/>
                <a:pathLst>
                  <a:path extrusionOk="0" h="55245" w="3175">
                    <a:moveTo>
                      <a:pt x="3048" y="0"/>
                    </a:moveTo>
                    <a:lnTo>
                      <a:pt x="1285" y="8667"/>
                    </a:lnTo>
                    <a:lnTo>
                      <a:pt x="381" y="16764"/>
                    </a:lnTo>
                    <a:lnTo>
                      <a:pt x="47" y="24860"/>
                    </a:lnTo>
                    <a:lnTo>
                      <a:pt x="0" y="33528"/>
                    </a:lnTo>
                    <a:lnTo>
                      <a:pt x="0" y="39624"/>
                    </a:lnTo>
                    <a:lnTo>
                      <a:pt x="0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02" name="Google Shape;6102;p96"/>
              <p:cNvSpPr/>
              <p:nvPr/>
            </p:nvSpPr>
            <p:spPr>
              <a:xfrm>
                <a:off x="7578852" y="581253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4572"/>
                    </a:moveTo>
                    <a:lnTo>
                      <a:pt x="22859" y="10668"/>
                    </a:lnTo>
                    <a:lnTo>
                      <a:pt x="22859" y="16764"/>
                    </a:lnTo>
                    <a:lnTo>
                      <a:pt x="18287" y="22860"/>
                    </a:lnTo>
                    <a:lnTo>
                      <a:pt x="4571" y="22860"/>
                    </a:lnTo>
                    <a:lnTo>
                      <a:pt x="0" y="16764"/>
                    </a:lnTo>
                    <a:lnTo>
                      <a:pt x="0" y="4572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4572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03" name="Google Shape;6103;p9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646669" y="5845301"/>
                <a:ext cx="100583" cy="724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04" name="Google Shape;6104;p96"/>
              <p:cNvSpPr/>
              <p:nvPr/>
            </p:nvSpPr>
            <p:spPr>
              <a:xfrm>
                <a:off x="7781544" y="5847587"/>
                <a:ext cx="5079" cy="74929"/>
              </a:xfrm>
              <a:custGeom>
                <a:rect b="b" l="l" r="r" t="t"/>
                <a:pathLst>
                  <a:path extrusionOk="0" h="74929" w="5079">
                    <a:moveTo>
                      <a:pt x="0" y="0"/>
                    </a:moveTo>
                    <a:lnTo>
                      <a:pt x="1357" y="12596"/>
                    </a:lnTo>
                    <a:lnTo>
                      <a:pt x="2857" y="25336"/>
                    </a:lnTo>
                    <a:lnTo>
                      <a:pt x="4071" y="38361"/>
                    </a:lnTo>
                    <a:lnTo>
                      <a:pt x="4571" y="51816"/>
                    </a:lnTo>
                    <a:lnTo>
                      <a:pt x="4571" y="59436"/>
                    </a:lnTo>
                    <a:lnTo>
                      <a:pt x="4571" y="67056"/>
                    </a:lnTo>
                    <a:lnTo>
                      <a:pt x="4571" y="74675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105" name="Google Shape;6105;p9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333465" y="5328378"/>
              <a:ext cx="200726" cy="19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6" name="Google Shape;6106;p9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613102" y="5284540"/>
              <a:ext cx="205361" cy="20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7" name="Google Shape;6107;p9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923729" y="5231938"/>
              <a:ext cx="105800" cy="187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8" name="Google Shape;6108;p96"/>
            <p:cNvSpPr/>
            <p:nvPr/>
          </p:nvSpPr>
          <p:spPr>
            <a:xfrm>
              <a:off x="8100837" y="5326430"/>
              <a:ext cx="6336" cy="85989"/>
            </a:xfrm>
            <a:custGeom>
              <a:rect b="b" l="l" r="r" t="t"/>
              <a:pathLst>
                <a:path extrusionOk="0" h="67310" w="5079">
                  <a:moveTo>
                    <a:pt x="3048" y="0"/>
                  </a:moveTo>
                  <a:lnTo>
                    <a:pt x="4572" y="41147"/>
                  </a:lnTo>
                  <a:lnTo>
                    <a:pt x="4572" y="48767"/>
                  </a:lnTo>
                  <a:lnTo>
                    <a:pt x="4572" y="59435"/>
                  </a:lnTo>
                  <a:lnTo>
                    <a:pt x="1524" y="65531"/>
                  </a:lnTo>
                  <a:lnTo>
                    <a:pt x="1524" y="67055"/>
                  </a:lnTo>
                  <a:lnTo>
                    <a:pt x="0" y="65531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09" name="Google Shape;6109;p96"/>
            <p:cNvSpPr/>
            <p:nvPr/>
          </p:nvSpPr>
          <p:spPr>
            <a:xfrm>
              <a:off x="8116049" y="5205636"/>
              <a:ext cx="28517" cy="29204"/>
            </a:xfrm>
            <a:custGeom>
              <a:rect b="b" l="l" r="r" t="t"/>
              <a:pathLst>
                <a:path extrusionOk="0" h="22860" w="22859">
                  <a:moveTo>
                    <a:pt x="22859" y="4572"/>
                  </a:moveTo>
                  <a:lnTo>
                    <a:pt x="22859" y="10668"/>
                  </a:lnTo>
                  <a:lnTo>
                    <a:pt x="22859" y="18288"/>
                  </a:lnTo>
                  <a:lnTo>
                    <a:pt x="18287" y="22860"/>
                  </a:lnTo>
                  <a:lnTo>
                    <a:pt x="6095" y="22860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110" name="Google Shape;6110;p9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8919192" y="4974765"/>
              <a:ext cx="182781" cy="3195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11" name="Google Shape;6111;p96"/>
            <p:cNvGrpSpPr/>
            <p:nvPr/>
          </p:nvGrpSpPr>
          <p:grpSpPr>
            <a:xfrm>
              <a:off x="9211310" y="5081920"/>
              <a:ext cx="472520" cy="255224"/>
              <a:chOff x="9363456" y="5311902"/>
              <a:chExt cx="378713" cy="199643"/>
            </a:xfrm>
          </p:grpSpPr>
          <p:sp>
            <p:nvSpPr>
              <p:cNvPr id="6112" name="Google Shape;6112;p96"/>
              <p:cNvSpPr/>
              <p:nvPr/>
            </p:nvSpPr>
            <p:spPr>
              <a:xfrm>
                <a:off x="9363456" y="5379720"/>
                <a:ext cx="81279" cy="65404"/>
              </a:xfrm>
              <a:custGeom>
                <a:rect b="b" l="l" r="r" t="t"/>
                <a:pathLst>
                  <a:path extrusionOk="0" h="65404" w="81279">
                    <a:moveTo>
                      <a:pt x="0" y="0"/>
                    </a:moveTo>
                    <a:lnTo>
                      <a:pt x="9167" y="881"/>
                    </a:lnTo>
                    <a:lnTo>
                      <a:pt x="18478" y="1333"/>
                    </a:lnTo>
                    <a:lnTo>
                      <a:pt x="28074" y="1500"/>
                    </a:lnTo>
                    <a:lnTo>
                      <a:pt x="38100" y="1524"/>
                    </a:lnTo>
                    <a:lnTo>
                      <a:pt x="42672" y="0"/>
                    </a:lnTo>
                    <a:lnTo>
                      <a:pt x="47244" y="0"/>
                    </a:lnTo>
                    <a:lnTo>
                      <a:pt x="53340" y="0"/>
                    </a:lnTo>
                  </a:path>
                  <a:path extrusionOk="0" h="65404" w="81279">
                    <a:moveTo>
                      <a:pt x="15240" y="64008"/>
                    </a:moveTo>
                    <a:lnTo>
                      <a:pt x="27503" y="65198"/>
                    </a:lnTo>
                    <a:lnTo>
                      <a:pt x="37909" y="64388"/>
                    </a:lnTo>
                    <a:lnTo>
                      <a:pt x="48030" y="61864"/>
                    </a:lnTo>
                    <a:lnTo>
                      <a:pt x="59436" y="57912"/>
                    </a:lnTo>
                    <a:lnTo>
                      <a:pt x="70104" y="54863"/>
                    </a:lnTo>
                    <a:lnTo>
                      <a:pt x="73151" y="53339"/>
                    </a:lnTo>
                    <a:lnTo>
                      <a:pt x="80772" y="48767"/>
                    </a:lnTo>
                  </a:path>
                </a:pathLst>
              </a:custGeom>
              <a:noFill/>
              <a:ln cap="flat" cmpd="sng" w="228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13" name="Google Shape;6113;p96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481566" y="5311902"/>
                <a:ext cx="260603" cy="1996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14" name="Google Shape;6114;p9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9742776" y="5070230"/>
              <a:ext cx="140709" cy="16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5" name="Google Shape;6115;p9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318185" y="5327404"/>
              <a:ext cx="110285" cy="118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6" name="Google Shape;6116;p96"/>
            <p:cNvSpPr/>
            <p:nvPr/>
          </p:nvSpPr>
          <p:spPr>
            <a:xfrm>
              <a:off x="8816511" y="4825721"/>
              <a:ext cx="1161309" cy="650592"/>
            </a:xfrm>
            <a:custGeom>
              <a:rect b="b" l="l" r="r" t="t"/>
              <a:pathLst>
                <a:path extrusionOk="0" h="509270" w="930909">
                  <a:moveTo>
                    <a:pt x="61912" y="464819"/>
                  </a:moveTo>
                  <a:lnTo>
                    <a:pt x="57340" y="467867"/>
                  </a:lnTo>
                  <a:lnTo>
                    <a:pt x="54292" y="470915"/>
                  </a:lnTo>
                  <a:lnTo>
                    <a:pt x="51244" y="475487"/>
                  </a:lnTo>
                  <a:lnTo>
                    <a:pt x="50339" y="467486"/>
                  </a:lnTo>
                  <a:lnTo>
                    <a:pt x="45624" y="426338"/>
                  </a:lnTo>
                  <a:lnTo>
                    <a:pt x="34480" y="374903"/>
                  </a:lnTo>
                  <a:lnTo>
                    <a:pt x="28789" y="349757"/>
                  </a:lnTo>
                  <a:lnTo>
                    <a:pt x="17978" y="299465"/>
                  </a:lnTo>
                  <a:lnTo>
                    <a:pt x="8882" y="246887"/>
                  </a:lnTo>
                  <a:lnTo>
                    <a:pt x="2643" y="192023"/>
                  </a:lnTo>
                  <a:lnTo>
                    <a:pt x="547" y="145184"/>
                  </a:lnTo>
                  <a:lnTo>
                    <a:pt x="0" y="125920"/>
                  </a:lnTo>
                  <a:lnTo>
                    <a:pt x="4833" y="78390"/>
                  </a:lnTo>
                  <a:lnTo>
                    <a:pt x="16192" y="51815"/>
                  </a:lnTo>
                  <a:lnTo>
                    <a:pt x="19240" y="45719"/>
                  </a:lnTo>
                  <a:lnTo>
                    <a:pt x="22288" y="41147"/>
                  </a:lnTo>
                  <a:lnTo>
                    <a:pt x="26860" y="36575"/>
                  </a:lnTo>
                  <a:lnTo>
                    <a:pt x="29908" y="32003"/>
                  </a:lnTo>
                  <a:lnTo>
                    <a:pt x="34480" y="30480"/>
                  </a:lnTo>
                  <a:lnTo>
                    <a:pt x="40576" y="30480"/>
                  </a:lnTo>
                  <a:lnTo>
                    <a:pt x="70794" y="26646"/>
                  </a:lnTo>
                  <a:lnTo>
                    <a:pt x="101726" y="23812"/>
                  </a:lnTo>
                  <a:lnTo>
                    <a:pt x="132945" y="21264"/>
                  </a:lnTo>
                  <a:lnTo>
                    <a:pt x="164020" y="18287"/>
                  </a:lnTo>
                  <a:lnTo>
                    <a:pt x="189404" y="16001"/>
                  </a:lnTo>
                  <a:lnTo>
                    <a:pt x="215074" y="13715"/>
                  </a:lnTo>
                  <a:lnTo>
                    <a:pt x="240744" y="11429"/>
                  </a:lnTo>
                  <a:lnTo>
                    <a:pt x="266128" y="9143"/>
                  </a:lnTo>
                  <a:lnTo>
                    <a:pt x="293536" y="7119"/>
                  </a:lnTo>
                  <a:lnTo>
                    <a:pt x="320802" y="5524"/>
                  </a:lnTo>
                  <a:lnTo>
                    <a:pt x="347781" y="4214"/>
                  </a:lnTo>
                  <a:lnTo>
                    <a:pt x="374332" y="3047"/>
                  </a:lnTo>
                  <a:lnTo>
                    <a:pt x="404026" y="1285"/>
                  </a:lnTo>
                  <a:lnTo>
                    <a:pt x="433577" y="380"/>
                  </a:lnTo>
                  <a:lnTo>
                    <a:pt x="462843" y="47"/>
                  </a:lnTo>
                  <a:lnTo>
                    <a:pt x="491680" y="0"/>
                  </a:lnTo>
                  <a:lnTo>
                    <a:pt x="522779" y="0"/>
                  </a:lnTo>
                  <a:lnTo>
                    <a:pt x="554164" y="0"/>
                  </a:lnTo>
                  <a:lnTo>
                    <a:pt x="585549" y="0"/>
                  </a:lnTo>
                  <a:lnTo>
                    <a:pt x="616648" y="0"/>
                  </a:lnTo>
                  <a:lnTo>
                    <a:pt x="646128" y="23"/>
                  </a:lnTo>
                  <a:lnTo>
                    <a:pt x="675322" y="190"/>
                  </a:lnTo>
                  <a:lnTo>
                    <a:pt x="704516" y="642"/>
                  </a:lnTo>
                  <a:lnTo>
                    <a:pt x="733996" y="1523"/>
                  </a:lnTo>
                  <a:lnTo>
                    <a:pt x="754808" y="2071"/>
                  </a:lnTo>
                  <a:lnTo>
                    <a:pt x="775906" y="3619"/>
                  </a:lnTo>
                  <a:lnTo>
                    <a:pt x="797004" y="6024"/>
                  </a:lnTo>
                  <a:lnTo>
                    <a:pt x="817816" y="9143"/>
                  </a:lnTo>
                  <a:lnTo>
                    <a:pt x="830365" y="10763"/>
                  </a:lnTo>
                  <a:lnTo>
                    <a:pt x="842772" y="12953"/>
                  </a:lnTo>
                  <a:lnTo>
                    <a:pt x="854892" y="15144"/>
                  </a:lnTo>
                  <a:lnTo>
                    <a:pt x="866584" y="16763"/>
                  </a:lnTo>
                  <a:lnTo>
                    <a:pt x="874823" y="17883"/>
                  </a:lnTo>
                  <a:lnTo>
                    <a:pt x="883348" y="18859"/>
                  </a:lnTo>
                  <a:lnTo>
                    <a:pt x="891873" y="19550"/>
                  </a:lnTo>
                  <a:lnTo>
                    <a:pt x="900112" y="19811"/>
                  </a:lnTo>
                  <a:lnTo>
                    <a:pt x="903160" y="19811"/>
                  </a:lnTo>
                  <a:lnTo>
                    <a:pt x="907732" y="19811"/>
                  </a:lnTo>
                  <a:lnTo>
                    <a:pt x="910780" y="22859"/>
                  </a:lnTo>
                  <a:lnTo>
                    <a:pt x="912304" y="24383"/>
                  </a:lnTo>
                  <a:lnTo>
                    <a:pt x="913828" y="28956"/>
                  </a:lnTo>
                  <a:lnTo>
                    <a:pt x="913828" y="32003"/>
                  </a:lnTo>
                  <a:lnTo>
                    <a:pt x="914947" y="38647"/>
                  </a:lnTo>
                  <a:lnTo>
                    <a:pt x="915924" y="45148"/>
                  </a:lnTo>
                  <a:lnTo>
                    <a:pt x="916614" y="51935"/>
                  </a:lnTo>
                  <a:lnTo>
                    <a:pt x="916876" y="59435"/>
                  </a:lnTo>
                  <a:lnTo>
                    <a:pt x="917995" y="76604"/>
                  </a:lnTo>
                  <a:lnTo>
                    <a:pt x="918972" y="93916"/>
                  </a:lnTo>
                  <a:lnTo>
                    <a:pt x="919662" y="111513"/>
                  </a:lnTo>
                  <a:lnTo>
                    <a:pt x="919924" y="129539"/>
                  </a:lnTo>
                  <a:lnTo>
                    <a:pt x="919924" y="148970"/>
                  </a:lnTo>
                  <a:lnTo>
                    <a:pt x="919924" y="168401"/>
                  </a:lnTo>
                  <a:lnTo>
                    <a:pt x="919924" y="187832"/>
                  </a:lnTo>
                  <a:lnTo>
                    <a:pt x="919924" y="207263"/>
                  </a:lnTo>
                  <a:lnTo>
                    <a:pt x="920853" y="225551"/>
                  </a:lnTo>
                  <a:lnTo>
                    <a:pt x="921638" y="243839"/>
                  </a:lnTo>
                  <a:lnTo>
                    <a:pt x="922710" y="262127"/>
                  </a:lnTo>
                  <a:lnTo>
                    <a:pt x="924496" y="280415"/>
                  </a:lnTo>
                  <a:lnTo>
                    <a:pt x="925853" y="297322"/>
                  </a:lnTo>
                  <a:lnTo>
                    <a:pt x="927354" y="313943"/>
                  </a:lnTo>
                  <a:lnTo>
                    <a:pt x="928568" y="330565"/>
                  </a:lnTo>
                  <a:lnTo>
                    <a:pt x="929068" y="347471"/>
                  </a:lnTo>
                  <a:lnTo>
                    <a:pt x="929949" y="365736"/>
                  </a:lnTo>
                  <a:lnTo>
                    <a:pt x="930401" y="383857"/>
                  </a:lnTo>
                  <a:lnTo>
                    <a:pt x="930568" y="401693"/>
                  </a:lnTo>
                  <a:lnTo>
                    <a:pt x="930592" y="419099"/>
                  </a:lnTo>
                  <a:lnTo>
                    <a:pt x="930521" y="427982"/>
                  </a:lnTo>
                  <a:lnTo>
                    <a:pt x="909256" y="467867"/>
                  </a:lnTo>
                  <a:lnTo>
                    <a:pt x="901636" y="467867"/>
                  </a:lnTo>
                  <a:lnTo>
                    <a:pt x="892492" y="469391"/>
                  </a:lnTo>
                  <a:lnTo>
                    <a:pt x="879681" y="471177"/>
                  </a:lnTo>
                  <a:lnTo>
                    <a:pt x="866584" y="472249"/>
                  </a:lnTo>
                  <a:lnTo>
                    <a:pt x="853487" y="473035"/>
                  </a:lnTo>
                  <a:lnTo>
                    <a:pt x="840676" y="473963"/>
                  </a:lnTo>
                  <a:lnTo>
                    <a:pt x="821245" y="474868"/>
                  </a:lnTo>
                  <a:lnTo>
                    <a:pt x="801814" y="475487"/>
                  </a:lnTo>
                  <a:lnTo>
                    <a:pt x="782383" y="476107"/>
                  </a:lnTo>
                  <a:lnTo>
                    <a:pt x="762952" y="477011"/>
                  </a:lnTo>
                  <a:lnTo>
                    <a:pt x="738687" y="478154"/>
                  </a:lnTo>
                  <a:lnTo>
                    <a:pt x="713993" y="479297"/>
                  </a:lnTo>
                  <a:lnTo>
                    <a:pt x="689014" y="480440"/>
                  </a:lnTo>
                  <a:lnTo>
                    <a:pt x="663892" y="481583"/>
                  </a:lnTo>
                  <a:lnTo>
                    <a:pt x="637341" y="483846"/>
                  </a:lnTo>
                  <a:lnTo>
                    <a:pt x="583096" y="487799"/>
                  </a:lnTo>
                  <a:lnTo>
                    <a:pt x="526875" y="490085"/>
                  </a:lnTo>
                  <a:lnTo>
                    <a:pt x="468677" y="490704"/>
                  </a:lnTo>
                  <a:lnTo>
                    <a:pt x="439864" y="490727"/>
                  </a:lnTo>
                  <a:lnTo>
                    <a:pt x="412456" y="490727"/>
                  </a:lnTo>
                  <a:lnTo>
                    <a:pt x="385191" y="490727"/>
                  </a:lnTo>
                  <a:lnTo>
                    <a:pt x="358211" y="490727"/>
                  </a:lnTo>
                  <a:lnTo>
                    <a:pt x="331660" y="490727"/>
                  </a:lnTo>
                  <a:lnTo>
                    <a:pt x="307681" y="490466"/>
                  </a:lnTo>
                  <a:lnTo>
                    <a:pt x="283844" y="489775"/>
                  </a:lnTo>
                  <a:lnTo>
                    <a:pt x="260294" y="488799"/>
                  </a:lnTo>
                  <a:lnTo>
                    <a:pt x="237172" y="487679"/>
                  </a:lnTo>
                  <a:lnTo>
                    <a:pt x="216836" y="485894"/>
                  </a:lnTo>
                  <a:lnTo>
                    <a:pt x="196786" y="484822"/>
                  </a:lnTo>
                  <a:lnTo>
                    <a:pt x="176736" y="484036"/>
                  </a:lnTo>
                  <a:lnTo>
                    <a:pt x="156400" y="483107"/>
                  </a:lnTo>
                  <a:lnTo>
                    <a:pt x="141803" y="483393"/>
                  </a:lnTo>
                  <a:lnTo>
                    <a:pt x="100012" y="487679"/>
                  </a:lnTo>
                  <a:lnTo>
                    <a:pt x="61912" y="498347"/>
                  </a:lnTo>
                  <a:lnTo>
                    <a:pt x="55816" y="499871"/>
                  </a:lnTo>
                  <a:lnTo>
                    <a:pt x="51244" y="501395"/>
                  </a:lnTo>
                  <a:lnTo>
                    <a:pt x="46672" y="504443"/>
                  </a:lnTo>
                  <a:lnTo>
                    <a:pt x="45148" y="504443"/>
                  </a:lnTo>
                  <a:lnTo>
                    <a:pt x="43624" y="505967"/>
                  </a:lnTo>
                  <a:lnTo>
                    <a:pt x="42100" y="507491"/>
                  </a:lnTo>
                  <a:lnTo>
                    <a:pt x="40576" y="509015"/>
                  </a:lnTo>
                  <a:lnTo>
                    <a:pt x="40576" y="499848"/>
                  </a:lnTo>
                  <a:lnTo>
                    <a:pt x="40576" y="490537"/>
                  </a:lnTo>
                  <a:lnTo>
                    <a:pt x="40576" y="480941"/>
                  </a:lnTo>
                  <a:lnTo>
                    <a:pt x="40576" y="470915"/>
                  </a:lnTo>
                  <a:lnTo>
                    <a:pt x="40576" y="466343"/>
                  </a:lnTo>
                  <a:lnTo>
                    <a:pt x="40576" y="460247"/>
                  </a:lnTo>
                  <a:lnTo>
                    <a:pt x="40576" y="4556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17" name="Google Shape;6117;p96"/>
            <p:cNvSpPr/>
            <p:nvPr/>
          </p:nvSpPr>
          <p:spPr>
            <a:xfrm>
              <a:off x="8870941" y="4778962"/>
              <a:ext cx="1083677" cy="687907"/>
            </a:xfrm>
            <a:custGeom>
              <a:rect b="b" l="l" r="r" t="t"/>
              <a:pathLst>
                <a:path extrusionOk="0" h="538479" w="868679">
                  <a:moveTo>
                    <a:pt x="44196" y="527304"/>
                  </a:moveTo>
                  <a:lnTo>
                    <a:pt x="42672" y="527304"/>
                  </a:lnTo>
                  <a:lnTo>
                    <a:pt x="41148" y="527304"/>
                  </a:lnTo>
                  <a:lnTo>
                    <a:pt x="39624" y="527304"/>
                  </a:lnTo>
                  <a:lnTo>
                    <a:pt x="47244" y="528828"/>
                  </a:lnTo>
                  <a:lnTo>
                    <a:pt x="93916" y="537400"/>
                  </a:lnTo>
                  <a:lnTo>
                    <a:pt x="128016" y="537972"/>
                  </a:lnTo>
                  <a:lnTo>
                    <a:pt x="150852" y="537686"/>
                  </a:lnTo>
                  <a:lnTo>
                    <a:pt x="195953" y="535400"/>
                  </a:lnTo>
                  <a:lnTo>
                    <a:pt x="251960" y="529732"/>
                  </a:lnTo>
                  <a:lnTo>
                    <a:pt x="318873" y="521827"/>
                  </a:lnTo>
                  <a:lnTo>
                    <a:pt x="352044" y="518160"/>
                  </a:lnTo>
                  <a:lnTo>
                    <a:pt x="407860" y="513778"/>
                  </a:lnTo>
                  <a:lnTo>
                    <a:pt x="464820" y="510540"/>
                  </a:lnTo>
                  <a:lnTo>
                    <a:pt x="514350" y="509206"/>
                  </a:lnTo>
                  <a:lnTo>
                    <a:pt x="563880" y="509016"/>
                  </a:lnTo>
                  <a:lnTo>
                    <a:pt x="600456" y="509016"/>
                  </a:lnTo>
                  <a:lnTo>
                    <a:pt x="637032" y="509016"/>
                  </a:lnTo>
                  <a:lnTo>
                    <a:pt x="673608" y="509016"/>
                  </a:lnTo>
                  <a:lnTo>
                    <a:pt x="710183" y="509016"/>
                  </a:lnTo>
                  <a:lnTo>
                    <a:pt x="723661" y="509897"/>
                  </a:lnTo>
                  <a:lnTo>
                    <a:pt x="736853" y="510349"/>
                  </a:lnTo>
                  <a:lnTo>
                    <a:pt x="750046" y="510516"/>
                  </a:lnTo>
                  <a:lnTo>
                    <a:pt x="763523" y="510540"/>
                  </a:lnTo>
                  <a:lnTo>
                    <a:pt x="773549" y="510540"/>
                  </a:lnTo>
                  <a:lnTo>
                    <a:pt x="783145" y="510540"/>
                  </a:lnTo>
                  <a:lnTo>
                    <a:pt x="792456" y="510540"/>
                  </a:lnTo>
                  <a:lnTo>
                    <a:pt x="801623" y="510540"/>
                  </a:lnTo>
                  <a:lnTo>
                    <a:pt x="809624" y="510540"/>
                  </a:lnTo>
                  <a:lnTo>
                    <a:pt x="817625" y="510540"/>
                  </a:lnTo>
                  <a:lnTo>
                    <a:pt x="825626" y="510540"/>
                  </a:lnTo>
                  <a:lnTo>
                    <a:pt x="833627" y="510540"/>
                  </a:lnTo>
                  <a:lnTo>
                    <a:pt x="840509" y="509801"/>
                  </a:lnTo>
                  <a:lnTo>
                    <a:pt x="848677" y="509206"/>
                  </a:lnTo>
                  <a:lnTo>
                    <a:pt x="856559" y="507753"/>
                  </a:lnTo>
                  <a:lnTo>
                    <a:pt x="862583" y="504444"/>
                  </a:lnTo>
                  <a:lnTo>
                    <a:pt x="865631" y="504444"/>
                  </a:lnTo>
                  <a:lnTo>
                    <a:pt x="865631" y="501396"/>
                  </a:lnTo>
                  <a:lnTo>
                    <a:pt x="865631" y="499872"/>
                  </a:lnTo>
                  <a:lnTo>
                    <a:pt x="868679" y="493776"/>
                  </a:lnTo>
                  <a:lnTo>
                    <a:pt x="867156" y="486156"/>
                  </a:lnTo>
                  <a:lnTo>
                    <a:pt x="867156" y="480060"/>
                  </a:lnTo>
                  <a:lnTo>
                    <a:pt x="866227" y="470892"/>
                  </a:lnTo>
                  <a:lnTo>
                    <a:pt x="860274" y="429363"/>
                  </a:lnTo>
                  <a:lnTo>
                    <a:pt x="851916" y="390144"/>
                  </a:lnTo>
                  <a:lnTo>
                    <a:pt x="842200" y="352615"/>
                  </a:lnTo>
                  <a:lnTo>
                    <a:pt x="837557" y="333351"/>
                  </a:lnTo>
                  <a:lnTo>
                    <a:pt x="830460" y="295417"/>
                  </a:lnTo>
                  <a:lnTo>
                    <a:pt x="822960" y="239268"/>
                  </a:lnTo>
                  <a:lnTo>
                    <a:pt x="820912" y="223266"/>
                  </a:lnTo>
                  <a:lnTo>
                    <a:pt x="815339" y="175260"/>
                  </a:lnTo>
                  <a:lnTo>
                    <a:pt x="807720" y="134112"/>
                  </a:lnTo>
                  <a:lnTo>
                    <a:pt x="806338" y="127230"/>
                  </a:lnTo>
                  <a:lnTo>
                    <a:pt x="800290" y="88201"/>
                  </a:lnTo>
                  <a:lnTo>
                    <a:pt x="800100" y="70104"/>
                  </a:lnTo>
                  <a:lnTo>
                    <a:pt x="800100" y="62484"/>
                  </a:lnTo>
                  <a:lnTo>
                    <a:pt x="798575" y="53340"/>
                  </a:lnTo>
                  <a:lnTo>
                    <a:pt x="798575" y="45719"/>
                  </a:lnTo>
                  <a:lnTo>
                    <a:pt x="797052" y="41147"/>
                  </a:lnTo>
                  <a:lnTo>
                    <a:pt x="797052" y="36576"/>
                  </a:lnTo>
                  <a:lnTo>
                    <a:pt x="795527" y="33528"/>
                  </a:lnTo>
                  <a:lnTo>
                    <a:pt x="794004" y="30480"/>
                  </a:lnTo>
                  <a:lnTo>
                    <a:pt x="790956" y="28956"/>
                  </a:lnTo>
                  <a:lnTo>
                    <a:pt x="789431" y="28956"/>
                  </a:lnTo>
                  <a:lnTo>
                    <a:pt x="781812" y="24384"/>
                  </a:lnTo>
                  <a:lnTo>
                    <a:pt x="774191" y="21336"/>
                  </a:lnTo>
                  <a:lnTo>
                    <a:pt x="766571" y="19812"/>
                  </a:lnTo>
                  <a:lnTo>
                    <a:pt x="758332" y="17787"/>
                  </a:lnTo>
                  <a:lnTo>
                    <a:pt x="749808" y="16192"/>
                  </a:lnTo>
                  <a:lnTo>
                    <a:pt x="741283" y="14882"/>
                  </a:lnTo>
                  <a:lnTo>
                    <a:pt x="733044" y="13716"/>
                  </a:lnTo>
                  <a:lnTo>
                    <a:pt x="716160" y="12549"/>
                  </a:lnTo>
                  <a:lnTo>
                    <a:pt x="699706" y="11239"/>
                  </a:lnTo>
                  <a:lnTo>
                    <a:pt x="683537" y="9644"/>
                  </a:lnTo>
                  <a:lnTo>
                    <a:pt x="667512" y="7619"/>
                  </a:lnTo>
                  <a:lnTo>
                    <a:pt x="645795" y="6476"/>
                  </a:lnTo>
                  <a:lnTo>
                    <a:pt x="602361" y="4190"/>
                  </a:lnTo>
                  <a:lnTo>
                    <a:pt x="555736" y="2166"/>
                  </a:lnTo>
                  <a:lnTo>
                    <a:pt x="506491" y="1547"/>
                  </a:lnTo>
                  <a:lnTo>
                    <a:pt x="481583" y="1523"/>
                  </a:lnTo>
                  <a:lnTo>
                    <a:pt x="455295" y="642"/>
                  </a:lnTo>
                  <a:lnTo>
                    <a:pt x="429006" y="190"/>
                  </a:lnTo>
                  <a:lnTo>
                    <a:pt x="402717" y="23"/>
                  </a:lnTo>
                  <a:lnTo>
                    <a:pt x="376428" y="0"/>
                  </a:lnTo>
                  <a:lnTo>
                    <a:pt x="349234" y="261"/>
                  </a:lnTo>
                  <a:lnTo>
                    <a:pt x="322326" y="952"/>
                  </a:lnTo>
                  <a:lnTo>
                    <a:pt x="295417" y="1928"/>
                  </a:lnTo>
                  <a:lnTo>
                    <a:pt x="268224" y="3047"/>
                  </a:lnTo>
                  <a:lnTo>
                    <a:pt x="241935" y="5095"/>
                  </a:lnTo>
                  <a:lnTo>
                    <a:pt x="215646" y="6857"/>
                  </a:lnTo>
                  <a:lnTo>
                    <a:pt x="163068" y="10667"/>
                  </a:lnTo>
                  <a:lnTo>
                    <a:pt x="112776" y="15430"/>
                  </a:lnTo>
                  <a:lnTo>
                    <a:pt x="62484" y="21336"/>
                  </a:lnTo>
                  <a:lnTo>
                    <a:pt x="55411" y="21621"/>
                  </a:lnTo>
                  <a:lnTo>
                    <a:pt x="48196" y="22479"/>
                  </a:lnTo>
                  <a:lnTo>
                    <a:pt x="41267" y="23907"/>
                  </a:lnTo>
                  <a:lnTo>
                    <a:pt x="35052" y="25908"/>
                  </a:lnTo>
                  <a:lnTo>
                    <a:pt x="28956" y="25908"/>
                  </a:lnTo>
                  <a:lnTo>
                    <a:pt x="24384" y="28956"/>
                  </a:lnTo>
                  <a:lnTo>
                    <a:pt x="19812" y="32004"/>
                  </a:lnTo>
                  <a:lnTo>
                    <a:pt x="15240" y="33528"/>
                  </a:lnTo>
                  <a:lnTo>
                    <a:pt x="12192" y="36576"/>
                  </a:lnTo>
                  <a:lnTo>
                    <a:pt x="10668" y="41147"/>
                  </a:lnTo>
                  <a:lnTo>
                    <a:pt x="7620" y="47243"/>
                  </a:lnTo>
                  <a:lnTo>
                    <a:pt x="7620" y="56388"/>
                  </a:lnTo>
                  <a:lnTo>
                    <a:pt x="7620" y="62484"/>
                  </a:lnTo>
                  <a:lnTo>
                    <a:pt x="6953" y="91963"/>
                  </a:lnTo>
                  <a:lnTo>
                    <a:pt x="6858" y="121158"/>
                  </a:lnTo>
                  <a:lnTo>
                    <a:pt x="6096" y="179832"/>
                  </a:lnTo>
                  <a:lnTo>
                    <a:pt x="3810" y="234696"/>
                  </a:lnTo>
                  <a:lnTo>
                    <a:pt x="1524" y="289560"/>
                  </a:lnTo>
                  <a:lnTo>
                    <a:pt x="476" y="320897"/>
                  </a:lnTo>
                  <a:lnTo>
                    <a:pt x="666" y="384714"/>
                  </a:lnTo>
                  <a:lnTo>
                    <a:pt x="4714" y="427720"/>
                  </a:lnTo>
                  <a:lnTo>
                    <a:pt x="13716" y="463296"/>
                  </a:lnTo>
                  <a:lnTo>
                    <a:pt x="15144" y="470154"/>
                  </a:lnTo>
                  <a:lnTo>
                    <a:pt x="17145" y="477012"/>
                  </a:lnTo>
                  <a:lnTo>
                    <a:pt x="19716" y="483870"/>
                  </a:lnTo>
                  <a:lnTo>
                    <a:pt x="22860" y="490728"/>
                  </a:lnTo>
                  <a:lnTo>
                    <a:pt x="24384" y="495300"/>
                  </a:lnTo>
                  <a:lnTo>
                    <a:pt x="27432" y="501396"/>
                  </a:lnTo>
                  <a:lnTo>
                    <a:pt x="28956" y="505968"/>
                  </a:lnTo>
                  <a:lnTo>
                    <a:pt x="28956" y="509016"/>
                  </a:lnTo>
                  <a:lnTo>
                    <a:pt x="30480" y="516636"/>
                  </a:lnTo>
                  <a:lnTo>
                    <a:pt x="30480" y="513588"/>
                  </a:lnTo>
                  <a:lnTo>
                    <a:pt x="30480" y="510540"/>
                  </a:lnTo>
                  <a:lnTo>
                    <a:pt x="30480" y="509016"/>
                  </a:lnTo>
                  <a:lnTo>
                    <a:pt x="30480" y="504444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118" name="Google Shape;6118;p96"/>
          <p:cNvGrpSpPr/>
          <p:nvPr/>
        </p:nvGrpSpPr>
        <p:grpSpPr>
          <a:xfrm>
            <a:off x="4892625" y="1142209"/>
            <a:ext cx="161342" cy="104432"/>
            <a:chOff x="6294120" y="2686812"/>
            <a:chExt cx="142239" cy="123442"/>
          </a:xfrm>
        </p:grpSpPr>
        <p:sp>
          <p:nvSpPr>
            <p:cNvPr id="6119" name="Google Shape;6119;p96"/>
            <p:cNvSpPr/>
            <p:nvPr/>
          </p:nvSpPr>
          <p:spPr>
            <a:xfrm>
              <a:off x="6312407" y="2764535"/>
              <a:ext cx="1904" cy="45719"/>
            </a:xfrm>
            <a:custGeom>
              <a:rect b="b" l="l" r="r" t="t"/>
              <a:pathLst>
                <a:path extrusionOk="0" h="45719" w="1904">
                  <a:moveTo>
                    <a:pt x="0" y="0"/>
                  </a:moveTo>
                  <a:lnTo>
                    <a:pt x="0" y="0"/>
                  </a:lnTo>
                  <a:lnTo>
                    <a:pt x="0" y="42671"/>
                  </a:lnTo>
                  <a:lnTo>
                    <a:pt x="1524" y="4571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0" name="Google Shape;6120;p96"/>
            <p:cNvSpPr/>
            <p:nvPr/>
          </p:nvSpPr>
          <p:spPr>
            <a:xfrm>
              <a:off x="6294120" y="2686812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1" name="Google Shape;6121;p96"/>
            <p:cNvSpPr/>
            <p:nvPr/>
          </p:nvSpPr>
          <p:spPr>
            <a:xfrm>
              <a:off x="6377939" y="2743200"/>
              <a:ext cx="58420" cy="52069"/>
            </a:xfrm>
            <a:custGeom>
              <a:rect b="b" l="l" r="r" t="t"/>
              <a:pathLst>
                <a:path extrusionOk="0" h="52069" w="58420">
                  <a:moveTo>
                    <a:pt x="0" y="0"/>
                  </a:moveTo>
                  <a:lnTo>
                    <a:pt x="10048" y="23"/>
                  </a:lnTo>
                  <a:lnTo>
                    <a:pt x="19812" y="190"/>
                  </a:lnTo>
                  <a:lnTo>
                    <a:pt x="29575" y="642"/>
                  </a:lnTo>
                  <a:lnTo>
                    <a:pt x="39624" y="1523"/>
                  </a:lnTo>
                </a:path>
                <a:path extrusionOk="0" h="52069" w="58420">
                  <a:moveTo>
                    <a:pt x="10667" y="51816"/>
                  </a:moveTo>
                  <a:lnTo>
                    <a:pt x="21121" y="51220"/>
                  </a:lnTo>
                  <a:lnTo>
                    <a:pt x="30289" y="49339"/>
                  </a:lnTo>
                  <a:lnTo>
                    <a:pt x="39171" y="46029"/>
                  </a:lnTo>
                  <a:lnTo>
                    <a:pt x="48767" y="41148"/>
                  </a:lnTo>
                  <a:lnTo>
                    <a:pt x="51816" y="39623"/>
                  </a:lnTo>
                  <a:lnTo>
                    <a:pt x="54864" y="38100"/>
                  </a:lnTo>
                  <a:lnTo>
                    <a:pt x="57912" y="3657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122" name="Google Shape;6122;p96"/>
          <p:cNvSpPr/>
          <p:nvPr/>
        </p:nvSpPr>
        <p:spPr>
          <a:xfrm>
            <a:off x="5137919" y="1174442"/>
            <a:ext cx="2161" cy="59560"/>
          </a:xfrm>
          <a:custGeom>
            <a:rect b="b" l="l" r="r" t="t"/>
            <a:pathLst>
              <a:path extrusionOk="0" h="70485" w="1904">
                <a:moveTo>
                  <a:pt x="0" y="0"/>
                </a:moveTo>
                <a:lnTo>
                  <a:pt x="428" y="17597"/>
                </a:lnTo>
                <a:lnTo>
                  <a:pt x="1143" y="35623"/>
                </a:lnTo>
                <a:lnTo>
                  <a:pt x="1285" y="53363"/>
                </a:lnTo>
                <a:lnTo>
                  <a:pt x="0" y="70103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123" name="Google Shape;6123;p96"/>
          <p:cNvGrpSpPr/>
          <p:nvPr/>
        </p:nvGrpSpPr>
        <p:grpSpPr>
          <a:xfrm>
            <a:off x="6346440" y="1120290"/>
            <a:ext cx="180645" cy="120550"/>
            <a:chOff x="7575804" y="2660903"/>
            <a:chExt cx="159257" cy="142494"/>
          </a:xfrm>
        </p:grpSpPr>
        <p:sp>
          <p:nvSpPr>
            <p:cNvPr id="6124" name="Google Shape;6124;p96"/>
            <p:cNvSpPr/>
            <p:nvPr/>
          </p:nvSpPr>
          <p:spPr>
            <a:xfrm>
              <a:off x="7594973" y="2726435"/>
              <a:ext cx="5715" cy="68580"/>
            </a:xfrm>
            <a:custGeom>
              <a:rect b="b" l="l" r="r" t="t"/>
              <a:pathLst>
                <a:path extrusionOk="0" h="68580" w="5715">
                  <a:moveTo>
                    <a:pt x="5214" y="0"/>
                  </a:moveTo>
                  <a:lnTo>
                    <a:pt x="3857" y="10953"/>
                  </a:lnTo>
                  <a:lnTo>
                    <a:pt x="2357" y="21336"/>
                  </a:lnTo>
                  <a:lnTo>
                    <a:pt x="1142" y="31718"/>
                  </a:lnTo>
                  <a:lnTo>
                    <a:pt x="642" y="42672"/>
                  </a:lnTo>
                  <a:lnTo>
                    <a:pt x="428" y="48006"/>
                  </a:lnTo>
                  <a:lnTo>
                    <a:pt x="71" y="56769"/>
                  </a:lnTo>
                  <a:lnTo>
                    <a:pt x="0" y="64960"/>
                  </a:lnTo>
                  <a:lnTo>
                    <a:pt x="642" y="68580"/>
                  </a:lnTo>
                  <a:lnTo>
                    <a:pt x="2166" y="6705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5" name="Google Shape;6125;p96"/>
            <p:cNvSpPr/>
            <p:nvPr/>
          </p:nvSpPr>
          <p:spPr>
            <a:xfrm>
              <a:off x="7575804" y="266090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4571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126" name="Google Shape;6126;p9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645146" y="2708909"/>
              <a:ext cx="89915" cy="94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7" name="Google Shape;6127;p96"/>
          <p:cNvGrpSpPr/>
          <p:nvPr/>
        </p:nvGrpSpPr>
        <p:grpSpPr>
          <a:xfrm>
            <a:off x="6358539" y="1152523"/>
            <a:ext cx="833365" cy="143436"/>
            <a:chOff x="7586471" y="2699003"/>
            <a:chExt cx="734695" cy="169546"/>
          </a:xfrm>
        </p:grpSpPr>
        <p:sp>
          <p:nvSpPr>
            <p:cNvPr id="6128" name="Google Shape;6128;p96"/>
            <p:cNvSpPr/>
            <p:nvPr/>
          </p:nvSpPr>
          <p:spPr>
            <a:xfrm>
              <a:off x="7802879" y="2699003"/>
              <a:ext cx="7620" cy="73660"/>
            </a:xfrm>
            <a:custGeom>
              <a:rect b="b" l="l" r="r" t="t"/>
              <a:pathLst>
                <a:path extrusionOk="0" h="73660" w="7620">
                  <a:moveTo>
                    <a:pt x="7619" y="0"/>
                  </a:moveTo>
                  <a:lnTo>
                    <a:pt x="4714" y="10715"/>
                  </a:lnTo>
                  <a:lnTo>
                    <a:pt x="2666" y="20574"/>
                  </a:lnTo>
                  <a:lnTo>
                    <a:pt x="1190" y="30432"/>
                  </a:lnTo>
                  <a:lnTo>
                    <a:pt x="0" y="41148"/>
                  </a:lnTo>
                  <a:lnTo>
                    <a:pt x="238" y="49149"/>
                  </a:lnTo>
                  <a:lnTo>
                    <a:pt x="761" y="57150"/>
                  </a:lnTo>
                  <a:lnTo>
                    <a:pt x="1285" y="65150"/>
                  </a:lnTo>
                  <a:lnTo>
                    <a:pt x="1523" y="7315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29" name="Google Shape;6129;p96"/>
            <p:cNvSpPr/>
            <p:nvPr/>
          </p:nvSpPr>
          <p:spPr>
            <a:xfrm>
              <a:off x="7586471" y="2706624"/>
              <a:ext cx="734695" cy="161925"/>
            </a:xfrm>
            <a:custGeom>
              <a:rect b="b" l="l" r="r" t="t"/>
              <a:pathLst>
                <a:path extrusionOk="0" h="161925" w="734695">
                  <a:moveTo>
                    <a:pt x="0" y="161543"/>
                  </a:moveTo>
                  <a:lnTo>
                    <a:pt x="37719" y="144184"/>
                  </a:lnTo>
                  <a:lnTo>
                    <a:pt x="87058" y="132016"/>
                  </a:lnTo>
                  <a:lnTo>
                    <a:pt x="123444" y="124967"/>
                  </a:lnTo>
                  <a:lnTo>
                    <a:pt x="148566" y="119252"/>
                  </a:lnTo>
                  <a:lnTo>
                    <a:pt x="173545" y="113537"/>
                  </a:lnTo>
                  <a:lnTo>
                    <a:pt x="198239" y="107822"/>
                  </a:lnTo>
                  <a:lnTo>
                    <a:pt x="222504" y="102107"/>
                  </a:lnTo>
                  <a:lnTo>
                    <a:pt x="258841" y="95273"/>
                  </a:lnTo>
                  <a:lnTo>
                    <a:pt x="294893" y="88582"/>
                  </a:lnTo>
                  <a:lnTo>
                    <a:pt x="330946" y="82176"/>
                  </a:lnTo>
                  <a:lnTo>
                    <a:pt x="367284" y="76199"/>
                  </a:lnTo>
                  <a:lnTo>
                    <a:pt x="391525" y="72509"/>
                  </a:lnTo>
                  <a:lnTo>
                    <a:pt x="416051" y="68389"/>
                  </a:lnTo>
                  <a:lnTo>
                    <a:pt x="440578" y="63984"/>
                  </a:lnTo>
                  <a:lnTo>
                    <a:pt x="464819" y="59435"/>
                  </a:lnTo>
                  <a:lnTo>
                    <a:pt x="486798" y="55745"/>
                  </a:lnTo>
                  <a:lnTo>
                    <a:pt x="509206" y="51625"/>
                  </a:lnTo>
                  <a:lnTo>
                    <a:pt x="531899" y="47220"/>
                  </a:lnTo>
                  <a:lnTo>
                    <a:pt x="554736" y="42671"/>
                  </a:lnTo>
                  <a:lnTo>
                    <a:pt x="574405" y="38099"/>
                  </a:lnTo>
                  <a:lnTo>
                    <a:pt x="594359" y="33527"/>
                  </a:lnTo>
                  <a:lnTo>
                    <a:pt x="614314" y="28955"/>
                  </a:lnTo>
                  <a:lnTo>
                    <a:pt x="633983" y="24383"/>
                  </a:lnTo>
                  <a:lnTo>
                    <a:pt x="652010" y="20454"/>
                  </a:lnTo>
                  <a:lnTo>
                    <a:pt x="669607" y="15811"/>
                  </a:lnTo>
                  <a:lnTo>
                    <a:pt x="686919" y="10882"/>
                  </a:lnTo>
                  <a:lnTo>
                    <a:pt x="704087" y="6095"/>
                  </a:lnTo>
                  <a:lnTo>
                    <a:pt x="731520" y="0"/>
                  </a:lnTo>
                  <a:lnTo>
                    <a:pt x="733043" y="0"/>
                  </a:lnTo>
                  <a:lnTo>
                    <a:pt x="734568" y="0"/>
                  </a:lnTo>
                  <a:lnTo>
                    <a:pt x="728472" y="0"/>
                  </a:lnTo>
                  <a:lnTo>
                    <a:pt x="722375" y="0"/>
                  </a:lnTo>
                  <a:lnTo>
                    <a:pt x="714756" y="1523"/>
                  </a:lnTo>
                  <a:lnTo>
                    <a:pt x="697349" y="4952"/>
                  </a:lnTo>
                  <a:lnTo>
                    <a:pt x="679513" y="8381"/>
                  </a:lnTo>
                  <a:lnTo>
                    <a:pt x="661392" y="11810"/>
                  </a:lnTo>
                  <a:lnTo>
                    <a:pt x="643127" y="15239"/>
                  </a:lnTo>
                  <a:lnTo>
                    <a:pt x="616838" y="20716"/>
                  </a:lnTo>
                  <a:lnTo>
                    <a:pt x="590549" y="25907"/>
                  </a:lnTo>
                  <a:lnTo>
                    <a:pt x="564260" y="31099"/>
                  </a:lnTo>
                  <a:lnTo>
                    <a:pt x="537972" y="36575"/>
                  </a:lnTo>
                  <a:lnTo>
                    <a:pt x="505086" y="42267"/>
                  </a:lnTo>
                  <a:lnTo>
                    <a:pt x="472630" y="47815"/>
                  </a:lnTo>
                  <a:lnTo>
                    <a:pt x="440459" y="53078"/>
                  </a:lnTo>
                  <a:lnTo>
                    <a:pt x="408432" y="57911"/>
                  </a:lnTo>
                  <a:lnTo>
                    <a:pt x="380761" y="63365"/>
                  </a:lnTo>
                  <a:lnTo>
                    <a:pt x="352806" y="68389"/>
                  </a:lnTo>
                  <a:lnTo>
                    <a:pt x="324850" y="73128"/>
                  </a:lnTo>
                  <a:lnTo>
                    <a:pt x="297180" y="77723"/>
                  </a:lnTo>
                  <a:lnTo>
                    <a:pt x="276367" y="82534"/>
                  </a:lnTo>
                  <a:lnTo>
                    <a:pt x="255270" y="87629"/>
                  </a:lnTo>
                  <a:lnTo>
                    <a:pt x="234172" y="92725"/>
                  </a:lnTo>
                  <a:lnTo>
                    <a:pt x="213359" y="97535"/>
                  </a:lnTo>
                  <a:lnTo>
                    <a:pt x="201929" y="100941"/>
                  </a:lnTo>
                  <a:lnTo>
                    <a:pt x="190500" y="104203"/>
                  </a:lnTo>
                  <a:lnTo>
                    <a:pt x="179070" y="107180"/>
                  </a:lnTo>
                  <a:lnTo>
                    <a:pt x="167640" y="109727"/>
                  </a:lnTo>
                  <a:lnTo>
                    <a:pt x="164592" y="109727"/>
                  </a:lnTo>
                  <a:lnTo>
                    <a:pt x="158495" y="109727"/>
                  </a:lnTo>
                  <a:lnTo>
                    <a:pt x="158495" y="112775"/>
                  </a:lnTo>
                  <a:lnTo>
                    <a:pt x="158495" y="115823"/>
                  </a:lnTo>
                  <a:lnTo>
                    <a:pt x="164592" y="11429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3" name="Shape 6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4" name="Google Shape;6134;p97"/>
          <p:cNvGrpSpPr/>
          <p:nvPr/>
        </p:nvGrpSpPr>
        <p:grpSpPr>
          <a:xfrm>
            <a:off x="2865088" y="868227"/>
            <a:ext cx="314707" cy="213954"/>
            <a:chOff x="5294376" y="2125813"/>
            <a:chExt cx="230251" cy="196000"/>
          </a:xfrm>
        </p:grpSpPr>
        <p:sp>
          <p:nvSpPr>
            <p:cNvPr id="6135" name="Google Shape;6135;p97"/>
            <p:cNvSpPr/>
            <p:nvPr/>
          </p:nvSpPr>
          <p:spPr>
            <a:xfrm>
              <a:off x="5294376" y="2125813"/>
              <a:ext cx="69214" cy="142239"/>
            </a:xfrm>
            <a:custGeom>
              <a:rect b="b" l="l" r="r" t="t"/>
              <a:pathLst>
                <a:path extrusionOk="0" h="142239" w="69214">
                  <a:moveTo>
                    <a:pt x="0" y="1690"/>
                  </a:moveTo>
                  <a:lnTo>
                    <a:pt x="39624" y="16930"/>
                  </a:lnTo>
                  <a:lnTo>
                    <a:pt x="65532" y="59602"/>
                  </a:lnTo>
                  <a:lnTo>
                    <a:pt x="68961" y="83986"/>
                  </a:lnTo>
                  <a:lnTo>
                    <a:pt x="68103" y="96464"/>
                  </a:lnTo>
                  <a:lnTo>
                    <a:pt x="48387" y="133873"/>
                  </a:lnTo>
                  <a:lnTo>
                    <a:pt x="31694" y="141755"/>
                  </a:lnTo>
                  <a:lnTo>
                    <a:pt x="24193" y="141517"/>
                  </a:lnTo>
                  <a:lnTo>
                    <a:pt x="3190" y="104679"/>
                  </a:lnTo>
                  <a:lnTo>
                    <a:pt x="24098" y="70270"/>
                  </a:lnTo>
                  <a:lnTo>
                    <a:pt x="47244" y="70270"/>
                  </a:lnTo>
                  <a:lnTo>
                    <a:pt x="48768" y="70270"/>
                  </a:lnTo>
                  <a:lnTo>
                    <a:pt x="50292" y="70270"/>
                  </a:lnTo>
                  <a:lnTo>
                    <a:pt x="53340" y="70270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136" name="Google Shape;6136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04866" y="2128266"/>
              <a:ext cx="99059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7" name="Google Shape;6137;p97"/>
            <p:cNvSpPr/>
            <p:nvPr/>
          </p:nvSpPr>
          <p:spPr>
            <a:xfrm>
              <a:off x="5308092" y="2302763"/>
              <a:ext cx="216535" cy="19050"/>
            </a:xfrm>
            <a:custGeom>
              <a:rect b="b" l="l" r="r" t="t"/>
              <a:pathLst>
                <a:path extrusionOk="0" h="19050" w="216535">
                  <a:moveTo>
                    <a:pt x="0" y="18287"/>
                  </a:moveTo>
                  <a:lnTo>
                    <a:pt x="16025" y="18883"/>
                  </a:lnTo>
                  <a:lnTo>
                    <a:pt x="32194" y="18478"/>
                  </a:lnTo>
                  <a:lnTo>
                    <a:pt x="48648" y="17216"/>
                  </a:lnTo>
                  <a:lnTo>
                    <a:pt x="65532" y="15239"/>
                  </a:lnTo>
                  <a:lnTo>
                    <a:pt x="85224" y="12715"/>
                  </a:lnTo>
                  <a:lnTo>
                    <a:pt x="105346" y="9905"/>
                  </a:lnTo>
                  <a:lnTo>
                    <a:pt x="125753" y="7096"/>
                  </a:lnTo>
                  <a:lnTo>
                    <a:pt x="146304" y="4571"/>
                  </a:lnTo>
                  <a:lnTo>
                    <a:pt x="160043" y="3214"/>
                  </a:lnTo>
                  <a:lnTo>
                    <a:pt x="173926" y="1714"/>
                  </a:lnTo>
                  <a:lnTo>
                    <a:pt x="188094" y="500"/>
                  </a:lnTo>
                  <a:lnTo>
                    <a:pt x="202692" y="0"/>
                  </a:lnTo>
                  <a:lnTo>
                    <a:pt x="207264" y="0"/>
                  </a:lnTo>
                  <a:lnTo>
                    <a:pt x="211836" y="0"/>
                  </a:lnTo>
                  <a:lnTo>
                    <a:pt x="216407" y="0"/>
                  </a:lnTo>
                  <a:lnTo>
                    <a:pt x="214883" y="4571"/>
                  </a:lnTo>
                  <a:lnTo>
                    <a:pt x="213359" y="6095"/>
                  </a:lnTo>
                  <a:lnTo>
                    <a:pt x="207264" y="6095"/>
                  </a:lnTo>
                  <a:lnTo>
                    <a:pt x="205740" y="6095"/>
                  </a:lnTo>
                  <a:lnTo>
                    <a:pt x="202692" y="6095"/>
                  </a:lnTo>
                  <a:lnTo>
                    <a:pt x="201168" y="6095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138" name="Google Shape;613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7055" y="1223703"/>
            <a:ext cx="116389" cy="170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9" name="Google Shape;6139;p97"/>
          <p:cNvGrpSpPr/>
          <p:nvPr/>
        </p:nvGrpSpPr>
        <p:grpSpPr>
          <a:xfrm>
            <a:off x="3076414" y="1225251"/>
            <a:ext cx="236519" cy="217514"/>
            <a:chOff x="5448990" y="2452878"/>
            <a:chExt cx="173046" cy="199262"/>
          </a:xfrm>
        </p:grpSpPr>
        <p:pic>
          <p:nvPicPr>
            <p:cNvPr id="6140" name="Google Shape;6140;p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8990" y="2452878"/>
              <a:ext cx="115895" cy="184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1" name="Google Shape;6141;p97"/>
            <p:cNvSpPr/>
            <p:nvPr/>
          </p:nvSpPr>
          <p:spPr>
            <a:xfrm>
              <a:off x="5612892" y="2589276"/>
              <a:ext cx="5079" cy="62864"/>
            </a:xfrm>
            <a:custGeom>
              <a:rect b="b" l="l" r="r" t="t"/>
              <a:pathLst>
                <a:path extrusionOk="0" h="62864" w="5079">
                  <a:moveTo>
                    <a:pt x="0" y="0"/>
                  </a:moveTo>
                  <a:lnTo>
                    <a:pt x="0" y="7620"/>
                  </a:lnTo>
                  <a:lnTo>
                    <a:pt x="0" y="13716"/>
                  </a:lnTo>
                  <a:lnTo>
                    <a:pt x="1524" y="21336"/>
                  </a:lnTo>
                  <a:lnTo>
                    <a:pt x="1762" y="28194"/>
                  </a:lnTo>
                  <a:lnTo>
                    <a:pt x="2286" y="35052"/>
                  </a:lnTo>
                  <a:lnTo>
                    <a:pt x="2809" y="41910"/>
                  </a:lnTo>
                  <a:lnTo>
                    <a:pt x="3048" y="48768"/>
                  </a:lnTo>
                  <a:lnTo>
                    <a:pt x="4572" y="53339"/>
                  </a:lnTo>
                  <a:lnTo>
                    <a:pt x="4572" y="57912"/>
                  </a:lnTo>
                  <a:lnTo>
                    <a:pt x="4572" y="62484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42" name="Google Shape;6142;p97"/>
            <p:cNvSpPr/>
            <p:nvPr/>
          </p:nvSpPr>
          <p:spPr>
            <a:xfrm>
              <a:off x="5599176" y="253136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143" name="Google Shape;6143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5772" y="1616329"/>
            <a:ext cx="25569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4" name="Google Shape;6144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7071" y="1676221"/>
            <a:ext cx="120814" cy="11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5" name="Google Shape;6145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8709" y="1573073"/>
            <a:ext cx="205177" cy="242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6" name="Google Shape;6146;p97"/>
          <p:cNvGrpSpPr/>
          <p:nvPr/>
        </p:nvGrpSpPr>
        <p:grpSpPr>
          <a:xfrm>
            <a:off x="5115251" y="1413652"/>
            <a:ext cx="1668138" cy="524726"/>
            <a:chOff x="6940676" y="2625470"/>
            <a:chExt cx="1220470" cy="480694"/>
          </a:xfrm>
        </p:grpSpPr>
        <p:pic>
          <p:nvPicPr>
            <p:cNvPr id="6147" name="Google Shape;6147;p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18298" y="2829305"/>
              <a:ext cx="92963" cy="8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8" name="Google Shape;6148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31264" y="2794253"/>
              <a:ext cx="149161" cy="125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9" name="Google Shape;6149;p97"/>
            <p:cNvSpPr/>
            <p:nvPr/>
          </p:nvSpPr>
          <p:spPr>
            <a:xfrm>
              <a:off x="6940676" y="2625470"/>
              <a:ext cx="1220470" cy="480694"/>
            </a:xfrm>
            <a:custGeom>
              <a:rect b="b" l="l" r="r" t="t"/>
              <a:pathLst>
                <a:path extrusionOk="0" h="480694" w="1220470">
                  <a:moveTo>
                    <a:pt x="66675" y="480441"/>
                  </a:moveTo>
                  <a:lnTo>
                    <a:pt x="43815" y="442341"/>
                  </a:lnTo>
                  <a:lnTo>
                    <a:pt x="33527" y="404050"/>
                  </a:lnTo>
                  <a:lnTo>
                    <a:pt x="25526" y="364617"/>
                  </a:lnTo>
                  <a:lnTo>
                    <a:pt x="22097" y="337185"/>
                  </a:lnTo>
                  <a:lnTo>
                    <a:pt x="18668" y="309753"/>
                  </a:lnTo>
                  <a:lnTo>
                    <a:pt x="15239" y="282321"/>
                  </a:lnTo>
                  <a:lnTo>
                    <a:pt x="11810" y="254889"/>
                  </a:lnTo>
                  <a:lnTo>
                    <a:pt x="9310" y="231767"/>
                  </a:lnTo>
                  <a:lnTo>
                    <a:pt x="6667" y="208216"/>
                  </a:lnTo>
                  <a:lnTo>
                    <a:pt x="4310" y="184380"/>
                  </a:lnTo>
                  <a:lnTo>
                    <a:pt x="2666" y="160401"/>
                  </a:lnTo>
                  <a:lnTo>
                    <a:pt x="1190" y="147327"/>
                  </a:lnTo>
                  <a:lnTo>
                    <a:pt x="0" y="132397"/>
                  </a:lnTo>
                  <a:lnTo>
                    <a:pt x="523" y="117752"/>
                  </a:lnTo>
                  <a:lnTo>
                    <a:pt x="4190" y="105537"/>
                  </a:lnTo>
                  <a:lnTo>
                    <a:pt x="7238" y="97917"/>
                  </a:lnTo>
                  <a:lnTo>
                    <a:pt x="14858" y="94869"/>
                  </a:lnTo>
                  <a:lnTo>
                    <a:pt x="22478" y="93345"/>
                  </a:lnTo>
                  <a:lnTo>
                    <a:pt x="35051" y="90439"/>
                  </a:lnTo>
                  <a:lnTo>
                    <a:pt x="47624" y="88392"/>
                  </a:lnTo>
                  <a:lnTo>
                    <a:pt x="60197" y="86915"/>
                  </a:lnTo>
                  <a:lnTo>
                    <a:pt x="72770" y="85725"/>
                  </a:lnTo>
                  <a:lnTo>
                    <a:pt x="96773" y="81391"/>
                  </a:lnTo>
                  <a:lnTo>
                    <a:pt x="120776" y="77343"/>
                  </a:lnTo>
                  <a:lnTo>
                    <a:pt x="144779" y="73294"/>
                  </a:lnTo>
                  <a:lnTo>
                    <a:pt x="168782" y="68961"/>
                  </a:lnTo>
                  <a:lnTo>
                    <a:pt x="201953" y="64150"/>
                  </a:lnTo>
                  <a:lnTo>
                    <a:pt x="235267" y="59055"/>
                  </a:lnTo>
                  <a:lnTo>
                    <a:pt x="268866" y="53959"/>
                  </a:lnTo>
                  <a:lnTo>
                    <a:pt x="347233" y="43076"/>
                  </a:lnTo>
                  <a:lnTo>
                    <a:pt x="391286" y="38290"/>
                  </a:lnTo>
                  <a:lnTo>
                    <a:pt x="435340" y="34361"/>
                  </a:lnTo>
                  <a:lnTo>
                    <a:pt x="479679" y="30861"/>
                  </a:lnTo>
                  <a:lnTo>
                    <a:pt x="530209" y="26812"/>
                  </a:lnTo>
                  <a:lnTo>
                    <a:pt x="581024" y="23622"/>
                  </a:lnTo>
                  <a:lnTo>
                    <a:pt x="631840" y="21002"/>
                  </a:lnTo>
                  <a:lnTo>
                    <a:pt x="682370" y="18669"/>
                  </a:lnTo>
                  <a:lnTo>
                    <a:pt x="731758" y="15763"/>
                  </a:lnTo>
                  <a:lnTo>
                    <a:pt x="781430" y="13716"/>
                  </a:lnTo>
                  <a:lnTo>
                    <a:pt x="831103" y="12239"/>
                  </a:lnTo>
                  <a:lnTo>
                    <a:pt x="880491" y="11049"/>
                  </a:lnTo>
                  <a:lnTo>
                    <a:pt x="922782" y="9239"/>
                  </a:lnTo>
                  <a:lnTo>
                    <a:pt x="965072" y="8001"/>
                  </a:lnTo>
                  <a:lnTo>
                    <a:pt x="1007363" y="6762"/>
                  </a:lnTo>
                  <a:lnTo>
                    <a:pt x="1049654" y="4953"/>
                  </a:lnTo>
                  <a:lnTo>
                    <a:pt x="1107566" y="2095"/>
                  </a:lnTo>
                  <a:lnTo>
                    <a:pt x="1136665" y="881"/>
                  </a:lnTo>
                  <a:lnTo>
                    <a:pt x="1165479" y="380"/>
                  </a:lnTo>
                  <a:lnTo>
                    <a:pt x="1176242" y="190"/>
                  </a:lnTo>
                  <a:lnTo>
                    <a:pt x="1187577" y="0"/>
                  </a:lnTo>
                  <a:lnTo>
                    <a:pt x="1198911" y="381"/>
                  </a:lnTo>
                  <a:lnTo>
                    <a:pt x="1209675" y="1904"/>
                  </a:lnTo>
                  <a:lnTo>
                    <a:pt x="1215770" y="3428"/>
                  </a:lnTo>
                  <a:lnTo>
                    <a:pt x="1212723" y="11049"/>
                  </a:lnTo>
                  <a:lnTo>
                    <a:pt x="1212723" y="15621"/>
                  </a:lnTo>
                  <a:lnTo>
                    <a:pt x="1212889" y="27289"/>
                  </a:lnTo>
                  <a:lnTo>
                    <a:pt x="1211770" y="39243"/>
                  </a:lnTo>
                  <a:lnTo>
                    <a:pt x="1210365" y="51196"/>
                  </a:lnTo>
                  <a:lnTo>
                    <a:pt x="1209675" y="62865"/>
                  </a:lnTo>
                  <a:lnTo>
                    <a:pt x="1208793" y="85701"/>
                  </a:lnTo>
                  <a:lnTo>
                    <a:pt x="1208341" y="108394"/>
                  </a:lnTo>
                  <a:lnTo>
                    <a:pt x="1208174" y="130802"/>
                  </a:lnTo>
                  <a:lnTo>
                    <a:pt x="1208150" y="152780"/>
                  </a:lnTo>
                  <a:lnTo>
                    <a:pt x="1209794" y="175402"/>
                  </a:lnTo>
                  <a:lnTo>
                    <a:pt x="1212151" y="197739"/>
                  </a:lnTo>
                  <a:lnTo>
                    <a:pt x="1214794" y="220075"/>
                  </a:lnTo>
                  <a:lnTo>
                    <a:pt x="1217295" y="242697"/>
                  </a:lnTo>
                  <a:lnTo>
                    <a:pt x="1218414" y="261889"/>
                  </a:lnTo>
                  <a:lnTo>
                    <a:pt x="1219390" y="280797"/>
                  </a:lnTo>
                  <a:lnTo>
                    <a:pt x="1220081" y="299704"/>
                  </a:lnTo>
                  <a:lnTo>
                    <a:pt x="1220343" y="318897"/>
                  </a:lnTo>
                  <a:lnTo>
                    <a:pt x="1219962" y="333255"/>
                  </a:lnTo>
                  <a:lnTo>
                    <a:pt x="1209675" y="373761"/>
                  </a:lnTo>
                  <a:lnTo>
                    <a:pt x="1179195" y="398145"/>
                  </a:lnTo>
                  <a:lnTo>
                    <a:pt x="1141856" y="405765"/>
                  </a:lnTo>
                  <a:lnTo>
                    <a:pt x="1104518" y="408813"/>
                  </a:lnTo>
                  <a:lnTo>
                    <a:pt x="1060180" y="412861"/>
                  </a:lnTo>
                  <a:lnTo>
                    <a:pt x="1016127" y="416052"/>
                  </a:lnTo>
                  <a:lnTo>
                    <a:pt x="972073" y="418671"/>
                  </a:lnTo>
                  <a:lnTo>
                    <a:pt x="927735" y="421005"/>
                  </a:lnTo>
                  <a:lnTo>
                    <a:pt x="879729" y="424195"/>
                  </a:lnTo>
                  <a:lnTo>
                    <a:pt x="831722" y="427101"/>
                  </a:lnTo>
                  <a:lnTo>
                    <a:pt x="783716" y="430006"/>
                  </a:lnTo>
                  <a:lnTo>
                    <a:pt x="735710" y="433197"/>
                  </a:lnTo>
                  <a:lnTo>
                    <a:pt x="684014" y="436602"/>
                  </a:lnTo>
                  <a:lnTo>
                    <a:pt x="631888" y="439864"/>
                  </a:lnTo>
                  <a:lnTo>
                    <a:pt x="579477" y="442841"/>
                  </a:lnTo>
                  <a:lnTo>
                    <a:pt x="526923" y="445389"/>
                  </a:lnTo>
                  <a:lnTo>
                    <a:pt x="476654" y="448317"/>
                  </a:lnTo>
                  <a:lnTo>
                    <a:pt x="426529" y="450532"/>
                  </a:lnTo>
                  <a:lnTo>
                    <a:pt x="376689" y="452461"/>
                  </a:lnTo>
                  <a:lnTo>
                    <a:pt x="327279" y="454533"/>
                  </a:lnTo>
                  <a:lnTo>
                    <a:pt x="254127" y="460057"/>
                  </a:lnTo>
                  <a:lnTo>
                    <a:pt x="180975" y="466725"/>
                  </a:lnTo>
                  <a:lnTo>
                    <a:pt x="170664" y="468272"/>
                  </a:lnTo>
                  <a:lnTo>
                    <a:pt x="159067" y="469963"/>
                  </a:lnTo>
                  <a:lnTo>
                    <a:pt x="147756" y="470796"/>
                  </a:lnTo>
                  <a:lnTo>
                    <a:pt x="138303" y="469773"/>
                  </a:lnTo>
                  <a:lnTo>
                    <a:pt x="138303" y="468249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150" name="Google Shape;6150;p97"/>
          <p:cNvGrpSpPr/>
          <p:nvPr/>
        </p:nvGrpSpPr>
        <p:grpSpPr>
          <a:xfrm>
            <a:off x="7009221" y="1445678"/>
            <a:ext cx="280164" cy="217098"/>
            <a:chOff x="8326373" y="2654808"/>
            <a:chExt cx="204978" cy="198881"/>
          </a:xfrm>
        </p:grpSpPr>
        <p:pic>
          <p:nvPicPr>
            <p:cNvPr id="6151" name="Google Shape;6151;p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26373" y="2716530"/>
              <a:ext cx="134111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2" name="Google Shape;6152;p97"/>
            <p:cNvSpPr/>
            <p:nvPr/>
          </p:nvSpPr>
          <p:spPr>
            <a:xfrm>
              <a:off x="8505444" y="2743200"/>
              <a:ext cx="3175" cy="59689"/>
            </a:xfrm>
            <a:custGeom>
              <a:rect b="b" l="l" r="r" t="t"/>
              <a:pathLst>
                <a:path extrusionOk="0" h="59689" w="3175">
                  <a:moveTo>
                    <a:pt x="0" y="0"/>
                  </a:moveTo>
                  <a:lnTo>
                    <a:pt x="23" y="8262"/>
                  </a:lnTo>
                  <a:lnTo>
                    <a:pt x="190" y="16954"/>
                  </a:lnTo>
                  <a:lnTo>
                    <a:pt x="642" y="25931"/>
                  </a:lnTo>
                  <a:lnTo>
                    <a:pt x="1524" y="35052"/>
                  </a:lnTo>
                  <a:lnTo>
                    <a:pt x="1524" y="42672"/>
                  </a:lnTo>
                  <a:lnTo>
                    <a:pt x="3048" y="48768"/>
                  </a:lnTo>
                  <a:lnTo>
                    <a:pt x="3048" y="56387"/>
                  </a:lnTo>
                  <a:lnTo>
                    <a:pt x="3048" y="57912"/>
                  </a:lnTo>
                  <a:lnTo>
                    <a:pt x="3048" y="59436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53" name="Google Shape;6153;p97"/>
            <p:cNvSpPr/>
            <p:nvPr/>
          </p:nvSpPr>
          <p:spPr>
            <a:xfrm>
              <a:off x="8508492" y="2654808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8287"/>
                  </a:lnTo>
                  <a:lnTo>
                    <a:pt x="16763" y="22859"/>
                  </a:lnTo>
                  <a:lnTo>
                    <a:pt x="4571" y="22859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6763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154" name="Google Shape;6154;p97"/>
          <p:cNvSpPr/>
          <p:nvPr/>
        </p:nvSpPr>
        <p:spPr>
          <a:xfrm>
            <a:off x="5158601" y="655559"/>
            <a:ext cx="2283085" cy="493247"/>
          </a:xfrm>
          <a:custGeom>
            <a:rect b="b" l="l" r="r" t="t"/>
            <a:pathLst>
              <a:path extrusionOk="0" h="451485" w="1672590">
                <a:moveTo>
                  <a:pt x="21335" y="451104"/>
                </a:moveTo>
                <a:lnTo>
                  <a:pt x="13715" y="402336"/>
                </a:lnTo>
                <a:lnTo>
                  <a:pt x="8786" y="346829"/>
                </a:lnTo>
                <a:lnTo>
                  <a:pt x="7619" y="303657"/>
                </a:lnTo>
                <a:lnTo>
                  <a:pt x="7619" y="279654"/>
                </a:lnTo>
                <a:lnTo>
                  <a:pt x="7619" y="255651"/>
                </a:lnTo>
                <a:lnTo>
                  <a:pt x="7619" y="231648"/>
                </a:lnTo>
                <a:lnTo>
                  <a:pt x="7619" y="209931"/>
                </a:lnTo>
                <a:lnTo>
                  <a:pt x="7619" y="188214"/>
                </a:lnTo>
                <a:lnTo>
                  <a:pt x="7619" y="166497"/>
                </a:lnTo>
                <a:lnTo>
                  <a:pt x="7619" y="144780"/>
                </a:lnTo>
                <a:lnTo>
                  <a:pt x="7000" y="128087"/>
                </a:lnTo>
                <a:lnTo>
                  <a:pt x="6095" y="110680"/>
                </a:lnTo>
                <a:lnTo>
                  <a:pt x="6334" y="93559"/>
                </a:lnTo>
                <a:lnTo>
                  <a:pt x="9143" y="77724"/>
                </a:lnTo>
                <a:lnTo>
                  <a:pt x="52720" y="55626"/>
                </a:lnTo>
                <a:lnTo>
                  <a:pt x="67055" y="53340"/>
                </a:lnTo>
                <a:lnTo>
                  <a:pt x="118229" y="45600"/>
                </a:lnTo>
                <a:lnTo>
                  <a:pt x="164377" y="40409"/>
                </a:lnTo>
                <a:lnTo>
                  <a:pt x="210312" y="36718"/>
                </a:lnTo>
                <a:lnTo>
                  <a:pt x="233171" y="35052"/>
                </a:lnTo>
                <a:lnTo>
                  <a:pt x="256032" y="33385"/>
                </a:lnTo>
                <a:lnTo>
                  <a:pt x="278892" y="32004"/>
                </a:lnTo>
                <a:lnTo>
                  <a:pt x="308848" y="29979"/>
                </a:lnTo>
                <a:lnTo>
                  <a:pt x="369331" y="27074"/>
                </a:lnTo>
                <a:lnTo>
                  <a:pt x="435625" y="25026"/>
                </a:lnTo>
                <a:lnTo>
                  <a:pt x="507730" y="24407"/>
                </a:lnTo>
                <a:lnTo>
                  <a:pt x="544068" y="24384"/>
                </a:lnTo>
                <a:lnTo>
                  <a:pt x="583168" y="23502"/>
                </a:lnTo>
                <a:lnTo>
                  <a:pt x="622553" y="23050"/>
                </a:lnTo>
                <a:lnTo>
                  <a:pt x="661939" y="22883"/>
                </a:lnTo>
                <a:lnTo>
                  <a:pt x="701040" y="22860"/>
                </a:lnTo>
                <a:lnTo>
                  <a:pt x="740163" y="21955"/>
                </a:lnTo>
                <a:lnTo>
                  <a:pt x="779716" y="21336"/>
                </a:lnTo>
                <a:lnTo>
                  <a:pt x="819554" y="20716"/>
                </a:lnTo>
                <a:lnTo>
                  <a:pt x="859535" y="19812"/>
                </a:lnTo>
                <a:lnTo>
                  <a:pt x="898398" y="18669"/>
                </a:lnTo>
                <a:lnTo>
                  <a:pt x="937259" y="17526"/>
                </a:lnTo>
                <a:lnTo>
                  <a:pt x="976121" y="16383"/>
                </a:lnTo>
                <a:lnTo>
                  <a:pt x="1014983" y="15240"/>
                </a:lnTo>
                <a:lnTo>
                  <a:pt x="1058656" y="14358"/>
                </a:lnTo>
                <a:lnTo>
                  <a:pt x="1102614" y="13906"/>
                </a:lnTo>
                <a:lnTo>
                  <a:pt x="1146571" y="13739"/>
                </a:lnTo>
                <a:lnTo>
                  <a:pt x="1190244" y="13716"/>
                </a:lnTo>
                <a:lnTo>
                  <a:pt x="1229082" y="13716"/>
                </a:lnTo>
                <a:lnTo>
                  <a:pt x="1267777" y="13716"/>
                </a:lnTo>
                <a:lnTo>
                  <a:pt x="1306187" y="13716"/>
                </a:lnTo>
                <a:lnTo>
                  <a:pt x="1344168" y="13716"/>
                </a:lnTo>
                <a:lnTo>
                  <a:pt x="1386697" y="13906"/>
                </a:lnTo>
                <a:lnTo>
                  <a:pt x="1429512" y="14097"/>
                </a:lnTo>
                <a:lnTo>
                  <a:pt x="1472326" y="13716"/>
                </a:lnTo>
                <a:lnTo>
                  <a:pt x="1514856" y="12191"/>
                </a:lnTo>
                <a:lnTo>
                  <a:pt x="1527429" y="11048"/>
                </a:lnTo>
                <a:lnTo>
                  <a:pt x="1540002" y="9905"/>
                </a:lnTo>
                <a:lnTo>
                  <a:pt x="1552575" y="8762"/>
                </a:lnTo>
                <a:lnTo>
                  <a:pt x="1565148" y="7619"/>
                </a:lnTo>
                <a:lnTo>
                  <a:pt x="1574958" y="6262"/>
                </a:lnTo>
                <a:lnTo>
                  <a:pt x="1584198" y="4762"/>
                </a:lnTo>
                <a:lnTo>
                  <a:pt x="1593437" y="3548"/>
                </a:lnTo>
                <a:lnTo>
                  <a:pt x="1603248" y="3047"/>
                </a:lnTo>
                <a:lnTo>
                  <a:pt x="1609344" y="1523"/>
                </a:lnTo>
                <a:lnTo>
                  <a:pt x="1616964" y="1523"/>
                </a:lnTo>
                <a:lnTo>
                  <a:pt x="1623060" y="1523"/>
                </a:lnTo>
                <a:lnTo>
                  <a:pt x="1624584" y="1523"/>
                </a:lnTo>
                <a:lnTo>
                  <a:pt x="1627631" y="0"/>
                </a:lnTo>
                <a:lnTo>
                  <a:pt x="1627631" y="1523"/>
                </a:lnTo>
                <a:lnTo>
                  <a:pt x="1629156" y="3047"/>
                </a:lnTo>
                <a:lnTo>
                  <a:pt x="1630680" y="7619"/>
                </a:lnTo>
                <a:lnTo>
                  <a:pt x="1632203" y="9143"/>
                </a:lnTo>
                <a:lnTo>
                  <a:pt x="1635252" y="15240"/>
                </a:lnTo>
                <a:lnTo>
                  <a:pt x="1639823" y="19812"/>
                </a:lnTo>
                <a:lnTo>
                  <a:pt x="1655064" y="57912"/>
                </a:lnTo>
                <a:lnTo>
                  <a:pt x="1662779" y="98202"/>
                </a:lnTo>
                <a:lnTo>
                  <a:pt x="1664207" y="111252"/>
                </a:lnTo>
                <a:lnTo>
                  <a:pt x="1666232" y="128158"/>
                </a:lnTo>
                <a:lnTo>
                  <a:pt x="1667827" y="144780"/>
                </a:lnTo>
                <a:lnTo>
                  <a:pt x="1669137" y="161401"/>
                </a:lnTo>
                <a:lnTo>
                  <a:pt x="1670303" y="178308"/>
                </a:lnTo>
                <a:lnTo>
                  <a:pt x="1671399" y="191357"/>
                </a:lnTo>
                <a:lnTo>
                  <a:pt x="1672208" y="204978"/>
                </a:lnTo>
                <a:lnTo>
                  <a:pt x="1672447" y="218598"/>
                </a:lnTo>
                <a:lnTo>
                  <a:pt x="1671827" y="231647"/>
                </a:lnTo>
                <a:lnTo>
                  <a:pt x="1670303" y="240792"/>
                </a:lnTo>
                <a:lnTo>
                  <a:pt x="1668780" y="248411"/>
                </a:lnTo>
                <a:lnTo>
                  <a:pt x="1667256" y="256032"/>
                </a:lnTo>
                <a:lnTo>
                  <a:pt x="1665731" y="259080"/>
                </a:lnTo>
                <a:lnTo>
                  <a:pt x="1665731" y="263652"/>
                </a:lnTo>
                <a:lnTo>
                  <a:pt x="1665731" y="266699"/>
                </a:lnTo>
                <a:lnTo>
                  <a:pt x="1665731" y="268223"/>
                </a:lnTo>
                <a:lnTo>
                  <a:pt x="1665731" y="271272"/>
                </a:lnTo>
                <a:lnTo>
                  <a:pt x="1664207" y="271272"/>
                </a:lnTo>
                <a:lnTo>
                  <a:pt x="1664207" y="272796"/>
                </a:lnTo>
                <a:lnTo>
                  <a:pt x="1658111" y="274320"/>
                </a:lnTo>
                <a:lnTo>
                  <a:pt x="1656587" y="274320"/>
                </a:lnTo>
                <a:lnTo>
                  <a:pt x="1649729" y="275463"/>
                </a:lnTo>
                <a:lnTo>
                  <a:pt x="1642871" y="276606"/>
                </a:lnTo>
                <a:lnTo>
                  <a:pt x="1636013" y="277749"/>
                </a:lnTo>
                <a:lnTo>
                  <a:pt x="1629156" y="278892"/>
                </a:lnTo>
                <a:lnTo>
                  <a:pt x="1610868" y="282082"/>
                </a:lnTo>
                <a:lnTo>
                  <a:pt x="1592579" y="284988"/>
                </a:lnTo>
                <a:lnTo>
                  <a:pt x="1574291" y="287893"/>
                </a:lnTo>
                <a:lnTo>
                  <a:pt x="1556003" y="291084"/>
                </a:lnTo>
                <a:lnTo>
                  <a:pt x="1526524" y="295394"/>
                </a:lnTo>
                <a:lnTo>
                  <a:pt x="1468135" y="302871"/>
                </a:lnTo>
                <a:lnTo>
                  <a:pt x="1389506" y="311777"/>
                </a:lnTo>
                <a:lnTo>
                  <a:pt x="1340357" y="316801"/>
                </a:lnTo>
                <a:lnTo>
                  <a:pt x="1291208" y="321540"/>
                </a:lnTo>
                <a:lnTo>
                  <a:pt x="1242060" y="326136"/>
                </a:lnTo>
                <a:lnTo>
                  <a:pt x="1199769" y="329565"/>
                </a:lnTo>
                <a:lnTo>
                  <a:pt x="1157477" y="332994"/>
                </a:lnTo>
                <a:lnTo>
                  <a:pt x="1115187" y="336423"/>
                </a:lnTo>
                <a:lnTo>
                  <a:pt x="1072896" y="339852"/>
                </a:lnTo>
                <a:lnTo>
                  <a:pt x="1018936" y="345043"/>
                </a:lnTo>
                <a:lnTo>
                  <a:pt x="964691" y="349377"/>
                </a:lnTo>
                <a:lnTo>
                  <a:pt x="910447" y="353139"/>
                </a:lnTo>
                <a:lnTo>
                  <a:pt x="856487" y="356616"/>
                </a:lnTo>
                <a:lnTo>
                  <a:pt x="815363" y="359806"/>
                </a:lnTo>
                <a:lnTo>
                  <a:pt x="774382" y="362712"/>
                </a:lnTo>
                <a:lnTo>
                  <a:pt x="733686" y="365617"/>
                </a:lnTo>
                <a:lnTo>
                  <a:pt x="693419" y="368808"/>
                </a:lnTo>
                <a:lnTo>
                  <a:pt x="652272" y="373118"/>
                </a:lnTo>
                <a:lnTo>
                  <a:pt x="611124" y="376999"/>
                </a:lnTo>
                <a:lnTo>
                  <a:pt x="569976" y="380595"/>
                </a:lnTo>
                <a:lnTo>
                  <a:pt x="528827" y="384048"/>
                </a:lnTo>
                <a:lnTo>
                  <a:pt x="492013" y="387477"/>
                </a:lnTo>
                <a:lnTo>
                  <a:pt x="454913" y="390906"/>
                </a:lnTo>
                <a:lnTo>
                  <a:pt x="417814" y="394335"/>
                </a:lnTo>
                <a:lnTo>
                  <a:pt x="380999" y="397764"/>
                </a:lnTo>
                <a:lnTo>
                  <a:pt x="350138" y="400716"/>
                </a:lnTo>
                <a:lnTo>
                  <a:pt x="319277" y="403098"/>
                </a:lnTo>
                <a:lnTo>
                  <a:pt x="288416" y="405479"/>
                </a:lnTo>
                <a:lnTo>
                  <a:pt x="257555" y="408432"/>
                </a:lnTo>
                <a:lnTo>
                  <a:pt x="232671" y="410718"/>
                </a:lnTo>
                <a:lnTo>
                  <a:pt x="208216" y="413004"/>
                </a:lnTo>
                <a:lnTo>
                  <a:pt x="184046" y="415290"/>
                </a:lnTo>
                <a:lnTo>
                  <a:pt x="160019" y="417576"/>
                </a:lnTo>
                <a:lnTo>
                  <a:pt x="140827" y="418980"/>
                </a:lnTo>
                <a:lnTo>
                  <a:pt x="121919" y="420814"/>
                </a:lnTo>
                <a:lnTo>
                  <a:pt x="103012" y="422933"/>
                </a:lnTo>
                <a:lnTo>
                  <a:pt x="83819" y="425196"/>
                </a:lnTo>
                <a:lnTo>
                  <a:pt x="70103" y="427243"/>
                </a:lnTo>
                <a:lnTo>
                  <a:pt x="56387" y="429006"/>
                </a:lnTo>
                <a:lnTo>
                  <a:pt x="42671" y="430768"/>
                </a:lnTo>
                <a:lnTo>
                  <a:pt x="28955" y="432816"/>
                </a:lnTo>
                <a:lnTo>
                  <a:pt x="23621" y="433482"/>
                </a:lnTo>
                <a:lnTo>
                  <a:pt x="16001" y="434721"/>
                </a:lnTo>
                <a:lnTo>
                  <a:pt x="8381" y="435387"/>
                </a:lnTo>
                <a:lnTo>
                  <a:pt x="3047" y="434340"/>
                </a:lnTo>
                <a:lnTo>
                  <a:pt x="0" y="432816"/>
                </a:lnTo>
                <a:lnTo>
                  <a:pt x="3047" y="429768"/>
                </a:lnTo>
                <a:lnTo>
                  <a:pt x="6095" y="42672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155" name="Google Shape;6155;p97"/>
          <p:cNvGrpSpPr/>
          <p:nvPr/>
        </p:nvGrpSpPr>
        <p:grpSpPr>
          <a:xfrm>
            <a:off x="1262661" y="2412524"/>
            <a:ext cx="7404195" cy="1558802"/>
            <a:chOff x="1388914" y="3645397"/>
            <a:chExt cx="8144533" cy="2355398"/>
          </a:xfrm>
        </p:grpSpPr>
        <p:grpSp>
          <p:nvGrpSpPr>
            <p:cNvPr id="6156" name="Google Shape;6156;p97"/>
            <p:cNvGrpSpPr/>
            <p:nvPr/>
          </p:nvGrpSpPr>
          <p:grpSpPr>
            <a:xfrm>
              <a:off x="1388914" y="3972216"/>
              <a:ext cx="1197018" cy="323150"/>
              <a:chOff x="4121919" y="3738372"/>
              <a:chExt cx="796154" cy="195896"/>
            </a:xfrm>
          </p:grpSpPr>
          <p:sp>
            <p:nvSpPr>
              <p:cNvPr id="6157" name="Google Shape;6157;p97"/>
              <p:cNvSpPr/>
              <p:nvPr/>
            </p:nvSpPr>
            <p:spPr>
              <a:xfrm>
                <a:off x="4121919" y="3788854"/>
                <a:ext cx="76200" cy="145414"/>
              </a:xfrm>
              <a:custGeom>
                <a:rect b="b" l="l" r="r" t="t"/>
                <a:pathLst>
                  <a:path extrusionOk="0" h="145414" w="76200">
                    <a:moveTo>
                      <a:pt x="53840" y="5905"/>
                    </a:moveTo>
                    <a:lnTo>
                      <a:pt x="45434" y="2452"/>
                    </a:lnTo>
                    <a:lnTo>
                      <a:pt x="38028" y="0"/>
                    </a:lnTo>
                    <a:lnTo>
                      <a:pt x="30908" y="119"/>
                    </a:lnTo>
                    <a:lnTo>
                      <a:pt x="23360" y="4381"/>
                    </a:lnTo>
                    <a:lnTo>
                      <a:pt x="15025" y="14597"/>
                    </a:lnTo>
                    <a:lnTo>
                      <a:pt x="9263" y="27812"/>
                    </a:lnTo>
                    <a:lnTo>
                      <a:pt x="7500" y="41886"/>
                    </a:lnTo>
                    <a:lnTo>
                      <a:pt x="11168" y="54673"/>
                    </a:lnTo>
                    <a:lnTo>
                      <a:pt x="44696" y="77533"/>
                    </a:lnTo>
                    <a:lnTo>
                      <a:pt x="52006" y="81033"/>
                    </a:lnTo>
                    <a:lnTo>
                      <a:pt x="59745" y="84962"/>
                    </a:lnTo>
                    <a:lnTo>
                      <a:pt x="67198" y="89749"/>
                    </a:lnTo>
                    <a:lnTo>
                      <a:pt x="73652" y="95821"/>
                    </a:lnTo>
                    <a:lnTo>
                      <a:pt x="75723" y="101988"/>
                    </a:lnTo>
                    <a:lnTo>
                      <a:pt x="75366" y="108584"/>
                    </a:lnTo>
                    <a:lnTo>
                      <a:pt x="39290" y="139064"/>
                    </a:lnTo>
                    <a:lnTo>
                      <a:pt x="12501" y="145160"/>
                    </a:lnTo>
                    <a:lnTo>
                      <a:pt x="5000" y="143279"/>
                    </a:lnTo>
                    <a:lnTo>
                      <a:pt x="500" y="136969"/>
                    </a:lnTo>
                    <a:lnTo>
                      <a:pt x="0" y="130135"/>
                    </a:lnTo>
                    <a:lnTo>
                      <a:pt x="2214" y="123443"/>
                    </a:lnTo>
                    <a:lnTo>
                      <a:pt x="5857" y="117038"/>
                    </a:lnTo>
                    <a:lnTo>
                      <a:pt x="9644" y="11106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58" name="Google Shape;6158;p97"/>
              <p:cNvSpPr/>
              <p:nvPr/>
            </p:nvSpPr>
            <p:spPr>
              <a:xfrm>
                <a:off x="4238100" y="3822192"/>
                <a:ext cx="102870" cy="77470"/>
              </a:xfrm>
              <a:custGeom>
                <a:rect b="b" l="l" r="r" t="t"/>
                <a:pathLst>
                  <a:path extrusionOk="0" h="77470" w="102870">
                    <a:moveTo>
                      <a:pt x="142" y="0"/>
                    </a:moveTo>
                    <a:lnTo>
                      <a:pt x="1428" y="39862"/>
                    </a:lnTo>
                    <a:lnTo>
                      <a:pt x="24526" y="76200"/>
                    </a:lnTo>
                    <a:lnTo>
                      <a:pt x="32861" y="76866"/>
                    </a:lnTo>
                    <a:lnTo>
                      <a:pt x="39766" y="74675"/>
                    </a:lnTo>
                    <a:lnTo>
                      <a:pt x="59864" y="35290"/>
                    </a:lnTo>
                    <a:lnTo>
                      <a:pt x="61102" y="25907"/>
                    </a:lnTo>
                    <a:lnTo>
                      <a:pt x="61102" y="19811"/>
                    </a:lnTo>
                    <a:lnTo>
                      <a:pt x="61102" y="16763"/>
                    </a:lnTo>
                    <a:lnTo>
                      <a:pt x="61102" y="10667"/>
                    </a:lnTo>
                    <a:lnTo>
                      <a:pt x="61102" y="16763"/>
                    </a:lnTo>
                    <a:lnTo>
                      <a:pt x="61102" y="18287"/>
                    </a:lnTo>
                    <a:lnTo>
                      <a:pt x="62626" y="22859"/>
                    </a:lnTo>
                    <a:lnTo>
                      <a:pt x="91582" y="60960"/>
                    </a:lnTo>
                    <a:lnTo>
                      <a:pt x="97678" y="57911"/>
                    </a:lnTo>
                    <a:lnTo>
                      <a:pt x="99202" y="56387"/>
                    </a:lnTo>
                    <a:lnTo>
                      <a:pt x="100726" y="54863"/>
                    </a:lnTo>
                    <a:lnTo>
                      <a:pt x="102250" y="5333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59" name="Google Shape;6159;p97"/>
              <p:cNvSpPr/>
              <p:nvPr/>
            </p:nvSpPr>
            <p:spPr>
              <a:xfrm>
                <a:off x="4337303" y="3759708"/>
                <a:ext cx="63500" cy="139064"/>
              </a:xfrm>
              <a:custGeom>
                <a:rect b="b" l="l" r="r" t="t"/>
                <a:pathLst>
                  <a:path extrusionOk="0" h="139064" w="63500">
                    <a:moveTo>
                      <a:pt x="1524" y="0"/>
                    </a:moveTo>
                    <a:lnTo>
                      <a:pt x="47" y="15263"/>
                    </a:lnTo>
                    <a:lnTo>
                      <a:pt x="0" y="29527"/>
                    </a:lnTo>
                    <a:lnTo>
                      <a:pt x="1095" y="43505"/>
                    </a:lnTo>
                    <a:lnTo>
                      <a:pt x="3048" y="57912"/>
                    </a:lnTo>
                    <a:lnTo>
                      <a:pt x="5119" y="70223"/>
                    </a:lnTo>
                    <a:lnTo>
                      <a:pt x="7048" y="82105"/>
                    </a:lnTo>
                    <a:lnTo>
                      <a:pt x="9263" y="93702"/>
                    </a:lnTo>
                    <a:lnTo>
                      <a:pt x="12192" y="105155"/>
                    </a:lnTo>
                    <a:lnTo>
                      <a:pt x="12192" y="109728"/>
                    </a:lnTo>
                    <a:lnTo>
                      <a:pt x="13716" y="112775"/>
                    </a:lnTo>
                    <a:lnTo>
                      <a:pt x="15240" y="115824"/>
                    </a:lnTo>
                    <a:lnTo>
                      <a:pt x="16764" y="109728"/>
                    </a:lnTo>
                    <a:lnTo>
                      <a:pt x="18288" y="102108"/>
                    </a:lnTo>
                    <a:lnTo>
                      <a:pt x="19812" y="94488"/>
                    </a:lnTo>
                    <a:lnTo>
                      <a:pt x="21526" y="88749"/>
                    </a:lnTo>
                    <a:lnTo>
                      <a:pt x="24384" y="81724"/>
                    </a:lnTo>
                    <a:lnTo>
                      <a:pt x="28384" y="74985"/>
                    </a:lnTo>
                    <a:lnTo>
                      <a:pt x="33528" y="70104"/>
                    </a:lnTo>
                    <a:lnTo>
                      <a:pt x="39624" y="67055"/>
                    </a:lnTo>
                    <a:lnTo>
                      <a:pt x="48768" y="73151"/>
                    </a:lnTo>
                    <a:lnTo>
                      <a:pt x="53340" y="77723"/>
                    </a:lnTo>
                    <a:lnTo>
                      <a:pt x="58412" y="85558"/>
                    </a:lnTo>
                    <a:lnTo>
                      <a:pt x="61912" y="94678"/>
                    </a:lnTo>
                    <a:lnTo>
                      <a:pt x="63412" y="104084"/>
                    </a:lnTo>
                    <a:lnTo>
                      <a:pt x="62484" y="112775"/>
                    </a:lnTo>
                    <a:lnTo>
                      <a:pt x="30480" y="138684"/>
                    </a:lnTo>
                    <a:lnTo>
                      <a:pt x="33528" y="137160"/>
                    </a:lnTo>
                    <a:lnTo>
                      <a:pt x="32004" y="13411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0" name="Google Shape;6160;p97"/>
              <p:cNvSpPr/>
              <p:nvPr/>
            </p:nvSpPr>
            <p:spPr>
              <a:xfrm>
                <a:off x="4418075" y="3798260"/>
                <a:ext cx="67945" cy="113664"/>
              </a:xfrm>
              <a:custGeom>
                <a:rect b="b" l="l" r="r" t="t"/>
                <a:pathLst>
                  <a:path extrusionOk="0" h="113664" w="67945">
                    <a:moveTo>
                      <a:pt x="33527" y="2595"/>
                    </a:moveTo>
                    <a:lnTo>
                      <a:pt x="22979" y="0"/>
                    </a:lnTo>
                    <a:lnTo>
                      <a:pt x="15430" y="119"/>
                    </a:lnTo>
                    <a:lnTo>
                      <a:pt x="9310" y="4524"/>
                    </a:lnTo>
                    <a:lnTo>
                      <a:pt x="3047" y="14787"/>
                    </a:lnTo>
                    <a:lnTo>
                      <a:pt x="523" y="23883"/>
                    </a:lnTo>
                    <a:lnTo>
                      <a:pt x="0" y="32694"/>
                    </a:lnTo>
                    <a:lnTo>
                      <a:pt x="1762" y="40933"/>
                    </a:lnTo>
                    <a:lnTo>
                      <a:pt x="6095" y="48315"/>
                    </a:lnTo>
                    <a:lnTo>
                      <a:pt x="17359" y="56578"/>
                    </a:lnTo>
                    <a:lnTo>
                      <a:pt x="29908" y="61841"/>
                    </a:lnTo>
                    <a:lnTo>
                      <a:pt x="42743" y="65674"/>
                    </a:lnTo>
                    <a:lnTo>
                      <a:pt x="54863" y="69651"/>
                    </a:lnTo>
                    <a:lnTo>
                      <a:pt x="59983" y="72509"/>
                    </a:lnTo>
                    <a:lnTo>
                      <a:pt x="64960" y="76509"/>
                    </a:lnTo>
                    <a:lnTo>
                      <a:pt x="67937" y="81653"/>
                    </a:lnTo>
                    <a:lnTo>
                      <a:pt x="67055" y="87939"/>
                    </a:lnTo>
                    <a:lnTo>
                      <a:pt x="27479" y="113180"/>
                    </a:lnTo>
                    <a:lnTo>
                      <a:pt x="22097" y="111561"/>
                    </a:lnTo>
                    <a:lnTo>
                      <a:pt x="19002" y="106513"/>
                    </a:lnTo>
                    <a:lnTo>
                      <a:pt x="16763" y="9860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1" name="Google Shape;6161;p97"/>
              <p:cNvSpPr/>
              <p:nvPr/>
            </p:nvSpPr>
            <p:spPr>
              <a:xfrm>
                <a:off x="4509515" y="3765804"/>
                <a:ext cx="20320" cy="123825"/>
              </a:xfrm>
              <a:custGeom>
                <a:rect b="b" l="l" r="r" t="t"/>
                <a:pathLst>
                  <a:path extrusionOk="0" h="123825" w="20320">
                    <a:moveTo>
                      <a:pt x="0" y="0"/>
                    </a:moveTo>
                    <a:lnTo>
                      <a:pt x="16764" y="42672"/>
                    </a:lnTo>
                    <a:lnTo>
                      <a:pt x="20002" y="69151"/>
                    </a:lnTo>
                    <a:lnTo>
                      <a:pt x="19978" y="81891"/>
                    </a:lnTo>
                    <a:lnTo>
                      <a:pt x="19812" y="94488"/>
                    </a:lnTo>
                    <a:lnTo>
                      <a:pt x="19812" y="101369"/>
                    </a:lnTo>
                    <a:lnTo>
                      <a:pt x="19812" y="108394"/>
                    </a:lnTo>
                    <a:lnTo>
                      <a:pt x="19812" y="115704"/>
                    </a:lnTo>
                    <a:lnTo>
                      <a:pt x="19812" y="12344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2" name="Google Shape;6162;p97"/>
              <p:cNvSpPr/>
              <p:nvPr/>
            </p:nvSpPr>
            <p:spPr>
              <a:xfrm>
                <a:off x="4517135" y="3819668"/>
                <a:ext cx="88900" cy="54610"/>
              </a:xfrm>
              <a:custGeom>
                <a:rect b="b" l="l" r="r" t="t"/>
                <a:pathLst>
                  <a:path extrusionOk="0" h="54610" w="88900">
                    <a:moveTo>
                      <a:pt x="0" y="19288"/>
                    </a:moveTo>
                    <a:lnTo>
                      <a:pt x="9167" y="15001"/>
                    </a:lnTo>
                    <a:lnTo>
                      <a:pt x="18478" y="11287"/>
                    </a:lnTo>
                    <a:lnTo>
                      <a:pt x="28074" y="8143"/>
                    </a:lnTo>
                    <a:lnTo>
                      <a:pt x="38100" y="5572"/>
                    </a:lnTo>
                    <a:lnTo>
                      <a:pt x="47482" y="3143"/>
                    </a:lnTo>
                    <a:lnTo>
                      <a:pt x="57150" y="1000"/>
                    </a:lnTo>
                    <a:lnTo>
                      <a:pt x="66817" y="0"/>
                    </a:lnTo>
                    <a:lnTo>
                      <a:pt x="76200" y="1000"/>
                    </a:lnTo>
                    <a:lnTo>
                      <a:pt x="83820" y="2524"/>
                    </a:lnTo>
                    <a:lnTo>
                      <a:pt x="83820" y="11668"/>
                    </a:lnTo>
                    <a:lnTo>
                      <a:pt x="85344" y="17764"/>
                    </a:lnTo>
                    <a:lnTo>
                      <a:pt x="85582" y="24622"/>
                    </a:lnTo>
                    <a:lnTo>
                      <a:pt x="86106" y="31480"/>
                    </a:lnTo>
                    <a:lnTo>
                      <a:pt x="86629" y="38338"/>
                    </a:lnTo>
                    <a:lnTo>
                      <a:pt x="86868" y="45196"/>
                    </a:lnTo>
                    <a:lnTo>
                      <a:pt x="86868" y="48244"/>
                    </a:lnTo>
                    <a:lnTo>
                      <a:pt x="88392" y="51292"/>
                    </a:lnTo>
                    <a:lnTo>
                      <a:pt x="88392" y="54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3" name="Google Shape;6163;p97"/>
              <p:cNvSpPr/>
              <p:nvPr/>
            </p:nvSpPr>
            <p:spPr>
              <a:xfrm>
                <a:off x="4568951" y="3742944"/>
                <a:ext cx="3175" cy="13970"/>
              </a:xfrm>
              <a:custGeom>
                <a:rect b="b" l="l" r="r" t="t"/>
                <a:pathLst>
                  <a:path extrusionOk="0" h="13970" w="3175">
                    <a:moveTo>
                      <a:pt x="3048" y="13716"/>
                    </a:moveTo>
                    <a:lnTo>
                      <a:pt x="3048" y="9144"/>
                    </a:lnTo>
                    <a:lnTo>
                      <a:pt x="1524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4" name="Google Shape;6164;p97"/>
              <p:cNvSpPr/>
              <p:nvPr/>
            </p:nvSpPr>
            <p:spPr>
              <a:xfrm>
                <a:off x="4654296" y="3738372"/>
                <a:ext cx="6985" cy="144779"/>
              </a:xfrm>
              <a:custGeom>
                <a:rect b="b" l="l" r="r" t="t"/>
                <a:pathLst>
                  <a:path extrusionOk="0" h="144779" w="6985">
                    <a:moveTo>
                      <a:pt x="0" y="0"/>
                    </a:moveTo>
                    <a:lnTo>
                      <a:pt x="5572" y="37719"/>
                    </a:lnTo>
                    <a:lnTo>
                      <a:pt x="6477" y="66532"/>
                    </a:lnTo>
                    <a:lnTo>
                      <a:pt x="5715" y="83057"/>
                    </a:lnTo>
                    <a:lnTo>
                      <a:pt x="4381" y="99583"/>
                    </a:lnTo>
                    <a:lnTo>
                      <a:pt x="3048" y="115824"/>
                    </a:lnTo>
                    <a:lnTo>
                      <a:pt x="1928" y="122920"/>
                    </a:lnTo>
                    <a:lnTo>
                      <a:pt x="952" y="130302"/>
                    </a:lnTo>
                    <a:lnTo>
                      <a:pt x="261" y="137683"/>
                    </a:lnTo>
                    <a:lnTo>
                      <a:pt x="0" y="1447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5" name="Google Shape;6165;p97"/>
              <p:cNvSpPr/>
              <p:nvPr/>
            </p:nvSpPr>
            <p:spPr>
              <a:xfrm>
                <a:off x="4640580" y="3803904"/>
                <a:ext cx="144779" cy="73660"/>
              </a:xfrm>
              <a:custGeom>
                <a:rect b="b" l="l" r="r" t="t"/>
                <a:pathLst>
                  <a:path extrusionOk="0" h="73660" w="144779">
                    <a:moveTo>
                      <a:pt x="0" y="16763"/>
                    </a:moveTo>
                    <a:lnTo>
                      <a:pt x="41148" y="10667"/>
                    </a:lnTo>
                    <a:lnTo>
                      <a:pt x="59436" y="0"/>
                    </a:lnTo>
                    <a:lnTo>
                      <a:pt x="60960" y="0"/>
                    </a:lnTo>
                    <a:lnTo>
                      <a:pt x="60102" y="13977"/>
                    </a:lnTo>
                    <a:lnTo>
                      <a:pt x="58674" y="29527"/>
                    </a:lnTo>
                    <a:lnTo>
                      <a:pt x="58388" y="44791"/>
                    </a:lnTo>
                    <a:lnTo>
                      <a:pt x="60960" y="57911"/>
                    </a:lnTo>
                    <a:lnTo>
                      <a:pt x="65532" y="65531"/>
                    </a:lnTo>
                    <a:lnTo>
                      <a:pt x="76200" y="64007"/>
                    </a:lnTo>
                    <a:lnTo>
                      <a:pt x="105155" y="28955"/>
                    </a:lnTo>
                    <a:lnTo>
                      <a:pt x="109728" y="21335"/>
                    </a:lnTo>
                    <a:lnTo>
                      <a:pt x="111252" y="15239"/>
                    </a:lnTo>
                    <a:lnTo>
                      <a:pt x="112775" y="7619"/>
                    </a:lnTo>
                    <a:lnTo>
                      <a:pt x="112775" y="6095"/>
                    </a:lnTo>
                    <a:lnTo>
                      <a:pt x="114300" y="12191"/>
                    </a:lnTo>
                    <a:lnTo>
                      <a:pt x="114300" y="19811"/>
                    </a:lnTo>
                    <a:lnTo>
                      <a:pt x="114300" y="25907"/>
                    </a:lnTo>
                    <a:lnTo>
                      <a:pt x="115323" y="36456"/>
                    </a:lnTo>
                    <a:lnTo>
                      <a:pt x="116776" y="48577"/>
                    </a:lnTo>
                    <a:lnTo>
                      <a:pt x="119657" y="60412"/>
                    </a:lnTo>
                    <a:lnTo>
                      <a:pt x="124968" y="70103"/>
                    </a:lnTo>
                    <a:lnTo>
                      <a:pt x="131492" y="73628"/>
                    </a:lnTo>
                    <a:lnTo>
                      <a:pt x="137160" y="72008"/>
                    </a:lnTo>
                    <a:lnTo>
                      <a:pt x="141684" y="67532"/>
                    </a:lnTo>
                    <a:lnTo>
                      <a:pt x="144779" y="6248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6" name="Google Shape;6166;p97"/>
              <p:cNvSpPr/>
              <p:nvPr/>
            </p:nvSpPr>
            <p:spPr>
              <a:xfrm>
                <a:off x="4789931" y="3759708"/>
                <a:ext cx="13970" cy="114300"/>
              </a:xfrm>
              <a:custGeom>
                <a:rect b="b" l="l" r="r" t="t"/>
                <a:pathLst>
                  <a:path extrusionOk="0" h="114300" w="13970">
                    <a:moveTo>
                      <a:pt x="0" y="0"/>
                    </a:moveTo>
                    <a:lnTo>
                      <a:pt x="1524" y="50292"/>
                    </a:lnTo>
                    <a:lnTo>
                      <a:pt x="9144" y="96012"/>
                    </a:lnTo>
                    <a:lnTo>
                      <a:pt x="12192" y="108204"/>
                    </a:lnTo>
                    <a:lnTo>
                      <a:pt x="13716" y="11430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67" name="Google Shape;6167;p97"/>
              <p:cNvSpPr/>
              <p:nvPr/>
            </p:nvSpPr>
            <p:spPr>
              <a:xfrm>
                <a:off x="4785359" y="3781425"/>
                <a:ext cx="132714" cy="89535"/>
              </a:xfrm>
              <a:custGeom>
                <a:rect b="b" l="l" r="r" t="t"/>
                <a:pathLst>
                  <a:path extrusionOk="0" h="89535" w="132714">
                    <a:moveTo>
                      <a:pt x="0" y="71247"/>
                    </a:moveTo>
                    <a:lnTo>
                      <a:pt x="42672" y="52959"/>
                    </a:lnTo>
                    <a:lnTo>
                      <a:pt x="71627" y="20955"/>
                    </a:lnTo>
                    <a:lnTo>
                      <a:pt x="60269" y="0"/>
                    </a:lnTo>
                    <a:lnTo>
                      <a:pt x="53911" y="1143"/>
                    </a:lnTo>
                    <a:lnTo>
                      <a:pt x="38195" y="44791"/>
                    </a:lnTo>
                    <a:lnTo>
                      <a:pt x="61341" y="81343"/>
                    </a:lnTo>
                    <a:lnTo>
                      <a:pt x="94488" y="89535"/>
                    </a:lnTo>
                    <a:lnTo>
                      <a:pt x="106441" y="88558"/>
                    </a:lnTo>
                    <a:lnTo>
                      <a:pt x="115823" y="87439"/>
                    </a:lnTo>
                    <a:lnTo>
                      <a:pt x="124063" y="85463"/>
                    </a:lnTo>
                    <a:lnTo>
                      <a:pt x="132588" y="8191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68" name="Google Shape;6168;p97"/>
            <p:cNvGrpSpPr/>
            <p:nvPr/>
          </p:nvGrpSpPr>
          <p:grpSpPr>
            <a:xfrm>
              <a:off x="3126498" y="4014952"/>
              <a:ext cx="135571" cy="201119"/>
              <a:chOff x="5277612" y="3764279"/>
              <a:chExt cx="90170" cy="121920"/>
            </a:xfrm>
          </p:grpSpPr>
          <p:sp>
            <p:nvSpPr>
              <p:cNvPr id="6169" name="Google Shape;6169;p97"/>
              <p:cNvSpPr/>
              <p:nvPr/>
            </p:nvSpPr>
            <p:spPr>
              <a:xfrm>
                <a:off x="5277612" y="3773423"/>
                <a:ext cx="90170" cy="73660"/>
              </a:xfrm>
              <a:custGeom>
                <a:rect b="b" l="l" r="r" t="t"/>
                <a:pathLst>
                  <a:path extrusionOk="0" h="73660" w="90170">
                    <a:moveTo>
                      <a:pt x="0" y="0"/>
                    </a:moveTo>
                    <a:lnTo>
                      <a:pt x="44148" y="31503"/>
                    </a:lnTo>
                    <a:lnTo>
                      <a:pt x="70866" y="56387"/>
                    </a:lnTo>
                    <a:lnTo>
                      <a:pt x="77200" y="63245"/>
                    </a:lnTo>
                    <a:lnTo>
                      <a:pt x="83820" y="70104"/>
                    </a:lnTo>
                    <a:lnTo>
                      <a:pt x="86868" y="71627"/>
                    </a:lnTo>
                    <a:lnTo>
                      <a:pt x="86868" y="73151"/>
                    </a:lnTo>
                    <a:lnTo>
                      <a:pt x="89916" y="7315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70" name="Google Shape;6170;p97"/>
              <p:cNvSpPr/>
              <p:nvPr/>
            </p:nvSpPr>
            <p:spPr>
              <a:xfrm>
                <a:off x="5283326" y="3764279"/>
                <a:ext cx="66039" cy="121920"/>
              </a:xfrm>
              <a:custGeom>
                <a:rect b="b" l="l" r="r" t="t"/>
                <a:pathLst>
                  <a:path extrusionOk="0" h="121920" w="66039">
                    <a:moveTo>
                      <a:pt x="65912" y="0"/>
                    </a:moveTo>
                    <a:lnTo>
                      <a:pt x="55268" y="12596"/>
                    </a:lnTo>
                    <a:lnTo>
                      <a:pt x="45910" y="25336"/>
                    </a:lnTo>
                    <a:lnTo>
                      <a:pt x="37409" y="38361"/>
                    </a:lnTo>
                    <a:lnTo>
                      <a:pt x="29336" y="51816"/>
                    </a:lnTo>
                    <a:lnTo>
                      <a:pt x="21407" y="64436"/>
                    </a:lnTo>
                    <a:lnTo>
                      <a:pt x="1904" y="105156"/>
                    </a:lnTo>
                    <a:lnTo>
                      <a:pt x="0" y="115824"/>
                    </a:lnTo>
                    <a:lnTo>
                      <a:pt x="619" y="121872"/>
                    </a:lnTo>
                    <a:lnTo>
                      <a:pt x="4952" y="121920"/>
                    </a:lnTo>
                    <a:lnTo>
                      <a:pt x="6476" y="118872"/>
                    </a:lnTo>
                    <a:lnTo>
                      <a:pt x="8000" y="115824"/>
                    </a:lnTo>
                    <a:lnTo>
                      <a:pt x="11048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71" name="Google Shape;6171;p97"/>
            <p:cNvGrpSpPr/>
            <p:nvPr/>
          </p:nvGrpSpPr>
          <p:grpSpPr>
            <a:xfrm>
              <a:off x="2846955" y="3820119"/>
              <a:ext cx="279922" cy="379194"/>
              <a:chOff x="5091684" y="3646170"/>
              <a:chExt cx="186180" cy="229870"/>
            </a:xfrm>
          </p:grpSpPr>
          <p:sp>
            <p:nvSpPr>
              <p:cNvPr id="6172" name="Google Shape;6172;p97"/>
              <p:cNvSpPr/>
              <p:nvPr/>
            </p:nvSpPr>
            <p:spPr>
              <a:xfrm>
                <a:off x="5091684" y="3779520"/>
                <a:ext cx="78104" cy="96520"/>
              </a:xfrm>
              <a:custGeom>
                <a:rect b="b" l="l" r="r" t="t"/>
                <a:pathLst>
                  <a:path extrusionOk="0" h="96520" w="78104">
                    <a:moveTo>
                      <a:pt x="9144" y="16763"/>
                    </a:moveTo>
                    <a:lnTo>
                      <a:pt x="0" y="18287"/>
                    </a:lnTo>
                    <a:lnTo>
                      <a:pt x="1524" y="21335"/>
                    </a:lnTo>
                    <a:lnTo>
                      <a:pt x="1524" y="30479"/>
                    </a:lnTo>
                    <a:lnTo>
                      <a:pt x="9144" y="77723"/>
                    </a:lnTo>
                    <a:lnTo>
                      <a:pt x="27432" y="96011"/>
                    </a:lnTo>
                    <a:lnTo>
                      <a:pt x="34361" y="93273"/>
                    </a:lnTo>
                    <a:lnTo>
                      <a:pt x="49149" y="55435"/>
                    </a:lnTo>
                    <a:lnTo>
                      <a:pt x="50292" y="38099"/>
                    </a:lnTo>
                    <a:lnTo>
                      <a:pt x="51816" y="41147"/>
                    </a:lnTo>
                    <a:lnTo>
                      <a:pt x="53340" y="47243"/>
                    </a:lnTo>
                    <a:lnTo>
                      <a:pt x="54864" y="50291"/>
                    </a:lnTo>
                    <a:lnTo>
                      <a:pt x="56388" y="53339"/>
                    </a:lnTo>
                    <a:lnTo>
                      <a:pt x="57912" y="59435"/>
                    </a:lnTo>
                    <a:lnTo>
                      <a:pt x="62484" y="56387"/>
                    </a:lnTo>
                    <a:lnTo>
                      <a:pt x="68580" y="53339"/>
                    </a:lnTo>
                    <a:lnTo>
                      <a:pt x="71628" y="42671"/>
                    </a:lnTo>
                    <a:lnTo>
                      <a:pt x="73152" y="36575"/>
                    </a:lnTo>
                    <a:lnTo>
                      <a:pt x="75795" y="27431"/>
                    </a:lnTo>
                    <a:lnTo>
                      <a:pt x="77152" y="18287"/>
                    </a:lnTo>
                    <a:lnTo>
                      <a:pt x="77652" y="9143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73" name="Google Shape;6173;p9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33594" y="3646170"/>
                <a:ext cx="71627" cy="777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4" name="Google Shape;6174;p97"/>
              <p:cNvSpPr/>
              <p:nvPr/>
            </p:nvSpPr>
            <p:spPr>
              <a:xfrm>
                <a:off x="5202935" y="3819143"/>
                <a:ext cx="74929" cy="41910"/>
              </a:xfrm>
              <a:custGeom>
                <a:rect b="b" l="l" r="r" t="t"/>
                <a:pathLst>
                  <a:path extrusionOk="0" h="41910" w="74929">
                    <a:moveTo>
                      <a:pt x="0" y="6096"/>
                    </a:moveTo>
                    <a:lnTo>
                      <a:pt x="8429" y="5572"/>
                    </a:lnTo>
                    <a:lnTo>
                      <a:pt x="16002" y="4191"/>
                    </a:lnTo>
                    <a:lnTo>
                      <a:pt x="23574" y="2238"/>
                    </a:lnTo>
                    <a:lnTo>
                      <a:pt x="32003" y="0"/>
                    </a:lnTo>
                    <a:lnTo>
                      <a:pt x="35051" y="0"/>
                    </a:lnTo>
                    <a:lnTo>
                      <a:pt x="36576" y="0"/>
                    </a:lnTo>
                  </a:path>
                  <a:path extrusionOk="0" h="41910" w="74929">
                    <a:moveTo>
                      <a:pt x="19812" y="41148"/>
                    </a:moveTo>
                    <a:lnTo>
                      <a:pt x="65532" y="32004"/>
                    </a:lnTo>
                    <a:lnTo>
                      <a:pt x="71628" y="27432"/>
                    </a:lnTo>
                    <a:lnTo>
                      <a:pt x="74676" y="2590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75" name="Google Shape;6175;p97"/>
            <p:cNvGrpSpPr/>
            <p:nvPr/>
          </p:nvGrpSpPr>
          <p:grpSpPr>
            <a:xfrm>
              <a:off x="3321260" y="3940789"/>
              <a:ext cx="335679" cy="321162"/>
              <a:chOff x="5407151" y="3719321"/>
              <a:chExt cx="223265" cy="194691"/>
            </a:xfrm>
          </p:grpSpPr>
          <p:sp>
            <p:nvSpPr>
              <p:cNvPr id="6176" name="Google Shape;6176;p97"/>
              <p:cNvSpPr/>
              <p:nvPr/>
            </p:nvSpPr>
            <p:spPr>
              <a:xfrm>
                <a:off x="5407151" y="3776471"/>
                <a:ext cx="52070" cy="43179"/>
              </a:xfrm>
              <a:custGeom>
                <a:rect b="b" l="l" r="r" t="t"/>
                <a:pathLst>
                  <a:path extrusionOk="0" h="43179" w="52070">
                    <a:moveTo>
                      <a:pt x="0" y="0"/>
                    </a:moveTo>
                    <a:lnTo>
                      <a:pt x="4857" y="8620"/>
                    </a:lnTo>
                    <a:lnTo>
                      <a:pt x="10287" y="16383"/>
                    </a:lnTo>
                    <a:lnTo>
                      <a:pt x="16287" y="23574"/>
                    </a:lnTo>
                    <a:lnTo>
                      <a:pt x="22860" y="30480"/>
                    </a:lnTo>
                    <a:lnTo>
                      <a:pt x="28956" y="38099"/>
                    </a:lnTo>
                    <a:lnTo>
                      <a:pt x="35052" y="42672"/>
                    </a:lnTo>
                    <a:lnTo>
                      <a:pt x="44196" y="42672"/>
                    </a:lnTo>
                    <a:lnTo>
                      <a:pt x="48768" y="42671"/>
                    </a:lnTo>
                    <a:lnTo>
                      <a:pt x="50292" y="42671"/>
                    </a:lnTo>
                    <a:lnTo>
                      <a:pt x="51816" y="4114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77" name="Google Shape;6177;p97"/>
              <p:cNvSpPr/>
              <p:nvPr/>
            </p:nvSpPr>
            <p:spPr>
              <a:xfrm>
                <a:off x="5437632" y="3744467"/>
                <a:ext cx="44450" cy="169545"/>
              </a:xfrm>
              <a:custGeom>
                <a:rect b="b" l="l" r="r" t="t"/>
                <a:pathLst>
                  <a:path extrusionOk="0" h="169545" w="44450">
                    <a:moveTo>
                      <a:pt x="44196" y="0"/>
                    </a:moveTo>
                    <a:lnTo>
                      <a:pt x="40481" y="15478"/>
                    </a:lnTo>
                    <a:lnTo>
                      <a:pt x="36195" y="30099"/>
                    </a:lnTo>
                    <a:lnTo>
                      <a:pt x="31337" y="44148"/>
                    </a:lnTo>
                    <a:lnTo>
                      <a:pt x="25908" y="57912"/>
                    </a:lnTo>
                    <a:lnTo>
                      <a:pt x="21121" y="71651"/>
                    </a:lnTo>
                    <a:lnTo>
                      <a:pt x="7620" y="114300"/>
                    </a:lnTo>
                    <a:lnTo>
                      <a:pt x="0" y="160019"/>
                    </a:lnTo>
                    <a:lnTo>
                      <a:pt x="0" y="169164"/>
                    </a:lnTo>
                    <a:lnTo>
                      <a:pt x="4572" y="164592"/>
                    </a:lnTo>
                    <a:lnTo>
                      <a:pt x="10668" y="16154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78" name="Google Shape;6178;p9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519165" y="3719321"/>
                <a:ext cx="111251" cy="1173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79" name="Google Shape;6179;p97"/>
            <p:cNvSpPr/>
            <p:nvPr/>
          </p:nvSpPr>
          <p:spPr>
            <a:xfrm>
              <a:off x="4008662" y="3879196"/>
              <a:ext cx="34347" cy="37719"/>
            </a:xfrm>
            <a:custGeom>
              <a:rect b="b" l="l" r="r" t="t"/>
              <a:pathLst>
                <a:path extrusionOk="0" h="22860" w="22860">
                  <a:moveTo>
                    <a:pt x="22860" y="6095"/>
                  </a:moveTo>
                  <a:lnTo>
                    <a:pt x="22860" y="12191"/>
                  </a:lnTo>
                  <a:lnTo>
                    <a:pt x="22860" y="18287"/>
                  </a:lnTo>
                  <a:lnTo>
                    <a:pt x="18288" y="22859"/>
                  </a:lnTo>
                  <a:lnTo>
                    <a:pt x="6096" y="22859"/>
                  </a:lnTo>
                  <a:lnTo>
                    <a:pt x="0" y="18287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6095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180" name="Google Shape;6180;p97"/>
            <p:cNvGrpSpPr/>
            <p:nvPr/>
          </p:nvGrpSpPr>
          <p:grpSpPr>
            <a:xfrm>
              <a:off x="4091148" y="3953359"/>
              <a:ext cx="184452" cy="172207"/>
              <a:chOff x="5919215" y="3726941"/>
              <a:chExt cx="122682" cy="104393"/>
            </a:xfrm>
          </p:grpSpPr>
          <p:sp>
            <p:nvSpPr>
              <p:cNvPr id="6181" name="Google Shape;6181;p97"/>
              <p:cNvSpPr/>
              <p:nvPr/>
            </p:nvSpPr>
            <p:spPr>
              <a:xfrm>
                <a:off x="5919215" y="3762755"/>
                <a:ext cx="8889" cy="68579"/>
              </a:xfrm>
              <a:custGeom>
                <a:rect b="b" l="l" r="r" t="t"/>
                <a:pathLst>
                  <a:path extrusionOk="0" h="68579" w="8889">
                    <a:moveTo>
                      <a:pt x="0" y="0"/>
                    </a:moveTo>
                    <a:lnTo>
                      <a:pt x="3762" y="10953"/>
                    </a:lnTo>
                    <a:lnTo>
                      <a:pt x="6096" y="21336"/>
                    </a:lnTo>
                    <a:lnTo>
                      <a:pt x="7286" y="31718"/>
                    </a:lnTo>
                    <a:lnTo>
                      <a:pt x="7620" y="42672"/>
                    </a:lnTo>
                    <a:lnTo>
                      <a:pt x="8001" y="49077"/>
                    </a:lnTo>
                    <a:lnTo>
                      <a:pt x="8382" y="56197"/>
                    </a:lnTo>
                    <a:lnTo>
                      <a:pt x="7620" y="63031"/>
                    </a:lnTo>
                    <a:lnTo>
                      <a:pt x="4572" y="685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182" name="Google Shape;6182;p9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61126" y="3726941"/>
                <a:ext cx="80771" cy="92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83" name="Google Shape;6183;p9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27649" y="3858731"/>
              <a:ext cx="343735" cy="2253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84" name="Google Shape;6184;p97"/>
            <p:cNvGrpSpPr/>
            <p:nvPr/>
          </p:nvGrpSpPr>
          <p:grpSpPr>
            <a:xfrm>
              <a:off x="5377555" y="3733385"/>
              <a:ext cx="870502" cy="389669"/>
              <a:chOff x="6774823" y="3593591"/>
              <a:chExt cx="578984" cy="236220"/>
            </a:xfrm>
          </p:grpSpPr>
          <p:sp>
            <p:nvSpPr>
              <p:cNvPr id="6185" name="Google Shape;6185;p97"/>
              <p:cNvSpPr/>
              <p:nvPr/>
            </p:nvSpPr>
            <p:spPr>
              <a:xfrm>
                <a:off x="6774823" y="3653028"/>
                <a:ext cx="57150" cy="109220"/>
              </a:xfrm>
              <a:custGeom>
                <a:rect b="b" l="l" r="r" t="t"/>
                <a:pathLst>
                  <a:path extrusionOk="0" h="109220" w="57150">
                    <a:moveTo>
                      <a:pt x="13073" y="6096"/>
                    </a:moveTo>
                    <a:lnTo>
                      <a:pt x="6238" y="21216"/>
                    </a:lnTo>
                    <a:lnTo>
                      <a:pt x="1833" y="35623"/>
                    </a:lnTo>
                    <a:lnTo>
                      <a:pt x="0" y="50887"/>
                    </a:lnTo>
                    <a:lnTo>
                      <a:pt x="881" y="68580"/>
                    </a:lnTo>
                    <a:lnTo>
                      <a:pt x="20693" y="106680"/>
                    </a:lnTo>
                    <a:lnTo>
                      <a:pt x="29527" y="108846"/>
                    </a:lnTo>
                    <a:lnTo>
                      <a:pt x="37647" y="106870"/>
                    </a:lnTo>
                    <a:lnTo>
                      <a:pt x="44910" y="101750"/>
                    </a:lnTo>
                    <a:lnTo>
                      <a:pt x="51173" y="94488"/>
                    </a:lnTo>
                    <a:lnTo>
                      <a:pt x="56483" y="80962"/>
                    </a:lnTo>
                    <a:lnTo>
                      <a:pt x="57078" y="66294"/>
                    </a:lnTo>
                    <a:lnTo>
                      <a:pt x="53959" y="51625"/>
                    </a:lnTo>
                    <a:lnTo>
                      <a:pt x="33647" y="18859"/>
                    </a:lnTo>
                    <a:lnTo>
                      <a:pt x="14597" y="3048"/>
                    </a:lnTo>
                    <a:lnTo>
                      <a:pt x="13073" y="1524"/>
                    </a:lnTo>
                    <a:lnTo>
                      <a:pt x="13073" y="3048"/>
                    </a:lnTo>
                    <a:lnTo>
                      <a:pt x="11549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6" name="Google Shape;6186;p97"/>
              <p:cNvSpPr/>
              <p:nvPr/>
            </p:nvSpPr>
            <p:spPr>
              <a:xfrm>
                <a:off x="6873240" y="3662171"/>
                <a:ext cx="99059" cy="78104"/>
              </a:xfrm>
              <a:custGeom>
                <a:rect b="b" l="l" r="r" t="t"/>
                <a:pathLst>
                  <a:path extrusionOk="0" h="78104" w="99059">
                    <a:moveTo>
                      <a:pt x="0" y="7620"/>
                    </a:moveTo>
                    <a:lnTo>
                      <a:pt x="32004" y="30480"/>
                    </a:lnTo>
                    <a:lnTo>
                      <a:pt x="42672" y="62484"/>
                    </a:lnTo>
                    <a:lnTo>
                      <a:pt x="42672" y="68580"/>
                    </a:lnTo>
                    <a:lnTo>
                      <a:pt x="42672" y="73152"/>
                    </a:lnTo>
                    <a:lnTo>
                      <a:pt x="41148" y="77724"/>
                    </a:lnTo>
                    <a:lnTo>
                      <a:pt x="35052" y="73152"/>
                    </a:lnTo>
                    <a:lnTo>
                      <a:pt x="33528" y="70104"/>
                    </a:lnTo>
                    <a:lnTo>
                      <a:pt x="33528" y="60960"/>
                    </a:lnTo>
                    <a:lnTo>
                      <a:pt x="32956" y="49791"/>
                    </a:lnTo>
                    <a:lnTo>
                      <a:pt x="41148" y="10668"/>
                    </a:lnTo>
                    <a:lnTo>
                      <a:pt x="65532" y="0"/>
                    </a:lnTo>
                    <a:lnTo>
                      <a:pt x="68580" y="3048"/>
                    </a:lnTo>
                    <a:lnTo>
                      <a:pt x="91439" y="38100"/>
                    </a:lnTo>
                    <a:lnTo>
                      <a:pt x="97536" y="67056"/>
                    </a:lnTo>
                    <a:lnTo>
                      <a:pt x="97536" y="70104"/>
                    </a:lnTo>
                    <a:lnTo>
                      <a:pt x="99060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7" name="Google Shape;6187;p97"/>
              <p:cNvSpPr/>
              <p:nvPr/>
            </p:nvSpPr>
            <p:spPr>
              <a:xfrm>
                <a:off x="6937248" y="3593591"/>
                <a:ext cx="12700" cy="10795"/>
              </a:xfrm>
              <a:custGeom>
                <a:rect b="b" l="l" r="r" t="t"/>
                <a:pathLst>
                  <a:path extrusionOk="0" h="10795" w="12700">
                    <a:moveTo>
                      <a:pt x="12191" y="10667"/>
                    </a:moveTo>
                    <a:lnTo>
                      <a:pt x="7619" y="6096"/>
                    </a:lnTo>
                    <a:lnTo>
                      <a:pt x="4571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8" name="Google Shape;6188;p97"/>
              <p:cNvSpPr/>
              <p:nvPr/>
            </p:nvSpPr>
            <p:spPr>
              <a:xfrm>
                <a:off x="7002970" y="3631691"/>
                <a:ext cx="113029" cy="198120"/>
              </a:xfrm>
              <a:custGeom>
                <a:rect b="b" l="l" r="r" t="t"/>
                <a:pathLst>
                  <a:path extrusionOk="0" h="198120" w="113029">
                    <a:moveTo>
                      <a:pt x="53149" y="45720"/>
                    </a:moveTo>
                    <a:lnTo>
                      <a:pt x="51077" y="37742"/>
                    </a:lnTo>
                    <a:lnTo>
                      <a:pt x="49148" y="29908"/>
                    </a:lnTo>
                    <a:lnTo>
                      <a:pt x="46934" y="22359"/>
                    </a:lnTo>
                    <a:lnTo>
                      <a:pt x="44005" y="15240"/>
                    </a:lnTo>
                    <a:lnTo>
                      <a:pt x="42481" y="7620"/>
                    </a:lnTo>
                    <a:lnTo>
                      <a:pt x="37909" y="0"/>
                    </a:lnTo>
                    <a:lnTo>
                      <a:pt x="17811" y="41814"/>
                    </a:lnTo>
                    <a:lnTo>
                      <a:pt x="19240" y="55626"/>
                    </a:lnTo>
                    <a:lnTo>
                      <a:pt x="22383" y="69437"/>
                    </a:lnTo>
                    <a:lnTo>
                      <a:pt x="27241" y="83820"/>
                    </a:lnTo>
                    <a:lnTo>
                      <a:pt x="33123" y="97559"/>
                    </a:lnTo>
                    <a:lnTo>
                      <a:pt x="38861" y="111442"/>
                    </a:lnTo>
                    <a:lnTo>
                      <a:pt x="48625" y="153138"/>
                    </a:lnTo>
                    <a:lnTo>
                      <a:pt x="31861" y="190809"/>
                    </a:lnTo>
                    <a:lnTo>
                      <a:pt x="15192" y="197715"/>
                    </a:lnTo>
                    <a:lnTo>
                      <a:pt x="7429" y="196596"/>
                    </a:lnTo>
                    <a:lnTo>
                      <a:pt x="1785" y="187999"/>
                    </a:lnTo>
                    <a:lnTo>
                      <a:pt x="0" y="175831"/>
                    </a:lnTo>
                    <a:lnTo>
                      <a:pt x="785" y="163377"/>
                    </a:lnTo>
                    <a:lnTo>
                      <a:pt x="25526" y="115443"/>
                    </a:lnTo>
                    <a:lnTo>
                      <a:pt x="56197" y="83820"/>
                    </a:lnTo>
                    <a:lnTo>
                      <a:pt x="92773" y="53340"/>
                    </a:lnTo>
                    <a:lnTo>
                      <a:pt x="95821" y="48768"/>
                    </a:lnTo>
                    <a:lnTo>
                      <a:pt x="95821" y="50292"/>
                    </a:lnTo>
                    <a:lnTo>
                      <a:pt x="100393" y="48768"/>
                    </a:lnTo>
                    <a:lnTo>
                      <a:pt x="102179" y="54744"/>
                    </a:lnTo>
                    <a:lnTo>
                      <a:pt x="103250" y="61150"/>
                    </a:lnTo>
                    <a:lnTo>
                      <a:pt x="104036" y="67841"/>
                    </a:lnTo>
                    <a:lnTo>
                      <a:pt x="104965" y="74676"/>
                    </a:lnTo>
                    <a:lnTo>
                      <a:pt x="105870" y="84081"/>
                    </a:lnTo>
                    <a:lnTo>
                      <a:pt x="106489" y="93916"/>
                    </a:lnTo>
                    <a:lnTo>
                      <a:pt x="107108" y="104036"/>
                    </a:lnTo>
                    <a:lnTo>
                      <a:pt x="108013" y="114300"/>
                    </a:lnTo>
                    <a:lnTo>
                      <a:pt x="108013" y="120396"/>
                    </a:lnTo>
                    <a:lnTo>
                      <a:pt x="108013" y="121920"/>
                    </a:lnTo>
                    <a:lnTo>
                      <a:pt x="112585" y="12496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89" name="Google Shape;6189;p97"/>
              <p:cNvSpPr/>
              <p:nvPr/>
            </p:nvSpPr>
            <p:spPr>
              <a:xfrm>
                <a:off x="7071360" y="3622548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10667" y="12191"/>
                    </a:moveTo>
                    <a:lnTo>
                      <a:pt x="6095" y="3048"/>
                    </a:lnTo>
                    <a:lnTo>
                      <a:pt x="0" y="0"/>
                    </a:lnTo>
                    <a:lnTo>
                      <a:pt x="6095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0" name="Google Shape;6190;p97"/>
              <p:cNvSpPr/>
              <p:nvPr/>
            </p:nvSpPr>
            <p:spPr>
              <a:xfrm>
                <a:off x="7156704" y="3669791"/>
                <a:ext cx="68579" cy="68579"/>
              </a:xfrm>
              <a:custGeom>
                <a:rect b="b" l="l" r="r" t="t"/>
                <a:pathLst>
                  <a:path extrusionOk="0" h="68579" w="68579">
                    <a:moveTo>
                      <a:pt x="6096" y="21336"/>
                    </a:moveTo>
                    <a:lnTo>
                      <a:pt x="6286" y="32075"/>
                    </a:lnTo>
                    <a:lnTo>
                      <a:pt x="6477" y="43243"/>
                    </a:lnTo>
                    <a:lnTo>
                      <a:pt x="6096" y="54125"/>
                    </a:lnTo>
                    <a:lnTo>
                      <a:pt x="4572" y="64008"/>
                    </a:lnTo>
                    <a:lnTo>
                      <a:pt x="4572" y="67056"/>
                    </a:lnTo>
                    <a:lnTo>
                      <a:pt x="3048" y="68580"/>
                    </a:lnTo>
                    <a:lnTo>
                      <a:pt x="1524" y="65532"/>
                    </a:lnTo>
                    <a:lnTo>
                      <a:pt x="0" y="59436"/>
                    </a:lnTo>
                    <a:lnTo>
                      <a:pt x="0" y="53340"/>
                    </a:lnTo>
                    <a:lnTo>
                      <a:pt x="381" y="43314"/>
                    </a:lnTo>
                    <a:lnTo>
                      <a:pt x="20574" y="4762"/>
                    </a:lnTo>
                    <a:lnTo>
                      <a:pt x="35052" y="0"/>
                    </a:lnTo>
                    <a:lnTo>
                      <a:pt x="44196" y="0"/>
                    </a:lnTo>
                    <a:lnTo>
                      <a:pt x="60650" y="40528"/>
                    </a:lnTo>
                    <a:lnTo>
                      <a:pt x="62484" y="48768"/>
                    </a:lnTo>
                    <a:lnTo>
                      <a:pt x="64008" y="56388"/>
                    </a:lnTo>
                    <a:lnTo>
                      <a:pt x="65532" y="57912"/>
                    </a:lnTo>
                    <a:lnTo>
                      <a:pt x="68580" y="6248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1" name="Google Shape;6191;p97"/>
              <p:cNvSpPr/>
              <p:nvPr/>
            </p:nvSpPr>
            <p:spPr>
              <a:xfrm>
                <a:off x="7252621" y="3649980"/>
                <a:ext cx="73659" cy="74295"/>
              </a:xfrm>
              <a:custGeom>
                <a:rect b="b" l="l" r="r" t="t"/>
                <a:pathLst>
                  <a:path extrusionOk="0" h="74295" w="73659">
                    <a:moveTo>
                      <a:pt x="58007" y="25908"/>
                    </a:moveTo>
                    <a:lnTo>
                      <a:pt x="53554" y="18216"/>
                    </a:lnTo>
                    <a:lnTo>
                      <a:pt x="48672" y="10096"/>
                    </a:lnTo>
                    <a:lnTo>
                      <a:pt x="42362" y="3405"/>
                    </a:lnTo>
                    <a:lnTo>
                      <a:pt x="33623" y="0"/>
                    </a:lnTo>
                    <a:lnTo>
                      <a:pt x="25288" y="952"/>
                    </a:lnTo>
                    <a:lnTo>
                      <a:pt x="1238" y="40576"/>
                    </a:lnTo>
                    <a:lnTo>
                      <a:pt x="0" y="52173"/>
                    </a:lnTo>
                    <a:lnTo>
                      <a:pt x="1619" y="62484"/>
                    </a:lnTo>
                    <a:lnTo>
                      <a:pt x="5905" y="69080"/>
                    </a:lnTo>
                    <a:lnTo>
                      <a:pt x="13049" y="72961"/>
                    </a:lnTo>
                    <a:lnTo>
                      <a:pt x="21335" y="74271"/>
                    </a:lnTo>
                    <a:lnTo>
                      <a:pt x="29051" y="73152"/>
                    </a:lnTo>
                    <a:lnTo>
                      <a:pt x="49434" y="38862"/>
                    </a:lnTo>
                    <a:lnTo>
                      <a:pt x="49077" y="32527"/>
                    </a:lnTo>
                    <a:lnTo>
                      <a:pt x="48863" y="25908"/>
                    </a:lnTo>
                    <a:lnTo>
                      <a:pt x="48863" y="33528"/>
                    </a:lnTo>
                    <a:lnTo>
                      <a:pt x="48863" y="39624"/>
                    </a:lnTo>
                    <a:lnTo>
                      <a:pt x="50387" y="47244"/>
                    </a:lnTo>
                    <a:lnTo>
                      <a:pt x="51911" y="54864"/>
                    </a:lnTo>
                    <a:lnTo>
                      <a:pt x="56483" y="65532"/>
                    </a:lnTo>
                    <a:lnTo>
                      <a:pt x="64103" y="68580"/>
                    </a:lnTo>
                    <a:lnTo>
                      <a:pt x="68675" y="70104"/>
                    </a:lnTo>
                    <a:lnTo>
                      <a:pt x="70199" y="70104"/>
                    </a:lnTo>
                    <a:lnTo>
                      <a:pt x="73247" y="701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2" name="Google Shape;6192;p97"/>
              <p:cNvSpPr/>
              <p:nvPr/>
            </p:nvSpPr>
            <p:spPr>
              <a:xfrm>
                <a:off x="7348728" y="3599688"/>
                <a:ext cx="5079" cy="121920"/>
              </a:xfrm>
              <a:custGeom>
                <a:rect b="b" l="l" r="r" t="t"/>
                <a:pathLst>
                  <a:path extrusionOk="0" h="121920" w="5079">
                    <a:moveTo>
                      <a:pt x="0" y="0"/>
                    </a:moveTo>
                    <a:lnTo>
                      <a:pt x="476" y="18287"/>
                    </a:lnTo>
                    <a:lnTo>
                      <a:pt x="1524" y="36575"/>
                    </a:lnTo>
                    <a:lnTo>
                      <a:pt x="2571" y="54863"/>
                    </a:lnTo>
                    <a:lnTo>
                      <a:pt x="3048" y="73151"/>
                    </a:lnTo>
                    <a:lnTo>
                      <a:pt x="3714" y="84843"/>
                    </a:lnTo>
                    <a:lnTo>
                      <a:pt x="3809" y="96964"/>
                    </a:lnTo>
                    <a:lnTo>
                      <a:pt x="3905" y="109370"/>
                    </a:lnTo>
                    <a:lnTo>
                      <a:pt x="4571" y="1219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193" name="Google Shape;6193;p97"/>
            <p:cNvGrpSpPr/>
            <p:nvPr/>
          </p:nvGrpSpPr>
          <p:grpSpPr>
            <a:xfrm>
              <a:off x="6683185" y="3645397"/>
              <a:ext cx="1053477" cy="389876"/>
              <a:chOff x="7643217" y="3540252"/>
              <a:chExt cx="700683" cy="236346"/>
            </a:xfrm>
          </p:grpSpPr>
          <p:pic>
            <p:nvPicPr>
              <p:cNvPr id="6194" name="Google Shape;6194;p9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3217" y="3630930"/>
                <a:ext cx="88796" cy="1024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95" name="Google Shape;6195;p97"/>
              <p:cNvSpPr/>
              <p:nvPr/>
            </p:nvSpPr>
            <p:spPr>
              <a:xfrm>
                <a:off x="7786116" y="3567684"/>
                <a:ext cx="62865" cy="143510"/>
              </a:xfrm>
              <a:custGeom>
                <a:rect b="b" l="l" r="r" t="t"/>
                <a:pathLst>
                  <a:path extrusionOk="0" h="143510" w="62865">
                    <a:moveTo>
                      <a:pt x="13716" y="0"/>
                    </a:moveTo>
                    <a:lnTo>
                      <a:pt x="14549" y="15525"/>
                    </a:lnTo>
                    <a:lnTo>
                      <a:pt x="14668" y="30480"/>
                    </a:lnTo>
                    <a:lnTo>
                      <a:pt x="13930" y="45434"/>
                    </a:lnTo>
                    <a:lnTo>
                      <a:pt x="12192" y="60960"/>
                    </a:lnTo>
                    <a:lnTo>
                      <a:pt x="11953" y="71247"/>
                    </a:lnTo>
                    <a:lnTo>
                      <a:pt x="11430" y="81534"/>
                    </a:lnTo>
                    <a:lnTo>
                      <a:pt x="10906" y="91820"/>
                    </a:lnTo>
                    <a:lnTo>
                      <a:pt x="10668" y="102108"/>
                    </a:lnTo>
                    <a:lnTo>
                      <a:pt x="10668" y="105155"/>
                    </a:lnTo>
                    <a:lnTo>
                      <a:pt x="10668" y="108204"/>
                    </a:lnTo>
                    <a:lnTo>
                      <a:pt x="10668" y="100584"/>
                    </a:lnTo>
                    <a:lnTo>
                      <a:pt x="13716" y="91439"/>
                    </a:lnTo>
                    <a:lnTo>
                      <a:pt x="18288" y="85344"/>
                    </a:lnTo>
                    <a:lnTo>
                      <a:pt x="24026" y="80510"/>
                    </a:lnTo>
                    <a:lnTo>
                      <a:pt x="29908" y="77533"/>
                    </a:lnTo>
                    <a:lnTo>
                      <a:pt x="36075" y="76557"/>
                    </a:lnTo>
                    <a:lnTo>
                      <a:pt x="42672" y="77724"/>
                    </a:lnTo>
                    <a:lnTo>
                      <a:pt x="51816" y="79247"/>
                    </a:lnTo>
                    <a:lnTo>
                      <a:pt x="57912" y="86867"/>
                    </a:lnTo>
                    <a:lnTo>
                      <a:pt x="60960" y="94487"/>
                    </a:lnTo>
                    <a:lnTo>
                      <a:pt x="62507" y="102846"/>
                    </a:lnTo>
                    <a:lnTo>
                      <a:pt x="60769" y="109918"/>
                    </a:lnTo>
                    <a:lnTo>
                      <a:pt x="29146" y="135445"/>
                    </a:lnTo>
                    <a:lnTo>
                      <a:pt x="4572" y="143256"/>
                    </a:lnTo>
                    <a:lnTo>
                      <a:pt x="3048" y="143256"/>
                    </a:lnTo>
                    <a:lnTo>
                      <a:pt x="1524" y="143256"/>
                    </a:lnTo>
                    <a:lnTo>
                      <a:pt x="0" y="143256"/>
                    </a:lnTo>
                    <a:lnTo>
                      <a:pt x="1690" y="135993"/>
                    </a:lnTo>
                    <a:lnTo>
                      <a:pt x="4381" y="129730"/>
                    </a:lnTo>
                    <a:lnTo>
                      <a:pt x="7929" y="123753"/>
                    </a:lnTo>
                    <a:lnTo>
                      <a:pt x="12192" y="1173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6" name="Google Shape;6196;p97"/>
              <p:cNvSpPr/>
              <p:nvPr/>
            </p:nvSpPr>
            <p:spPr>
              <a:xfrm>
                <a:off x="7834384" y="3552444"/>
                <a:ext cx="231140" cy="224154"/>
              </a:xfrm>
              <a:custGeom>
                <a:rect b="b" l="l" r="r" t="t"/>
                <a:pathLst>
                  <a:path extrusionOk="0" h="224154" w="231140">
                    <a:moveTo>
                      <a:pt x="23360" y="53339"/>
                    </a:moveTo>
                    <a:lnTo>
                      <a:pt x="39433" y="97274"/>
                    </a:lnTo>
                    <a:lnTo>
                      <a:pt x="46601" y="142493"/>
                    </a:lnTo>
                    <a:lnTo>
                      <a:pt x="47577" y="183856"/>
                    </a:lnTo>
                    <a:lnTo>
                      <a:pt x="30646" y="222218"/>
                    </a:lnTo>
                    <a:lnTo>
                      <a:pt x="23360" y="223647"/>
                    </a:lnTo>
                    <a:lnTo>
                      <a:pt x="16073" y="222218"/>
                    </a:lnTo>
                    <a:lnTo>
                      <a:pt x="9644" y="217932"/>
                    </a:lnTo>
                    <a:lnTo>
                      <a:pt x="4143" y="208049"/>
                    </a:lnTo>
                    <a:lnTo>
                      <a:pt x="1071" y="197167"/>
                    </a:lnTo>
                    <a:lnTo>
                      <a:pt x="0" y="185999"/>
                    </a:lnTo>
                    <a:lnTo>
                      <a:pt x="500" y="175259"/>
                    </a:lnTo>
                    <a:lnTo>
                      <a:pt x="21836" y="140207"/>
                    </a:lnTo>
                    <a:lnTo>
                      <a:pt x="50030" y="121157"/>
                    </a:lnTo>
                    <a:lnTo>
                      <a:pt x="64269" y="111918"/>
                    </a:lnTo>
                    <a:lnTo>
                      <a:pt x="100298" y="82391"/>
                    </a:lnTo>
                    <a:lnTo>
                      <a:pt x="105656" y="68579"/>
                    </a:lnTo>
                    <a:lnTo>
                      <a:pt x="105656" y="65531"/>
                    </a:lnTo>
                    <a:lnTo>
                      <a:pt x="94988" y="64007"/>
                    </a:lnTo>
                    <a:lnTo>
                      <a:pt x="90416" y="67055"/>
                    </a:lnTo>
                    <a:lnTo>
                      <a:pt x="84320" y="74675"/>
                    </a:lnTo>
                    <a:lnTo>
                      <a:pt x="80152" y="82081"/>
                    </a:lnTo>
                    <a:lnTo>
                      <a:pt x="77271" y="91630"/>
                    </a:lnTo>
                    <a:lnTo>
                      <a:pt x="76390" y="101465"/>
                    </a:lnTo>
                    <a:lnTo>
                      <a:pt x="78224" y="109727"/>
                    </a:lnTo>
                    <a:lnTo>
                      <a:pt x="82296" y="116776"/>
                    </a:lnTo>
                    <a:lnTo>
                      <a:pt x="89082" y="120395"/>
                    </a:lnTo>
                    <a:lnTo>
                      <a:pt x="97297" y="121729"/>
                    </a:lnTo>
                    <a:lnTo>
                      <a:pt x="105656" y="121919"/>
                    </a:lnTo>
                    <a:lnTo>
                      <a:pt x="114800" y="121919"/>
                    </a:lnTo>
                    <a:lnTo>
                      <a:pt x="122420" y="117347"/>
                    </a:lnTo>
                    <a:lnTo>
                      <a:pt x="126992" y="108203"/>
                    </a:lnTo>
                    <a:lnTo>
                      <a:pt x="128516" y="100202"/>
                    </a:lnTo>
                    <a:lnTo>
                      <a:pt x="128897" y="92201"/>
                    </a:lnTo>
                    <a:lnTo>
                      <a:pt x="128706" y="84200"/>
                    </a:lnTo>
                    <a:lnTo>
                      <a:pt x="128516" y="76199"/>
                    </a:lnTo>
                    <a:lnTo>
                      <a:pt x="128516" y="73151"/>
                    </a:lnTo>
                    <a:lnTo>
                      <a:pt x="128516" y="68579"/>
                    </a:lnTo>
                    <a:lnTo>
                      <a:pt x="133088" y="67055"/>
                    </a:lnTo>
                    <a:lnTo>
                      <a:pt x="139922" y="66794"/>
                    </a:lnTo>
                    <a:lnTo>
                      <a:pt x="146613" y="67246"/>
                    </a:lnTo>
                    <a:lnTo>
                      <a:pt x="153019" y="66841"/>
                    </a:lnTo>
                    <a:lnTo>
                      <a:pt x="158996" y="64007"/>
                    </a:lnTo>
                    <a:lnTo>
                      <a:pt x="158996" y="62483"/>
                    </a:lnTo>
                    <a:lnTo>
                      <a:pt x="158996" y="68579"/>
                    </a:lnTo>
                    <a:lnTo>
                      <a:pt x="157472" y="74675"/>
                    </a:lnTo>
                    <a:lnTo>
                      <a:pt x="157472" y="82295"/>
                    </a:lnTo>
                    <a:lnTo>
                      <a:pt x="157353" y="88463"/>
                    </a:lnTo>
                    <a:lnTo>
                      <a:pt x="157662" y="95059"/>
                    </a:lnTo>
                    <a:lnTo>
                      <a:pt x="159400" y="101369"/>
                    </a:lnTo>
                    <a:lnTo>
                      <a:pt x="163568" y="106679"/>
                    </a:lnTo>
                    <a:lnTo>
                      <a:pt x="168140" y="109727"/>
                    </a:lnTo>
                    <a:lnTo>
                      <a:pt x="180332" y="108203"/>
                    </a:lnTo>
                    <a:lnTo>
                      <a:pt x="206240" y="77723"/>
                    </a:lnTo>
                    <a:lnTo>
                      <a:pt x="208907" y="53339"/>
                    </a:lnTo>
                    <a:lnTo>
                      <a:pt x="207525" y="40862"/>
                    </a:lnTo>
                    <a:lnTo>
                      <a:pt x="204716" y="28955"/>
                    </a:lnTo>
                    <a:lnTo>
                      <a:pt x="203525" y="22288"/>
                    </a:lnTo>
                    <a:lnTo>
                      <a:pt x="202049" y="14477"/>
                    </a:lnTo>
                    <a:lnTo>
                      <a:pt x="200001" y="6667"/>
                    </a:lnTo>
                    <a:lnTo>
                      <a:pt x="197096" y="0"/>
                    </a:lnTo>
                    <a:lnTo>
                      <a:pt x="195572" y="0"/>
                    </a:lnTo>
                    <a:lnTo>
                      <a:pt x="196095" y="8643"/>
                    </a:lnTo>
                    <a:lnTo>
                      <a:pt x="210240" y="54101"/>
                    </a:lnTo>
                    <a:lnTo>
                      <a:pt x="215169" y="65008"/>
                    </a:lnTo>
                    <a:lnTo>
                      <a:pt x="219956" y="76199"/>
                    </a:lnTo>
                    <a:lnTo>
                      <a:pt x="224528" y="82295"/>
                    </a:lnTo>
                    <a:lnTo>
                      <a:pt x="227576" y="88391"/>
                    </a:lnTo>
                    <a:lnTo>
                      <a:pt x="230624" y="944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7" name="Google Shape;6197;p97"/>
              <p:cNvSpPr/>
              <p:nvPr/>
            </p:nvSpPr>
            <p:spPr>
              <a:xfrm>
                <a:off x="8049767" y="3585972"/>
                <a:ext cx="121920" cy="58420"/>
              </a:xfrm>
              <a:custGeom>
                <a:rect b="b" l="l" r="r" t="t"/>
                <a:pathLst>
                  <a:path extrusionOk="0" h="58420" w="121920">
                    <a:moveTo>
                      <a:pt x="0" y="27432"/>
                    </a:moveTo>
                    <a:lnTo>
                      <a:pt x="10953" y="22240"/>
                    </a:lnTo>
                    <a:lnTo>
                      <a:pt x="21336" y="17907"/>
                    </a:lnTo>
                    <a:lnTo>
                      <a:pt x="31718" y="14144"/>
                    </a:lnTo>
                    <a:lnTo>
                      <a:pt x="42672" y="10668"/>
                    </a:lnTo>
                    <a:lnTo>
                      <a:pt x="50434" y="7524"/>
                    </a:lnTo>
                    <a:lnTo>
                      <a:pt x="57911" y="4953"/>
                    </a:lnTo>
                    <a:lnTo>
                      <a:pt x="65389" y="2952"/>
                    </a:lnTo>
                    <a:lnTo>
                      <a:pt x="73152" y="1524"/>
                    </a:lnTo>
                    <a:lnTo>
                      <a:pt x="77724" y="0"/>
                    </a:lnTo>
                    <a:lnTo>
                      <a:pt x="82296" y="0"/>
                    </a:lnTo>
                    <a:lnTo>
                      <a:pt x="85344" y="4572"/>
                    </a:lnTo>
                    <a:lnTo>
                      <a:pt x="88391" y="10668"/>
                    </a:lnTo>
                    <a:lnTo>
                      <a:pt x="89916" y="19812"/>
                    </a:lnTo>
                    <a:lnTo>
                      <a:pt x="91439" y="27432"/>
                    </a:lnTo>
                    <a:lnTo>
                      <a:pt x="93773" y="34242"/>
                    </a:lnTo>
                    <a:lnTo>
                      <a:pt x="96393" y="40767"/>
                    </a:lnTo>
                    <a:lnTo>
                      <a:pt x="99583" y="46720"/>
                    </a:lnTo>
                    <a:lnTo>
                      <a:pt x="103632" y="51816"/>
                    </a:lnTo>
                    <a:lnTo>
                      <a:pt x="106679" y="56388"/>
                    </a:lnTo>
                    <a:lnTo>
                      <a:pt x="114300" y="57912"/>
                    </a:lnTo>
                    <a:lnTo>
                      <a:pt x="118872" y="57912"/>
                    </a:lnTo>
                    <a:lnTo>
                      <a:pt x="120396" y="56388"/>
                    </a:lnTo>
                    <a:lnTo>
                      <a:pt x="121920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8" name="Google Shape;6198;p97"/>
              <p:cNvSpPr/>
              <p:nvPr/>
            </p:nvSpPr>
            <p:spPr>
              <a:xfrm>
                <a:off x="8151875" y="3544824"/>
                <a:ext cx="13970" cy="35560"/>
              </a:xfrm>
              <a:custGeom>
                <a:rect b="b" l="l" r="r" t="t"/>
                <a:pathLst>
                  <a:path extrusionOk="0" h="35560" w="13970">
                    <a:moveTo>
                      <a:pt x="12192" y="35051"/>
                    </a:moveTo>
                    <a:lnTo>
                      <a:pt x="8572" y="27670"/>
                    </a:lnTo>
                    <a:lnTo>
                      <a:pt x="4953" y="19430"/>
                    </a:lnTo>
                    <a:lnTo>
                      <a:pt x="1905" y="10620"/>
                    </a:lnTo>
                    <a:lnTo>
                      <a:pt x="0" y="1523"/>
                    </a:lnTo>
                    <a:lnTo>
                      <a:pt x="0" y="0"/>
                    </a:lnTo>
                    <a:lnTo>
                      <a:pt x="4572" y="6095"/>
                    </a:lnTo>
                    <a:lnTo>
                      <a:pt x="9144" y="10667"/>
                    </a:lnTo>
                    <a:lnTo>
                      <a:pt x="13716" y="16763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199" name="Google Shape;6199;p97"/>
              <p:cNvSpPr/>
              <p:nvPr/>
            </p:nvSpPr>
            <p:spPr>
              <a:xfrm>
                <a:off x="8193023" y="3557016"/>
                <a:ext cx="40004" cy="71754"/>
              </a:xfrm>
              <a:custGeom>
                <a:rect b="b" l="l" r="r" t="t"/>
                <a:pathLst>
                  <a:path extrusionOk="0" h="71754" w="40004">
                    <a:moveTo>
                      <a:pt x="0" y="33527"/>
                    </a:moveTo>
                    <a:lnTo>
                      <a:pt x="15240" y="70103"/>
                    </a:lnTo>
                    <a:lnTo>
                      <a:pt x="21336" y="71627"/>
                    </a:lnTo>
                    <a:lnTo>
                      <a:pt x="28956" y="71627"/>
                    </a:lnTo>
                    <a:lnTo>
                      <a:pt x="30480" y="62483"/>
                    </a:lnTo>
                    <a:lnTo>
                      <a:pt x="32004" y="57911"/>
                    </a:lnTo>
                    <a:lnTo>
                      <a:pt x="33766" y="49672"/>
                    </a:lnTo>
                    <a:lnTo>
                      <a:pt x="34671" y="41147"/>
                    </a:lnTo>
                    <a:lnTo>
                      <a:pt x="35004" y="32623"/>
                    </a:lnTo>
                    <a:lnTo>
                      <a:pt x="35052" y="24383"/>
                    </a:lnTo>
                    <a:lnTo>
                      <a:pt x="35052" y="18287"/>
                    </a:lnTo>
                    <a:lnTo>
                      <a:pt x="35052" y="6095"/>
                    </a:lnTo>
                    <a:lnTo>
                      <a:pt x="38099" y="0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0" name="Google Shape;6200;p97"/>
              <p:cNvSpPr/>
              <p:nvPr/>
            </p:nvSpPr>
            <p:spPr>
              <a:xfrm>
                <a:off x="8260080" y="3540252"/>
                <a:ext cx="83820" cy="72389"/>
              </a:xfrm>
              <a:custGeom>
                <a:rect b="b" l="l" r="r" t="t"/>
                <a:pathLst>
                  <a:path extrusionOk="0" h="72389" w="83820">
                    <a:moveTo>
                      <a:pt x="0" y="54863"/>
                    </a:moveTo>
                    <a:lnTo>
                      <a:pt x="37528" y="34909"/>
                    </a:lnTo>
                    <a:lnTo>
                      <a:pt x="21335" y="0"/>
                    </a:lnTo>
                    <a:lnTo>
                      <a:pt x="13787" y="3428"/>
                    </a:lnTo>
                    <a:lnTo>
                      <a:pt x="5714" y="47243"/>
                    </a:lnTo>
                    <a:lnTo>
                      <a:pt x="42862" y="71056"/>
                    </a:lnTo>
                    <a:lnTo>
                      <a:pt x="56221" y="72128"/>
                    </a:lnTo>
                    <a:lnTo>
                      <a:pt x="68580" y="71627"/>
                    </a:lnTo>
                    <a:lnTo>
                      <a:pt x="73152" y="70103"/>
                    </a:lnTo>
                    <a:lnTo>
                      <a:pt x="77724" y="68579"/>
                    </a:lnTo>
                    <a:lnTo>
                      <a:pt x="83820" y="6857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201" name="Google Shape;6201;p97"/>
            <p:cNvGrpSpPr/>
            <p:nvPr/>
          </p:nvGrpSpPr>
          <p:grpSpPr>
            <a:xfrm>
              <a:off x="4657109" y="5566085"/>
              <a:ext cx="357447" cy="188546"/>
              <a:chOff x="6295644" y="4704588"/>
              <a:chExt cx="237743" cy="114298"/>
            </a:xfrm>
          </p:grpSpPr>
          <p:sp>
            <p:nvSpPr>
              <p:cNvPr id="6202" name="Google Shape;6202;p97"/>
              <p:cNvSpPr/>
              <p:nvPr/>
            </p:nvSpPr>
            <p:spPr>
              <a:xfrm>
                <a:off x="6319408" y="4765547"/>
                <a:ext cx="10160" cy="53339"/>
              </a:xfrm>
              <a:custGeom>
                <a:rect b="b" l="l" r="r" t="t"/>
                <a:pathLst>
                  <a:path extrusionOk="0" h="53339" w="10160">
                    <a:moveTo>
                      <a:pt x="2143" y="0"/>
                    </a:moveTo>
                    <a:lnTo>
                      <a:pt x="1047" y="7762"/>
                    </a:lnTo>
                    <a:lnTo>
                      <a:pt x="238" y="15240"/>
                    </a:lnTo>
                    <a:lnTo>
                      <a:pt x="0" y="22717"/>
                    </a:lnTo>
                    <a:lnTo>
                      <a:pt x="619" y="30480"/>
                    </a:lnTo>
                    <a:lnTo>
                      <a:pt x="619" y="36576"/>
                    </a:lnTo>
                    <a:lnTo>
                      <a:pt x="5191" y="44196"/>
                    </a:lnTo>
                    <a:lnTo>
                      <a:pt x="6715" y="48768"/>
                    </a:lnTo>
                    <a:lnTo>
                      <a:pt x="8239" y="51816"/>
                    </a:lnTo>
                    <a:lnTo>
                      <a:pt x="9763" y="5334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3" name="Google Shape;6203;p97"/>
              <p:cNvSpPr/>
              <p:nvPr/>
            </p:nvSpPr>
            <p:spPr>
              <a:xfrm>
                <a:off x="6295644" y="470458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22860" y="6096"/>
                    </a:moveTo>
                    <a:lnTo>
                      <a:pt x="22860" y="12192"/>
                    </a:lnTo>
                    <a:lnTo>
                      <a:pt x="22860" y="18288"/>
                    </a:lnTo>
                    <a:lnTo>
                      <a:pt x="18288" y="22860"/>
                    </a:lnTo>
                    <a:lnTo>
                      <a:pt x="4572" y="22860"/>
                    </a:lnTo>
                    <a:lnTo>
                      <a:pt x="0" y="18288"/>
                    </a:lnTo>
                    <a:lnTo>
                      <a:pt x="0" y="6096"/>
                    </a:lnTo>
                    <a:lnTo>
                      <a:pt x="4572" y="0"/>
                    </a:lnTo>
                    <a:lnTo>
                      <a:pt x="18288" y="0"/>
                    </a:lnTo>
                    <a:lnTo>
                      <a:pt x="22860" y="6096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4" name="Google Shape;6204;p97"/>
              <p:cNvSpPr/>
              <p:nvPr/>
            </p:nvSpPr>
            <p:spPr>
              <a:xfrm>
                <a:off x="6380987" y="4727447"/>
                <a:ext cx="152400" cy="76200"/>
              </a:xfrm>
              <a:custGeom>
                <a:rect b="b" l="l" r="r" t="t"/>
                <a:pathLst>
                  <a:path extrusionOk="0" h="76200" w="152400">
                    <a:moveTo>
                      <a:pt x="0" y="30479"/>
                    </a:moveTo>
                    <a:lnTo>
                      <a:pt x="11430" y="30479"/>
                    </a:lnTo>
                    <a:lnTo>
                      <a:pt x="22860" y="30479"/>
                    </a:lnTo>
                    <a:lnTo>
                      <a:pt x="34290" y="30479"/>
                    </a:lnTo>
                    <a:lnTo>
                      <a:pt x="45719" y="30479"/>
                    </a:lnTo>
                  </a:path>
                  <a:path extrusionOk="0" h="76200" w="152400">
                    <a:moveTo>
                      <a:pt x="25908" y="76200"/>
                    </a:moveTo>
                    <a:lnTo>
                      <a:pt x="37100" y="74723"/>
                    </a:lnTo>
                    <a:lnTo>
                      <a:pt x="48006" y="72389"/>
                    </a:lnTo>
                    <a:lnTo>
                      <a:pt x="58912" y="68913"/>
                    </a:lnTo>
                    <a:lnTo>
                      <a:pt x="70104" y="64008"/>
                    </a:lnTo>
                    <a:lnTo>
                      <a:pt x="80772" y="59435"/>
                    </a:lnTo>
                    <a:lnTo>
                      <a:pt x="83819" y="57911"/>
                    </a:lnTo>
                    <a:lnTo>
                      <a:pt x="89916" y="53340"/>
                    </a:lnTo>
                  </a:path>
                  <a:path extrusionOk="0" h="76200" w="152400">
                    <a:moveTo>
                      <a:pt x="143256" y="0"/>
                    </a:moveTo>
                    <a:lnTo>
                      <a:pt x="146304" y="44195"/>
                    </a:lnTo>
                    <a:lnTo>
                      <a:pt x="150876" y="53340"/>
                    </a:lnTo>
                    <a:lnTo>
                      <a:pt x="15240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05" name="Google Shape;6205;p9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40743" y="4805602"/>
              <a:ext cx="123731" cy="1659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06" name="Google Shape;6206;p97"/>
            <p:cNvGrpSpPr/>
            <p:nvPr/>
          </p:nvGrpSpPr>
          <p:grpSpPr>
            <a:xfrm>
              <a:off x="1653169" y="5327256"/>
              <a:ext cx="183307" cy="253913"/>
              <a:chOff x="4297679" y="4559808"/>
              <a:chExt cx="121920" cy="153924"/>
            </a:xfrm>
          </p:grpSpPr>
          <p:sp>
            <p:nvSpPr>
              <p:cNvPr id="6207" name="Google Shape;6207;p97"/>
              <p:cNvSpPr/>
              <p:nvPr/>
            </p:nvSpPr>
            <p:spPr>
              <a:xfrm>
                <a:off x="4352543" y="4559808"/>
                <a:ext cx="3175" cy="113029"/>
              </a:xfrm>
              <a:custGeom>
                <a:rect b="b" l="l" r="r" t="t"/>
                <a:pathLst>
                  <a:path extrusionOk="0" h="113029" w="3175">
                    <a:moveTo>
                      <a:pt x="3048" y="0"/>
                    </a:moveTo>
                    <a:lnTo>
                      <a:pt x="1524" y="47243"/>
                    </a:lnTo>
                    <a:lnTo>
                      <a:pt x="1500" y="62364"/>
                    </a:lnTo>
                    <a:lnTo>
                      <a:pt x="1333" y="77914"/>
                    </a:lnTo>
                    <a:lnTo>
                      <a:pt x="881" y="93749"/>
                    </a:lnTo>
                    <a:lnTo>
                      <a:pt x="0" y="109727"/>
                    </a:lnTo>
                    <a:lnTo>
                      <a:pt x="0" y="111251"/>
                    </a:lnTo>
                    <a:lnTo>
                      <a:pt x="0" y="112775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08" name="Google Shape;6208;p97"/>
              <p:cNvSpPr/>
              <p:nvPr/>
            </p:nvSpPr>
            <p:spPr>
              <a:xfrm>
                <a:off x="4297679" y="4706112"/>
                <a:ext cx="121920" cy="7620"/>
              </a:xfrm>
              <a:custGeom>
                <a:rect b="b" l="l" r="r" t="t"/>
                <a:pathLst>
                  <a:path extrusionOk="0" h="7620" w="121920">
                    <a:moveTo>
                      <a:pt x="0" y="3048"/>
                    </a:moveTo>
                    <a:lnTo>
                      <a:pt x="11215" y="5691"/>
                    </a:lnTo>
                    <a:lnTo>
                      <a:pt x="22288" y="7048"/>
                    </a:lnTo>
                    <a:lnTo>
                      <a:pt x="33647" y="7548"/>
                    </a:lnTo>
                    <a:lnTo>
                      <a:pt x="45719" y="7620"/>
                    </a:lnTo>
                    <a:lnTo>
                      <a:pt x="61483" y="7096"/>
                    </a:lnTo>
                    <a:lnTo>
                      <a:pt x="76962" y="5715"/>
                    </a:lnTo>
                    <a:lnTo>
                      <a:pt x="92440" y="3762"/>
                    </a:lnTo>
                    <a:lnTo>
                      <a:pt x="108204" y="1524"/>
                    </a:lnTo>
                    <a:lnTo>
                      <a:pt x="112775" y="0"/>
                    </a:lnTo>
                    <a:lnTo>
                      <a:pt x="117348" y="0"/>
                    </a:lnTo>
                    <a:lnTo>
                      <a:pt x="121920" y="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09" name="Google Shape;6209;p9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74938" y="5673361"/>
              <a:ext cx="192471" cy="1629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10" name="Google Shape;6210;p97"/>
            <p:cNvGrpSpPr/>
            <p:nvPr/>
          </p:nvGrpSpPr>
          <p:grpSpPr>
            <a:xfrm>
              <a:off x="2079931" y="5015522"/>
              <a:ext cx="860966" cy="701822"/>
              <a:chOff x="4581525" y="4370832"/>
              <a:chExt cx="572641" cy="425450"/>
            </a:xfrm>
          </p:grpSpPr>
          <p:pic>
            <p:nvPicPr>
              <p:cNvPr id="6211" name="Google Shape;6211;p9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621529" y="4552950"/>
                <a:ext cx="213359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2" name="Google Shape;6212;p9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866322" y="4455414"/>
                <a:ext cx="223075" cy="227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13" name="Google Shape;6213;p97"/>
              <p:cNvSpPr/>
              <p:nvPr/>
            </p:nvSpPr>
            <p:spPr>
              <a:xfrm>
                <a:off x="4581525" y="4515612"/>
                <a:ext cx="130810" cy="280670"/>
              </a:xfrm>
              <a:custGeom>
                <a:rect b="b" l="l" r="r" t="t"/>
                <a:pathLst>
                  <a:path extrusionOk="0" h="280670" w="130810">
                    <a:moveTo>
                      <a:pt x="19430" y="0"/>
                    </a:moveTo>
                    <a:lnTo>
                      <a:pt x="2928" y="52292"/>
                    </a:lnTo>
                    <a:lnTo>
                      <a:pt x="142" y="98393"/>
                    </a:lnTo>
                    <a:lnTo>
                      <a:pt x="0" y="125729"/>
                    </a:lnTo>
                    <a:lnTo>
                      <a:pt x="1571" y="153066"/>
                    </a:lnTo>
                    <a:lnTo>
                      <a:pt x="10620" y="202287"/>
                    </a:lnTo>
                    <a:lnTo>
                      <a:pt x="30146" y="242625"/>
                    </a:lnTo>
                    <a:lnTo>
                      <a:pt x="65317" y="272057"/>
                    </a:lnTo>
                    <a:lnTo>
                      <a:pt x="108132" y="280296"/>
                    </a:lnTo>
                    <a:lnTo>
                      <a:pt x="130682" y="28041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4" name="Google Shape;6214;p97"/>
              <p:cNvSpPr/>
              <p:nvPr/>
            </p:nvSpPr>
            <p:spPr>
              <a:xfrm>
                <a:off x="5085587" y="4370832"/>
                <a:ext cx="68579" cy="105410"/>
              </a:xfrm>
              <a:custGeom>
                <a:rect b="b" l="l" r="r" t="t"/>
                <a:pathLst>
                  <a:path extrusionOk="0" h="105410" w="68579">
                    <a:moveTo>
                      <a:pt x="0" y="21336"/>
                    </a:moveTo>
                    <a:lnTo>
                      <a:pt x="13215" y="18526"/>
                    </a:lnTo>
                    <a:lnTo>
                      <a:pt x="25717" y="14859"/>
                    </a:lnTo>
                    <a:lnTo>
                      <a:pt x="37933" y="10620"/>
                    </a:lnTo>
                    <a:lnTo>
                      <a:pt x="50292" y="6096"/>
                    </a:lnTo>
                    <a:lnTo>
                      <a:pt x="56387" y="4572"/>
                    </a:lnTo>
                    <a:lnTo>
                      <a:pt x="62484" y="1524"/>
                    </a:lnTo>
                    <a:lnTo>
                      <a:pt x="68580" y="0"/>
                    </a:lnTo>
                    <a:lnTo>
                      <a:pt x="62484" y="6096"/>
                    </a:lnTo>
                    <a:lnTo>
                      <a:pt x="56387" y="9144"/>
                    </a:lnTo>
                    <a:lnTo>
                      <a:pt x="48768" y="12192"/>
                    </a:lnTo>
                    <a:lnTo>
                      <a:pt x="41148" y="16764"/>
                    </a:lnTo>
                    <a:lnTo>
                      <a:pt x="35052" y="18288"/>
                    </a:lnTo>
                    <a:lnTo>
                      <a:pt x="32004" y="27432"/>
                    </a:lnTo>
                    <a:lnTo>
                      <a:pt x="31361" y="34528"/>
                    </a:lnTo>
                    <a:lnTo>
                      <a:pt x="31432" y="41910"/>
                    </a:lnTo>
                    <a:lnTo>
                      <a:pt x="31789" y="49291"/>
                    </a:lnTo>
                    <a:lnTo>
                      <a:pt x="32004" y="56388"/>
                    </a:lnTo>
                    <a:lnTo>
                      <a:pt x="31813" y="65770"/>
                    </a:lnTo>
                    <a:lnTo>
                      <a:pt x="31623" y="75438"/>
                    </a:lnTo>
                    <a:lnTo>
                      <a:pt x="32004" y="85105"/>
                    </a:lnTo>
                    <a:lnTo>
                      <a:pt x="33528" y="94488"/>
                    </a:lnTo>
                    <a:lnTo>
                      <a:pt x="35052" y="100584"/>
                    </a:lnTo>
                    <a:lnTo>
                      <a:pt x="35052" y="102108"/>
                    </a:lnTo>
                    <a:lnTo>
                      <a:pt x="39624" y="1051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215" name="Google Shape;6215;p97"/>
            <p:cNvGrpSpPr/>
            <p:nvPr/>
          </p:nvGrpSpPr>
          <p:grpSpPr>
            <a:xfrm>
              <a:off x="2992741" y="5151275"/>
              <a:ext cx="681577" cy="433427"/>
              <a:chOff x="5188648" y="4453127"/>
              <a:chExt cx="453327" cy="262747"/>
            </a:xfrm>
          </p:grpSpPr>
          <p:sp>
            <p:nvSpPr>
              <p:cNvPr id="6216" name="Google Shape;6216;p97"/>
              <p:cNvSpPr/>
              <p:nvPr/>
            </p:nvSpPr>
            <p:spPr>
              <a:xfrm>
                <a:off x="5222748" y="4562856"/>
                <a:ext cx="73660" cy="56514"/>
              </a:xfrm>
              <a:custGeom>
                <a:rect b="b" l="l" r="r" t="t"/>
                <a:pathLst>
                  <a:path extrusionOk="0" h="56514" w="73660">
                    <a:moveTo>
                      <a:pt x="0" y="0"/>
                    </a:moveTo>
                    <a:lnTo>
                      <a:pt x="38361" y="25931"/>
                    </a:lnTo>
                    <a:lnTo>
                      <a:pt x="59626" y="46482"/>
                    </a:lnTo>
                    <a:lnTo>
                      <a:pt x="64650" y="52006"/>
                    </a:lnTo>
                    <a:lnTo>
                      <a:pt x="70104" y="56388"/>
                    </a:lnTo>
                    <a:lnTo>
                      <a:pt x="71628" y="56388"/>
                    </a:lnTo>
                    <a:lnTo>
                      <a:pt x="73152" y="5638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7" name="Google Shape;6217;p97"/>
              <p:cNvSpPr/>
              <p:nvPr/>
            </p:nvSpPr>
            <p:spPr>
              <a:xfrm>
                <a:off x="5243703" y="4536948"/>
                <a:ext cx="37464" cy="117475"/>
              </a:xfrm>
              <a:custGeom>
                <a:rect b="b" l="l" r="r" t="t"/>
                <a:pathLst>
                  <a:path extrusionOk="0" h="117475" w="37464">
                    <a:moveTo>
                      <a:pt x="36957" y="0"/>
                    </a:moveTo>
                    <a:lnTo>
                      <a:pt x="17145" y="45720"/>
                    </a:lnTo>
                    <a:lnTo>
                      <a:pt x="6858" y="81295"/>
                    </a:lnTo>
                    <a:lnTo>
                      <a:pt x="3429" y="92964"/>
                    </a:lnTo>
                    <a:lnTo>
                      <a:pt x="1905" y="98059"/>
                    </a:lnTo>
                    <a:lnTo>
                      <a:pt x="381" y="105156"/>
                    </a:lnTo>
                    <a:lnTo>
                      <a:pt x="0" y="112252"/>
                    </a:lnTo>
                    <a:lnTo>
                      <a:pt x="1905" y="117348"/>
                    </a:lnTo>
                    <a:lnTo>
                      <a:pt x="3429" y="115824"/>
                    </a:lnTo>
                    <a:lnTo>
                      <a:pt x="4953" y="115824"/>
                    </a:lnTo>
                    <a:lnTo>
                      <a:pt x="6477" y="11582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8" name="Google Shape;6218;p97"/>
              <p:cNvSpPr/>
              <p:nvPr/>
            </p:nvSpPr>
            <p:spPr>
              <a:xfrm>
                <a:off x="5355336" y="4514088"/>
                <a:ext cx="45720" cy="62864"/>
              </a:xfrm>
              <a:custGeom>
                <a:rect b="b" l="l" r="r" t="t"/>
                <a:pathLst>
                  <a:path extrusionOk="0" h="62864" w="45720">
                    <a:moveTo>
                      <a:pt x="0" y="0"/>
                    </a:moveTo>
                    <a:lnTo>
                      <a:pt x="13716" y="36576"/>
                    </a:lnTo>
                    <a:lnTo>
                      <a:pt x="30480" y="56387"/>
                    </a:lnTo>
                    <a:lnTo>
                      <a:pt x="36576" y="62483"/>
                    </a:lnTo>
                    <a:lnTo>
                      <a:pt x="39624" y="62483"/>
                    </a:lnTo>
                    <a:lnTo>
                      <a:pt x="45720" y="57911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19" name="Google Shape;6219;p97"/>
              <p:cNvSpPr/>
              <p:nvPr/>
            </p:nvSpPr>
            <p:spPr>
              <a:xfrm>
                <a:off x="5375148" y="4506467"/>
                <a:ext cx="44450" cy="165100"/>
              </a:xfrm>
              <a:custGeom>
                <a:rect b="b" l="l" r="r" t="t"/>
                <a:pathLst>
                  <a:path extrusionOk="0" h="165100" w="44450">
                    <a:moveTo>
                      <a:pt x="44196" y="0"/>
                    </a:moveTo>
                    <a:lnTo>
                      <a:pt x="21336" y="35052"/>
                    </a:lnTo>
                    <a:lnTo>
                      <a:pt x="11691" y="76200"/>
                    </a:lnTo>
                    <a:lnTo>
                      <a:pt x="4953" y="117538"/>
                    </a:lnTo>
                    <a:lnTo>
                      <a:pt x="3048" y="146304"/>
                    </a:lnTo>
                    <a:lnTo>
                      <a:pt x="1524" y="156972"/>
                    </a:lnTo>
                    <a:lnTo>
                      <a:pt x="0" y="160019"/>
                    </a:lnTo>
                    <a:lnTo>
                      <a:pt x="9144" y="16459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20" name="Google Shape;6220;p97"/>
              <p:cNvSpPr/>
              <p:nvPr/>
            </p:nvSpPr>
            <p:spPr>
              <a:xfrm>
                <a:off x="5450395" y="4485132"/>
                <a:ext cx="104775" cy="128270"/>
              </a:xfrm>
              <a:custGeom>
                <a:rect b="b" l="l" r="r" t="t"/>
                <a:pathLst>
                  <a:path extrusionOk="0" h="128270" w="104775">
                    <a:moveTo>
                      <a:pt x="84772" y="0"/>
                    </a:moveTo>
                    <a:lnTo>
                      <a:pt x="76414" y="42648"/>
                    </a:lnTo>
                    <a:lnTo>
                      <a:pt x="58102" y="82677"/>
                    </a:lnTo>
                    <a:lnTo>
                      <a:pt x="33647" y="113657"/>
                    </a:lnTo>
                    <a:lnTo>
                      <a:pt x="8572" y="128016"/>
                    </a:lnTo>
                    <a:lnTo>
                      <a:pt x="2667" y="126158"/>
                    </a:lnTo>
                    <a:lnTo>
                      <a:pt x="190" y="120015"/>
                    </a:lnTo>
                    <a:lnTo>
                      <a:pt x="0" y="112156"/>
                    </a:lnTo>
                    <a:lnTo>
                      <a:pt x="952" y="105156"/>
                    </a:lnTo>
                    <a:lnTo>
                      <a:pt x="22288" y="70104"/>
                    </a:lnTo>
                    <a:lnTo>
                      <a:pt x="67056" y="78676"/>
                    </a:lnTo>
                    <a:lnTo>
                      <a:pt x="84129" y="95392"/>
                    </a:lnTo>
                    <a:lnTo>
                      <a:pt x="88773" y="101727"/>
                    </a:lnTo>
                    <a:lnTo>
                      <a:pt x="93702" y="107489"/>
                    </a:lnTo>
                    <a:lnTo>
                      <a:pt x="98488" y="111252"/>
                    </a:lnTo>
                    <a:lnTo>
                      <a:pt x="103060" y="111252"/>
                    </a:lnTo>
                    <a:lnTo>
                      <a:pt x="104584" y="111252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21" name="Google Shape;6221;p97"/>
              <p:cNvSpPr/>
              <p:nvPr/>
            </p:nvSpPr>
            <p:spPr>
              <a:xfrm>
                <a:off x="5593080" y="4453127"/>
                <a:ext cx="48895" cy="147954"/>
              </a:xfrm>
              <a:custGeom>
                <a:rect b="b" l="l" r="r" t="t"/>
                <a:pathLst>
                  <a:path extrusionOk="0" h="147954" w="48895">
                    <a:moveTo>
                      <a:pt x="0" y="0"/>
                    </a:moveTo>
                    <a:lnTo>
                      <a:pt x="36576" y="15239"/>
                    </a:lnTo>
                    <a:lnTo>
                      <a:pt x="48768" y="62483"/>
                    </a:lnTo>
                    <a:lnTo>
                      <a:pt x="46529" y="78700"/>
                    </a:lnTo>
                    <a:lnTo>
                      <a:pt x="42291" y="95059"/>
                    </a:lnTo>
                    <a:lnTo>
                      <a:pt x="36337" y="111132"/>
                    </a:lnTo>
                    <a:lnTo>
                      <a:pt x="28956" y="126491"/>
                    </a:lnTo>
                    <a:lnTo>
                      <a:pt x="22860" y="138684"/>
                    </a:lnTo>
                    <a:lnTo>
                      <a:pt x="21336" y="141732"/>
                    </a:lnTo>
                    <a:lnTo>
                      <a:pt x="15240" y="14782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22" name="Google Shape;6222;p97"/>
              <p:cNvSpPr/>
              <p:nvPr/>
            </p:nvSpPr>
            <p:spPr>
              <a:xfrm>
                <a:off x="5188648" y="4504420"/>
                <a:ext cx="140970" cy="211454"/>
              </a:xfrm>
              <a:custGeom>
                <a:rect b="b" l="l" r="r" t="t"/>
                <a:pathLst>
                  <a:path extrusionOk="0" h="211454" w="140970">
                    <a:moveTo>
                      <a:pt x="26479" y="523"/>
                    </a:moveTo>
                    <a:lnTo>
                      <a:pt x="2285" y="41552"/>
                    </a:lnTo>
                    <a:lnTo>
                      <a:pt x="0" y="82081"/>
                    </a:lnTo>
                    <a:lnTo>
                      <a:pt x="571" y="102631"/>
                    </a:lnTo>
                    <a:lnTo>
                      <a:pt x="8000" y="143208"/>
                    </a:lnTo>
                    <a:lnTo>
                      <a:pt x="28003" y="180355"/>
                    </a:lnTo>
                    <a:lnTo>
                      <a:pt x="60197" y="202453"/>
                    </a:lnTo>
                    <a:lnTo>
                      <a:pt x="98107" y="210835"/>
                    </a:lnTo>
                    <a:lnTo>
                      <a:pt x="111847" y="210788"/>
                    </a:lnTo>
                    <a:lnTo>
                      <a:pt x="122300" y="210454"/>
                    </a:lnTo>
                    <a:lnTo>
                      <a:pt x="131325" y="209549"/>
                    </a:lnTo>
                    <a:lnTo>
                      <a:pt x="140779" y="207787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23" name="Google Shape;6223;p9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80837" y="5144990"/>
              <a:ext cx="199345" cy="241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4" name="Google Shape;6224;p97"/>
            <p:cNvSpPr/>
            <p:nvPr/>
          </p:nvSpPr>
          <p:spPr>
            <a:xfrm>
              <a:off x="4709810" y="5050716"/>
              <a:ext cx="396899" cy="360424"/>
            </a:xfrm>
            <a:custGeom>
              <a:rect b="b" l="l" r="r" t="t"/>
              <a:pathLst>
                <a:path extrusionOk="0" h="218439" w="264159">
                  <a:moveTo>
                    <a:pt x="207263" y="0"/>
                  </a:moveTo>
                  <a:lnTo>
                    <a:pt x="194690" y="3714"/>
                  </a:lnTo>
                  <a:lnTo>
                    <a:pt x="182117" y="8001"/>
                  </a:lnTo>
                  <a:lnTo>
                    <a:pt x="169544" y="12858"/>
                  </a:lnTo>
                  <a:lnTo>
                    <a:pt x="156971" y="18288"/>
                  </a:lnTo>
                  <a:lnTo>
                    <a:pt x="142374" y="23121"/>
                  </a:lnTo>
                  <a:lnTo>
                    <a:pt x="128206" y="28384"/>
                  </a:lnTo>
                  <a:lnTo>
                    <a:pt x="114323" y="33932"/>
                  </a:lnTo>
                  <a:lnTo>
                    <a:pt x="100583" y="39624"/>
                  </a:lnTo>
                  <a:lnTo>
                    <a:pt x="92963" y="41148"/>
                  </a:lnTo>
                  <a:lnTo>
                    <a:pt x="88391" y="42672"/>
                  </a:lnTo>
                  <a:lnTo>
                    <a:pt x="83819" y="47244"/>
                  </a:lnTo>
                  <a:lnTo>
                    <a:pt x="92082" y="50172"/>
                  </a:lnTo>
                  <a:lnTo>
                    <a:pt x="100774" y="52387"/>
                  </a:lnTo>
                  <a:lnTo>
                    <a:pt x="109751" y="54316"/>
                  </a:lnTo>
                  <a:lnTo>
                    <a:pt x="118871" y="56388"/>
                  </a:lnTo>
                  <a:lnTo>
                    <a:pt x="133969" y="58435"/>
                  </a:lnTo>
                  <a:lnTo>
                    <a:pt x="149351" y="60198"/>
                  </a:lnTo>
                  <a:lnTo>
                    <a:pt x="164734" y="61960"/>
                  </a:lnTo>
                  <a:lnTo>
                    <a:pt x="179831" y="64008"/>
                  </a:lnTo>
                  <a:lnTo>
                    <a:pt x="188975" y="65008"/>
                  </a:lnTo>
                  <a:lnTo>
                    <a:pt x="199262" y="66294"/>
                  </a:lnTo>
                  <a:lnTo>
                    <a:pt x="208978" y="68722"/>
                  </a:lnTo>
                  <a:lnTo>
                    <a:pt x="216407" y="73152"/>
                  </a:lnTo>
                  <a:lnTo>
                    <a:pt x="218932" y="79914"/>
                  </a:lnTo>
                  <a:lnTo>
                    <a:pt x="213740" y="86106"/>
                  </a:lnTo>
                  <a:lnTo>
                    <a:pt x="205692" y="91154"/>
                  </a:lnTo>
                  <a:lnTo>
                    <a:pt x="199643" y="94488"/>
                  </a:lnTo>
                  <a:lnTo>
                    <a:pt x="172854" y="110871"/>
                  </a:lnTo>
                  <a:lnTo>
                    <a:pt x="145351" y="126111"/>
                  </a:lnTo>
                  <a:lnTo>
                    <a:pt x="117562" y="140779"/>
                  </a:lnTo>
                  <a:lnTo>
                    <a:pt x="89915" y="155448"/>
                  </a:lnTo>
                  <a:lnTo>
                    <a:pt x="67937" y="165854"/>
                  </a:lnTo>
                  <a:lnTo>
                    <a:pt x="43243" y="176974"/>
                  </a:lnTo>
                  <a:lnTo>
                    <a:pt x="19407" y="189523"/>
                  </a:lnTo>
                  <a:lnTo>
                    <a:pt x="0" y="204216"/>
                  </a:lnTo>
                  <a:lnTo>
                    <a:pt x="0" y="205740"/>
                  </a:lnTo>
                  <a:lnTo>
                    <a:pt x="0" y="207264"/>
                  </a:lnTo>
                  <a:lnTo>
                    <a:pt x="0" y="208788"/>
                  </a:lnTo>
                  <a:lnTo>
                    <a:pt x="12430" y="211835"/>
                  </a:lnTo>
                  <a:lnTo>
                    <a:pt x="26288" y="212597"/>
                  </a:lnTo>
                  <a:lnTo>
                    <a:pt x="40719" y="212216"/>
                  </a:lnTo>
                  <a:lnTo>
                    <a:pt x="54863" y="211836"/>
                  </a:lnTo>
                  <a:lnTo>
                    <a:pt x="82057" y="211312"/>
                  </a:lnTo>
                  <a:lnTo>
                    <a:pt x="108965" y="209931"/>
                  </a:lnTo>
                  <a:lnTo>
                    <a:pt x="135874" y="207978"/>
                  </a:lnTo>
                  <a:lnTo>
                    <a:pt x="163067" y="205740"/>
                  </a:lnTo>
                  <a:lnTo>
                    <a:pt x="183618" y="204597"/>
                  </a:lnTo>
                  <a:lnTo>
                    <a:pt x="204025" y="203454"/>
                  </a:lnTo>
                  <a:lnTo>
                    <a:pt x="224147" y="202311"/>
                  </a:lnTo>
                  <a:lnTo>
                    <a:pt x="243839" y="201168"/>
                  </a:lnTo>
                  <a:lnTo>
                    <a:pt x="249935" y="201168"/>
                  </a:lnTo>
                  <a:lnTo>
                    <a:pt x="257555" y="201168"/>
                  </a:lnTo>
                  <a:lnTo>
                    <a:pt x="263651" y="201168"/>
                  </a:lnTo>
                  <a:lnTo>
                    <a:pt x="256770" y="204358"/>
                  </a:lnTo>
                  <a:lnTo>
                    <a:pt x="249745" y="207264"/>
                  </a:lnTo>
                  <a:lnTo>
                    <a:pt x="242435" y="210169"/>
                  </a:lnTo>
                  <a:lnTo>
                    <a:pt x="234695" y="213359"/>
                  </a:lnTo>
                  <a:lnTo>
                    <a:pt x="231647" y="214883"/>
                  </a:lnTo>
                  <a:lnTo>
                    <a:pt x="227075" y="216407"/>
                  </a:lnTo>
                  <a:lnTo>
                    <a:pt x="222503" y="217931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225" name="Google Shape;6225;p97"/>
            <p:cNvGrpSpPr/>
            <p:nvPr/>
          </p:nvGrpSpPr>
          <p:grpSpPr>
            <a:xfrm>
              <a:off x="5214512" y="5000123"/>
              <a:ext cx="416793" cy="475562"/>
              <a:chOff x="6666381" y="4361497"/>
              <a:chExt cx="277215" cy="288289"/>
            </a:xfrm>
          </p:grpSpPr>
          <p:sp>
            <p:nvSpPr>
              <p:cNvPr id="6226" name="Google Shape;6226;p97"/>
              <p:cNvSpPr/>
              <p:nvPr/>
            </p:nvSpPr>
            <p:spPr>
              <a:xfrm>
                <a:off x="6666381" y="4361497"/>
                <a:ext cx="176529" cy="288289"/>
              </a:xfrm>
              <a:custGeom>
                <a:rect b="b" l="l" r="r" t="t"/>
                <a:pathLst>
                  <a:path extrusionOk="0" h="288289" w="176529">
                    <a:moveTo>
                      <a:pt x="75795" y="1714"/>
                    </a:moveTo>
                    <a:lnTo>
                      <a:pt x="66674" y="500"/>
                    </a:lnTo>
                    <a:lnTo>
                      <a:pt x="57697" y="0"/>
                    </a:lnTo>
                    <a:lnTo>
                      <a:pt x="49006" y="1500"/>
                    </a:lnTo>
                    <a:lnTo>
                      <a:pt x="16740" y="41219"/>
                    </a:lnTo>
                    <a:lnTo>
                      <a:pt x="5191" y="78914"/>
                    </a:lnTo>
                    <a:lnTo>
                      <a:pt x="0" y="130063"/>
                    </a:lnTo>
                    <a:lnTo>
                      <a:pt x="1119" y="155638"/>
                    </a:lnTo>
                    <a:lnTo>
                      <a:pt x="13501" y="204787"/>
                    </a:lnTo>
                    <a:lnTo>
                      <a:pt x="40743" y="247078"/>
                    </a:lnTo>
                    <a:lnTo>
                      <a:pt x="79986" y="274510"/>
                    </a:lnTo>
                    <a:lnTo>
                      <a:pt x="126087" y="288226"/>
                    </a:lnTo>
                    <a:lnTo>
                      <a:pt x="142517" y="288226"/>
                    </a:lnTo>
                    <a:lnTo>
                      <a:pt x="154662" y="288226"/>
                    </a:lnTo>
                    <a:lnTo>
                      <a:pt x="165092" y="288226"/>
                    </a:lnTo>
                    <a:lnTo>
                      <a:pt x="176379" y="28822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227" name="Google Shape;6227;p9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712457" y="4437411"/>
                <a:ext cx="114300" cy="139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28" name="Google Shape;6228;p97"/>
              <p:cNvSpPr/>
              <p:nvPr/>
            </p:nvSpPr>
            <p:spPr>
              <a:xfrm>
                <a:off x="6876287" y="4514088"/>
                <a:ext cx="67309" cy="6350"/>
              </a:xfrm>
              <a:custGeom>
                <a:rect b="b" l="l" r="r" t="t"/>
                <a:pathLst>
                  <a:path extrusionOk="0" h="6350" w="67309">
                    <a:moveTo>
                      <a:pt x="0" y="6096"/>
                    </a:moveTo>
                    <a:lnTo>
                      <a:pt x="10953" y="6048"/>
                    </a:lnTo>
                    <a:lnTo>
                      <a:pt x="21336" y="5715"/>
                    </a:lnTo>
                    <a:lnTo>
                      <a:pt x="31718" y="4810"/>
                    </a:lnTo>
                    <a:lnTo>
                      <a:pt x="42672" y="3048"/>
                    </a:lnTo>
                    <a:lnTo>
                      <a:pt x="47244" y="3048"/>
                    </a:lnTo>
                    <a:lnTo>
                      <a:pt x="60960" y="0"/>
                    </a:lnTo>
                    <a:lnTo>
                      <a:pt x="65532" y="3048"/>
                    </a:lnTo>
                    <a:lnTo>
                      <a:pt x="67056" y="3048"/>
                    </a:lnTo>
                    <a:lnTo>
                      <a:pt x="65532" y="3048"/>
                    </a:lnTo>
                    <a:lnTo>
                      <a:pt x="67056" y="3048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229" name="Google Shape;6229;p9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20574" y="5072085"/>
              <a:ext cx="209370" cy="228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0" name="Google Shape;6230;p97"/>
            <p:cNvSpPr/>
            <p:nvPr/>
          </p:nvSpPr>
          <p:spPr>
            <a:xfrm>
              <a:off x="6034199" y="5166359"/>
              <a:ext cx="94455" cy="12573"/>
            </a:xfrm>
            <a:custGeom>
              <a:rect b="b" l="l" r="r" t="t"/>
              <a:pathLst>
                <a:path extrusionOk="0" h="7620" w="62865">
                  <a:moveTo>
                    <a:pt x="0" y="6096"/>
                  </a:moveTo>
                  <a:lnTo>
                    <a:pt x="7739" y="6977"/>
                  </a:lnTo>
                  <a:lnTo>
                    <a:pt x="15049" y="7429"/>
                  </a:lnTo>
                  <a:lnTo>
                    <a:pt x="22074" y="7596"/>
                  </a:lnTo>
                  <a:lnTo>
                    <a:pt x="28956" y="7620"/>
                  </a:lnTo>
                  <a:lnTo>
                    <a:pt x="36576" y="7620"/>
                  </a:lnTo>
                  <a:lnTo>
                    <a:pt x="45719" y="7620"/>
                  </a:lnTo>
                  <a:lnTo>
                    <a:pt x="51816" y="6096"/>
                  </a:lnTo>
                  <a:lnTo>
                    <a:pt x="57912" y="3048"/>
                  </a:lnTo>
                  <a:lnTo>
                    <a:pt x="59436" y="3048"/>
                  </a:lnTo>
                  <a:lnTo>
                    <a:pt x="6248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231" name="Google Shape;6231;p97"/>
            <p:cNvGrpSpPr/>
            <p:nvPr/>
          </p:nvGrpSpPr>
          <p:grpSpPr>
            <a:xfrm>
              <a:off x="5974625" y="5211613"/>
              <a:ext cx="38380" cy="168437"/>
              <a:chOff x="7171943" y="4489704"/>
              <a:chExt cx="25527" cy="102108"/>
            </a:xfrm>
          </p:grpSpPr>
          <p:sp>
            <p:nvSpPr>
              <p:cNvPr id="6232" name="Google Shape;6232;p97"/>
              <p:cNvSpPr/>
              <p:nvPr/>
            </p:nvSpPr>
            <p:spPr>
              <a:xfrm>
                <a:off x="7191755" y="4546092"/>
                <a:ext cx="5715" cy="45720"/>
              </a:xfrm>
              <a:custGeom>
                <a:rect b="b" l="l" r="r" t="t"/>
                <a:pathLst>
                  <a:path extrusionOk="0" h="45720" w="5715">
                    <a:moveTo>
                      <a:pt x="4572" y="0"/>
                    </a:moveTo>
                    <a:lnTo>
                      <a:pt x="4786" y="7977"/>
                    </a:lnTo>
                    <a:lnTo>
                      <a:pt x="5143" y="15811"/>
                    </a:lnTo>
                    <a:lnTo>
                      <a:pt x="5215" y="23360"/>
                    </a:lnTo>
                    <a:lnTo>
                      <a:pt x="4572" y="30480"/>
                    </a:lnTo>
                    <a:lnTo>
                      <a:pt x="3048" y="36575"/>
                    </a:lnTo>
                    <a:lnTo>
                      <a:pt x="1524" y="41148"/>
                    </a:lnTo>
                    <a:lnTo>
                      <a:pt x="0" y="45719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233" name="Google Shape;6233;p97"/>
              <p:cNvSpPr/>
              <p:nvPr/>
            </p:nvSpPr>
            <p:spPr>
              <a:xfrm>
                <a:off x="7171943" y="448970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22859" y="6095"/>
                    </a:moveTo>
                    <a:lnTo>
                      <a:pt x="22859" y="12191"/>
                    </a:lnTo>
                    <a:lnTo>
                      <a:pt x="22859" y="18287"/>
                    </a:lnTo>
                    <a:lnTo>
                      <a:pt x="18287" y="22859"/>
                    </a:lnTo>
                    <a:lnTo>
                      <a:pt x="4571" y="22859"/>
                    </a:lnTo>
                    <a:lnTo>
                      <a:pt x="0" y="18287"/>
                    </a:lnTo>
                    <a:lnTo>
                      <a:pt x="0" y="6095"/>
                    </a:lnTo>
                    <a:lnTo>
                      <a:pt x="4571" y="0"/>
                    </a:lnTo>
                    <a:lnTo>
                      <a:pt x="18287" y="0"/>
                    </a:lnTo>
                    <a:lnTo>
                      <a:pt x="22859" y="6095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234" name="Google Shape;6234;p97"/>
            <p:cNvGrpSpPr/>
            <p:nvPr/>
          </p:nvGrpSpPr>
          <p:grpSpPr>
            <a:xfrm>
              <a:off x="6273071" y="4829486"/>
              <a:ext cx="728071" cy="430521"/>
              <a:chOff x="7370444" y="4258056"/>
              <a:chExt cx="484251" cy="260985"/>
            </a:xfrm>
          </p:grpSpPr>
          <p:pic>
            <p:nvPicPr>
              <p:cNvPr id="6235" name="Google Shape;6235;p9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370444" y="4327397"/>
                <a:ext cx="150494" cy="1874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36" name="Google Shape;6236;p97"/>
              <p:cNvSpPr/>
              <p:nvPr/>
            </p:nvSpPr>
            <p:spPr>
              <a:xfrm>
                <a:off x="7563611" y="4258056"/>
                <a:ext cx="91440" cy="260985"/>
              </a:xfrm>
              <a:custGeom>
                <a:rect b="b" l="l" r="r" t="t"/>
                <a:pathLst>
                  <a:path extrusionOk="0" h="260985" w="91440">
                    <a:moveTo>
                      <a:pt x="0" y="0"/>
                    </a:moveTo>
                    <a:lnTo>
                      <a:pt x="33004" y="21216"/>
                    </a:lnTo>
                    <a:lnTo>
                      <a:pt x="62674" y="52196"/>
                    </a:lnTo>
                    <a:lnTo>
                      <a:pt x="85201" y="93321"/>
                    </a:lnTo>
                    <a:lnTo>
                      <a:pt x="90820" y="126801"/>
                    </a:lnTo>
                    <a:lnTo>
                      <a:pt x="89916" y="143255"/>
                    </a:lnTo>
                    <a:lnTo>
                      <a:pt x="76581" y="179260"/>
                    </a:lnTo>
                    <a:lnTo>
                      <a:pt x="56388" y="211836"/>
                    </a:lnTo>
                    <a:lnTo>
                      <a:pt x="22312" y="249983"/>
                    </a:lnTo>
                    <a:lnTo>
                      <a:pt x="9144" y="260604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237" name="Google Shape;6237;p9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697723" y="4293869"/>
                <a:ext cx="156972" cy="222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8" name="Google Shape;6238;p9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485759" y="4893591"/>
              <a:ext cx="167266" cy="175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9" name="Google Shape;6239;p9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761616" y="4858397"/>
              <a:ext cx="203033" cy="233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40" name="Google Shape;6240;p97"/>
            <p:cNvGrpSpPr/>
            <p:nvPr/>
          </p:nvGrpSpPr>
          <p:grpSpPr>
            <a:xfrm>
              <a:off x="7893617" y="4653192"/>
              <a:ext cx="350573" cy="351015"/>
              <a:chOff x="8448293" y="4151185"/>
              <a:chExt cx="233171" cy="212788"/>
            </a:xfrm>
          </p:grpSpPr>
          <p:pic>
            <p:nvPicPr>
              <p:cNvPr id="6241" name="Google Shape;6241;p9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448293" y="4151185"/>
                <a:ext cx="74675" cy="77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42" name="Google Shape;6242;p9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47353" y="4217670"/>
                <a:ext cx="134111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43" name="Google Shape;6243;p97"/>
            <p:cNvSpPr/>
            <p:nvPr/>
          </p:nvSpPr>
          <p:spPr>
            <a:xfrm>
              <a:off x="7635843" y="5676701"/>
              <a:ext cx="140251" cy="19906"/>
            </a:xfrm>
            <a:custGeom>
              <a:rect b="b" l="l" r="r" t="t"/>
              <a:pathLst>
                <a:path extrusionOk="0" h="12064" w="93345">
                  <a:moveTo>
                    <a:pt x="0" y="10667"/>
                  </a:moveTo>
                  <a:lnTo>
                    <a:pt x="11168" y="11501"/>
                  </a:lnTo>
                  <a:lnTo>
                    <a:pt x="21907" y="11620"/>
                  </a:lnTo>
                  <a:lnTo>
                    <a:pt x="32361" y="10882"/>
                  </a:lnTo>
                  <a:lnTo>
                    <a:pt x="42672" y="9143"/>
                  </a:lnTo>
                  <a:lnTo>
                    <a:pt x="52720" y="7762"/>
                  </a:lnTo>
                  <a:lnTo>
                    <a:pt x="62484" y="6095"/>
                  </a:lnTo>
                  <a:lnTo>
                    <a:pt x="72247" y="4429"/>
                  </a:lnTo>
                  <a:lnTo>
                    <a:pt x="82296" y="3047"/>
                  </a:lnTo>
                  <a:lnTo>
                    <a:pt x="88391" y="3047"/>
                  </a:lnTo>
                  <a:lnTo>
                    <a:pt x="89916" y="6095"/>
                  </a:lnTo>
                  <a:lnTo>
                    <a:pt x="92964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244" name="Google Shape;6244;p97"/>
            <p:cNvGrpSpPr/>
            <p:nvPr/>
          </p:nvGrpSpPr>
          <p:grpSpPr>
            <a:xfrm>
              <a:off x="8008471" y="5353652"/>
              <a:ext cx="1039979" cy="647143"/>
              <a:chOff x="8524684" y="4575809"/>
              <a:chExt cx="691705" cy="392303"/>
            </a:xfrm>
          </p:grpSpPr>
          <p:pic>
            <p:nvPicPr>
              <p:cNvPr id="6245" name="Google Shape;6245;p9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602218" y="4749545"/>
                <a:ext cx="94487" cy="129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46" name="Google Shape;6246;p9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716518" y="4647437"/>
                <a:ext cx="324826" cy="2514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47" name="Google Shape;6247;p97"/>
              <p:cNvSpPr/>
              <p:nvPr/>
            </p:nvSpPr>
            <p:spPr>
              <a:xfrm>
                <a:off x="8524684" y="4735067"/>
                <a:ext cx="162559" cy="233045"/>
              </a:xfrm>
              <a:custGeom>
                <a:rect b="b" l="l" r="r" t="t"/>
                <a:pathLst>
                  <a:path extrusionOk="0" h="233045" w="162559">
                    <a:moveTo>
                      <a:pt x="29527" y="0"/>
                    </a:moveTo>
                    <a:lnTo>
                      <a:pt x="5143" y="41148"/>
                    </a:lnTo>
                    <a:lnTo>
                      <a:pt x="190" y="87630"/>
                    </a:lnTo>
                    <a:lnTo>
                      <a:pt x="0" y="111442"/>
                    </a:lnTo>
                    <a:lnTo>
                      <a:pt x="2095" y="134112"/>
                    </a:lnTo>
                    <a:lnTo>
                      <a:pt x="14478" y="178308"/>
                    </a:lnTo>
                    <a:lnTo>
                      <a:pt x="41719" y="213359"/>
                    </a:lnTo>
                    <a:lnTo>
                      <a:pt x="85725" y="231457"/>
                    </a:lnTo>
                    <a:lnTo>
                      <a:pt x="110085" y="232862"/>
                    </a:lnTo>
                    <a:lnTo>
                      <a:pt x="133159" y="230124"/>
                    </a:lnTo>
                    <a:lnTo>
                      <a:pt x="140898" y="227599"/>
                    </a:lnTo>
                    <a:lnTo>
                      <a:pt x="148209" y="224790"/>
                    </a:lnTo>
                    <a:lnTo>
                      <a:pt x="155233" y="221980"/>
                    </a:lnTo>
                    <a:lnTo>
                      <a:pt x="162115" y="219456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248" name="Google Shape;6248;p9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971025" y="4575809"/>
                <a:ext cx="245364" cy="289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49" name="Google Shape;6249;p97"/>
            <p:cNvGrpSpPr/>
            <p:nvPr/>
          </p:nvGrpSpPr>
          <p:grpSpPr>
            <a:xfrm>
              <a:off x="9124065" y="5400160"/>
              <a:ext cx="409382" cy="340644"/>
              <a:chOff x="9266682" y="4604003"/>
              <a:chExt cx="272286" cy="206501"/>
            </a:xfrm>
          </p:grpSpPr>
          <p:pic>
            <p:nvPicPr>
              <p:cNvPr id="6250" name="Google Shape;6250;p9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266682" y="4645913"/>
                <a:ext cx="211835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51" name="Google Shape;6251;p97"/>
              <p:cNvSpPr/>
              <p:nvPr/>
            </p:nvSpPr>
            <p:spPr>
              <a:xfrm>
                <a:off x="9509759" y="4604003"/>
                <a:ext cx="29209" cy="144779"/>
              </a:xfrm>
              <a:custGeom>
                <a:rect b="b" l="l" r="r" t="t"/>
                <a:pathLst>
                  <a:path extrusionOk="0" h="144779" w="29209">
                    <a:moveTo>
                      <a:pt x="3048" y="0"/>
                    </a:moveTo>
                    <a:lnTo>
                      <a:pt x="22550" y="39862"/>
                    </a:lnTo>
                    <a:lnTo>
                      <a:pt x="29146" y="83629"/>
                    </a:lnTo>
                    <a:lnTo>
                      <a:pt x="27836" y="97940"/>
                    </a:lnTo>
                    <a:lnTo>
                      <a:pt x="24384" y="111252"/>
                    </a:lnTo>
                    <a:lnTo>
                      <a:pt x="19502" y="121419"/>
                    </a:lnTo>
                    <a:lnTo>
                      <a:pt x="13906" y="129730"/>
                    </a:lnTo>
                    <a:lnTo>
                      <a:pt x="7453" y="137183"/>
                    </a:lnTo>
                    <a:lnTo>
                      <a:pt x="0" y="144780"/>
                    </a:lnTo>
                  </a:path>
                </a:pathLst>
              </a:custGeom>
              <a:noFill/>
              <a:ln cap="flat" cmpd="sng" w="228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252" name="Google Shape;6252;p97"/>
            <p:cNvSpPr/>
            <p:nvPr/>
          </p:nvSpPr>
          <p:spPr>
            <a:xfrm>
              <a:off x="5548438" y="5468040"/>
              <a:ext cx="1392968" cy="150874"/>
            </a:xfrm>
            <a:custGeom>
              <a:rect b="b" l="l" r="r" t="t"/>
              <a:pathLst>
                <a:path extrusionOk="0" h="91439" w="927100">
                  <a:moveTo>
                    <a:pt x="0" y="85344"/>
                  </a:moveTo>
                  <a:lnTo>
                    <a:pt x="11430" y="84677"/>
                  </a:lnTo>
                  <a:lnTo>
                    <a:pt x="22860" y="84582"/>
                  </a:lnTo>
                  <a:lnTo>
                    <a:pt x="34290" y="84486"/>
                  </a:lnTo>
                  <a:lnTo>
                    <a:pt x="45719" y="83820"/>
                  </a:lnTo>
                  <a:lnTo>
                    <a:pt x="63103" y="83534"/>
                  </a:lnTo>
                  <a:lnTo>
                    <a:pt x="80772" y="82677"/>
                  </a:lnTo>
                  <a:lnTo>
                    <a:pt x="98440" y="81248"/>
                  </a:lnTo>
                  <a:lnTo>
                    <a:pt x="115824" y="79248"/>
                  </a:lnTo>
                  <a:lnTo>
                    <a:pt x="147827" y="76057"/>
                  </a:lnTo>
                  <a:lnTo>
                    <a:pt x="179832" y="73152"/>
                  </a:lnTo>
                  <a:lnTo>
                    <a:pt x="211836" y="70246"/>
                  </a:lnTo>
                  <a:lnTo>
                    <a:pt x="243840" y="67056"/>
                  </a:lnTo>
                  <a:lnTo>
                    <a:pt x="270129" y="65008"/>
                  </a:lnTo>
                  <a:lnTo>
                    <a:pt x="296417" y="63246"/>
                  </a:lnTo>
                  <a:lnTo>
                    <a:pt x="322706" y="61483"/>
                  </a:lnTo>
                  <a:lnTo>
                    <a:pt x="348995" y="59436"/>
                  </a:lnTo>
                  <a:lnTo>
                    <a:pt x="377594" y="58054"/>
                  </a:lnTo>
                  <a:lnTo>
                    <a:pt x="406336" y="56388"/>
                  </a:lnTo>
                  <a:lnTo>
                    <a:pt x="435363" y="54721"/>
                  </a:lnTo>
                  <a:lnTo>
                    <a:pt x="464819" y="53340"/>
                  </a:lnTo>
                  <a:lnTo>
                    <a:pt x="485655" y="51958"/>
                  </a:lnTo>
                  <a:lnTo>
                    <a:pt x="506920" y="50292"/>
                  </a:lnTo>
                  <a:lnTo>
                    <a:pt x="528470" y="48625"/>
                  </a:lnTo>
                  <a:lnTo>
                    <a:pt x="550163" y="47244"/>
                  </a:lnTo>
                  <a:lnTo>
                    <a:pt x="564141" y="46958"/>
                  </a:lnTo>
                  <a:lnTo>
                    <a:pt x="578548" y="46101"/>
                  </a:lnTo>
                  <a:lnTo>
                    <a:pt x="593240" y="44672"/>
                  </a:lnTo>
                  <a:lnTo>
                    <a:pt x="608076" y="42672"/>
                  </a:lnTo>
                  <a:lnTo>
                    <a:pt x="614934" y="42410"/>
                  </a:lnTo>
                  <a:lnTo>
                    <a:pt x="621792" y="41719"/>
                  </a:lnTo>
                  <a:lnTo>
                    <a:pt x="628650" y="40743"/>
                  </a:lnTo>
                  <a:lnTo>
                    <a:pt x="635508" y="39624"/>
                  </a:lnTo>
                  <a:lnTo>
                    <a:pt x="628650" y="39624"/>
                  </a:lnTo>
                  <a:lnTo>
                    <a:pt x="621792" y="39624"/>
                  </a:lnTo>
                  <a:lnTo>
                    <a:pt x="614934" y="39624"/>
                  </a:lnTo>
                  <a:lnTo>
                    <a:pt x="608076" y="39624"/>
                  </a:lnTo>
                  <a:lnTo>
                    <a:pt x="592312" y="39909"/>
                  </a:lnTo>
                  <a:lnTo>
                    <a:pt x="576833" y="40767"/>
                  </a:lnTo>
                  <a:lnTo>
                    <a:pt x="561355" y="42195"/>
                  </a:lnTo>
                  <a:lnTo>
                    <a:pt x="545591" y="44196"/>
                  </a:lnTo>
                  <a:lnTo>
                    <a:pt x="522970" y="46505"/>
                  </a:lnTo>
                  <a:lnTo>
                    <a:pt x="500634" y="48958"/>
                  </a:lnTo>
                  <a:lnTo>
                    <a:pt x="478297" y="51696"/>
                  </a:lnTo>
                  <a:lnTo>
                    <a:pt x="455676" y="54864"/>
                  </a:lnTo>
                  <a:lnTo>
                    <a:pt x="428220" y="58293"/>
                  </a:lnTo>
                  <a:lnTo>
                    <a:pt x="400621" y="61722"/>
                  </a:lnTo>
                  <a:lnTo>
                    <a:pt x="372737" y="65151"/>
                  </a:lnTo>
                  <a:lnTo>
                    <a:pt x="344423" y="68580"/>
                  </a:lnTo>
                  <a:lnTo>
                    <a:pt x="316730" y="72009"/>
                  </a:lnTo>
                  <a:lnTo>
                    <a:pt x="260199" y="78867"/>
                  </a:lnTo>
                  <a:lnTo>
                    <a:pt x="208788" y="84558"/>
                  </a:lnTo>
                  <a:lnTo>
                    <a:pt x="163068" y="88511"/>
                  </a:lnTo>
                  <a:lnTo>
                    <a:pt x="140208" y="89916"/>
                  </a:lnTo>
                  <a:lnTo>
                    <a:pt x="127373" y="90797"/>
                  </a:lnTo>
                  <a:lnTo>
                    <a:pt x="114109" y="91249"/>
                  </a:lnTo>
                  <a:lnTo>
                    <a:pt x="100560" y="91416"/>
                  </a:lnTo>
                  <a:lnTo>
                    <a:pt x="86868" y="91440"/>
                  </a:lnTo>
                  <a:lnTo>
                    <a:pt x="77747" y="91440"/>
                  </a:lnTo>
                  <a:lnTo>
                    <a:pt x="68770" y="91440"/>
                  </a:lnTo>
                  <a:lnTo>
                    <a:pt x="60078" y="91440"/>
                  </a:lnTo>
                  <a:lnTo>
                    <a:pt x="51816" y="91440"/>
                  </a:lnTo>
                  <a:lnTo>
                    <a:pt x="64150" y="91178"/>
                  </a:lnTo>
                  <a:lnTo>
                    <a:pt x="128016" y="85844"/>
                  </a:lnTo>
                  <a:lnTo>
                    <a:pt x="182879" y="79605"/>
                  </a:lnTo>
                  <a:lnTo>
                    <a:pt x="210311" y="76200"/>
                  </a:lnTo>
                  <a:lnTo>
                    <a:pt x="244578" y="72771"/>
                  </a:lnTo>
                  <a:lnTo>
                    <a:pt x="278701" y="69342"/>
                  </a:lnTo>
                  <a:lnTo>
                    <a:pt x="312539" y="65913"/>
                  </a:lnTo>
                  <a:lnTo>
                    <a:pt x="345948" y="62484"/>
                  </a:lnTo>
                  <a:lnTo>
                    <a:pt x="381119" y="59055"/>
                  </a:lnTo>
                  <a:lnTo>
                    <a:pt x="450318" y="52197"/>
                  </a:lnTo>
                  <a:lnTo>
                    <a:pt x="518898" y="45339"/>
                  </a:lnTo>
                  <a:lnTo>
                    <a:pt x="586859" y="38481"/>
                  </a:lnTo>
                  <a:lnTo>
                    <a:pt x="620268" y="35052"/>
                  </a:lnTo>
                  <a:lnTo>
                    <a:pt x="645175" y="32789"/>
                  </a:lnTo>
                  <a:lnTo>
                    <a:pt x="669797" y="30670"/>
                  </a:lnTo>
                  <a:lnTo>
                    <a:pt x="694420" y="28836"/>
                  </a:lnTo>
                  <a:lnTo>
                    <a:pt x="719327" y="27432"/>
                  </a:lnTo>
                  <a:lnTo>
                    <a:pt x="735568" y="26312"/>
                  </a:lnTo>
                  <a:lnTo>
                    <a:pt x="752094" y="25336"/>
                  </a:lnTo>
                  <a:lnTo>
                    <a:pt x="768619" y="24645"/>
                  </a:lnTo>
                  <a:lnTo>
                    <a:pt x="784860" y="24384"/>
                  </a:lnTo>
                  <a:lnTo>
                    <a:pt x="797171" y="24384"/>
                  </a:lnTo>
                  <a:lnTo>
                    <a:pt x="809053" y="24384"/>
                  </a:lnTo>
                  <a:lnTo>
                    <a:pt x="820650" y="24384"/>
                  </a:lnTo>
                  <a:lnTo>
                    <a:pt x="832104" y="24384"/>
                  </a:lnTo>
                  <a:lnTo>
                    <a:pt x="841247" y="23241"/>
                  </a:lnTo>
                  <a:lnTo>
                    <a:pt x="850391" y="22098"/>
                  </a:lnTo>
                  <a:lnTo>
                    <a:pt x="859535" y="20955"/>
                  </a:lnTo>
                  <a:lnTo>
                    <a:pt x="868679" y="19812"/>
                  </a:lnTo>
                  <a:lnTo>
                    <a:pt x="875538" y="18669"/>
                  </a:lnTo>
                  <a:lnTo>
                    <a:pt x="882396" y="17526"/>
                  </a:lnTo>
                  <a:lnTo>
                    <a:pt x="889254" y="16383"/>
                  </a:lnTo>
                  <a:lnTo>
                    <a:pt x="896112" y="15240"/>
                  </a:lnTo>
                  <a:lnTo>
                    <a:pt x="902208" y="13716"/>
                  </a:lnTo>
                  <a:lnTo>
                    <a:pt x="908304" y="12192"/>
                  </a:lnTo>
                  <a:lnTo>
                    <a:pt x="914400" y="12192"/>
                  </a:lnTo>
                  <a:lnTo>
                    <a:pt x="917447" y="10668"/>
                  </a:lnTo>
                  <a:lnTo>
                    <a:pt x="922020" y="10668"/>
                  </a:lnTo>
                  <a:lnTo>
                    <a:pt x="925068" y="10668"/>
                  </a:lnTo>
                  <a:lnTo>
                    <a:pt x="926591" y="10668"/>
                  </a:lnTo>
                  <a:lnTo>
                    <a:pt x="925068" y="10668"/>
                  </a:lnTo>
                  <a:lnTo>
                    <a:pt x="922020" y="10668"/>
                  </a:lnTo>
                  <a:lnTo>
                    <a:pt x="918972" y="10668"/>
                  </a:lnTo>
                  <a:lnTo>
                    <a:pt x="914400" y="10668"/>
                  </a:lnTo>
                  <a:lnTo>
                    <a:pt x="909827" y="12192"/>
                  </a:lnTo>
                  <a:lnTo>
                    <a:pt x="905256" y="12192"/>
                  </a:lnTo>
                  <a:lnTo>
                    <a:pt x="900683" y="12192"/>
                  </a:lnTo>
                  <a:lnTo>
                    <a:pt x="891801" y="11644"/>
                  </a:lnTo>
                  <a:lnTo>
                    <a:pt x="861060" y="1524"/>
                  </a:lnTo>
                  <a:lnTo>
                    <a:pt x="858012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253" name="Google Shape;6253;p9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441142" y="880985"/>
            <a:ext cx="162475" cy="8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69479" y="849272"/>
            <a:ext cx="123745" cy="10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5" name="Google Shape;6255;p9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328512" y="812775"/>
            <a:ext cx="343699" cy="18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6" name="Google Shape;6256;p9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308611" y="854991"/>
            <a:ext cx="205146" cy="145154"/>
          </a:xfrm>
          <a:prstGeom prst="rect">
            <a:avLst/>
          </a:prstGeom>
          <a:noFill/>
          <a:ln>
            <a:noFill/>
          </a:ln>
        </p:spPr>
      </p:pic>
      <p:sp>
        <p:nvSpPr>
          <p:cNvPr id="6257" name="Google Shape;6257;p97"/>
          <p:cNvSpPr/>
          <p:nvPr/>
        </p:nvSpPr>
        <p:spPr>
          <a:xfrm>
            <a:off x="5771011" y="868508"/>
            <a:ext cx="124816" cy="27750"/>
          </a:xfrm>
          <a:custGeom>
            <a:rect b="b" l="l" r="r" t="t"/>
            <a:pathLst>
              <a:path extrusionOk="0" h="25400" w="91440">
                <a:moveTo>
                  <a:pt x="0" y="22860"/>
                </a:moveTo>
                <a:lnTo>
                  <a:pt x="8667" y="25003"/>
                </a:lnTo>
                <a:lnTo>
                  <a:pt x="16764" y="25146"/>
                </a:lnTo>
                <a:lnTo>
                  <a:pt x="24860" y="24145"/>
                </a:lnTo>
                <a:lnTo>
                  <a:pt x="33528" y="22860"/>
                </a:lnTo>
                <a:lnTo>
                  <a:pt x="44958" y="19692"/>
                </a:lnTo>
                <a:lnTo>
                  <a:pt x="56388" y="16954"/>
                </a:lnTo>
                <a:lnTo>
                  <a:pt x="67818" y="14501"/>
                </a:lnTo>
                <a:lnTo>
                  <a:pt x="79248" y="12192"/>
                </a:lnTo>
                <a:lnTo>
                  <a:pt x="80772" y="12192"/>
                </a:lnTo>
                <a:lnTo>
                  <a:pt x="86868" y="12192"/>
                </a:lnTo>
                <a:lnTo>
                  <a:pt x="86868" y="10668"/>
                </a:lnTo>
                <a:lnTo>
                  <a:pt x="91439" y="9144"/>
                </a:lnTo>
                <a:lnTo>
                  <a:pt x="91439" y="4572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258" name="Google Shape;6258;p97"/>
          <p:cNvGrpSpPr/>
          <p:nvPr/>
        </p:nvGrpSpPr>
        <p:grpSpPr>
          <a:xfrm>
            <a:off x="6029234" y="829314"/>
            <a:ext cx="249895" cy="180638"/>
            <a:chOff x="7609379" y="2090166"/>
            <a:chExt cx="182832" cy="165480"/>
          </a:xfrm>
        </p:grpSpPr>
        <p:pic>
          <p:nvPicPr>
            <p:cNvPr id="6259" name="Google Shape;6259;p9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609379" y="2090166"/>
              <a:ext cx="130254" cy="153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0" name="Google Shape;6260;p97"/>
            <p:cNvSpPr/>
            <p:nvPr/>
          </p:nvSpPr>
          <p:spPr>
            <a:xfrm>
              <a:off x="7775448" y="2206752"/>
              <a:ext cx="3175" cy="48894"/>
            </a:xfrm>
            <a:custGeom>
              <a:rect b="b" l="l" r="r" t="t"/>
              <a:pathLst>
                <a:path extrusionOk="0" h="48894" w="3175">
                  <a:moveTo>
                    <a:pt x="0" y="0"/>
                  </a:moveTo>
                  <a:lnTo>
                    <a:pt x="1119" y="6881"/>
                  </a:lnTo>
                  <a:lnTo>
                    <a:pt x="2095" y="13906"/>
                  </a:lnTo>
                  <a:lnTo>
                    <a:pt x="2786" y="21216"/>
                  </a:lnTo>
                  <a:lnTo>
                    <a:pt x="3048" y="28955"/>
                  </a:lnTo>
                  <a:lnTo>
                    <a:pt x="3048" y="35051"/>
                  </a:lnTo>
                  <a:lnTo>
                    <a:pt x="3048" y="42671"/>
                  </a:lnTo>
                  <a:lnTo>
                    <a:pt x="3048" y="48767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61" name="Google Shape;6261;p97"/>
            <p:cNvSpPr/>
            <p:nvPr/>
          </p:nvSpPr>
          <p:spPr>
            <a:xfrm>
              <a:off x="7769352" y="212598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22859" y="4571"/>
                  </a:moveTo>
                  <a:lnTo>
                    <a:pt x="22859" y="10667"/>
                  </a:lnTo>
                  <a:lnTo>
                    <a:pt x="22859" y="16763"/>
                  </a:lnTo>
                  <a:lnTo>
                    <a:pt x="18287" y="22859"/>
                  </a:lnTo>
                  <a:lnTo>
                    <a:pt x="6095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6095" y="0"/>
                  </a:lnTo>
                  <a:lnTo>
                    <a:pt x="18287" y="0"/>
                  </a:lnTo>
                  <a:lnTo>
                    <a:pt x="22859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262" name="Google Shape;6262;p97"/>
          <p:cNvGrpSpPr/>
          <p:nvPr/>
        </p:nvGrpSpPr>
        <p:grpSpPr>
          <a:xfrm>
            <a:off x="6422857" y="794379"/>
            <a:ext cx="377024" cy="207949"/>
            <a:chOff x="7897368" y="2058162"/>
            <a:chExt cx="275844" cy="190499"/>
          </a:xfrm>
        </p:grpSpPr>
        <p:sp>
          <p:nvSpPr>
            <p:cNvPr id="6263" name="Google Shape;6263;p97"/>
            <p:cNvSpPr/>
            <p:nvPr/>
          </p:nvSpPr>
          <p:spPr>
            <a:xfrm>
              <a:off x="7897368" y="2155317"/>
              <a:ext cx="73659" cy="3175"/>
            </a:xfrm>
            <a:custGeom>
              <a:rect b="b" l="l" r="r" t="t"/>
              <a:pathLst>
                <a:path extrusionOk="0" h="3175" w="73659">
                  <a:moveTo>
                    <a:pt x="0" y="2666"/>
                  </a:moveTo>
                  <a:lnTo>
                    <a:pt x="10953" y="2428"/>
                  </a:lnTo>
                  <a:lnTo>
                    <a:pt x="21336" y="1904"/>
                  </a:lnTo>
                  <a:lnTo>
                    <a:pt x="31718" y="1381"/>
                  </a:lnTo>
                  <a:lnTo>
                    <a:pt x="42672" y="1142"/>
                  </a:lnTo>
                  <a:lnTo>
                    <a:pt x="49506" y="285"/>
                  </a:lnTo>
                  <a:lnTo>
                    <a:pt x="56197" y="0"/>
                  </a:lnTo>
                  <a:lnTo>
                    <a:pt x="62603" y="285"/>
                  </a:lnTo>
                  <a:lnTo>
                    <a:pt x="68580" y="1142"/>
                  </a:lnTo>
                  <a:lnTo>
                    <a:pt x="71628" y="1142"/>
                  </a:lnTo>
                  <a:lnTo>
                    <a:pt x="73152" y="1142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264" name="Google Shape;6264;p9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020050" y="2058162"/>
              <a:ext cx="153162" cy="190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5" name="Google Shape;6265;p97"/>
          <p:cNvGrpSpPr/>
          <p:nvPr/>
        </p:nvGrpSpPr>
        <p:grpSpPr>
          <a:xfrm>
            <a:off x="7040467" y="767761"/>
            <a:ext cx="360228" cy="131423"/>
            <a:chOff x="8349233" y="2033778"/>
            <a:chExt cx="263556" cy="120395"/>
          </a:xfrm>
        </p:grpSpPr>
        <p:pic>
          <p:nvPicPr>
            <p:cNvPr id="6266" name="Google Shape;6266;p9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349233" y="2076450"/>
              <a:ext cx="85343" cy="77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7" name="Google Shape;6267;p9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477249" y="2033778"/>
              <a:ext cx="135540" cy="1043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7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2" name="Google Shape;627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0399" y="1414913"/>
            <a:ext cx="95073" cy="1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3" name="Google Shape;627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428" y="1414336"/>
            <a:ext cx="228822" cy="115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4" name="Google Shape;6274;p98"/>
          <p:cNvGrpSpPr/>
          <p:nvPr/>
        </p:nvGrpSpPr>
        <p:grpSpPr>
          <a:xfrm>
            <a:off x="3774288" y="1682520"/>
            <a:ext cx="534732" cy="212098"/>
            <a:chOff x="4371855" y="3104531"/>
            <a:chExt cx="505705" cy="262238"/>
          </a:xfrm>
        </p:grpSpPr>
        <p:pic>
          <p:nvPicPr>
            <p:cNvPr id="6275" name="Google Shape;6275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1855" y="3155442"/>
              <a:ext cx="110990" cy="11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6" name="Google Shape;6276;p98"/>
            <p:cNvSpPr/>
            <p:nvPr/>
          </p:nvSpPr>
          <p:spPr>
            <a:xfrm>
              <a:off x="4524755" y="3197352"/>
              <a:ext cx="64135" cy="10160"/>
            </a:xfrm>
            <a:custGeom>
              <a:rect b="b" l="l" r="r" t="t"/>
              <a:pathLst>
                <a:path extrusionOk="0" h="10160" w="64135">
                  <a:moveTo>
                    <a:pt x="0" y="9144"/>
                  </a:moveTo>
                  <a:lnTo>
                    <a:pt x="9548" y="9739"/>
                  </a:lnTo>
                  <a:lnTo>
                    <a:pt x="18097" y="9334"/>
                  </a:lnTo>
                  <a:lnTo>
                    <a:pt x="26360" y="8072"/>
                  </a:lnTo>
                  <a:lnTo>
                    <a:pt x="35052" y="6096"/>
                  </a:lnTo>
                  <a:lnTo>
                    <a:pt x="41910" y="4929"/>
                  </a:lnTo>
                  <a:lnTo>
                    <a:pt x="48767" y="3619"/>
                  </a:lnTo>
                  <a:lnTo>
                    <a:pt x="55625" y="2024"/>
                  </a:lnTo>
                  <a:lnTo>
                    <a:pt x="62484" y="0"/>
                  </a:lnTo>
                  <a:lnTo>
                    <a:pt x="64008" y="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77" name="Google Shape;6277;p98"/>
            <p:cNvSpPr/>
            <p:nvPr/>
          </p:nvSpPr>
          <p:spPr>
            <a:xfrm>
              <a:off x="4503419" y="3267456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22860" y="4571"/>
                  </a:moveTo>
                  <a:lnTo>
                    <a:pt x="22860" y="10667"/>
                  </a:lnTo>
                  <a:lnTo>
                    <a:pt x="22860" y="16763"/>
                  </a:lnTo>
                  <a:lnTo>
                    <a:pt x="16764" y="22859"/>
                  </a:lnTo>
                  <a:lnTo>
                    <a:pt x="4572" y="22859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2286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78" name="Google Shape;6278;p98"/>
            <p:cNvSpPr/>
            <p:nvPr/>
          </p:nvSpPr>
          <p:spPr>
            <a:xfrm>
              <a:off x="4559807" y="3176016"/>
              <a:ext cx="5079" cy="105410"/>
            </a:xfrm>
            <a:custGeom>
              <a:rect b="b" l="l" r="r" t="t"/>
              <a:pathLst>
                <a:path extrusionOk="0" h="105410" w="5079">
                  <a:moveTo>
                    <a:pt x="0" y="0"/>
                  </a:moveTo>
                  <a:lnTo>
                    <a:pt x="47" y="9810"/>
                  </a:lnTo>
                  <a:lnTo>
                    <a:pt x="381" y="19050"/>
                  </a:lnTo>
                  <a:lnTo>
                    <a:pt x="1285" y="28289"/>
                  </a:lnTo>
                  <a:lnTo>
                    <a:pt x="3048" y="38100"/>
                  </a:lnTo>
                  <a:lnTo>
                    <a:pt x="3929" y="49768"/>
                  </a:lnTo>
                  <a:lnTo>
                    <a:pt x="4381" y="61722"/>
                  </a:lnTo>
                  <a:lnTo>
                    <a:pt x="4548" y="73675"/>
                  </a:lnTo>
                  <a:lnTo>
                    <a:pt x="4572" y="85344"/>
                  </a:lnTo>
                  <a:lnTo>
                    <a:pt x="4572" y="96012"/>
                  </a:lnTo>
                  <a:lnTo>
                    <a:pt x="4572" y="99060"/>
                  </a:lnTo>
                  <a:lnTo>
                    <a:pt x="4572" y="10515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279" name="Google Shape;6279;p98"/>
            <p:cNvSpPr/>
            <p:nvPr/>
          </p:nvSpPr>
          <p:spPr>
            <a:xfrm>
              <a:off x="4521707" y="3329940"/>
              <a:ext cx="3175" cy="36829"/>
            </a:xfrm>
            <a:custGeom>
              <a:rect b="b" l="l" r="r" t="t"/>
              <a:pathLst>
                <a:path extrusionOk="0" h="36829" w="3175">
                  <a:moveTo>
                    <a:pt x="3048" y="0"/>
                  </a:moveTo>
                  <a:lnTo>
                    <a:pt x="3024" y="6857"/>
                  </a:lnTo>
                  <a:lnTo>
                    <a:pt x="2857" y="13715"/>
                  </a:lnTo>
                  <a:lnTo>
                    <a:pt x="2405" y="20573"/>
                  </a:lnTo>
                  <a:lnTo>
                    <a:pt x="1524" y="27432"/>
                  </a:lnTo>
                  <a:lnTo>
                    <a:pt x="1524" y="30479"/>
                  </a:lnTo>
                  <a:lnTo>
                    <a:pt x="1524" y="35051"/>
                  </a:lnTo>
                  <a:lnTo>
                    <a:pt x="0" y="36575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280" name="Google Shape;6280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1341" y="3104531"/>
              <a:ext cx="111251" cy="25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1" name="Google Shape;6281;p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95265" y="3134105"/>
              <a:ext cx="82295" cy="6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2" name="Google Shape;6282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581" y="1655006"/>
            <a:ext cx="122467" cy="93371"/>
          </a:xfrm>
          <a:prstGeom prst="rect">
            <a:avLst/>
          </a:prstGeom>
          <a:noFill/>
          <a:ln>
            <a:noFill/>
          </a:ln>
        </p:spPr>
      </p:pic>
      <p:sp>
        <p:nvSpPr>
          <p:cNvPr id="6283" name="Google Shape;6283;p98"/>
          <p:cNvSpPr/>
          <p:nvPr/>
        </p:nvSpPr>
        <p:spPr>
          <a:xfrm>
            <a:off x="3460431" y="2621692"/>
            <a:ext cx="77895" cy="3086"/>
          </a:xfrm>
          <a:custGeom>
            <a:rect b="b" l="l" r="r" t="t"/>
            <a:pathLst>
              <a:path extrusionOk="0" h="3810" w="73660">
                <a:moveTo>
                  <a:pt x="0" y="3048"/>
                </a:moveTo>
                <a:lnTo>
                  <a:pt x="11191" y="3667"/>
                </a:lnTo>
                <a:lnTo>
                  <a:pt x="22098" y="3429"/>
                </a:lnTo>
                <a:lnTo>
                  <a:pt x="33004" y="2619"/>
                </a:lnTo>
                <a:lnTo>
                  <a:pt x="44196" y="1524"/>
                </a:lnTo>
                <a:lnTo>
                  <a:pt x="51292" y="642"/>
                </a:lnTo>
                <a:lnTo>
                  <a:pt x="58674" y="190"/>
                </a:lnTo>
                <a:lnTo>
                  <a:pt x="66055" y="23"/>
                </a:lnTo>
                <a:lnTo>
                  <a:pt x="73151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84" name="Google Shape;6284;p98"/>
          <p:cNvSpPr/>
          <p:nvPr/>
        </p:nvSpPr>
        <p:spPr>
          <a:xfrm>
            <a:off x="3482990" y="2683323"/>
            <a:ext cx="91997" cy="60692"/>
          </a:xfrm>
          <a:custGeom>
            <a:rect b="b" l="l" r="r" t="t"/>
            <a:pathLst>
              <a:path extrusionOk="0" h="74929" w="86995">
                <a:moveTo>
                  <a:pt x="0" y="10667"/>
                </a:moveTo>
                <a:lnTo>
                  <a:pt x="48768" y="4572"/>
                </a:lnTo>
                <a:lnTo>
                  <a:pt x="54864" y="1524"/>
                </a:lnTo>
                <a:lnTo>
                  <a:pt x="62484" y="0"/>
                </a:lnTo>
                <a:lnTo>
                  <a:pt x="68580" y="0"/>
                </a:lnTo>
              </a:path>
              <a:path extrusionOk="0" h="74929" w="86995">
                <a:moveTo>
                  <a:pt x="4572" y="65532"/>
                </a:moveTo>
                <a:lnTo>
                  <a:pt x="14882" y="70818"/>
                </a:lnTo>
                <a:lnTo>
                  <a:pt x="24193" y="73532"/>
                </a:lnTo>
                <a:lnTo>
                  <a:pt x="34361" y="74533"/>
                </a:lnTo>
                <a:lnTo>
                  <a:pt x="47244" y="74675"/>
                </a:lnTo>
                <a:lnTo>
                  <a:pt x="57507" y="74628"/>
                </a:lnTo>
                <a:lnTo>
                  <a:pt x="67627" y="74294"/>
                </a:lnTo>
                <a:lnTo>
                  <a:pt x="77462" y="73390"/>
                </a:lnTo>
                <a:lnTo>
                  <a:pt x="86868" y="71627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85" name="Google Shape;6285;p98"/>
          <p:cNvSpPr/>
          <p:nvPr/>
        </p:nvSpPr>
        <p:spPr>
          <a:xfrm>
            <a:off x="3832670" y="1924025"/>
            <a:ext cx="559369" cy="34975"/>
          </a:xfrm>
          <a:custGeom>
            <a:rect b="b" l="l" r="r" t="t"/>
            <a:pathLst>
              <a:path extrusionOk="0" h="43179" w="528954">
                <a:moveTo>
                  <a:pt x="0" y="39624"/>
                </a:moveTo>
                <a:lnTo>
                  <a:pt x="9810" y="41386"/>
                </a:lnTo>
                <a:lnTo>
                  <a:pt x="19050" y="42291"/>
                </a:lnTo>
                <a:lnTo>
                  <a:pt x="28289" y="42624"/>
                </a:lnTo>
                <a:lnTo>
                  <a:pt x="38100" y="42672"/>
                </a:lnTo>
                <a:lnTo>
                  <a:pt x="52720" y="42648"/>
                </a:lnTo>
                <a:lnTo>
                  <a:pt x="96012" y="41148"/>
                </a:lnTo>
                <a:lnTo>
                  <a:pt x="137350" y="37719"/>
                </a:lnTo>
                <a:lnTo>
                  <a:pt x="179831" y="32004"/>
                </a:lnTo>
                <a:lnTo>
                  <a:pt x="202715" y="29479"/>
                </a:lnTo>
                <a:lnTo>
                  <a:pt x="249054" y="23860"/>
                </a:lnTo>
                <a:lnTo>
                  <a:pt x="293631" y="19550"/>
                </a:lnTo>
                <a:lnTo>
                  <a:pt x="336446" y="17692"/>
                </a:lnTo>
                <a:lnTo>
                  <a:pt x="358139" y="16763"/>
                </a:lnTo>
                <a:lnTo>
                  <a:pt x="376189" y="15620"/>
                </a:lnTo>
                <a:lnTo>
                  <a:pt x="393954" y="14477"/>
                </a:lnTo>
                <a:lnTo>
                  <a:pt x="411718" y="13334"/>
                </a:lnTo>
                <a:lnTo>
                  <a:pt x="429767" y="12191"/>
                </a:lnTo>
                <a:lnTo>
                  <a:pt x="447127" y="10763"/>
                </a:lnTo>
                <a:lnTo>
                  <a:pt x="464629" y="8762"/>
                </a:lnTo>
                <a:lnTo>
                  <a:pt x="481845" y="6191"/>
                </a:lnTo>
                <a:lnTo>
                  <a:pt x="498348" y="3047"/>
                </a:lnTo>
                <a:lnTo>
                  <a:pt x="507491" y="1523"/>
                </a:lnTo>
                <a:lnTo>
                  <a:pt x="515112" y="0"/>
                </a:lnTo>
                <a:lnTo>
                  <a:pt x="522732" y="0"/>
                </a:lnTo>
                <a:lnTo>
                  <a:pt x="524256" y="0"/>
                </a:lnTo>
                <a:lnTo>
                  <a:pt x="527304" y="0"/>
                </a:lnTo>
                <a:lnTo>
                  <a:pt x="528828" y="0"/>
                </a:lnTo>
                <a:lnTo>
                  <a:pt x="521065" y="1595"/>
                </a:lnTo>
                <a:lnTo>
                  <a:pt x="513588" y="3619"/>
                </a:lnTo>
                <a:lnTo>
                  <a:pt x="506110" y="5357"/>
                </a:lnTo>
                <a:lnTo>
                  <a:pt x="498348" y="6095"/>
                </a:lnTo>
                <a:lnTo>
                  <a:pt x="492252" y="6095"/>
                </a:lnTo>
                <a:lnTo>
                  <a:pt x="486156" y="6095"/>
                </a:lnTo>
                <a:lnTo>
                  <a:pt x="480060" y="7619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286" name="Google Shape;6286;p98"/>
          <p:cNvGrpSpPr/>
          <p:nvPr/>
        </p:nvGrpSpPr>
        <p:grpSpPr>
          <a:xfrm>
            <a:off x="3912599" y="981664"/>
            <a:ext cx="473773" cy="139285"/>
            <a:chOff x="4502658" y="2237993"/>
            <a:chExt cx="448055" cy="172212"/>
          </a:xfrm>
        </p:grpSpPr>
        <p:pic>
          <p:nvPicPr>
            <p:cNvPr id="6287" name="Google Shape;6287;p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02658" y="2287333"/>
              <a:ext cx="186499" cy="12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8" name="Google Shape;6288;p9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12970" y="2237993"/>
              <a:ext cx="237743" cy="1615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9" name="Google Shape;6289;p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1658" y="1215883"/>
            <a:ext cx="134478" cy="9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0" name="Google Shape;6290;p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1920" y="2009693"/>
            <a:ext cx="4537463" cy="150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1" name="Google Shape;6291;p98"/>
          <p:cNvGrpSpPr/>
          <p:nvPr/>
        </p:nvGrpSpPr>
        <p:grpSpPr>
          <a:xfrm>
            <a:off x="4122091" y="1214686"/>
            <a:ext cx="226110" cy="133063"/>
            <a:chOff x="4700778" y="2526101"/>
            <a:chExt cx="213836" cy="164519"/>
          </a:xfrm>
        </p:grpSpPr>
        <p:pic>
          <p:nvPicPr>
            <p:cNvPr id="6292" name="Google Shape;6292;p9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00778" y="2527553"/>
              <a:ext cx="105155" cy="163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3" name="Google Shape;6293;p9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825746" y="2526101"/>
              <a:ext cx="88868" cy="8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4" name="Google Shape;6294;p98"/>
          <p:cNvGrpSpPr/>
          <p:nvPr/>
        </p:nvGrpSpPr>
        <p:grpSpPr>
          <a:xfrm>
            <a:off x="4927225" y="952081"/>
            <a:ext cx="308396" cy="237894"/>
            <a:chOff x="5462206" y="2201417"/>
            <a:chExt cx="291655" cy="294132"/>
          </a:xfrm>
        </p:grpSpPr>
        <p:pic>
          <p:nvPicPr>
            <p:cNvPr id="6295" name="Google Shape;6295;p9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62206" y="2201417"/>
              <a:ext cx="160591" cy="29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6" name="Google Shape;6296;p9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659373" y="2337053"/>
              <a:ext cx="94488" cy="158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7" name="Google Shape;6297;p98"/>
          <p:cNvSpPr/>
          <p:nvPr/>
        </p:nvSpPr>
        <p:spPr>
          <a:xfrm>
            <a:off x="5477931" y="1122819"/>
            <a:ext cx="96697" cy="13887"/>
          </a:xfrm>
          <a:custGeom>
            <a:rect b="b" l="l" r="r" t="t"/>
            <a:pathLst>
              <a:path extrusionOk="0" h="17144" w="91439">
                <a:moveTo>
                  <a:pt x="0" y="16763"/>
                </a:moveTo>
                <a:lnTo>
                  <a:pt x="41148" y="12191"/>
                </a:lnTo>
                <a:lnTo>
                  <a:pt x="50315" y="9024"/>
                </a:lnTo>
                <a:lnTo>
                  <a:pt x="59626" y="6286"/>
                </a:lnTo>
                <a:lnTo>
                  <a:pt x="69222" y="3833"/>
                </a:lnTo>
                <a:lnTo>
                  <a:pt x="79248" y="1523"/>
                </a:lnTo>
                <a:lnTo>
                  <a:pt x="82296" y="0"/>
                </a:lnTo>
                <a:lnTo>
                  <a:pt x="88391" y="0"/>
                </a:lnTo>
                <a:lnTo>
                  <a:pt x="9143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298" name="Google Shape;6298;p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78462" y="1040850"/>
            <a:ext cx="151473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9" name="Google Shape;6299;p9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97798" y="1208487"/>
            <a:ext cx="146638" cy="82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0" name="Google Shape;6300;p98"/>
          <p:cNvGrpSpPr/>
          <p:nvPr/>
        </p:nvGrpSpPr>
        <p:grpSpPr>
          <a:xfrm>
            <a:off x="6059893" y="857171"/>
            <a:ext cx="619612" cy="336708"/>
            <a:chOff x="6533388" y="2084070"/>
            <a:chExt cx="585977" cy="416306"/>
          </a:xfrm>
        </p:grpSpPr>
        <p:pic>
          <p:nvPicPr>
            <p:cNvPr id="6301" name="Google Shape;6301;p9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76822" y="2282189"/>
              <a:ext cx="111251" cy="14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2" name="Google Shape;6302;p9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30746" y="2192273"/>
              <a:ext cx="320921" cy="240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3" name="Google Shape;6303;p98"/>
            <p:cNvSpPr/>
            <p:nvPr/>
          </p:nvSpPr>
          <p:spPr>
            <a:xfrm>
              <a:off x="6533388" y="2246376"/>
              <a:ext cx="180340" cy="254000"/>
            </a:xfrm>
            <a:custGeom>
              <a:rect b="b" l="l" r="r" t="t"/>
              <a:pathLst>
                <a:path extrusionOk="0" h="254000" w="180340">
                  <a:moveTo>
                    <a:pt x="12192" y="0"/>
                  </a:moveTo>
                  <a:lnTo>
                    <a:pt x="7286" y="18740"/>
                  </a:lnTo>
                  <a:lnTo>
                    <a:pt x="3810" y="36766"/>
                  </a:lnTo>
                  <a:lnTo>
                    <a:pt x="1476" y="55078"/>
                  </a:lnTo>
                  <a:lnTo>
                    <a:pt x="0" y="74676"/>
                  </a:lnTo>
                  <a:lnTo>
                    <a:pt x="166" y="99822"/>
                  </a:lnTo>
                  <a:lnTo>
                    <a:pt x="4500" y="150113"/>
                  </a:lnTo>
                  <a:lnTo>
                    <a:pt x="19216" y="195167"/>
                  </a:lnTo>
                  <a:lnTo>
                    <a:pt x="46029" y="229266"/>
                  </a:lnTo>
                  <a:lnTo>
                    <a:pt x="85129" y="250340"/>
                  </a:lnTo>
                  <a:lnTo>
                    <a:pt x="108394" y="253936"/>
                  </a:lnTo>
                  <a:lnTo>
                    <a:pt x="131945" y="253245"/>
                  </a:lnTo>
                  <a:lnTo>
                    <a:pt x="153924" y="248411"/>
                  </a:lnTo>
                  <a:lnTo>
                    <a:pt x="160758" y="245887"/>
                  </a:lnTo>
                  <a:lnTo>
                    <a:pt x="167449" y="243078"/>
                  </a:lnTo>
                  <a:lnTo>
                    <a:pt x="173855" y="240268"/>
                  </a:lnTo>
                  <a:lnTo>
                    <a:pt x="179832" y="237743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304" name="Google Shape;6304;p9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47738" y="2084070"/>
              <a:ext cx="71627" cy="1188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5" name="Google Shape;6305;p98"/>
          <p:cNvGrpSpPr/>
          <p:nvPr/>
        </p:nvGrpSpPr>
        <p:grpSpPr>
          <a:xfrm>
            <a:off x="6699648" y="901545"/>
            <a:ext cx="527759" cy="261929"/>
            <a:chOff x="7138415" y="2138934"/>
            <a:chExt cx="499110" cy="323849"/>
          </a:xfrm>
        </p:grpSpPr>
        <p:pic>
          <p:nvPicPr>
            <p:cNvPr id="6306" name="Google Shape;6306;p9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80325" y="2236470"/>
              <a:ext cx="99059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7" name="Google Shape;6307;p9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308341" y="2225802"/>
              <a:ext cx="88392" cy="161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8" name="Google Shape;6308;p9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433690" y="2138934"/>
              <a:ext cx="203835" cy="19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9" name="Google Shape;6309;p98"/>
            <p:cNvSpPr/>
            <p:nvPr/>
          </p:nvSpPr>
          <p:spPr>
            <a:xfrm>
              <a:off x="7138415" y="2218944"/>
              <a:ext cx="123825" cy="243839"/>
            </a:xfrm>
            <a:custGeom>
              <a:rect b="b" l="l" r="r" t="t"/>
              <a:pathLst>
                <a:path extrusionOk="0" h="243839" w="123825">
                  <a:moveTo>
                    <a:pt x="0" y="0"/>
                  </a:moveTo>
                  <a:lnTo>
                    <a:pt x="2262" y="16002"/>
                  </a:lnTo>
                  <a:lnTo>
                    <a:pt x="4381" y="32004"/>
                  </a:lnTo>
                  <a:lnTo>
                    <a:pt x="6215" y="48006"/>
                  </a:lnTo>
                  <a:lnTo>
                    <a:pt x="7620" y="64008"/>
                  </a:lnTo>
                  <a:lnTo>
                    <a:pt x="9477" y="83677"/>
                  </a:lnTo>
                  <a:lnTo>
                    <a:pt x="13192" y="123586"/>
                  </a:lnTo>
                  <a:lnTo>
                    <a:pt x="22860" y="166830"/>
                  </a:lnTo>
                  <a:lnTo>
                    <a:pt x="45910" y="208835"/>
                  </a:lnTo>
                  <a:lnTo>
                    <a:pt x="78438" y="233767"/>
                  </a:lnTo>
                  <a:lnTo>
                    <a:pt x="107299" y="241625"/>
                  </a:lnTo>
                  <a:lnTo>
                    <a:pt x="123444" y="243840"/>
                  </a:lnTo>
                </a:path>
              </a:pathLst>
            </a:custGeom>
            <a:noFill/>
            <a:ln cap="flat" cmpd="sng" w="228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310" name="Google Shape;6310;p98"/>
          <p:cNvSpPr/>
          <p:nvPr/>
        </p:nvSpPr>
        <p:spPr>
          <a:xfrm>
            <a:off x="4030875" y="1585053"/>
            <a:ext cx="341799" cy="20059"/>
          </a:xfrm>
          <a:custGeom>
            <a:rect b="b" l="l" r="r" t="t"/>
            <a:pathLst>
              <a:path extrusionOk="0" h="24764" w="323214">
                <a:moveTo>
                  <a:pt x="0" y="22860"/>
                </a:moveTo>
                <a:lnTo>
                  <a:pt x="20312" y="23741"/>
                </a:lnTo>
                <a:lnTo>
                  <a:pt x="40195" y="24193"/>
                </a:lnTo>
                <a:lnTo>
                  <a:pt x="59793" y="24360"/>
                </a:lnTo>
                <a:lnTo>
                  <a:pt x="79248" y="24384"/>
                </a:lnTo>
                <a:lnTo>
                  <a:pt x="100060" y="24360"/>
                </a:lnTo>
                <a:lnTo>
                  <a:pt x="142255" y="23741"/>
                </a:lnTo>
                <a:lnTo>
                  <a:pt x="183403" y="21669"/>
                </a:lnTo>
                <a:lnTo>
                  <a:pt x="223504" y="18145"/>
                </a:lnTo>
                <a:lnTo>
                  <a:pt x="243840" y="15240"/>
                </a:lnTo>
                <a:lnTo>
                  <a:pt x="259818" y="13596"/>
                </a:lnTo>
                <a:lnTo>
                  <a:pt x="275653" y="11239"/>
                </a:lnTo>
                <a:lnTo>
                  <a:pt x="291203" y="8596"/>
                </a:lnTo>
                <a:lnTo>
                  <a:pt x="306323" y="6096"/>
                </a:lnTo>
                <a:lnTo>
                  <a:pt x="310895" y="4572"/>
                </a:lnTo>
                <a:lnTo>
                  <a:pt x="323087" y="7620"/>
                </a:lnTo>
                <a:lnTo>
                  <a:pt x="320039" y="3048"/>
                </a:lnTo>
                <a:lnTo>
                  <a:pt x="318515" y="1524"/>
                </a:lnTo>
                <a:lnTo>
                  <a:pt x="315467" y="1524"/>
                </a:lnTo>
                <a:lnTo>
                  <a:pt x="312419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11" name="Google Shape;6311;p98"/>
          <p:cNvSpPr/>
          <p:nvPr/>
        </p:nvSpPr>
        <p:spPr>
          <a:xfrm>
            <a:off x="5004172" y="1329901"/>
            <a:ext cx="2143468" cy="63265"/>
          </a:xfrm>
          <a:custGeom>
            <a:rect b="b" l="l" r="r" t="t"/>
            <a:pathLst>
              <a:path extrusionOk="0" h="78105" w="2026920">
                <a:moveTo>
                  <a:pt x="0" y="73152"/>
                </a:moveTo>
                <a:lnTo>
                  <a:pt x="47244" y="74676"/>
                </a:lnTo>
                <a:lnTo>
                  <a:pt x="80390" y="74699"/>
                </a:lnTo>
                <a:lnTo>
                  <a:pt x="113537" y="74866"/>
                </a:lnTo>
                <a:lnTo>
                  <a:pt x="146684" y="75318"/>
                </a:lnTo>
                <a:lnTo>
                  <a:pt x="179831" y="76200"/>
                </a:lnTo>
                <a:lnTo>
                  <a:pt x="208430" y="77081"/>
                </a:lnTo>
                <a:lnTo>
                  <a:pt x="237172" y="77533"/>
                </a:lnTo>
                <a:lnTo>
                  <a:pt x="266199" y="77700"/>
                </a:lnTo>
                <a:lnTo>
                  <a:pt x="295656" y="77724"/>
                </a:lnTo>
                <a:lnTo>
                  <a:pt x="328803" y="77724"/>
                </a:lnTo>
                <a:lnTo>
                  <a:pt x="361949" y="77724"/>
                </a:lnTo>
                <a:lnTo>
                  <a:pt x="395096" y="77724"/>
                </a:lnTo>
                <a:lnTo>
                  <a:pt x="428243" y="77724"/>
                </a:lnTo>
                <a:lnTo>
                  <a:pt x="463676" y="77462"/>
                </a:lnTo>
                <a:lnTo>
                  <a:pt x="499109" y="76771"/>
                </a:lnTo>
                <a:lnTo>
                  <a:pt x="534543" y="75795"/>
                </a:lnTo>
                <a:lnTo>
                  <a:pt x="569976" y="74676"/>
                </a:lnTo>
                <a:lnTo>
                  <a:pt x="624839" y="74914"/>
                </a:lnTo>
                <a:lnTo>
                  <a:pt x="679703" y="75438"/>
                </a:lnTo>
                <a:lnTo>
                  <a:pt x="734567" y="75961"/>
                </a:lnTo>
                <a:lnTo>
                  <a:pt x="789431" y="76200"/>
                </a:lnTo>
                <a:lnTo>
                  <a:pt x="828293" y="75914"/>
                </a:lnTo>
                <a:lnTo>
                  <a:pt x="867155" y="75057"/>
                </a:lnTo>
                <a:lnTo>
                  <a:pt x="906017" y="73628"/>
                </a:lnTo>
                <a:lnTo>
                  <a:pt x="944879" y="71628"/>
                </a:lnTo>
                <a:lnTo>
                  <a:pt x="986909" y="69080"/>
                </a:lnTo>
                <a:lnTo>
                  <a:pt x="1028509" y="66103"/>
                </a:lnTo>
                <a:lnTo>
                  <a:pt x="1069824" y="62841"/>
                </a:lnTo>
                <a:lnTo>
                  <a:pt x="1110995" y="59436"/>
                </a:lnTo>
                <a:lnTo>
                  <a:pt x="1152382" y="56911"/>
                </a:lnTo>
                <a:lnTo>
                  <a:pt x="1194054" y="54102"/>
                </a:lnTo>
                <a:lnTo>
                  <a:pt x="1235725" y="51292"/>
                </a:lnTo>
                <a:lnTo>
                  <a:pt x="1277112" y="48768"/>
                </a:lnTo>
                <a:lnTo>
                  <a:pt x="1318236" y="46482"/>
                </a:lnTo>
                <a:lnTo>
                  <a:pt x="1359217" y="44196"/>
                </a:lnTo>
                <a:lnTo>
                  <a:pt x="1399913" y="41910"/>
                </a:lnTo>
                <a:lnTo>
                  <a:pt x="1440179" y="39624"/>
                </a:lnTo>
                <a:lnTo>
                  <a:pt x="1478137" y="38242"/>
                </a:lnTo>
                <a:lnTo>
                  <a:pt x="1516379" y="36576"/>
                </a:lnTo>
                <a:lnTo>
                  <a:pt x="1554622" y="34909"/>
                </a:lnTo>
                <a:lnTo>
                  <a:pt x="1592579" y="33528"/>
                </a:lnTo>
                <a:lnTo>
                  <a:pt x="1628251" y="32146"/>
                </a:lnTo>
                <a:lnTo>
                  <a:pt x="1664208" y="30480"/>
                </a:lnTo>
                <a:lnTo>
                  <a:pt x="1700164" y="28813"/>
                </a:lnTo>
                <a:lnTo>
                  <a:pt x="1735836" y="27432"/>
                </a:lnTo>
                <a:lnTo>
                  <a:pt x="1767863" y="26265"/>
                </a:lnTo>
                <a:lnTo>
                  <a:pt x="1800034" y="24955"/>
                </a:lnTo>
                <a:lnTo>
                  <a:pt x="1832490" y="23360"/>
                </a:lnTo>
                <a:lnTo>
                  <a:pt x="1865375" y="21336"/>
                </a:lnTo>
                <a:lnTo>
                  <a:pt x="1890521" y="19931"/>
                </a:lnTo>
                <a:lnTo>
                  <a:pt x="1915668" y="18097"/>
                </a:lnTo>
                <a:lnTo>
                  <a:pt x="1940813" y="15978"/>
                </a:lnTo>
                <a:lnTo>
                  <a:pt x="1965959" y="13716"/>
                </a:lnTo>
                <a:lnTo>
                  <a:pt x="1979414" y="12787"/>
                </a:lnTo>
                <a:lnTo>
                  <a:pt x="1992439" y="12001"/>
                </a:lnTo>
                <a:lnTo>
                  <a:pt x="2005179" y="10929"/>
                </a:lnTo>
                <a:lnTo>
                  <a:pt x="2017775" y="9144"/>
                </a:lnTo>
                <a:lnTo>
                  <a:pt x="2020824" y="9144"/>
                </a:lnTo>
                <a:lnTo>
                  <a:pt x="2025395" y="7620"/>
                </a:lnTo>
                <a:lnTo>
                  <a:pt x="2026920" y="7620"/>
                </a:lnTo>
                <a:lnTo>
                  <a:pt x="2018918" y="7572"/>
                </a:lnTo>
                <a:lnTo>
                  <a:pt x="2010917" y="7239"/>
                </a:lnTo>
                <a:lnTo>
                  <a:pt x="2002916" y="6334"/>
                </a:lnTo>
                <a:lnTo>
                  <a:pt x="1994916" y="4572"/>
                </a:lnTo>
                <a:lnTo>
                  <a:pt x="1988820" y="3048"/>
                </a:lnTo>
                <a:lnTo>
                  <a:pt x="1982724" y="1524"/>
                </a:lnTo>
                <a:lnTo>
                  <a:pt x="1976628" y="0"/>
                </a:lnTo>
              </a:path>
            </a:pathLst>
          </a:custGeom>
          <a:noFill/>
          <a:ln cap="flat" cmpd="sng" w="228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12" name="Google Shape;6312;p9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98625" y="3631827"/>
            <a:ext cx="338398" cy="16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3" name="Google Shape;6313;p98"/>
          <p:cNvGrpSpPr/>
          <p:nvPr/>
        </p:nvGrpSpPr>
        <p:grpSpPr>
          <a:xfrm>
            <a:off x="5025323" y="3585556"/>
            <a:ext cx="873555" cy="409432"/>
            <a:chOff x="5554979" y="5457444"/>
            <a:chExt cx="826135" cy="506221"/>
          </a:xfrm>
        </p:grpSpPr>
        <p:sp>
          <p:nvSpPr>
            <p:cNvPr id="6314" name="Google Shape;6314;p98"/>
            <p:cNvSpPr/>
            <p:nvPr/>
          </p:nvSpPr>
          <p:spPr>
            <a:xfrm>
              <a:off x="5554979" y="5858255"/>
              <a:ext cx="78104" cy="105410"/>
            </a:xfrm>
            <a:custGeom>
              <a:rect b="b" l="l" r="r" t="t"/>
              <a:pathLst>
                <a:path extrusionOk="0" h="105410" w="78104">
                  <a:moveTo>
                    <a:pt x="24384" y="0"/>
                  </a:moveTo>
                  <a:lnTo>
                    <a:pt x="12430" y="9048"/>
                  </a:lnTo>
                  <a:lnTo>
                    <a:pt x="5334" y="17526"/>
                  </a:lnTo>
                  <a:lnTo>
                    <a:pt x="1666" y="28289"/>
                  </a:lnTo>
                  <a:lnTo>
                    <a:pt x="0" y="44196"/>
                  </a:lnTo>
                  <a:lnTo>
                    <a:pt x="952" y="58721"/>
                  </a:lnTo>
                  <a:lnTo>
                    <a:pt x="19812" y="96012"/>
                  </a:lnTo>
                  <a:lnTo>
                    <a:pt x="42291" y="105346"/>
                  </a:lnTo>
                  <a:lnTo>
                    <a:pt x="54959" y="105227"/>
                  </a:lnTo>
                  <a:lnTo>
                    <a:pt x="67056" y="102108"/>
                  </a:lnTo>
                  <a:lnTo>
                    <a:pt x="70104" y="99060"/>
                  </a:lnTo>
                  <a:lnTo>
                    <a:pt x="73152" y="97536"/>
                  </a:lnTo>
                  <a:lnTo>
                    <a:pt x="77724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5" name="Google Shape;6315;p98"/>
            <p:cNvSpPr/>
            <p:nvPr/>
          </p:nvSpPr>
          <p:spPr>
            <a:xfrm>
              <a:off x="5643371" y="5850636"/>
              <a:ext cx="33020" cy="76200"/>
            </a:xfrm>
            <a:custGeom>
              <a:rect b="b" l="l" r="r" t="t"/>
              <a:pathLst>
                <a:path extrusionOk="0" h="76200" w="33020">
                  <a:moveTo>
                    <a:pt x="3048" y="24383"/>
                  </a:moveTo>
                  <a:lnTo>
                    <a:pt x="381" y="36575"/>
                  </a:lnTo>
                  <a:lnTo>
                    <a:pt x="0" y="45338"/>
                  </a:lnTo>
                  <a:lnTo>
                    <a:pt x="3048" y="53530"/>
                  </a:lnTo>
                  <a:lnTo>
                    <a:pt x="10668" y="64007"/>
                  </a:lnTo>
                  <a:lnTo>
                    <a:pt x="15240" y="71627"/>
                  </a:lnTo>
                  <a:lnTo>
                    <a:pt x="21336" y="74675"/>
                  </a:lnTo>
                  <a:lnTo>
                    <a:pt x="28956" y="76199"/>
                  </a:lnTo>
                  <a:lnTo>
                    <a:pt x="31575" y="70223"/>
                  </a:lnTo>
                  <a:lnTo>
                    <a:pt x="32766" y="63817"/>
                  </a:lnTo>
                  <a:lnTo>
                    <a:pt x="32813" y="57126"/>
                  </a:lnTo>
                  <a:lnTo>
                    <a:pt x="32004" y="50291"/>
                  </a:lnTo>
                  <a:lnTo>
                    <a:pt x="15240" y="15239"/>
                  </a:lnTo>
                  <a:lnTo>
                    <a:pt x="6096" y="4571"/>
                  </a:lnTo>
                  <a:lnTo>
                    <a:pt x="1524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6" name="Google Shape;6316;p98"/>
            <p:cNvSpPr/>
            <p:nvPr/>
          </p:nvSpPr>
          <p:spPr>
            <a:xfrm>
              <a:off x="5701283" y="5833872"/>
              <a:ext cx="24764" cy="67310"/>
            </a:xfrm>
            <a:custGeom>
              <a:rect b="b" l="l" r="r" t="t"/>
              <a:pathLst>
                <a:path extrusionOk="0" h="67310" w="24764">
                  <a:moveTo>
                    <a:pt x="0" y="0"/>
                  </a:moveTo>
                  <a:lnTo>
                    <a:pt x="19812" y="36576"/>
                  </a:lnTo>
                  <a:lnTo>
                    <a:pt x="23241" y="59078"/>
                  </a:lnTo>
                  <a:lnTo>
                    <a:pt x="24383" y="67056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7" name="Google Shape;6317;p98"/>
            <p:cNvSpPr/>
            <p:nvPr/>
          </p:nvSpPr>
          <p:spPr>
            <a:xfrm>
              <a:off x="5713476" y="5786628"/>
              <a:ext cx="70485" cy="71754"/>
            </a:xfrm>
            <a:custGeom>
              <a:rect b="b" l="l" r="r" t="t"/>
              <a:pathLst>
                <a:path extrusionOk="0" h="71754" w="70485">
                  <a:moveTo>
                    <a:pt x="0" y="44195"/>
                  </a:moveTo>
                  <a:lnTo>
                    <a:pt x="10929" y="47672"/>
                  </a:lnTo>
                  <a:lnTo>
                    <a:pt x="21145" y="51434"/>
                  </a:lnTo>
                  <a:lnTo>
                    <a:pt x="31075" y="55768"/>
                  </a:lnTo>
                  <a:lnTo>
                    <a:pt x="41148" y="60959"/>
                  </a:lnTo>
                  <a:lnTo>
                    <a:pt x="47744" y="64341"/>
                  </a:lnTo>
                  <a:lnTo>
                    <a:pt x="53911" y="67436"/>
                  </a:lnTo>
                  <a:lnTo>
                    <a:pt x="59793" y="69961"/>
                  </a:lnTo>
                  <a:lnTo>
                    <a:pt x="65532" y="71627"/>
                  </a:lnTo>
                  <a:lnTo>
                    <a:pt x="67056" y="71627"/>
                  </a:lnTo>
                  <a:lnTo>
                    <a:pt x="68580" y="71627"/>
                  </a:lnTo>
                  <a:lnTo>
                    <a:pt x="70104" y="64007"/>
                  </a:lnTo>
                  <a:lnTo>
                    <a:pt x="70104" y="53339"/>
                  </a:lnTo>
                  <a:lnTo>
                    <a:pt x="67056" y="47243"/>
                  </a:lnTo>
                  <a:lnTo>
                    <a:pt x="63103" y="38361"/>
                  </a:lnTo>
                  <a:lnTo>
                    <a:pt x="58293" y="29908"/>
                  </a:lnTo>
                  <a:lnTo>
                    <a:pt x="52911" y="21740"/>
                  </a:lnTo>
                  <a:lnTo>
                    <a:pt x="47243" y="13715"/>
                  </a:lnTo>
                  <a:lnTo>
                    <a:pt x="44195" y="9143"/>
                  </a:lnTo>
                  <a:lnTo>
                    <a:pt x="42672" y="6095"/>
                  </a:lnTo>
                  <a:lnTo>
                    <a:pt x="42672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8" name="Google Shape;6318;p98"/>
            <p:cNvSpPr/>
            <p:nvPr/>
          </p:nvSpPr>
          <p:spPr>
            <a:xfrm>
              <a:off x="5803773" y="5745480"/>
              <a:ext cx="66675" cy="104139"/>
            </a:xfrm>
            <a:custGeom>
              <a:rect b="b" l="l" r="r" t="t"/>
              <a:pathLst>
                <a:path extrusionOk="0" h="104139" w="66675">
                  <a:moveTo>
                    <a:pt x="20954" y="13716"/>
                  </a:moveTo>
                  <a:lnTo>
                    <a:pt x="16382" y="4572"/>
                  </a:lnTo>
                  <a:lnTo>
                    <a:pt x="17906" y="0"/>
                  </a:lnTo>
                  <a:lnTo>
                    <a:pt x="11810" y="1524"/>
                  </a:lnTo>
                  <a:lnTo>
                    <a:pt x="4190" y="4572"/>
                  </a:lnTo>
                  <a:lnTo>
                    <a:pt x="2666" y="12192"/>
                  </a:lnTo>
                  <a:lnTo>
                    <a:pt x="1142" y="19812"/>
                  </a:lnTo>
                  <a:lnTo>
                    <a:pt x="142" y="29122"/>
                  </a:lnTo>
                  <a:lnTo>
                    <a:pt x="0" y="38290"/>
                  </a:lnTo>
                  <a:lnTo>
                    <a:pt x="1571" y="46601"/>
                  </a:lnTo>
                  <a:lnTo>
                    <a:pt x="39242" y="62484"/>
                  </a:lnTo>
                  <a:lnTo>
                    <a:pt x="46100" y="62484"/>
                  </a:lnTo>
                  <a:lnTo>
                    <a:pt x="52958" y="62484"/>
                  </a:lnTo>
                  <a:lnTo>
                    <a:pt x="59816" y="62484"/>
                  </a:lnTo>
                  <a:lnTo>
                    <a:pt x="66674" y="62484"/>
                  </a:lnTo>
                  <a:lnTo>
                    <a:pt x="64484" y="69723"/>
                  </a:lnTo>
                  <a:lnTo>
                    <a:pt x="60578" y="75819"/>
                  </a:lnTo>
                  <a:lnTo>
                    <a:pt x="55530" y="81343"/>
                  </a:lnTo>
                  <a:lnTo>
                    <a:pt x="49910" y="86868"/>
                  </a:lnTo>
                  <a:lnTo>
                    <a:pt x="44338" y="92487"/>
                  </a:lnTo>
                  <a:lnTo>
                    <a:pt x="37337" y="98679"/>
                  </a:lnTo>
                  <a:lnTo>
                    <a:pt x="29765" y="103155"/>
                  </a:lnTo>
                  <a:lnTo>
                    <a:pt x="22478" y="103632"/>
                  </a:lnTo>
                  <a:lnTo>
                    <a:pt x="17906" y="99060"/>
                  </a:lnTo>
                  <a:lnTo>
                    <a:pt x="16382" y="97536"/>
                  </a:lnTo>
                  <a:lnTo>
                    <a:pt x="17906" y="9144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19" name="Google Shape;6319;p98"/>
            <p:cNvSpPr/>
            <p:nvPr/>
          </p:nvSpPr>
          <p:spPr>
            <a:xfrm>
              <a:off x="5864351" y="5702808"/>
              <a:ext cx="68579" cy="83820"/>
            </a:xfrm>
            <a:custGeom>
              <a:rect b="b" l="l" r="r" t="t"/>
              <a:pathLst>
                <a:path extrusionOk="0" h="83820" w="68579">
                  <a:moveTo>
                    <a:pt x="0" y="45719"/>
                  </a:moveTo>
                  <a:lnTo>
                    <a:pt x="11191" y="37076"/>
                  </a:lnTo>
                  <a:lnTo>
                    <a:pt x="22098" y="29146"/>
                  </a:lnTo>
                  <a:lnTo>
                    <a:pt x="33004" y="21502"/>
                  </a:lnTo>
                  <a:lnTo>
                    <a:pt x="44195" y="13715"/>
                  </a:lnTo>
                  <a:lnTo>
                    <a:pt x="49910" y="9429"/>
                  </a:lnTo>
                  <a:lnTo>
                    <a:pt x="55625" y="5714"/>
                  </a:lnTo>
                  <a:lnTo>
                    <a:pt x="61340" y="2571"/>
                  </a:lnTo>
                  <a:lnTo>
                    <a:pt x="67055" y="0"/>
                  </a:lnTo>
                  <a:lnTo>
                    <a:pt x="64007" y="6095"/>
                  </a:lnTo>
                  <a:lnTo>
                    <a:pt x="60960" y="10667"/>
                  </a:lnTo>
                  <a:lnTo>
                    <a:pt x="56387" y="16763"/>
                  </a:lnTo>
                  <a:lnTo>
                    <a:pt x="53482" y="23383"/>
                  </a:lnTo>
                  <a:lnTo>
                    <a:pt x="51435" y="29717"/>
                  </a:lnTo>
                  <a:lnTo>
                    <a:pt x="49958" y="36052"/>
                  </a:lnTo>
                  <a:lnTo>
                    <a:pt x="48768" y="42671"/>
                  </a:lnTo>
                  <a:lnTo>
                    <a:pt x="49077" y="49506"/>
                  </a:lnTo>
                  <a:lnTo>
                    <a:pt x="62484" y="80771"/>
                  </a:lnTo>
                  <a:lnTo>
                    <a:pt x="68580" y="83819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0" name="Google Shape;6320;p98"/>
            <p:cNvSpPr/>
            <p:nvPr/>
          </p:nvSpPr>
          <p:spPr>
            <a:xfrm>
              <a:off x="5966197" y="5670804"/>
              <a:ext cx="78104" cy="96520"/>
            </a:xfrm>
            <a:custGeom>
              <a:rect b="b" l="l" r="r" t="t"/>
              <a:pathLst>
                <a:path extrusionOk="0" h="96520" w="78104">
                  <a:moveTo>
                    <a:pt x="15501" y="33528"/>
                  </a:moveTo>
                  <a:lnTo>
                    <a:pt x="16430" y="44696"/>
                  </a:lnTo>
                  <a:lnTo>
                    <a:pt x="17216" y="55435"/>
                  </a:lnTo>
                  <a:lnTo>
                    <a:pt x="18287" y="65889"/>
                  </a:lnTo>
                  <a:lnTo>
                    <a:pt x="20073" y="76200"/>
                  </a:lnTo>
                  <a:lnTo>
                    <a:pt x="21597" y="82296"/>
                  </a:lnTo>
                  <a:lnTo>
                    <a:pt x="23121" y="89916"/>
                  </a:lnTo>
                  <a:lnTo>
                    <a:pt x="24645" y="96012"/>
                  </a:lnTo>
                  <a:lnTo>
                    <a:pt x="18549" y="91440"/>
                  </a:lnTo>
                  <a:lnTo>
                    <a:pt x="13977" y="86868"/>
                  </a:lnTo>
                  <a:lnTo>
                    <a:pt x="10929" y="79248"/>
                  </a:lnTo>
                  <a:lnTo>
                    <a:pt x="5191" y="66413"/>
                  </a:lnTo>
                  <a:lnTo>
                    <a:pt x="1595" y="53149"/>
                  </a:lnTo>
                  <a:lnTo>
                    <a:pt x="0" y="39600"/>
                  </a:lnTo>
                  <a:lnTo>
                    <a:pt x="261" y="25908"/>
                  </a:lnTo>
                  <a:lnTo>
                    <a:pt x="2262" y="17192"/>
                  </a:lnTo>
                  <a:lnTo>
                    <a:pt x="32265" y="0"/>
                  </a:lnTo>
                  <a:lnTo>
                    <a:pt x="39552" y="47"/>
                  </a:lnTo>
                  <a:lnTo>
                    <a:pt x="45981" y="1524"/>
                  </a:lnTo>
                  <a:lnTo>
                    <a:pt x="55125" y="4572"/>
                  </a:lnTo>
                  <a:lnTo>
                    <a:pt x="55125" y="15240"/>
                  </a:lnTo>
                  <a:lnTo>
                    <a:pt x="53601" y="22860"/>
                  </a:lnTo>
                  <a:lnTo>
                    <a:pt x="52292" y="31503"/>
                  </a:lnTo>
                  <a:lnTo>
                    <a:pt x="30741" y="62484"/>
                  </a:lnTo>
                  <a:lnTo>
                    <a:pt x="27693" y="67056"/>
                  </a:lnTo>
                  <a:lnTo>
                    <a:pt x="27693" y="68580"/>
                  </a:lnTo>
                  <a:lnTo>
                    <a:pt x="33789" y="68580"/>
                  </a:lnTo>
                  <a:lnTo>
                    <a:pt x="38361" y="68580"/>
                  </a:lnTo>
                  <a:lnTo>
                    <a:pt x="42933" y="68580"/>
                  </a:lnTo>
                  <a:lnTo>
                    <a:pt x="52697" y="68532"/>
                  </a:lnTo>
                  <a:lnTo>
                    <a:pt x="61602" y="68199"/>
                  </a:lnTo>
                  <a:lnTo>
                    <a:pt x="69937" y="67294"/>
                  </a:lnTo>
                  <a:lnTo>
                    <a:pt x="77985" y="6553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1" name="Google Shape;6321;p98"/>
            <p:cNvSpPr/>
            <p:nvPr/>
          </p:nvSpPr>
          <p:spPr>
            <a:xfrm>
              <a:off x="6063043" y="5640324"/>
              <a:ext cx="4445" cy="73660"/>
            </a:xfrm>
            <a:custGeom>
              <a:rect b="b" l="l" r="r" t="t"/>
              <a:pathLst>
                <a:path extrusionOk="0" h="73660" w="4445">
                  <a:moveTo>
                    <a:pt x="2476" y="0"/>
                  </a:moveTo>
                  <a:lnTo>
                    <a:pt x="738" y="10739"/>
                  </a:lnTo>
                  <a:lnTo>
                    <a:pt x="0" y="20764"/>
                  </a:lnTo>
                  <a:lnTo>
                    <a:pt x="119" y="31075"/>
                  </a:lnTo>
                  <a:lnTo>
                    <a:pt x="952" y="42672"/>
                  </a:lnTo>
                  <a:lnTo>
                    <a:pt x="1619" y="49768"/>
                  </a:lnTo>
                  <a:lnTo>
                    <a:pt x="1714" y="57150"/>
                  </a:lnTo>
                  <a:lnTo>
                    <a:pt x="1809" y="64531"/>
                  </a:lnTo>
                  <a:lnTo>
                    <a:pt x="2476" y="71628"/>
                  </a:lnTo>
                  <a:lnTo>
                    <a:pt x="2476" y="73152"/>
                  </a:lnTo>
                  <a:lnTo>
                    <a:pt x="4000" y="73152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2" name="Google Shape;6322;p98"/>
            <p:cNvSpPr/>
            <p:nvPr/>
          </p:nvSpPr>
          <p:spPr>
            <a:xfrm>
              <a:off x="6067044" y="5579364"/>
              <a:ext cx="143510" cy="109854"/>
            </a:xfrm>
            <a:custGeom>
              <a:rect b="b" l="l" r="r" t="t"/>
              <a:pathLst>
                <a:path extrusionOk="0" h="109854" w="143510">
                  <a:moveTo>
                    <a:pt x="0" y="42672"/>
                  </a:moveTo>
                  <a:lnTo>
                    <a:pt x="30861" y="79533"/>
                  </a:lnTo>
                  <a:lnTo>
                    <a:pt x="47243" y="103632"/>
                  </a:lnTo>
                  <a:lnTo>
                    <a:pt x="50291" y="109728"/>
                  </a:lnTo>
                </a:path>
                <a:path extrusionOk="0" h="109854" w="143510">
                  <a:moveTo>
                    <a:pt x="10667" y="97536"/>
                  </a:moveTo>
                  <a:lnTo>
                    <a:pt x="17382" y="86963"/>
                  </a:lnTo>
                  <a:lnTo>
                    <a:pt x="24383" y="79248"/>
                  </a:lnTo>
                  <a:lnTo>
                    <a:pt x="32527" y="72675"/>
                  </a:lnTo>
                  <a:lnTo>
                    <a:pt x="42671" y="65532"/>
                  </a:lnTo>
                </a:path>
                <a:path extrusionOk="0" h="109854" w="143510">
                  <a:moveTo>
                    <a:pt x="79248" y="18287"/>
                  </a:moveTo>
                  <a:lnTo>
                    <a:pt x="84510" y="30408"/>
                  </a:lnTo>
                  <a:lnTo>
                    <a:pt x="89344" y="43243"/>
                  </a:lnTo>
                  <a:lnTo>
                    <a:pt x="94464" y="55792"/>
                  </a:lnTo>
                  <a:lnTo>
                    <a:pt x="100583" y="67056"/>
                  </a:lnTo>
                </a:path>
                <a:path extrusionOk="0" h="109854" w="143510">
                  <a:moveTo>
                    <a:pt x="131063" y="0"/>
                  </a:moveTo>
                  <a:lnTo>
                    <a:pt x="131992" y="8905"/>
                  </a:lnTo>
                  <a:lnTo>
                    <a:pt x="132778" y="17526"/>
                  </a:lnTo>
                  <a:lnTo>
                    <a:pt x="133849" y="26146"/>
                  </a:lnTo>
                  <a:lnTo>
                    <a:pt x="135635" y="35052"/>
                  </a:lnTo>
                  <a:lnTo>
                    <a:pt x="137159" y="39624"/>
                  </a:lnTo>
                  <a:lnTo>
                    <a:pt x="138683" y="42672"/>
                  </a:lnTo>
                  <a:lnTo>
                    <a:pt x="143255" y="4572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3" name="Google Shape;6323;p98"/>
            <p:cNvSpPr/>
            <p:nvPr/>
          </p:nvSpPr>
          <p:spPr>
            <a:xfrm>
              <a:off x="6211823" y="5506212"/>
              <a:ext cx="52070" cy="85725"/>
            </a:xfrm>
            <a:custGeom>
              <a:rect b="b" l="l" r="r" t="t"/>
              <a:pathLst>
                <a:path extrusionOk="0" h="85725" w="52070">
                  <a:moveTo>
                    <a:pt x="0" y="59436"/>
                  </a:moveTo>
                  <a:lnTo>
                    <a:pt x="35052" y="85344"/>
                  </a:lnTo>
                  <a:lnTo>
                    <a:pt x="41148" y="85344"/>
                  </a:lnTo>
                  <a:lnTo>
                    <a:pt x="47244" y="85344"/>
                  </a:lnTo>
                  <a:lnTo>
                    <a:pt x="50292" y="85344"/>
                  </a:lnTo>
                  <a:lnTo>
                    <a:pt x="51816" y="85344"/>
                  </a:lnTo>
                  <a:lnTo>
                    <a:pt x="51816" y="79248"/>
                  </a:lnTo>
                  <a:lnTo>
                    <a:pt x="50292" y="73152"/>
                  </a:lnTo>
                  <a:lnTo>
                    <a:pt x="47244" y="67056"/>
                  </a:lnTo>
                  <a:lnTo>
                    <a:pt x="42433" y="57888"/>
                  </a:lnTo>
                  <a:lnTo>
                    <a:pt x="37338" y="48577"/>
                  </a:lnTo>
                  <a:lnTo>
                    <a:pt x="32242" y="38981"/>
                  </a:lnTo>
                  <a:lnTo>
                    <a:pt x="27431" y="28956"/>
                  </a:lnTo>
                  <a:lnTo>
                    <a:pt x="23169" y="22288"/>
                  </a:lnTo>
                  <a:lnTo>
                    <a:pt x="19621" y="15621"/>
                  </a:lnTo>
                  <a:lnTo>
                    <a:pt x="16930" y="8382"/>
                  </a:lnTo>
                  <a:lnTo>
                    <a:pt x="15239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4" name="Google Shape;6324;p98"/>
            <p:cNvSpPr/>
            <p:nvPr/>
          </p:nvSpPr>
          <p:spPr>
            <a:xfrm>
              <a:off x="6269735" y="5457444"/>
              <a:ext cx="60960" cy="94614"/>
            </a:xfrm>
            <a:custGeom>
              <a:rect b="b" l="l" r="r" t="t"/>
              <a:pathLst>
                <a:path extrusionOk="0" h="94614" w="60960">
                  <a:moveTo>
                    <a:pt x="0" y="30480"/>
                  </a:moveTo>
                  <a:lnTo>
                    <a:pt x="35052" y="7620"/>
                  </a:lnTo>
                  <a:lnTo>
                    <a:pt x="41148" y="4572"/>
                  </a:lnTo>
                  <a:lnTo>
                    <a:pt x="45719" y="0"/>
                  </a:lnTo>
                  <a:lnTo>
                    <a:pt x="39409" y="2619"/>
                  </a:lnTo>
                  <a:lnTo>
                    <a:pt x="34099" y="6096"/>
                  </a:lnTo>
                  <a:lnTo>
                    <a:pt x="29646" y="10715"/>
                  </a:lnTo>
                  <a:lnTo>
                    <a:pt x="25908" y="16764"/>
                  </a:lnTo>
                  <a:lnTo>
                    <a:pt x="24407" y="25741"/>
                  </a:lnTo>
                  <a:lnTo>
                    <a:pt x="24193" y="36004"/>
                  </a:lnTo>
                  <a:lnTo>
                    <a:pt x="24836" y="46553"/>
                  </a:lnTo>
                  <a:lnTo>
                    <a:pt x="44196" y="89916"/>
                  </a:lnTo>
                  <a:lnTo>
                    <a:pt x="48768" y="94488"/>
                  </a:lnTo>
                  <a:lnTo>
                    <a:pt x="53340" y="94488"/>
                  </a:lnTo>
                  <a:lnTo>
                    <a:pt x="60960" y="94488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325" name="Google Shape;6325;p98"/>
            <p:cNvSpPr/>
            <p:nvPr/>
          </p:nvSpPr>
          <p:spPr>
            <a:xfrm>
              <a:off x="6370319" y="5477255"/>
              <a:ext cx="10795" cy="17145"/>
            </a:xfrm>
            <a:custGeom>
              <a:rect b="b" l="l" r="r" t="t"/>
              <a:pathLst>
                <a:path extrusionOk="0" h="17145" w="10795">
                  <a:moveTo>
                    <a:pt x="10667" y="16764"/>
                  </a:moveTo>
                  <a:lnTo>
                    <a:pt x="7619" y="10668"/>
                  </a:lnTo>
                  <a:lnTo>
                    <a:pt x="3048" y="6096"/>
                  </a:lnTo>
                  <a:lnTo>
                    <a:pt x="0" y="0"/>
                  </a:lnTo>
                </a:path>
              </a:pathLst>
            </a:custGeom>
            <a:noFill/>
            <a:ln cap="flat" cmpd="sng" w="228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326" name="Google Shape;6326;p98"/>
          <p:cNvGrpSpPr/>
          <p:nvPr/>
        </p:nvGrpSpPr>
        <p:grpSpPr>
          <a:xfrm>
            <a:off x="484935" y="1153151"/>
            <a:ext cx="3403489" cy="2017631"/>
            <a:chOff x="1261062" y="2450020"/>
            <a:chExt cx="3218734" cy="2494598"/>
          </a:xfrm>
        </p:grpSpPr>
        <p:pic>
          <p:nvPicPr>
            <p:cNvPr id="6327" name="Google Shape;6327;p9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61062" y="2450020"/>
              <a:ext cx="2030182" cy="2494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8" name="Google Shape;6328;p98"/>
            <p:cNvSpPr/>
            <p:nvPr/>
          </p:nvSpPr>
          <p:spPr>
            <a:xfrm>
              <a:off x="3328416" y="4570476"/>
              <a:ext cx="1082039" cy="253364"/>
            </a:xfrm>
            <a:custGeom>
              <a:rect b="b" l="l" r="r" t="t"/>
              <a:pathLst>
                <a:path extrusionOk="0" h="253364" w="1082039">
                  <a:moveTo>
                    <a:pt x="0" y="0"/>
                  </a:moveTo>
                  <a:lnTo>
                    <a:pt x="13335" y="42100"/>
                  </a:lnTo>
                  <a:lnTo>
                    <a:pt x="33528" y="80772"/>
                  </a:lnTo>
                  <a:lnTo>
                    <a:pt x="80010" y="136969"/>
                  </a:lnTo>
                  <a:lnTo>
                    <a:pt x="140208" y="178307"/>
                  </a:lnTo>
                  <a:lnTo>
                    <a:pt x="190609" y="201094"/>
                  </a:lnTo>
                  <a:lnTo>
                    <a:pt x="242767" y="218687"/>
                  </a:lnTo>
                  <a:lnTo>
                    <a:pt x="296241" y="231745"/>
                  </a:lnTo>
                  <a:lnTo>
                    <a:pt x="350593" y="240926"/>
                  </a:lnTo>
                  <a:lnTo>
                    <a:pt x="405384" y="246887"/>
                  </a:lnTo>
                  <a:lnTo>
                    <a:pt x="452270" y="249554"/>
                  </a:lnTo>
                  <a:lnTo>
                    <a:pt x="499300" y="251078"/>
                  </a:lnTo>
                  <a:lnTo>
                    <a:pt x="546615" y="252031"/>
                  </a:lnTo>
                  <a:lnTo>
                    <a:pt x="594360" y="252983"/>
                  </a:lnTo>
                  <a:lnTo>
                    <a:pt x="642366" y="252983"/>
                  </a:lnTo>
                  <a:lnTo>
                    <a:pt x="690371" y="252983"/>
                  </a:lnTo>
                  <a:lnTo>
                    <a:pt x="738377" y="252983"/>
                  </a:lnTo>
                  <a:lnTo>
                    <a:pt x="786383" y="252983"/>
                  </a:lnTo>
                  <a:lnTo>
                    <a:pt x="835794" y="252960"/>
                  </a:lnTo>
                  <a:lnTo>
                    <a:pt x="885634" y="252793"/>
                  </a:lnTo>
                  <a:lnTo>
                    <a:pt x="935759" y="252341"/>
                  </a:lnTo>
                  <a:lnTo>
                    <a:pt x="986027" y="251459"/>
                  </a:lnTo>
                  <a:lnTo>
                    <a:pt x="1008887" y="251245"/>
                  </a:lnTo>
                  <a:lnTo>
                    <a:pt x="1031747" y="250888"/>
                  </a:lnTo>
                  <a:lnTo>
                    <a:pt x="1054608" y="250817"/>
                  </a:lnTo>
                  <a:lnTo>
                    <a:pt x="1077468" y="251459"/>
                  </a:lnTo>
                  <a:lnTo>
                    <a:pt x="1078991" y="252983"/>
                  </a:lnTo>
                  <a:lnTo>
                    <a:pt x="1080516" y="252983"/>
                  </a:lnTo>
                  <a:lnTo>
                    <a:pt x="1082039" y="252983"/>
                  </a:lnTo>
                  <a:lnTo>
                    <a:pt x="1078991" y="251459"/>
                  </a:lnTo>
                  <a:lnTo>
                    <a:pt x="1075943" y="251459"/>
                  </a:lnTo>
                  <a:lnTo>
                    <a:pt x="1072895" y="245363"/>
                  </a:lnTo>
                  <a:lnTo>
                    <a:pt x="1072895" y="243839"/>
                  </a:lnTo>
                  <a:lnTo>
                    <a:pt x="1071372" y="240792"/>
                  </a:lnTo>
                  <a:lnTo>
                    <a:pt x="1069848" y="237743"/>
                  </a:lnTo>
                </a:path>
              </a:pathLst>
            </a:custGeom>
            <a:noFill/>
            <a:ln cap="flat" cmpd="sng" w="228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329" name="Google Shape;6329;p9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63389" y="4705350"/>
              <a:ext cx="216407" cy="239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33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4" name="Google Shape;633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720" y="736648"/>
            <a:ext cx="116406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5" name="Google Shape;633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139" y="756820"/>
            <a:ext cx="184492" cy="15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6" name="Google Shape;633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3665" y="738956"/>
            <a:ext cx="338573" cy="1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6337" name="Google Shape;6337;p99"/>
          <p:cNvSpPr/>
          <p:nvPr/>
        </p:nvSpPr>
        <p:spPr>
          <a:xfrm>
            <a:off x="1909561" y="987586"/>
            <a:ext cx="533259" cy="28861"/>
          </a:xfrm>
          <a:custGeom>
            <a:rect b="b" l="l" r="r" t="t"/>
            <a:pathLst>
              <a:path extrusionOk="0" h="28575" w="535939">
                <a:moveTo>
                  <a:pt x="0" y="22098"/>
                </a:moveTo>
                <a:lnTo>
                  <a:pt x="22502" y="25622"/>
                </a:lnTo>
                <a:lnTo>
                  <a:pt x="44577" y="27432"/>
                </a:lnTo>
                <a:lnTo>
                  <a:pt x="66651" y="28098"/>
                </a:lnTo>
                <a:lnTo>
                  <a:pt x="89154" y="28194"/>
                </a:lnTo>
                <a:lnTo>
                  <a:pt x="129159" y="27610"/>
                </a:lnTo>
                <a:lnTo>
                  <a:pt x="169164" y="25241"/>
                </a:lnTo>
                <a:lnTo>
                  <a:pt x="209169" y="21871"/>
                </a:lnTo>
                <a:lnTo>
                  <a:pt x="249174" y="18288"/>
                </a:lnTo>
                <a:lnTo>
                  <a:pt x="291024" y="14335"/>
                </a:lnTo>
                <a:lnTo>
                  <a:pt x="333089" y="10668"/>
                </a:lnTo>
                <a:lnTo>
                  <a:pt x="375296" y="7572"/>
                </a:lnTo>
                <a:lnTo>
                  <a:pt x="417576" y="5334"/>
                </a:lnTo>
                <a:lnTo>
                  <a:pt x="441698" y="4429"/>
                </a:lnTo>
                <a:lnTo>
                  <a:pt x="465963" y="3810"/>
                </a:lnTo>
                <a:lnTo>
                  <a:pt x="490227" y="3190"/>
                </a:lnTo>
                <a:lnTo>
                  <a:pt x="514350" y="2286"/>
                </a:lnTo>
                <a:lnTo>
                  <a:pt x="521208" y="1524"/>
                </a:lnTo>
                <a:lnTo>
                  <a:pt x="528828" y="0"/>
                </a:lnTo>
                <a:lnTo>
                  <a:pt x="535686" y="0"/>
                </a:lnTo>
                <a:lnTo>
                  <a:pt x="528828" y="0"/>
                </a:lnTo>
                <a:lnTo>
                  <a:pt x="522731" y="762"/>
                </a:lnTo>
                <a:lnTo>
                  <a:pt x="516636" y="762"/>
                </a:lnTo>
                <a:lnTo>
                  <a:pt x="513588" y="762"/>
                </a:lnTo>
                <a:lnTo>
                  <a:pt x="510540" y="762"/>
                </a:lnTo>
                <a:lnTo>
                  <a:pt x="507492" y="7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38" name="Google Shape;6338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6102" y="1516898"/>
            <a:ext cx="113905" cy="13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9" name="Google Shape;6339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3462" y="1495163"/>
            <a:ext cx="132881" cy="10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0" name="Google Shape;6340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6137" y="1275310"/>
            <a:ext cx="149580" cy="14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1" name="Google Shape;6341;p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42956" y="1140668"/>
            <a:ext cx="378049" cy="27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2" name="Google Shape;6342;p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8671" y="1306357"/>
            <a:ext cx="161912" cy="136611"/>
          </a:xfrm>
          <a:prstGeom prst="rect">
            <a:avLst/>
          </a:prstGeom>
          <a:noFill/>
          <a:ln>
            <a:noFill/>
          </a:ln>
        </p:spPr>
      </p:pic>
      <p:sp>
        <p:nvSpPr>
          <p:cNvPr id="6343" name="Google Shape;6343;p99"/>
          <p:cNvSpPr/>
          <p:nvPr/>
        </p:nvSpPr>
        <p:spPr>
          <a:xfrm>
            <a:off x="2000537" y="1346773"/>
            <a:ext cx="5685" cy="60286"/>
          </a:xfrm>
          <a:custGeom>
            <a:rect b="b" l="l" r="r" t="t"/>
            <a:pathLst>
              <a:path extrusionOk="0" h="59689" w="5714">
                <a:moveTo>
                  <a:pt x="59" y="0"/>
                </a:moveTo>
                <a:lnTo>
                  <a:pt x="0" y="9120"/>
                </a:lnTo>
                <a:lnTo>
                  <a:pt x="726" y="17526"/>
                </a:lnTo>
                <a:lnTo>
                  <a:pt x="1881" y="25931"/>
                </a:lnTo>
                <a:lnTo>
                  <a:pt x="3107" y="35052"/>
                </a:lnTo>
                <a:lnTo>
                  <a:pt x="3869" y="42672"/>
                </a:lnTo>
                <a:lnTo>
                  <a:pt x="5393" y="51816"/>
                </a:lnTo>
                <a:lnTo>
                  <a:pt x="3869" y="59436"/>
                </a:lnTo>
                <a:lnTo>
                  <a:pt x="3107" y="59436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44" name="Google Shape;6344;p99"/>
          <p:cNvSpPr/>
          <p:nvPr/>
        </p:nvSpPr>
        <p:spPr>
          <a:xfrm>
            <a:off x="1961128" y="1259066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45" name="Google Shape;6345;p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7334" y="1306837"/>
            <a:ext cx="108887" cy="10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6" name="Google Shape;6346;p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30515" y="662494"/>
            <a:ext cx="138764" cy="14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7" name="Google Shape;6347;p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448" y="655096"/>
            <a:ext cx="79273" cy="12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8" name="Google Shape;6348;p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34010" y="636632"/>
            <a:ext cx="98723" cy="13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" name="Google Shape;6349;p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64561" y="625091"/>
            <a:ext cx="94927" cy="12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350" name="Google Shape;6350;p99"/>
          <p:cNvSpPr/>
          <p:nvPr/>
        </p:nvSpPr>
        <p:spPr>
          <a:xfrm>
            <a:off x="5852629" y="792067"/>
            <a:ext cx="386044" cy="53232"/>
          </a:xfrm>
          <a:custGeom>
            <a:rect b="b" l="l" r="r" t="t"/>
            <a:pathLst>
              <a:path extrusionOk="0" h="52705" w="387984">
                <a:moveTo>
                  <a:pt x="0" y="52577"/>
                </a:moveTo>
                <a:lnTo>
                  <a:pt x="41529" y="49148"/>
                </a:lnTo>
                <a:lnTo>
                  <a:pt x="83058" y="43433"/>
                </a:lnTo>
                <a:lnTo>
                  <a:pt x="125360" y="37052"/>
                </a:lnTo>
                <a:lnTo>
                  <a:pt x="167735" y="30670"/>
                </a:lnTo>
                <a:lnTo>
                  <a:pt x="210252" y="24574"/>
                </a:lnTo>
                <a:lnTo>
                  <a:pt x="252984" y="19049"/>
                </a:lnTo>
                <a:lnTo>
                  <a:pt x="278582" y="15740"/>
                </a:lnTo>
                <a:lnTo>
                  <a:pt x="304038" y="12572"/>
                </a:lnTo>
                <a:lnTo>
                  <a:pt x="329493" y="9405"/>
                </a:lnTo>
                <a:lnTo>
                  <a:pt x="355092" y="6095"/>
                </a:lnTo>
                <a:lnTo>
                  <a:pt x="363104" y="4500"/>
                </a:lnTo>
                <a:lnTo>
                  <a:pt x="371189" y="3047"/>
                </a:lnTo>
                <a:lnTo>
                  <a:pt x="379416" y="1595"/>
                </a:lnTo>
                <a:lnTo>
                  <a:pt x="387858" y="0"/>
                </a:lnTo>
                <a:lnTo>
                  <a:pt x="382524" y="0"/>
                </a:lnTo>
                <a:lnTo>
                  <a:pt x="374142" y="0"/>
                </a:lnTo>
                <a:lnTo>
                  <a:pt x="36804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51" name="Google Shape;6351;p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05526" y="1409066"/>
            <a:ext cx="146932" cy="16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2" name="Google Shape;6352;p9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82770" y="1439840"/>
            <a:ext cx="101000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3" name="Google Shape;6353;p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28434" y="1415435"/>
            <a:ext cx="88276" cy="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4" name="Google Shape;6354;p99"/>
          <p:cNvSpPr/>
          <p:nvPr/>
        </p:nvSpPr>
        <p:spPr>
          <a:xfrm>
            <a:off x="224487" y="1592198"/>
            <a:ext cx="70763" cy="123139"/>
          </a:xfrm>
          <a:custGeom>
            <a:rect b="b" l="l" r="r" t="t"/>
            <a:pathLst>
              <a:path extrusionOk="0" h="121920" w="71119">
                <a:moveTo>
                  <a:pt x="0" y="0"/>
                </a:moveTo>
                <a:lnTo>
                  <a:pt x="8001" y="13835"/>
                </a:lnTo>
                <a:lnTo>
                  <a:pt x="16002" y="27812"/>
                </a:lnTo>
                <a:lnTo>
                  <a:pt x="24003" y="41790"/>
                </a:lnTo>
                <a:lnTo>
                  <a:pt x="46291" y="81248"/>
                </a:lnTo>
                <a:lnTo>
                  <a:pt x="59436" y="107442"/>
                </a:lnTo>
                <a:lnTo>
                  <a:pt x="63246" y="115061"/>
                </a:lnTo>
                <a:lnTo>
                  <a:pt x="64008" y="118871"/>
                </a:lnTo>
                <a:lnTo>
                  <a:pt x="70866" y="121919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5" name="Google Shape;6355;p99"/>
          <p:cNvSpPr/>
          <p:nvPr/>
        </p:nvSpPr>
        <p:spPr>
          <a:xfrm>
            <a:off x="282932" y="1556038"/>
            <a:ext cx="68237" cy="121214"/>
          </a:xfrm>
          <a:custGeom>
            <a:rect b="b" l="l" r="r" t="t"/>
            <a:pathLst>
              <a:path extrusionOk="0" h="120014" w="68580">
                <a:moveTo>
                  <a:pt x="0" y="0"/>
                </a:moveTo>
                <a:lnTo>
                  <a:pt x="21538" y="34397"/>
                </a:lnTo>
                <a:lnTo>
                  <a:pt x="37504" y="58304"/>
                </a:lnTo>
                <a:lnTo>
                  <a:pt x="45910" y="70961"/>
                </a:lnTo>
                <a:lnTo>
                  <a:pt x="54030" y="83760"/>
                </a:lnTo>
                <a:lnTo>
                  <a:pt x="61722" y="96773"/>
                </a:lnTo>
                <a:lnTo>
                  <a:pt x="66294" y="104393"/>
                </a:lnTo>
                <a:lnTo>
                  <a:pt x="67818" y="110489"/>
                </a:lnTo>
                <a:lnTo>
                  <a:pt x="68580" y="11963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6" name="Google Shape;6356;p99"/>
          <p:cNvSpPr/>
          <p:nvPr/>
        </p:nvSpPr>
        <p:spPr>
          <a:xfrm>
            <a:off x="269269" y="1615279"/>
            <a:ext cx="65710" cy="59646"/>
          </a:xfrm>
          <a:custGeom>
            <a:rect b="b" l="l" r="r" t="t"/>
            <a:pathLst>
              <a:path extrusionOk="0" h="59055" w="66040">
                <a:moveTo>
                  <a:pt x="0" y="58674"/>
                </a:moveTo>
                <a:lnTo>
                  <a:pt x="11644" y="49625"/>
                </a:lnTo>
                <a:lnTo>
                  <a:pt x="23431" y="40576"/>
                </a:lnTo>
                <a:lnTo>
                  <a:pt x="34932" y="31242"/>
                </a:lnTo>
                <a:lnTo>
                  <a:pt x="45719" y="21336"/>
                </a:lnTo>
                <a:lnTo>
                  <a:pt x="52137" y="14466"/>
                </a:lnTo>
                <a:lnTo>
                  <a:pt x="57054" y="9239"/>
                </a:lnTo>
                <a:lnTo>
                  <a:pt x="61257" y="4726"/>
                </a:lnTo>
                <a:lnTo>
                  <a:pt x="6553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7" name="Google Shape;6357;p99"/>
          <p:cNvSpPr/>
          <p:nvPr/>
        </p:nvSpPr>
        <p:spPr>
          <a:xfrm>
            <a:off x="362629" y="1535265"/>
            <a:ext cx="14532" cy="98127"/>
          </a:xfrm>
          <a:custGeom>
            <a:rect b="b" l="l" r="r" t="t"/>
            <a:pathLst>
              <a:path extrusionOk="0" h="97155" w="14605">
                <a:moveTo>
                  <a:pt x="0" y="0"/>
                </a:moveTo>
                <a:lnTo>
                  <a:pt x="5334" y="45720"/>
                </a:lnTo>
                <a:lnTo>
                  <a:pt x="7715" y="56590"/>
                </a:lnTo>
                <a:lnTo>
                  <a:pt x="10096" y="67532"/>
                </a:lnTo>
                <a:lnTo>
                  <a:pt x="12192" y="78616"/>
                </a:lnTo>
                <a:lnTo>
                  <a:pt x="13716" y="89916"/>
                </a:lnTo>
                <a:lnTo>
                  <a:pt x="13716" y="92202"/>
                </a:lnTo>
                <a:lnTo>
                  <a:pt x="14478" y="94488"/>
                </a:lnTo>
                <a:lnTo>
                  <a:pt x="14478" y="96774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8" name="Google Shape;6358;p99"/>
          <p:cNvSpPr/>
          <p:nvPr/>
        </p:nvSpPr>
        <p:spPr>
          <a:xfrm>
            <a:off x="361111" y="1545267"/>
            <a:ext cx="73291" cy="55156"/>
          </a:xfrm>
          <a:custGeom>
            <a:rect b="b" l="l" r="r" t="t"/>
            <a:pathLst>
              <a:path extrusionOk="0" h="54610" w="73659">
                <a:moveTo>
                  <a:pt x="0" y="0"/>
                </a:moveTo>
                <a:lnTo>
                  <a:pt x="44196" y="23621"/>
                </a:lnTo>
                <a:lnTo>
                  <a:pt x="72390" y="51053"/>
                </a:lnTo>
                <a:lnTo>
                  <a:pt x="73152" y="52577"/>
                </a:lnTo>
                <a:lnTo>
                  <a:pt x="73152" y="5410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59" name="Google Shape;6359;p99"/>
          <p:cNvSpPr/>
          <p:nvPr/>
        </p:nvSpPr>
        <p:spPr>
          <a:xfrm>
            <a:off x="390713" y="1593738"/>
            <a:ext cx="14532" cy="24371"/>
          </a:xfrm>
          <a:custGeom>
            <a:rect b="b" l="l" r="r" t="t"/>
            <a:pathLst>
              <a:path extrusionOk="0" h="24130" w="14605">
                <a:moveTo>
                  <a:pt x="0" y="23622"/>
                </a:moveTo>
                <a:lnTo>
                  <a:pt x="4405" y="15537"/>
                </a:lnTo>
                <a:lnTo>
                  <a:pt x="7810" y="9810"/>
                </a:lnTo>
                <a:lnTo>
                  <a:pt x="10929" y="5083"/>
                </a:lnTo>
                <a:lnTo>
                  <a:pt x="1447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0" name="Google Shape;6360;p99"/>
          <p:cNvSpPr/>
          <p:nvPr/>
        </p:nvSpPr>
        <p:spPr>
          <a:xfrm>
            <a:off x="432459" y="1512954"/>
            <a:ext cx="29695" cy="66699"/>
          </a:xfrm>
          <a:custGeom>
            <a:rect b="b" l="l" r="r" t="t"/>
            <a:pathLst>
              <a:path extrusionOk="0" h="66039" w="29844">
                <a:moveTo>
                  <a:pt x="0" y="0"/>
                </a:moveTo>
                <a:lnTo>
                  <a:pt x="13716" y="38100"/>
                </a:lnTo>
                <a:lnTo>
                  <a:pt x="25288" y="58674"/>
                </a:lnTo>
                <a:lnTo>
                  <a:pt x="29718" y="65532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1" name="Google Shape;6361;p99"/>
          <p:cNvSpPr/>
          <p:nvPr/>
        </p:nvSpPr>
        <p:spPr>
          <a:xfrm>
            <a:off x="415048" y="1457560"/>
            <a:ext cx="113728" cy="61570"/>
          </a:xfrm>
          <a:custGeom>
            <a:rect b="b" l="l" r="r" t="t"/>
            <a:pathLst>
              <a:path extrusionOk="0" h="60960" w="114300">
                <a:moveTo>
                  <a:pt x="9858" y="57912"/>
                </a:moveTo>
                <a:lnTo>
                  <a:pt x="5048" y="50339"/>
                </a:lnTo>
                <a:lnTo>
                  <a:pt x="1095" y="42481"/>
                </a:lnTo>
                <a:lnTo>
                  <a:pt x="0" y="34337"/>
                </a:lnTo>
                <a:lnTo>
                  <a:pt x="3762" y="25908"/>
                </a:lnTo>
                <a:lnTo>
                  <a:pt x="35766" y="4572"/>
                </a:lnTo>
                <a:lnTo>
                  <a:pt x="50244" y="0"/>
                </a:lnTo>
                <a:lnTo>
                  <a:pt x="54054" y="4572"/>
                </a:lnTo>
                <a:lnTo>
                  <a:pt x="56197" y="10798"/>
                </a:lnTo>
                <a:lnTo>
                  <a:pt x="56340" y="18383"/>
                </a:lnTo>
                <a:lnTo>
                  <a:pt x="55340" y="26110"/>
                </a:lnTo>
                <a:lnTo>
                  <a:pt x="54054" y="32766"/>
                </a:lnTo>
                <a:lnTo>
                  <a:pt x="51768" y="39624"/>
                </a:lnTo>
                <a:lnTo>
                  <a:pt x="47958" y="46482"/>
                </a:lnTo>
                <a:lnTo>
                  <a:pt x="47196" y="53340"/>
                </a:lnTo>
                <a:lnTo>
                  <a:pt x="47196" y="59436"/>
                </a:lnTo>
                <a:lnTo>
                  <a:pt x="54816" y="60198"/>
                </a:lnTo>
                <a:lnTo>
                  <a:pt x="58626" y="60198"/>
                </a:lnTo>
                <a:lnTo>
                  <a:pt x="67425" y="60721"/>
                </a:lnTo>
                <a:lnTo>
                  <a:pt x="107394" y="54864"/>
                </a:lnTo>
                <a:lnTo>
                  <a:pt x="114252" y="487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2" name="Google Shape;6362;p99"/>
          <p:cNvSpPr/>
          <p:nvPr/>
        </p:nvSpPr>
        <p:spPr>
          <a:xfrm>
            <a:off x="504566" y="1410630"/>
            <a:ext cx="44228" cy="75037"/>
          </a:xfrm>
          <a:custGeom>
            <a:rect b="b" l="l" r="r" t="t"/>
            <a:pathLst>
              <a:path extrusionOk="0" h="74294" w="44450">
                <a:moveTo>
                  <a:pt x="0" y="0"/>
                </a:moveTo>
                <a:lnTo>
                  <a:pt x="22074" y="32254"/>
                </a:lnTo>
                <a:lnTo>
                  <a:pt x="40314" y="66043"/>
                </a:lnTo>
                <a:lnTo>
                  <a:pt x="44196" y="7391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3" name="Google Shape;6363;p99"/>
          <p:cNvSpPr/>
          <p:nvPr/>
        </p:nvSpPr>
        <p:spPr>
          <a:xfrm>
            <a:off x="504566" y="1398993"/>
            <a:ext cx="86559" cy="98767"/>
          </a:xfrm>
          <a:custGeom>
            <a:rect b="b" l="l" r="r" t="t"/>
            <a:pathLst>
              <a:path extrusionOk="0" h="97789" w="86994">
                <a:moveTo>
                  <a:pt x="0" y="857"/>
                </a:moveTo>
                <a:lnTo>
                  <a:pt x="12442" y="250"/>
                </a:lnTo>
                <a:lnTo>
                  <a:pt x="24669" y="0"/>
                </a:lnTo>
                <a:lnTo>
                  <a:pt x="36754" y="750"/>
                </a:lnTo>
                <a:lnTo>
                  <a:pt x="75342" y="18573"/>
                </a:lnTo>
                <a:lnTo>
                  <a:pt x="86677" y="46291"/>
                </a:lnTo>
                <a:lnTo>
                  <a:pt x="86034" y="56661"/>
                </a:lnTo>
                <a:lnTo>
                  <a:pt x="69139" y="92535"/>
                </a:lnTo>
                <a:lnTo>
                  <a:pt x="61722" y="97631"/>
                </a:lnTo>
                <a:lnTo>
                  <a:pt x="60960" y="97631"/>
                </a:lnTo>
                <a:lnTo>
                  <a:pt x="60198" y="97631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4" name="Google Shape;6364;p99"/>
          <p:cNvSpPr/>
          <p:nvPr/>
        </p:nvSpPr>
        <p:spPr>
          <a:xfrm>
            <a:off x="607793" y="1384472"/>
            <a:ext cx="22745" cy="20522"/>
          </a:xfrm>
          <a:custGeom>
            <a:rect b="b" l="l" r="r" t="t"/>
            <a:pathLst>
              <a:path extrusionOk="0" h="20319" w="22859">
                <a:moveTo>
                  <a:pt x="0" y="19812"/>
                </a:moveTo>
                <a:lnTo>
                  <a:pt x="4845" y="16323"/>
                </a:lnTo>
                <a:lnTo>
                  <a:pt x="11334" y="11906"/>
                </a:lnTo>
                <a:lnTo>
                  <a:pt x="17680" y="7060"/>
                </a:lnTo>
                <a:lnTo>
                  <a:pt x="22097" y="2286"/>
                </a:lnTo>
                <a:lnTo>
                  <a:pt x="22859" y="1524"/>
                </a:lnTo>
                <a:lnTo>
                  <a:pt x="22859" y="762"/>
                </a:lnTo>
                <a:lnTo>
                  <a:pt x="22859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65" name="Google Shape;6365;p9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0633" y="869747"/>
            <a:ext cx="476715" cy="493208"/>
          </a:xfrm>
          <a:prstGeom prst="rect">
            <a:avLst/>
          </a:prstGeom>
          <a:noFill/>
          <a:ln>
            <a:noFill/>
          </a:ln>
        </p:spPr>
      </p:pic>
      <p:sp>
        <p:nvSpPr>
          <p:cNvPr id="6366" name="Google Shape;6366;p99"/>
          <p:cNvSpPr/>
          <p:nvPr/>
        </p:nvSpPr>
        <p:spPr>
          <a:xfrm>
            <a:off x="644332" y="1696350"/>
            <a:ext cx="93510" cy="134683"/>
          </a:xfrm>
          <a:custGeom>
            <a:rect b="b" l="l" r="r" t="t"/>
            <a:pathLst>
              <a:path extrusionOk="0" h="133350" w="93980">
                <a:moveTo>
                  <a:pt x="39516" y="2762"/>
                </a:moveTo>
                <a:lnTo>
                  <a:pt x="30968" y="1202"/>
                </a:lnTo>
                <a:lnTo>
                  <a:pt x="21990" y="0"/>
                </a:lnTo>
                <a:lnTo>
                  <a:pt x="13585" y="940"/>
                </a:lnTo>
                <a:lnTo>
                  <a:pt x="6750" y="5810"/>
                </a:lnTo>
                <a:lnTo>
                  <a:pt x="2690" y="13192"/>
                </a:lnTo>
                <a:lnTo>
                  <a:pt x="559" y="22002"/>
                </a:lnTo>
                <a:lnTo>
                  <a:pt x="0" y="31099"/>
                </a:lnTo>
                <a:lnTo>
                  <a:pt x="654" y="39338"/>
                </a:lnTo>
                <a:lnTo>
                  <a:pt x="29610" y="68294"/>
                </a:lnTo>
                <a:lnTo>
                  <a:pt x="49422" y="71056"/>
                </a:lnTo>
                <a:lnTo>
                  <a:pt x="59828" y="70758"/>
                </a:lnTo>
                <a:lnTo>
                  <a:pt x="69234" y="69818"/>
                </a:lnTo>
                <a:lnTo>
                  <a:pt x="77616" y="69056"/>
                </a:lnTo>
                <a:lnTo>
                  <a:pt x="85236" y="66770"/>
                </a:lnTo>
                <a:lnTo>
                  <a:pt x="93618" y="66770"/>
                </a:lnTo>
                <a:lnTo>
                  <a:pt x="93618" y="75914"/>
                </a:lnTo>
                <a:lnTo>
                  <a:pt x="93618" y="80486"/>
                </a:lnTo>
                <a:lnTo>
                  <a:pt x="68377" y="112394"/>
                </a:lnTo>
                <a:lnTo>
                  <a:pt x="35706" y="133064"/>
                </a:lnTo>
                <a:lnTo>
                  <a:pt x="32658" y="131540"/>
                </a:lnTo>
                <a:lnTo>
                  <a:pt x="26562" y="126968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7" name="Google Shape;6367;p99"/>
          <p:cNvSpPr/>
          <p:nvPr/>
        </p:nvSpPr>
        <p:spPr>
          <a:xfrm>
            <a:off x="732272" y="1612201"/>
            <a:ext cx="78978" cy="97485"/>
          </a:xfrm>
          <a:custGeom>
            <a:rect b="b" l="l" r="r" t="t"/>
            <a:pathLst>
              <a:path extrusionOk="0" h="96520" w="79375">
                <a:moveTo>
                  <a:pt x="0" y="79248"/>
                </a:moveTo>
                <a:lnTo>
                  <a:pt x="38100" y="84582"/>
                </a:lnTo>
                <a:lnTo>
                  <a:pt x="46624" y="88296"/>
                </a:lnTo>
                <a:lnTo>
                  <a:pt x="56578" y="92583"/>
                </a:lnTo>
                <a:lnTo>
                  <a:pt x="66817" y="95726"/>
                </a:lnTo>
                <a:lnTo>
                  <a:pt x="76200" y="96012"/>
                </a:lnTo>
                <a:lnTo>
                  <a:pt x="77724" y="96012"/>
                </a:lnTo>
                <a:lnTo>
                  <a:pt x="78486" y="96012"/>
                </a:lnTo>
                <a:lnTo>
                  <a:pt x="70104" y="68580"/>
                </a:lnTo>
                <a:lnTo>
                  <a:pt x="64258" y="57852"/>
                </a:lnTo>
                <a:lnTo>
                  <a:pt x="58197" y="47339"/>
                </a:lnTo>
                <a:lnTo>
                  <a:pt x="51994" y="36968"/>
                </a:lnTo>
                <a:lnTo>
                  <a:pt x="45719" y="26670"/>
                </a:lnTo>
                <a:lnTo>
                  <a:pt x="42338" y="20359"/>
                </a:lnTo>
                <a:lnTo>
                  <a:pt x="39242" y="13906"/>
                </a:lnTo>
                <a:lnTo>
                  <a:pt x="36718" y="7167"/>
                </a:lnTo>
                <a:lnTo>
                  <a:pt x="35051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8" name="Google Shape;6368;p99"/>
          <p:cNvSpPr/>
          <p:nvPr/>
        </p:nvSpPr>
        <p:spPr>
          <a:xfrm>
            <a:off x="809692" y="1582967"/>
            <a:ext cx="47387" cy="68623"/>
          </a:xfrm>
          <a:custGeom>
            <a:rect b="b" l="l" r="r" t="t"/>
            <a:pathLst>
              <a:path extrusionOk="0" h="67944" w="47625">
                <a:moveTo>
                  <a:pt x="0" y="0"/>
                </a:moveTo>
                <a:lnTo>
                  <a:pt x="5822" y="7441"/>
                </a:lnTo>
                <a:lnTo>
                  <a:pt x="11715" y="14954"/>
                </a:lnTo>
                <a:lnTo>
                  <a:pt x="17466" y="22609"/>
                </a:lnTo>
                <a:lnTo>
                  <a:pt x="22860" y="30479"/>
                </a:lnTo>
                <a:lnTo>
                  <a:pt x="29027" y="39302"/>
                </a:lnTo>
                <a:lnTo>
                  <a:pt x="35052" y="48482"/>
                </a:lnTo>
                <a:lnTo>
                  <a:pt x="41076" y="57804"/>
                </a:lnTo>
                <a:lnTo>
                  <a:pt x="47244" y="67055"/>
                </a:lnTo>
                <a:lnTo>
                  <a:pt x="47244" y="67817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69" name="Google Shape;6369;p99"/>
          <p:cNvSpPr/>
          <p:nvPr/>
        </p:nvSpPr>
        <p:spPr>
          <a:xfrm>
            <a:off x="830186" y="1537574"/>
            <a:ext cx="94141" cy="71190"/>
          </a:xfrm>
          <a:custGeom>
            <a:rect b="b" l="l" r="r" t="t"/>
            <a:pathLst>
              <a:path extrusionOk="0" h="70485" w="94614">
                <a:moveTo>
                  <a:pt x="0" y="48767"/>
                </a:moveTo>
                <a:lnTo>
                  <a:pt x="6274" y="50780"/>
                </a:lnTo>
                <a:lnTo>
                  <a:pt x="14763" y="53435"/>
                </a:lnTo>
                <a:lnTo>
                  <a:pt x="23681" y="55090"/>
                </a:lnTo>
                <a:lnTo>
                  <a:pt x="31242" y="54101"/>
                </a:lnTo>
                <a:lnTo>
                  <a:pt x="36576" y="51815"/>
                </a:lnTo>
                <a:lnTo>
                  <a:pt x="38100" y="42671"/>
                </a:lnTo>
                <a:lnTo>
                  <a:pt x="38100" y="37337"/>
                </a:lnTo>
                <a:lnTo>
                  <a:pt x="38861" y="28955"/>
                </a:lnTo>
                <a:lnTo>
                  <a:pt x="37337" y="22097"/>
                </a:lnTo>
                <a:lnTo>
                  <a:pt x="35813" y="13715"/>
                </a:lnTo>
                <a:lnTo>
                  <a:pt x="35051" y="9143"/>
                </a:lnTo>
                <a:lnTo>
                  <a:pt x="33527" y="4571"/>
                </a:lnTo>
                <a:lnTo>
                  <a:pt x="32765" y="0"/>
                </a:lnTo>
                <a:lnTo>
                  <a:pt x="38099" y="2285"/>
                </a:lnTo>
                <a:lnTo>
                  <a:pt x="41909" y="5333"/>
                </a:lnTo>
                <a:lnTo>
                  <a:pt x="72390" y="38861"/>
                </a:lnTo>
                <a:lnTo>
                  <a:pt x="89154" y="61721"/>
                </a:lnTo>
                <a:lnTo>
                  <a:pt x="91440" y="64007"/>
                </a:lnTo>
                <a:lnTo>
                  <a:pt x="92964" y="67055"/>
                </a:lnTo>
                <a:lnTo>
                  <a:pt x="94488" y="7010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70" name="Google Shape;6370;p99"/>
          <p:cNvSpPr/>
          <p:nvPr/>
        </p:nvSpPr>
        <p:spPr>
          <a:xfrm>
            <a:off x="5632625" y="4252095"/>
            <a:ext cx="676053" cy="137890"/>
          </a:xfrm>
          <a:custGeom>
            <a:rect b="b" l="l" r="r" t="t"/>
            <a:pathLst>
              <a:path extrusionOk="0" h="136525" w="679450">
                <a:moveTo>
                  <a:pt x="0" y="102870"/>
                </a:moveTo>
                <a:lnTo>
                  <a:pt x="10310" y="108477"/>
                </a:lnTo>
                <a:lnTo>
                  <a:pt x="20764" y="114585"/>
                </a:lnTo>
                <a:lnTo>
                  <a:pt x="31503" y="120550"/>
                </a:lnTo>
                <a:lnTo>
                  <a:pt x="42672" y="125730"/>
                </a:lnTo>
                <a:lnTo>
                  <a:pt x="56221" y="129563"/>
                </a:lnTo>
                <a:lnTo>
                  <a:pt x="71056" y="131826"/>
                </a:lnTo>
                <a:lnTo>
                  <a:pt x="86177" y="132373"/>
                </a:lnTo>
                <a:lnTo>
                  <a:pt x="100584" y="131064"/>
                </a:lnTo>
                <a:lnTo>
                  <a:pt x="121920" y="125896"/>
                </a:lnTo>
                <a:lnTo>
                  <a:pt x="142684" y="118300"/>
                </a:lnTo>
                <a:lnTo>
                  <a:pt x="163163" y="109847"/>
                </a:lnTo>
                <a:lnTo>
                  <a:pt x="183642" y="102108"/>
                </a:lnTo>
                <a:lnTo>
                  <a:pt x="229826" y="89892"/>
                </a:lnTo>
                <a:lnTo>
                  <a:pt x="259175" y="87630"/>
                </a:lnTo>
                <a:lnTo>
                  <a:pt x="272986" y="88011"/>
                </a:lnTo>
                <a:lnTo>
                  <a:pt x="309348" y="99905"/>
                </a:lnTo>
                <a:lnTo>
                  <a:pt x="329184" y="129540"/>
                </a:lnTo>
                <a:lnTo>
                  <a:pt x="328422" y="132588"/>
                </a:lnTo>
                <a:lnTo>
                  <a:pt x="328422" y="136398"/>
                </a:lnTo>
                <a:lnTo>
                  <a:pt x="358199" y="98059"/>
                </a:lnTo>
                <a:lnTo>
                  <a:pt x="396240" y="76200"/>
                </a:lnTo>
                <a:lnTo>
                  <a:pt x="448639" y="67306"/>
                </a:lnTo>
                <a:lnTo>
                  <a:pt x="466344" y="67056"/>
                </a:lnTo>
                <a:lnTo>
                  <a:pt x="484060" y="67329"/>
                </a:lnTo>
                <a:lnTo>
                  <a:pt x="537210" y="70866"/>
                </a:lnTo>
                <a:lnTo>
                  <a:pt x="575310" y="75152"/>
                </a:lnTo>
                <a:lnTo>
                  <a:pt x="594645" y="76330"/>
                </a:lnTo>
                <a:lnTo>
                  <a:pt x="634746" y="69246"/>
                </a:lnTo>
                <a:lnTo>
                  <a:pt x="670083" y="42576"/>
                </a:lnTo>
                <a:lnTo>
                  <a:pt x="678942" y="22098"/>
                </a:lnTo>
                <a:lnTo>
                  <a:pt x="677751" y="13180"/>
                </a:lnTo>
                <a:lnTo>
                  <a:pt x="672846" y="7334"/>
                </a:lnTo>
                <a:lnTo>
                  <a:pt x="665654" y="3345"/>
                </a:lnTo>
                <a:lnTo>
                  <a:pt x="657606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371" name="Google Shape;6371;p99"/>
          <p:cNvGrpSpPr/>
          <p:nvPr/>
        </p:nvGrpSpPr>
        <p:grpSpPr>
          <a:xfrm>
            <a:off x="765658" y="3712015"/>
            <a:ext cx="441527" cy="362408"/>
            <a:chOff x="1647418" y="5234940"/>
            <a:chExt cx="443256" cy="358926"/>
          </a:xfrm>
        </p:grpSpPr>
        <p:pic>
          <p:nvPicPr>
            <p:cNvPr id="6372" name="Google Shape;6372;p9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7418" y="5267680"/>
              <a:ext cx="362000" cy="326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3" name="Google Shape;6373;p99"/>
            <p:cNvSpPr/>
            <p:nvPr/>
          </p:nvSpPr>
          <p:spPr>
            <a:xfrm>
              <a:off x="2055114" y="5234940"/>
              <a:ext cx="35560" cy="37464"/>
            </a:xfrm>
            <a:custGeom>
              <a:rect b="b" l="l" r="r" t="t"/>
              <a:pathLst>
                <a:path extrusionOk="0" h="37464" w="35560">
                  <a:moveTo>
                    <a:pt x="0" y="37338"/>
                  </a:moveTo>
                  <a:lnTo>
                    <a:pt x="7786" y="29325"/>
                  </a:lnTo>
                  <a:lnTo>
                    <a:pt x="16001" y="21240"/>
                  </a:lnTo>
                  <a:lnTo>
                    <a:pt x="24217" y="13013"/>
                  </a:lnTo>
                  <a:lnTo>
                    <a:pt x="32003" y="4572"/>
                  </a:lnTo>
                  <a:lnTo>
                    <a:pt x="32765" y="3048"/>
                  </a:lnTo>
                  <a:lnTo>
                    <a:pt x="33527" y="1524"/>
                  </a:lnTo>
                  <a:lnTo>
                    <a:pt x="35051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374" name="Google Shape;6374;p9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62839" y="3220321"/>
            <a:ext cx="499697" cy="48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5" name="Google Shape;6375;p9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86843" y="3754276"/>
            <a:ext cx="300912" cy="313960"/>
          </a:xfrm>
          <a:prstGeom prst="rect">
            <a:avLst/>
          </a:prstGeom>
          <a:noFill/>
          <a:ln>
            <a:noFill/>
          </a:ln>
        </p:spPr>
      </p:pic>
      <p:sp>
        <p:nvSpPr>
          <p:cNvPr id="6376" name="Google Shape;6376;p99"/>
          <p:cNvSpPr/>
          <p:nvPr/>
        </p:nvSpPr>
        <p:spPr>
          <a:xfrm>
            <a:off x="6425816" y="2959524"/>
            <a:ext cx="345608" cy="25012"/>
          </a:xfrm>
          <a:custGeom>
            <a:rect b="b" l="l" r="r" t="t"/>
            <a:pathLst>
              <a:path extrusionOk="0" h="24764" w="347345">
                <a:moveTo>
                  <a:pt x="0" y="22860"/>
                </a:moveTo>
                <a:lnTo>
                  <a:pt x="25467" y="23812"/>
                </a:lnTo>
                <a:lnTo>
                  <a:pt x="50577" y="24193"/>
                </a:lnTo>
                <a:lnTo>
                  <a:pt x="75545" y="23717"/>
                </a:lnTo>
                <a:lnTo>
                  <a:pt x="100584" y="22098"/>
                </a:lnTo>
                <a:lnTo>
                  <a:pt x="133278" y="19014"/>
                </a:lnTo>
                <a:lnTo>
                  <a:pt x="166116" y="15716"/>
                </a:lnTo>
                <a:lnTo>
                  <a:pt x="198953" y="12561"/>
                </a:lnTo>
                <a:lnTo>
                  <a:pt x="231647" y="9906"/>
                </a:lnTo>
                <a:lnTo>
                  <a:pt x="254508" y="8429"/>
                </a:lnTo>
                <a:lnTo>
                  <a:pt x="277368" y="7239"/>
                </a:lnTo>
                <a:lnTo>
                  <a:pt x="300228" y="6048"/>
                </a:lnTo>
                <a:lnTo>
                  <a:pt x="323088" y="4572"/>
                </a:lnTo>
                <a:lnTo>
                  <a:pt x="332315" y="4131"/>
                </a:lnTo>
                <a:lnTo>
                  <a:pt x="341471" y="3905"/>
                </a:lnTo>
                <a:lnTo>
                  <a:pt x="346769" y="3821"/>
                </a:lnTo>
                <a:lnTo>
                  <a:pt x="344424" y="3810"/>
                </a:lnTo>
                <a:lnTo>
                  <a:pt x="336804" y="3810"/>
                </a:lnTo>
                <a:lnTo>
                  <a:pt x="333756" y="3048"/>
                </a:lnTo>
                <a:lnTo>
                  <a:pt x="329184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77" name="Google Shape;6377;p99"/>
          <p:cNvSpPr/>
          <p:nvPr/>
        </p:nvSpPr>
        <p:spPr>
          <a:xfrm>
            <a:off x="5323592" y="2100743"/>
            <a:ext cx="10109" cy="67983"/>
          </a:xfrm>
          <a:custGeom>
            <a:rect b="b" l="l" r="r" t="t"/>
            <a:pathLst>
              <a:path extrusionOk="0" h="67310" w="10160">
                <a:moveTo>
                  <a:pt x="0" y="0"/>
                </a:moveTo>
                <a:lnTo>
                  <a:pt x="4572" y="40386"/>
                </a:lnTo>
                <a:lnTo>
                  <a:pt x="7239" y="52959"/>
                </a:lnTo>
                <a:lnTo>
                  <a:pt x="8643" y="59245"/>
                </a:lnTo>
                <a:lnTo>
                  <a:pt x="9906" y="65532"/>
                </a:lnTo>
                <a:lnTo>
                  <a:pt x="9906" y="66294"/>
                </a:lnTo>
                <a:lnTo>
                  <a:pt x="9906" y="6705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78" name="Google Shape;6378;p99"/>
          <p:cNvSpPr/>
          <p:nvPr/>
        </p:nvSpPr>
        <p:spPr>
          <a:xfrm>
            <a:off x="5383554" y="2121515"/>
            <a:ext cx="69501" cy="14750"/>
          </a:xfrm>
          <a:custGeom>
            <a:rect b="b" l="l" r="r" t="t"/>
            <a:pathLst>
              <a:path extrusionOk="0" h="14604" w="69850">
                <a:moveTo>
                  <a:pt x="0" y="14477"/>
                </a:moveTo>
                <a:lnTo>
                  <a:pt x="10941" y="13382"/>
                </a:lnTo>
                <a:lnTo>
                  <a:pt x="21240" y="11429"/>
                </a:lnTo>
                <a:lnTo>
                  <a:pt x="31396" y="8905"/>
                </a:lnTo>
                <a:lnTo>
                  <a:pt x="41910" y="6095"/>
                </a:lnTo>
                <a:lnTo>
                  <a:pt x="48768" y="4500"/>
                </a:lnTo>
                <a:lnTo>
                  <a:pt x="55626" y="3047"/>
                </a:lnTo>
                <a:lnTo>
                  <a:pt x="62484" y="1595"/>
                </a:lnTo>
                <a:lnTo>
                  <a:pt x="69342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79" name="Google Shape;6379;p9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92385" y="4242836"/>
            <a:ext cx="183452" cy="14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0" name="Google Shape;6380;p9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51672" y="2044903"/>
            <a:ext cx="94084" cy="14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1" name="Google Shape;6381;p9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885959" y="2026859"/>
            <a:ext cx="87337" cy="12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2" name="Google Shape;6382;p9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093630" y="2008536"/>
            <a:ext cx="107833" cy="158544"/>
          </a:xfrm>
          <a:prstGeom prst="rect">
            <a:avLst/>
          </a:prstGeom>
          <a:noFill/>
          <a:ln>
            <a:noFill/>
          </a:ln>
        </p:spPr>
      </p:pic>
      <p:sp>
        <p:nvSpPr>
          <p:cNvPr id="6383" name="Google Shape;6383;p99"/>
          <p:cNvSpPr/>
          <p:nvPr/>
        </p:nvSpPr>
        <p:spPr>
          <a:xfrm>
            <a:off x="3265955" y="2010871"/>
            <a:ext cx="12637" cy="110953"/>
          </a:xfrm>
          <a:custGeom>
            <a:rect b="b" l="l" r="r" t="t"/>
            <a:pathLst>
              <a:path extrusionOk="0" h="109854" w="12700">
                <a:moveTo>
                  <a:pt x="10667" y="0"/>
                </a:moveTo>
                <a:lnTo>
                  <a:pt x="10906" y="10167"/>
                </a:lnTo>
                <a:lnTo>
                  <a:pt x="11429" y="20193"/>
                </a:lnTo>
                <a:lnTo>
                  <a:pt x="11953" y="30218"/>
                </a:lnTo>
                <a:lnTo>
                  <a:pt x="12191" y="40386"/>
                </a:lnTo>
                <a:lnTo>
                  <a:pt x="8655" y="79926"/>
                </a:lnTo>
                <a:lnTo>
                  <a:pt x="3047" y="105155"/>
                </a:lnTo>
                <a:lnTo>
                  <a:pt x="0" y="10972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84" name="Google Shape;6384;p9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52578" y="1969157"/>
            <a:ext cx="141987" cy="126994"/>
          </a:xfrm>
          <a:prstGeom prst="rect">
            <a:avLst/>
          </a:prstGeom>
          <a:noFill/>
          <a:ln>
            <a:noFill/>
          </a:ln>
        </p:spPr>
      </p:pic>
      <p:sp>
        <p:nvSpPr>
          <p:cNvPr id="6385" name="Google Shape;6385;p99"/>
          <p:cNvSpPr/>
          <p:nvPr/>
        </p:nvSpPr>
        <p:spPr>
          <a:xfrm>
            <a:off x="3648432" y="1987647"/>
            <a:ext cx="1264" cy="78245"/>
          </a:xfrm>
          <a:custGeom>
            <a:rect b="b" l="l" r="r" t="t"/>
            <a:pathLst>
              <a:path extrusionOk="0" h="77470" w="1270">
                <a:moveTo>
                  <a:pt x="0" y="0"/>
                </a:moveTo>
                <a:lnTo>
                  <a:pt x="11" y="10298"/>
                </a:lnTo>
                <a:lnTo>
                  <a:pt x="95" y="20669"/>
                </a:lnTo>
                <a:lnTo>
                  <a:pt x="321" y="31182"/>
                </a:lnTo>
                <a:lnTo>
                  <a:pt x="762" y="41910"/>
                </a:lnTo>
                <a:lnTo>
                  <a:pt x="762" y="50494"/>
                </a:lnTo>
                <a:lnTo>
                  <a:pt x="762" y="59150"/>
                </a:lnTo>
                <a:lnTo>
                  <a:pt x="762" y="67948"/>
                </a:lnTo>
                <a:lnTo>
                  <a:pt x="762" y="7696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86" name="Google Shape;6386;p99"/>
          <p:cNvSpPr/>
          <p:nvPr/>
        </p:nvSpPr>
        <p:spPr>
          <a:xfrm>
            <a:off x="3625661" y="1920713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4572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87" name="Google Shape;6387;p99"/>
          <p:cNvSpPr/>
          <p:nvPr/>
        </p:nvSpPr>
        <p:spPr>
          <a:xfrm>
            <a:off x="3531543" y="2136902"/>
            <a:ext cx="147214" cy="26295"/>
          </a:xfrm>
          <a:custGeom>
            <a:rect b="b" l="l" r="r" t="t"/>
            <a:pathLst>
              <a:path extrusionOk="0" h="26035" w="147954">
                <a:moveTo>
                  <a:pt x="0" y="25908"/>
                </a:moveTo>
                <a:lnTo>
                  <a:pt x="38683" y="23121"/>
                </a:lnTo>
                <a:lnTo>
                  <a:pt x="84963" y="13620"/>
                </a:lnTo>
                <a:lnTo>
                  <a:pt x="118110" y="6096"/>
                </a:lnTo>
                <a:lnTo>
                  <a:pt x="125539" y="4929"/>
                </a:lnTo>
                <a:lnTo>
                  <a:pt x="132969" y="3619"/>
                </a:lnTo>
                <a:lnTo>
                  <a:pt x="140398" y="2024"/>
                </a:lnTo>
                <a:lnTo>
                  <a:pt x="147828" y="0"/>
                </a:lnTo>
                <a:lnTo>
                  <a:pt x="139374" y="1393"/>
                </a:lnTo>
                <a:lnTo>
                  <a:pt x="131064" y="3143"/>
                </a:lnTo>
                <a:lnTo>
                  <a:pt x="122753" y="5036"/>
                </a:lnTo>
                <a:lnTo>
                  <a:pt x="114300" y="6858"/>
                </a:lnTo>
                <a:lnTo>
                  <a:pt x="63936" y="16287"/>
                </a:lnTo>
                <a:lnTo>
                  <a:pt x="16383" y="19788"/>
                </a:lnTo>
                <a:lnTo>
                  <a:pt x="6095" y="19812"/>
                </a:lnTo>
                <a:lnTo>
                  <a:pt x="3047" y="19812"/>
                </a:lnTo>
                <a:lnTo>
                  <a:pt x="1523" y="19812"/>
                </a:lnTo>
                <a:lnTo>
                  <a:pt x="9524" y="19550"/>
                </a:lnTo>
                <a:lnTo>
                  <a:pt x="17526" y="18859"/>
                </a:lnTo>
                <a:lnTo>
                  <a:pt x="25526" y="17883"/>
                </a:lnTo>
                <a:lnTo>
                  <a:pt x="33528" y="16764"/>
                </a:lnTo>
                <a:lnTo>
                  <a:pt x="48839" y="15621"/>
                </a:lnTo>
                <a:lnTo>
                  <a:pt x="64008" y="14478"/>
                </a:lnTo>
                <a:lnTo>
                  <a:pt x="79176" y="13335"/>
                </a:lnTo>
                <a:lnTo>
                  <a:pt x="94488" y="12192"/>
                </a:lnTo>
                <a:lnTo>
                  <a:pt x="135636" y="11430"/>
                </a:lnTo>
                <a:lnTo>
                  <a:pt x="134874" y="12954"/>
                </a:lnTo>
                <a:lnTo>
                  <a:pt x="132588" y="7620"/>
                </a:lnTo>
                <a:lnTo>
                  <a:pt x="131826" y="5334"/>
                </a:lnTo>
                <a:lnTo>
                  <a:pt x="131064" y="3810"/>
                </a:lnTo>
                <a:lnTo>
                  <a:pt x="130302" y="152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388" name="Google Shape;6388;p99"/>
          <p:cNvGrpSpPr/>
          <p:nvPr/>
        </p:nvGrpSpPr>
        <p:grpSpPr>
          <a:xfrm>
            <a:off x="4005191" y="4247389"/>
            <a:ext cx="264193" cy="181724"/>
            <a:chOff x="4899634" y="5765171"/>
            <a:chExt cx="265227" cy="179978"/>
          </a:xfrm>
        </p:grpSpPr>
        <p:pic>
          <p:nvPicPr>
            <p:cNvPr id="6389" name="Google Shape;6389;p9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99634" y="5773648"/>
              <a:ext cx="91490" cy="10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0" name="Google Shape;6390;p9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012708" y="5765171"/>
              <a:ext cx="152153" cy="1799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1" name="Google Shape;6391;p9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363494" y="4258994"/>
            <a:ext cx="126050" cy="146234"/>
          </a:xfrm>
          <a:prstGeom prst="rect">
            <a:avLst/>
          </a:prstGeom>
          <a:noFill/>
          <a:ln>
            <a:noFill/>
          </a:ln>
        </p:spPr>
      </p:pic>
      <p:sp>
        <p:nvSpPr>
          <p:cNvPr id="6392" name="Google Shape;6392;p99"/>
          <p:cNvSpPr/>
          <p:nvPr/>
        </p:nvSpPr>
        <p:spPr>
          <a:xfrm>
            <a:off x="4558213" y="4251864"/>
            <a:ext cx="12004" cy="94278"/>
          </a:xfrm>
          <a:custGeom>
            <a:rect b="b" l="l" r="r" t="t"/>
            <a:pathLst>
              <a:path extrusionOk="0" h="93345" w="12064">
                <a:moveTo>
                  <a:pt x="11715" y="0"/>
                </a:moveTo>
                <a:lnTo>
                  <a:pt x="8572" y="9596"/>
                </a:lnTo>
                <a:lnTo>
                  <a:pt x="6000" y="19050"/>
                </a:lnTo>
                <a:lnTo>
                  <a:pt x="4000" y="28503"/>
                </a:lnTo>
                <a:lnTo>
                  <a:pt x="2571" y="38100"/>
                </a:lnTo>
                <a:lnTo>
                  <a:pt x="1047" y="47589"/>
                </a:lnTo>
                <a:lnTo>
                  <a:pt x="95" y="57435"/>
                </a:lnTo>
                <a:lnTo>
                  <a:pt x="0" y="67139"/>
                </a:lnTo>
                <a:lnTo>
                  <a:pt x="1047" y="76200"/>
                </a:lnTo>
                <a:lnTo>
                  <a:pt x="2571" y="82296"/>
                </a:lnTo>
                <a:lnTo>
                  <a:pt x="5619" y="88392"/>
                </a:lnTo>
                <a:lnTo>
                  <a:pt x="8667" y="92964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93" name="Google Shape;6393;p9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687095" y="1751719"/>
            <a:ext cx="7214487" cy="31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4" name="Google Shape;6394;p9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863230" y="4094120"/>
            <a:ext cx="88855" cy="14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5" name="Google Shape;6395;p9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977083" y="4094890"/>
            <a:ext cx="188560" cy="13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6" name="Google Shape;6396;p9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661596" y="4546502"/>
            <a:ext cx="162564" cy="1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7" name="Google Shape;6397;p9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513690" y="4651904"/>
            <a:ext cx="154890" cy="110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98" name="Google Shape;6398;p99"/>
          <p:cNvSpPr/>
          <p:nvPr/>
        </p:nvSpPr>
        <p:spPr>
          <a:xfrm>
            <a:off x="4631364" y="4601922"/>
            <a:ext cx="22746" cy="23089"/>
          </a:xfrm>
          <a:custGeom>
            <a:rect b="b" l="l" r="r" t="t"/>
            <a:pathLst>
              <a:path extrusionOk="0" h="22860" w="22860">
                <a:moveTo>
                  <a:pt x="0" y="4572"/>
                </a:moveTo>
                <a:lnTo>
                  <a:pt x="0" y="17526"/>
                </a:lnTo>
                <a:lnTo>
                  <a:pt x="5334" y="22860"/>
                </a:lnTo>
                <a:lnTo>
                  <a:pt x="17526" y="22860"/>
                </a:lnTo>
                <a:lnTo>
                  <a:pt x="22860" y="17526"/>
                </a:lnTo>
                <a:lnTo>
                  <a:pt x="22860" y="11430"/>
                </a:lnTo>
                <a:lnTo>
                  <a:pt x="22860" y="4572"/>
                </a:lnTo>
                <a:lnTo>
                  <a:pt x="17526" y="0"/>
                </a:lnTo>
                <a:lnTo>
                  <a:pt x="5334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399" name="Google Shape;6399;p9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711036" y="4656520"/>
            <a:ext cx="82783" cy="7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0" name="Google Shape;6400;p9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826407" y="4639594"/>
            <a:ext cx="88096" cy="133919"/>
          </a:xfrm>
          <a:prstGeom prst="rect">
            <a:avLst/>
          </a:prstGeom>
          <a:noFill/>
          <a:ln>
            <a:noFill/>
          </a:ln>
        </p:spPr>
      </p:pic>
      <p:sp>
        <p:nvSpPr>
          <p:cNvPr id="6401" name="Google Shape;6401;p99"/>
          <p:cNvSpPr/>
          <p:nvPr/>
        </p:nvSpPr>
        <p:spPr>
          <a:xfrm>
            <a:off x="4946357" y="4693475"/>
            <a:ext cx="11372" cy="3848"/>
          </a:xfrm>
          <a:custGeom>
            <a:rect b="b" l="l" r="r" t="t"/>
            <a:pathLst>
              <a:path extrusionOk="0" h="3810" w="11429">
                <a:moveTo>
                  <a:pt x="0" y="3809"/>
                </a:moveTo>
                <a:lnTo>
                  <a:pt x="3810" y="2285"/>
                </a:lnTo>
                <a:lnTo>
                  <a:pt x="7620" y="1523"/>
                </a:lnTo>
                <a:lnTo>
                  <a:pt x="11430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02" name="Google Shape;6402;p99"/>
          <p:cNvSpPr/>
          <p:nvPr/>
        </p:nvSpPr>
        <p:spPr>
          <a:xfrm>
            <a:off x="5016187" y="4670395"/>
            <a:ext cx="22746" cy="23089"/>
          </a:xfrm>
          <a:custGeom>
            <a:rect b="b" l="l" r="r" t="t"/>
            <a:pathLst>
              <a:path extrusionOk="0" h="22860" w="22860">
                <a:moveTo>
                  <a:pt x="0" y="5333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5333"/>
                </a:lnTo>
                <a:lnTo>
                  <a:pt x="17526" y="0"/>
                </a:lnTo>
                <a:lnTo>
                  <a:pt x="5334" y="0"/>
                </a:lnTo>
                <a:lnTo>
                  <a:pt x="0" y="5333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03" name="Google Shape;6403;p9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70053" y="4637286"/>
            <a:ext cx="84586" cy="7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4" name="Google Shape;6404;p9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750895" y="4579585"/>
            <a:ext cx="77090" cy="9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5" name="Google Shape;6405;p9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889796" y="4550349"/>
            <a:ext cx="85819" cy="14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6" name="Google Shape;6406;p9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037141" y="4538809"/>
            <a:ext cx="100146" cy="1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7" name="Google Shape;6407;p99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180501" y="4559581"/>
            <a:ext cx="91132" cy="13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8" name="Google Shape;6408;p9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303557" y="4548486"/>
            <a:ext cx="109254" cy="1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9" name="Google Shape;6409;p99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3642334" y="2943163"/>
            <a:ext cx="182215" cy="123917"/>
          </a:xfrm>
          <a:prstGeom prst="rect">
            <a:avLst/>
          </a:prstGeom>
          <a:noFill/>
          <a:ln>
            <a:noFill/>
          </a:ln>
        </p:spPr>
      </p:pic>
      <p:sp>
        <p:nvSpPr>
          <p:cNvPr id="6410" name="Google Shape;6410;p99"/>
          <p:cNvSpPr/>
          <p:nvPr/>
        </p:nvSpPr>
        <p:spPr>
          <a:xfrm>
            <a:off x="4582027" y="728210"/>
            <a:ext cx="80242" cy="1478953"/>
          </a:xfrm>
          <a:custGeom>
            <a:rect b="b" l="l" r="r" t="t"/>
            <a:pathLst>
              <a:path extrusionOk="0" h="1464310" w="80645">
                <a:moveTo>
                  <a:pt x="0" y="0"/>
                </a:moveTo>
                <a:lnTo>
                  <a:pt x="9144" y="45720"/>
                </a:lnTo>
                <a:lnTo>
                  <a:pt x="11560" y="62162"/>
                </a:lnTo>
                <a:lnTo>
                  <a:pt x="14192" y="78390"/>
                </a:lnTo>
                <a:lnTo>
                  <a:pt x="16966" y="94476"/>
                </a:lnTo>
                <a:lnTo>
                  <a:pt x="19812" y="110489"/>
                </a:lnTo>
                <a:lnTo>
                  <a:pt x="24098" y="139636"/>
                </a:lnTo>
                <a:lnTo>
                  <a:pt x="27813" y="168783"/>
                </a:lnTo>
                <a:lnTo>
                  <a:pt x="30956" y="197929"/>
                </a:lnTo>
                <a:lnTo>
                  <a:pt x="33528" y="227076"/>
                </a:lnTo>
                <a:lnTo>
                  <a:pt x="36123" y="256103"/>
                </a:lnTo>
                <a:lnTo>
                  <a:pt x="40171" y="313872"/>
                </a:lnTo>
                <a:lnTo>
                  <a:pt x="43600" y="376499"/>
                </a:lnTo>
                <a:lnTo>
                  <a:pt x="46410" y="443412"/>
                </a:lnTo>
                <a:lnTo>
                  <a:pt x="47244" y="477012"/>
                </a:lnTo>
                <a:lnTo>
                  <a:pt x="48387" y="514850"/>
                </a:lnTo>
                <a:lnTo>
                  <a:pt x="49530" y="552831"/>
                </a:lnTo>
                <a:lnTo>
                  <a:pt x="50673" y="590811"/>
                </a:lnTo>
                <a:lnTo>
                  <a:pt x="51816" y="628650"/>
                </a:lnTo>
                <a:lnTo>
                  <a:pt x="53506" y="667631"/>
                </a:lnTo>
                <a:lnTo>
                  <a:pt x="55054" y="706755"/>
                </a:lnTo>
                <a:lnTo>
                  <a:pt x="56316" y="745878"/>
                </a:lnTo>
                <a:lnTo>
                  <a:pt x="57150" y="784860"/>
                </a:lnTo>
                <a:lnTo>
                  <a:pt x="57614" y="824281"/>
                </a:lnTo>
                <a:lnTo>
                  <a:pt x="58007" y="863631"/>
                </a:lnTo>
                <a:lnTo>
                  <a:pt x="58543" y="902839"/>
                </a:lnTo>
                <a:lnTo>
                  <a:pt x="59436" y="941832"/>
                </a:lnTo>
                <a:lnTo>
                  <a:pt x="60509" y="993103"/>
                </a:lnTo>
                <a:lnTo>
                  <a:pt x="61768" y="1044375"/>
                </a:lnTo>
                <a:lnTo>
                  <a:pt x="63214" y="1095647"/>
                </a:lnTo>
                <a:lnTo>
                  <a:pt x="64847" y="1146918"/>
                </a:lnTo>
                <a:lnTo>
                  <a:pt x="66667" y="1198190"/>
                </a:lnTo>
                <a:lnTo>
                  <a:pt x="68673" y="1249462"/>
                </a:lnTo>
                <a:lnTo>
                  <a:pt x="70866" y="1300734"/>
                </a:lnTo>
                <a:lnTo>
                  <a:pt x="73437" y="1357407"/>
                </a:lnTo>
                <a:lnTo>
                  <a:pt x="74616" y="1385494"/>
                </a:lnTo>
                <a:lnTo>
                  <a:pt x="75438" y="1413510"/>
                </a:lnTo>
                <a:lnTo>
                  <a:pt x="75914" y="1424940"/>
                </a:lnTo>
                <a:lnTo>
                  <a:pt x="76390" y="1436370"/>
                </a:lnTo>
                <a:lnTo>
                  <a:pt x="77152" y="1447800"/>
                </a:lnTo>
                <a:lnTo>
                  <a:pt x="78486" y="1459230"/>
                </a:lnTo>
                <a:lnTo>
                  <a:pt x="79248" y="1462278"/>
                </a:lnTo>
                <a:lnTo>
                  <a:pt x="78486" y="1462278"/>
                </a:lnTo>
                <a:lnTo>
                  <a:pt x="80010" y="1463802"/>
                </a:lnTo>
                <a:lnTo>
                  <a:pt x="80438" y="1455431"/>
                </a:lnTo>
                <a:lnTo>
                  <a:pt x="80581" y="1446561"/>
                </a:lnTo>
                <a:lnTo>
                  <a:pt x="80438" y="1437548"/>
                </a:lnTo>
                <a:lnTo>
                  <a:pt x="80010" y="142875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11" name="Google Shape;6411;p99"/>
          <p:cNvSpPr/>
          <p:nvPr/>
        </p:nvSpPr>
        <p:spPr>
          <a:xfrm>
            <a:off x="9137845" y="2984145"/>
            <a:ext cx="6949" cy="21805"/>
          </a:xfrm>
          <a:custGeom>
            <a:rect b="b" l="l" r="r" t="t"/>
            <a:pathLst>
              <a:path extrusionOk="0" h="21589" w="6984">
                <a:moveTo>
                  <a:pt x="0" y="0"/>
                </a:moveTo>
                <a:lnTo>
                  <a:pt x="1524" y="3810"/>
                </a:lnTo>
                <a:lnTo>
                  <a:pt x="2285" y="8382"/>
                </a:lnTo>
                <a:lnTo>
                  <a:pt x="3809" y="12192"/>
                </a:lnTo>
                <a:lnTo>
                  <a:pt x="6096" y="16764"/>
                </a:lnTo>
                <a:lnTo>
                  <a:pt x="6858" y="17526"/>
                </a:lnTo>
                <a:lnTo>
                  <a:pt x="6096" y="2133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12" name="Google Shape;6412;p99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253225" y="1126819"/>
            <a:ext cx="410545" cy="17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3" name="Google Shape;6413;p99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6125187" y="1146715"/>
            <a:ext cx="128230" cy="15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4" name="Google Shape;6414;p99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216934" y="1021310"/>
            <a:ext cx="79747" cy="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5" name="Google Shape;6415;p99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317884" y="1125173"/>
            <a:ext cx="101000" cy="1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6416" name="Google Shape;6416;p99"/>
          <p:cNvSpPr/>
          <p:nvPr/>
        </p:nvSpPr>
        <p:spPr>
          <a:xfrm>
            <a:off x="6598117" y="1173007"/>
            <a:ext cx="90350" cy="17958"/>
          </a:xfrm>
          <a:custGeom>
            <a:rect b="b" l="l" r="r" t="t"/>
            <a:pathLst>
              <a:path extrusionOk="0" h="17780" w="90804">
                <a:moveTo>
                  <a:pt x="0" y="17525"/>
                </a:moveTo>
                <a:lnTo>
                  <a:pt x="10156" y="16704"/>
                </a:lnTo>
                <a:lnTo>
                  <a:pt x="20097" y="15525"/>
                </a:lnTo>
                <a:lnTo>
                  <a:pt x="29896" y="14204"/>
                </a:lnTo>
                <a:lnTo>
                  <a:pt x="39624" y="12953"/>
                </a:lnTo>
                <a:lnTo>
                  <a:pt x="49220" y="11584"/>
                </a:lnTo>
                <a:lnTo>
                  <a:pt x="58673" y="10001"/>
                </a:lnTo>
                <a:lnTo>
                  <a:pt x="68127" y="8560"/>
                </a:lnTo>
                <a:lnTo>
                  <a:pt x="77724" y="7619"/>
                </a:lnTo>
                <a:lnTo>
                  <a:pt x="77724" y="6857"/>
                </a:lnTo>
                <a:lnTo>
                  <a:pt x="89154" y="6857"/>
                </a:lnTo>
                <a:lnTo>
                  <a:pt x="89916" y="6095"/>
                </a:lnTo>
                <a:lnTo>
                  <a:pt x="90678" y="5333"/>
                </a:lnTo>
                <a:lnTo>
                  <a:pt x="89916" y="761"/>
                </a:lnTo>
                <a:lnTo>
                  <a:pt x="89916" y="0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17" name="Google Shape;6417;p99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999336" y="988329"/>
            <a:ext cx="186298" cy="25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8" name="Google Shape;6418;p99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238577" y="1105939"/>
            <a:ext cx="93409" cy="15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9" name="Google Shape;6419;p99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7312961" y="977457"/>
            <a:ext cx="83542" cy="105452"/>
          </a:xfrm>
          <a:prstGeom prst="rect">
            <a:avLst/>
          </a:prstGeom>
          <a:noFill/>
          <a:ln>
            <a:noFill/>
          </a:ln>
        </p:spPr>
      </p:pic>
      <p:sp>
        <p:nvSpPr>
          <p:cNvPr id="6420" name="Google Shape;6420;p99"/>
          <p:cNvSpPr/>
          <p:nvPr/>
        </p:nvSpPr>
        <p:spPr>
          <a:xfrm>
            <a:off x="7464031" y="1116735"/>
            <a:ext cx="60654" cy="57079"/>
          </a:xfrm>
          <a:custGeom>
            <a:rect b="b" l="l" r="r" t="t"/>
            <a:pathLst>
              <a:path extrusionOk="0" h="56514" w="60959">
                <a:moveTo>
                  <a:pt x="0" y="0"/>
                </a:moveTo>
                <a:lnTo>
                  <a:pt x="28324" y="31051"/>
                </a:lnTo>
                <a:lnTo>
                  <a:pt x="35052" y="37337"/>
                </a:lnTo>
                <a:lnTo>
                  <a:pt x="39647" y="42231"/>
                </a:lnTo>
                <a:lnTo>
                  <a:pt x="44386" y="47339"/>
                </a:lnTo>
                <a:lnTo>
                  <a:pt x="49410" y="52018"/>
                </a:lnTo>
                <a:lnTo>
                  <a:pt x="54864" y="55625"/>
                </a:lnTo>
                <a:lnTo>
                  <a:pt x="57912" y="56387"/>
                </a:lnTo>
                <a:lnTo>
                  <a:pt x="58674" y="56387"/>
                </a:lnTo>
                <a:lnTo>
                  <a:pt x="60960" y="56387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1" name="Google Shape;6421;p99"/>
          <p:cNvSpPr/>
          <p:nvPr/>
        </p:nvSpPr>
        <p:spPr>
          <a:xfrm>
            <a:off x="7462513" y="1107503"/>
            <a:ext cx="54969" cy="84017"/>
          </a:xfrm>
          <a:custGeom>
            <a:rect b="b" l="l" r="r" t="t"/>
            <a:pathLst>
              <a:path extrusionOk="0" h="83185" w="55245">
                <a:moveTo>
                  <a:pt x="54864" y="0"/>
                </a:moveTo>
                <a:lnTo>
                  <a:pt x="27432" y="32004"/>
                </a:lnTo>
                <a:lnTo>
                  <a:pt x="6858" y="70866"/>
                </a:lnTo>
                <a:lnTo>
                  <a:pt x="3048" y="80772"/>
                </a:lnTo>
                <a:lnTo>
                  <a:pt x="0" y="83058"/>
                </a:lnTo>
                <a:lnTo>
                  <a:pt x="6096" y="83058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2" name="Google Shape;6422;p99"/>
          <p:cNvSpPr/>
          <p:nvPr/>
        </p:nvSpPr>
        <p:spPr>
          <a:xfrm>
            <a:off x="7530066" y="992869"/>
            <a:ext cx="56864" cy="74397"/>
          </a:xfrm>
          <a:custGeom>
            <a:rect b="b" l="l" r="r" t="t"/>
            <a:pathLst>
              <a:path extrusionOk="0" h="73660" w="57150">
                <a:moveTo>
                  <a:pt x="0" y="0"/>
                </a:moveTo>
                <a:lnTo>
                  <a:pt x="8703" y="119"/>
                </a:lnTo>
                <a:lnTo>
                  <a:pt x="17621" y="380"/>
                </a:lnTo>
                <a:lnTo>
                  <a:pt x="26681" y="642"/>
                </a:lnTo>
                <a:lnTo>
                  <a:pt x="35814" y="761"/>
                </a:lnTo>
                <a:lnTo>
                  <a:pt x="42672" y="761"/>
                </a:lnTo>
                <a:lnTo>
                  <a:pt x="50292" y="761"/>
                </a:lnTo>
                <a:lnTo>
                  <a:pt x="57150" y="761"/>
                </a:lnTo>
                <a:lnTo>
                  <a:pt x="30480" y="11429"/>
                </a:lnTo>
                <a:lnTo>
                  <a:pt x="26670" y="18287"/>
                </a:lnTo>
                <a:lnTo>
                  <a:pt x="28194" y="28193"/>
                </a:lnTo>
                <a:lnTo>
                  <a:pt x="28956" y="35051"/>
                </a:lnTo>
                <a:lnTo>
                  <a:pt x="29741" y="43362"/>
                </a:lnTo>
                <a:lnTo>
                  <a:pt x="31813" y="51244"/>
                </a:lnTo>
                <a:lnTo>
                  <a:pt x="34742" y="58840"/>
                </a:lnTo>
                <a:lnTo>
                  <a:pt x="38100" y="66293"/>
                </a:lnTo>
                <a:lnTo>
                  <a:pt x="38862" y="68580"/>
                </a:lnTo>
                <a:lnTo>
                  <a:pt x="39624" y="70865"/>
                </a:lnTo>
                <a:lnTo>
                  <a:pt x="41148" y="73151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3" name="Google Shape;6423;p99"/>
          <p:cNvSpPr/>
          <p:nvPr/>
        </p:nvSpPr>
        <p:spPr>
          <a:xfrm>
            <a:off x="7619630" y="1102118"/>
            <a:ext cx="71395" cy="60286"/>
          </a:xfrm>
          <a:custGeom>
            <a:rect b="b" l="l" r="r" t="t"/>
            <a:pathLst>
              <a:path extrusionOk="0" h="59689" w="71754">
                <a:moveTo>
                  <a:pt x="0" y="0"/>
                </a:moveTo>
                <a:lnTo>
                  <a:pt x="29718" y="26669"/>
                </a:lnTo>
                <a:lnTo>
                  <a:pt x="38957" y="34004"/>
                </a:lnTo>
                <a:lnTo>
                  <a:pt x="47625" y="41909"/>
                </a:lnTo>
                <a:lnTo>
                  <a:pt x="56292" y="49815"/>
                </a:lnTo>
                <a:lnTo>
                  <a:pt x="65532" y="57149"/>
                </a:lnTo>
                <a:lnTo>
                  <a:pt x="68580" y="58673"/>
                </a:lnTo>
                <a:lnTo>
                  <a:pt x="69342" y="59435"/>
                </a:lnTo>
                <a:lnTo>
                  <a:pt x="71628" y="58673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4" name="Google Shape;6424;p99"/>
          <p:cNvSpPr/>
          <p:nvPr/>
        </p:nvSpPr>
        <p:spPr>
          <a:xfrm>
            <a:off x="7490597" y="1245218"/>
            <a:ext cx="229984" cy="21805"/>
          </a:xfrm>
          <a:custGeom>
            <a:rect b="b" l="l" r="r" t="t"/>
            <a:pathLst>
              <a:path extrusionOk="0" h="21589" w="231140">
                <a:moveTo>
                  <a:pt x="0" y="21336"/>
                </a:moveTo>
                <a:lnTo>
                  <a:pt x="38100" y="19907"/>
                </a:lnTo>
                <a:lnTo>
                  <a:pt x="76200" y="16764"/>
                </a:lnTo>
                <a:lnTo>
                  <a:pt x="137922" y="10096"/>
                </a:lnTo>
                <a:lnTo>
                  <a:pt x="168783" y="6905"/>
                </a:lnTo>
                <a:lnTo>
                  <a:pt x="207073" y="4012"/>
                </a:lnTo>
                <a:lnTo>
                  <a:pt x="229361" y="3048"/>
                </a:lnTo>
                <a:lnTo>
                  <a:pt x="230124" y="3048"/>
                </a:lnTo>
                <a:lnTo>
                  <a:pt x="230886" y="3048"/>
                </a:lnTo>
                <a:lnTo>
                  <a:pt x="224028" y="3048"/>
                </a:lnTo>
                <a:lnTo>
                  <a:pt x="218694" y="3810"/>
                </a:lnTo>
                <a:lnTo>
                  <a:pt x="21259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25" name="Google Shape;6425;p99"/>
          <p:cNvSpPr/>
          <p:nvPr/>
        </p:nvSpPr>
        <p:spPr>
          <a:xfrm>
            <a:off x="7630256" y="1098271"/>
            <a:ext cx="60023" cy="85940"/>
          </a:xfrm>
          <a:custGeom>
            <a:rect b="b" l="l" r="r" t="t"/>
            <a:pathLst>
              <a:path extrusionOk="0" h="85089" w="60325">
                <a:moveTo>
                  <a:pt x="60198" y="0"/>
                </a:moveTo>
                <a:lnTo>
                  <a:pt x="31242" y="35052"/>
                </a:lnTo>
                <a:lnTo>
                  <a:pt x="24372" y="45910"/>
                </a:lnTo>
                <a:lnTo>
                  <a:pt x="17430" y="56769"/>
                </a:lnTo>
                <a:lnTo>
                  <a:pt x="10346" y="67627"/>
                </a:lnTo>
                <a:lnTo>
                  <a:pt x="3048" y="78486"/>
                </a:lnTo>
                <a:lnTo>
                  <a:pt x="2286" y="80772"/>
                </a:lnTo>
                <a:lnTo>
                  <a:pt x="762" y="82296"/>
                </a:lnTo>
                <a:lnTo>
                  <a:pt x="0" y="84582"/>
                </a:lnTo>
              </a:path>
            </a:pathLst>
          </a:custGeom>
          <a:noFill/>
          <a:ln cap="flat" cmpd="sng" w="22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426" name="Google Shape;6426;p99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766855" y="1049007"/>
            <a:ext cx="97964" cy="1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7" name="Google Shape;6427;p99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7914719" y="998331"/>
            <a:ext cx="117238" cy="16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31" name="Shape 6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2" name="Google Shape;6432;p100"/>
          <p:cNvGrpSpPr/>
          <p:nvPr/>
        </p:nvGrpSpPr>
        <p:grpSpPr>
          <a:xfrm>
            <a:off x="887362" y="740290"/>
            <a:ext cx="7975343" cy="2680558"/>
            <a:chOff x="2851378" y="2088616"/>
            <a:chExt cx="6909246" cy="2955086"/>
          </a:xfrm>
        </p:grpSpPr>
        <p:sp>
          <p:nvSpPr>
            <p:cNvPr id="6433" name="Google Shape;6433;p100"/>
            <p:cNvSpPr/>
            <p:nvPr/>
          </p:nvSpPr>
          <p:spPr>
            <a:xfrm>
              <a:off x="3023616" y="2548127"/>
              <a:ext cx="75564" cy="3175"/>
            </a:xfrm>
            <a:custGeom>
              <a:rect b="b" l="l" r="r" t="t"/>
              <a:pathLst>
                <a:path extrusionOk="0" h="3175" w="75564">
                  <a:moveTo>
                    <a:pt x="0" y="3048"/>
                  </a:moveTo>
                  <a:lnTo>
                    <a:pt x="39862" y="1762"/>
                  </a:lnTo>
                  <a:lnTo>
                    <a:pt x="60960" y="0"/>
                  </a:lnTo>
                  <a:lnTo>
                    <a:pt x="68580" y="0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434" name="Google Shape;6434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1378" y="2088616"/>
              <a:ext cx="6909246" cy="2955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5" name="Google Shape;6435;p100"/>
            <p:cNvSpPr/>
            <p:nvPr/>
          </p:nvSpPr>
          <p:spPr>
            <a:xfrm>
              <a:off x="5310449" y="4024883"/>
              <a:ext cx="85089" cy="323214"/>
            </a:xfrm>
            <a:custGeom>
              <a:rect b="b" l="l" r="r" t="t"/>
              <a:pathLst>
                <a:path extrusionOk="0" h="323214" w="85089">
                  <a:moveTo>
                    <a:pt x="62412" y="0"/>
                  </a:moveTo>
                  <a:lnTo>
                    <a:pt x="31956" y="28182"/>
                  </a:lnTo>
                  <a:lnTo>
                    <a:pt x="14573" y="71687"/>
                  </a:lnTo>
                  <a:lnTo>
                    <a:pt x="4500" y="123444"/>
                  </a:lnTo>
                  <a:lnTo>
                    <a:pt x="119" y="165735"/>
                  </a:lnTo>
                  <a:lnTo>
                    <a:pt x="0" y="187094"/>
                  </a:lnTo>
                  <a:lnTo>
                    <a:pt x="1452" y="208026"/>
                  </a:lnTo>
                  <a:lnTo>
                    <a:pt x="11168" y="249364"/>
                  </a:lnTo>
                  <a:lnTo>
                    <a:pt x="33456" y="284988"/>
                  </a:lnTo>
                  <a:lnTo>
                    <a:pt x="68508" y="307848"/>
                  </a:lnTo>
                  <a:lnTo>
                    <a:pt x="75366" y="311658"/>
                  </a:lnTo>
                  <a:lnTo>
                    <a:pt x="79938" y="316230"/>
                  </a:lnTo>
                  <a:lnTo>
                    <a:pt x="83748" y="322326"/>
                  </a:lnTo>
                  <a:lnTo>
                    <a:pt x="84510" y="32308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6" name="Google Shape;6436;p100"/>
            <p:cNvSpPr/>
            <p:nvPr/>
          </p:nvSpPr>
          <p:spPr>
            <a:xfrm>
              <a:off x="5512474" y="4127753"/>
              <a:ext cx="6985" cy="83820"/>
            </a:xfrm>
            <a:custGeom>
              <a:rect b="b" l="l" r="r" t="t"/>
              <a:pathLst>
                <a:path extrusionOk="0" h="83820" w="6985">
                  <a:moveTo>
                    <a:pt x="1357" y="0"/>
                  </a:moveTo>
                  <a:lnTo>
                    <a:pt x="0" y="12525"/>
                  </a:lnTo>
                  <a:lnTo>
                    <a:pt x="214" y="23622"/>
                  </a:lnTo>
                  <a:lnTo>
                    <a:pt x="1571" y="34718"/>
                  </a:lnTo>
                  <a:lnTo>
                    <a:pt x="3643" y="47244"/>
                  </a:lnTo>
                  <a:lnTo>
                    <a:pt x="4643" y="55244"/>
                  </a:lnTo>
                  <a:lnTo>
                    <a:pt x="5357" y="63245"/>
                  </a:lnTo>
                  <a:lnTo>
                    <a:pt x="5786" y="71247"/>
                  </a:lnTo>
                  <a:lnTo>
                    <a:pt x="5929" y="79248"/>
                  </a:lnTo>
                  <a:lnTo>
                    <a:pt x="5929" y="82296"/>
                  </a:lnTo>
                  <a:lnTo>
                    <a:pt x="5167" y="83058"/>
                  </a:lnTo>
                  <a:lnTo>
                    <a:pt x="6691" y="8382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7" name="Google Shape;6437;p100"/>
            <p:cNvSpPr/>
            <p:nvPr/>
          </p:nvSpPr>
          <p:spPr>
            <a:xfrm>
              <a:off x="5626608" y="4174235"/>
              <a:ext cx="59054" cy="3810"/>
            </a:xfrm>
            <a:custGeom>
              <a:rect b="b" l="l" r="r" t="t"/>
              <a:pathLst>
                <a:path extrusionOk="0" h="3810" w="59054">
                  <a:moveTo>
                    <a:pt x="0" y="3810"/>
                  </a:moveTo>
                  <a:lnTo>
                    <a:pt x="8893" y="3655"/>
                  </a:lnTo>
                  <a:lnTo>
                    <a:pt x="17430" y="3143"/>
                  </a:lnTo>
                  <a:lnTo>
                    <a:pt x="25824" y="2202"/>
                  </a:lnTo>
                  <a:lnTo>
                    <a:pt x="34290" y="762"/>
                  </a:lnTo>
                  <a:lnTo>
                    <a:pt x="41910" y="0"/>
                  </a:lnTo>
                  <a:lnTo>
                    <a:pt x="49530" y="0"/>
                  </a:lnTo>
                  <a:lnTo>
                    <a:pt x="57150" y="0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8" name="Google Shape;6438;p100"/>
            <p:cNvSpPr/>
            <p:nvPr/>
          </p:nvSpPr>
          <p:spPr>
            <a:xfrm>
              <a:off x="5916930" y="4764023"/>
              <a:ext cx="64135" cy="1904"/>
            </a:xfrm>
            <a:custGeom>
              <a:rect b="b" l="l" r="r" t="t"/>
              <a:pathLst>
                <a:path extrusionOk="0" h="1904" w="64135">
                  <a:moveTo>
                    <a:pt x="0" y="0"/>
                  </a:moveTo>
                  <a:lnTo>
                    <a:pt x="13144" y="452"/>
                  </a:lnTo>
                  <a:lnTo>
                    <a:pt x="26288" y="762"/>
                  </a:lnTo>
                  <a:lnTo>
                    <a:pt x="39433" y="1071"/>
                  </a:lnTo>
                  <a:lnTo>
                    <a:pt x="52577" y="1524"/>
                  </a:lnTo>
                  <a:lnTo>
                    <a:pt x="56388" y="1524"/>
                  </a:lnTo>
                  <a:lnTo>
                    <a:pt x="60198" y="1524"/>
                  </a:lnTo>
                  <a:lnTo>
                    <a:pt x="64008" y="152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39" name="Google Shape;6439;p100"/>
            <p:cNvSpPr/>
            <p:nvPr/>
          </p:nvSpPr>
          <p:spPr>
            <a:xfrm>
              <a:off x="5937504" y="4823459"/>
              <a:ext cx="72389" cy="13335"/>
            </a:xfrm>
            <a:custGeom>
              <a:rect b="b" l="l" r="r" t="t"/>
              <a:pathLst>
                <a:path extrusionOk="0" h="13335" w="72389">
                  <a:moveTo>
                    <a:pt x="0" y="10667"/>
                  </a:moveTo>
                  <a:lnTo>
                    <a:pt x="13537" y="12775"/>
                  </a:lnTo>
                  <a:lnTo>
                    <a:pt x="25431" y="13239"/>
                  </a:lnTo>
                  <a:lnTo>
                    <a:pt x="37183" y="11846"/>
                  </a:lnTo>
                  <a:lnTo>
                    <a:pt x="50292" y="8381"/>
                  </a:lnTo>
                  <a:lnTo>
                    <a:pt x="61722" y="4571"/>
                  </a:lnTo>
                  <a:lnTo>
                    <a:pt x="65532" y="3047"/>
                  </a:lnTo>
                  <a:lnTo>
                    <a:pt x="7239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440" name="Google Shape;6440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67590" y="4744948"/>
              <a:ext cx="97015" cy="101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1" name="Google Shape;6441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20408" y="4650460"/>
              <a:ext cx="118160" cy="136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2" name="Google Shape;6442;p100"/>
            <p:cNvSpPr/>
            <p:nvPr/>
          </p:nvSpPr>
          <p:spPr>
            <a:xfrm>
              <a:off x="6682740" y="4683251"/>
              <a:ext cx="12700" cy="55245"/>
            </a:xfrm>
            <a:custGeom>
              <a:rect b="b" l="l" r="r" t="t"/>
              <a:pathLst>
                <a:path extrusionOk="0" h="55245" w="12700">
                  <a:moveTo>
                    <a:pt x="0" y="0"/>
                  </a:moveTo>
                  <a:lnTo>
                    <a:pt x="1297" y="8405"/>
                  </a:lnTo>
                  <a:lnTo>
                    <a:pt x="2952" y="15811"/>
                  </a:lnTo>
                  <a:lnTo>
                    <a:pt x="5036" y="22931"/>
                  </a:lnTo>
                  <a:lnTo>
                    <a:pt x="7620" y="30480"/>
                  </a:lnTo>
                  <a:lnTo>
                    <a:pt x="9906" y="37338"/>
                  </a:lnTo>
                  <a:lnTo>
                    <a:pt x="12192" y="44958"/>
                  </a:lnTo>
                  <a:lnTo>
                    <a:pt x="11430" y="52578"/>
                  </a:lnTo>
                  <a:lnTo>
                    <a:pt x="11430" y="54102"/>
                  </a:lnTo>
                  <a:lnTo>
                    <a:pt x="12192" y="54864"/>
                  </a:lnTo>
                  <a:lnTo>
                    <a:pt x="10668" y="5486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43" name="Google Shape;6443;p100"/>
            <p:cNvSpPr/>
            <p:nvPr/>
          </p:nvSpPr>
          <p:spPr>
            <a:xfrm>
              <a:off x="6682740" y="460324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444" name="Google Shape;6444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6003" y="4145547"/>
            <a:ext cx="2719653" cy="39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5" name="Google Shape;6445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8758" y="2537619"/>
            <a:ext cx="105276" cy="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49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0" name="Google Shape;6450;p101"/>
          <p:cNvGrpSpPr/>
          <p:nvPr/>
        </p:nvGrpSpPr>
        <p:grpSpPr>
          <a:xfrm>
            <a:off x="3217200" y="1248234"/>
            <a:ext cx="68102" cy="154678"/>
            <a:chOff x="4075055" y="2255520"/>
            <a:chExt cx="65678" cy="165378"/>
          </a:xfrm>
        </p:grpSpPr>
        <p:pic>
          <p:nvPicPr>
            <p:cNvPr id="6451" name="Google Shape;6451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5055" y="2321788"/>
              <a:ext cx="65678" cy="9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2" name="Google Shape;6452;p101"/>
            <p:cNvSpPr/>
            <p:nvPr/>
          </p:nvSpPr>
          <p:spPr>
            <a:xfrm>
              <a:off x="4085082" y="2255520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453" name="Google Shape;645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761" y="1065101"/>
            <a:ext cx="96443" cy="8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4" name="Google Shape;6454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1146" y="1212779"/>
            <a:ext cx="358162" cy="190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5" name="Google Shape;6455;p101"/>
          <p:cNvGrpSpPr/>
          <p:nvPr/>
        </p:nvGrpSpPr>
        <p:grpSpPr>
          <a:xfrm>
            <a:off x="1921532" y="1233243"/>
            <a:ext cx="550712" cy="275957"/>
            <a:chOff x="2825496" y="2239492"/>
            <a:chExt cx="531114" cy="295046"/>
          </a:xfrm>
        </p:grpSpPr>
        <p:pic>
          <p:nvPicPr>
            <p:cNvPr id="6456" name="Google Shape;6456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56940" y="2239492"/>
              <a:ext cx="100634" cy="15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7" name="Google Shape;6457;p101"/>
            <p:cNvSpPr/>
            <p:nvPr/>
          </p:nvSpPr>
          <p:spPr>
            <a:xfrm>
              <a:off x="2825496" y="2413253"/>
              <a:ext cx="472439" cy="121285"/>
            </a:xfrm>
            <a:custGeom>
              <a:rect b="b" l="l" r="r" t="t"/>
              <a:pathLst>
                <a:path extrusionOk="0" h="121285" w="472439">
                  <a:moveTo>
                    <a:pt x="0" y="121158"/>
                  </a:moveTo>
                  <a:lnTo>
                    <a:pt x="22169" y="116205"/>
                  </a:lnTo>
                  <a:lnTo>
                    <a:pt x="44196" y="110680"/>
                  </a:lnTo>
                  <a:lnTo>
                    <a:pt x="66222" y="104870"/>
                  </a:lnTo>
                  <a:lnTo>
                    <a:pt x="88392" y="99060"/>
                  </a:lnTo>
                  <a:lnTo>
                    <a:pt x="120657" y="91142"/>
                  </a:lnTo>
                  <a:lnTo>
                    <a:pt x="153352" y="84296"/>
                  </a:lnTo>
                  <a:lnTo>
                    <a:pt x="186332" y="78164"/>
                  </a:lnTo>
                  <a:lnTo>
                    <a:pt x="219456" y="72390"/>
                  </a:lnTo>
                  <a:lnTo>
                    <a:pt x="249745" y="67044"/>
                  </a:lnTo>
                  <a:lnTo>
                    <a:pt x="280034" y="62198"/>
                  </a:lnTo>
                  <a:lnTo>
                    <a:pt x="310324" y="57495"/>
                  </a:lnTo>
                  <a:lnTo>
                    <a:pt x="340614" y="52578"/>
                  </a:lnTo>
                  <a:lnTo>
                    <a:pt x="382809" y="45243"/>
                  </a:lnTo>
                  <a:lnTo>
                    <a:pt x="424434" y="35052"/>
                  </a:lnTo>
                  <a:lnTo>
                    <a:pt x="465581" y="15240"/>
                  </a:lnTo>
                  <a:lnTo>
                    <a:pt x="471678" y="6096"/>
                  </a:lnTo>
                  <a:lnTo>
                    <a:pt x="47244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58" name="Google Shape;6458;p101"/>
            <p:cNvSpPr/>
            <p:nvPr/>
          </p:nvSpPr>
          <p:spPr>
            <a:xfrm>
              <a:off x="3313176" y="2305811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0" y="0"/>
                  </a:moveTo>
                  <a:lnTo>
                    <a:pt x="762" y="4572"/>
                  </a:lnTo>
                  <a:lnTo>
                    <a:pt x="2286" y="8382"/>
                  </a:lnTo>
                  <a:lnTo>
                    <a:pt x="3048" y="121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59" name="Google Shape;6459;p101"/>
            <p:cNvSpPr/>
            <p:nvPr/>
          </p:nvSpPr>
          <p:spPr>
            <a:xfrm>
              <a:off x="3333750" y="238353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460" name="Google Shape;6460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0013" y="1162031"/>
            <a:ext cx="156392" cy="17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1" name="Google Shape;6461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41553" y="1189827"/>
            <a:ext cx="124096" cy="7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2" name="Google Shape;6462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19287" y="1162866"/>
            <a:ext cx="125417" cy="132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3" name="Google Shape;6463;p101"/>
          <p:cNvGrpSpPr/>
          <p:nvPr/>
        </p:nvGrpSpPr>
        <p:grpSpPr>
          <a:xfrm>
            <a:off x="4479780" y="2313947"/>
            <a:ext cx="1962071" cy="299980"/>
            <a:chOff x="4927709" y="3496445"/>
            <a:chExt cx="2158256" cy="453279"/>
          </a:xfrm>
        </p:grpSpPr>
        <p:pic>
          <p:nvPicPr>
            <p:cNvPr id="6464" name="Google Shape;6464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27709" y="3594392"/>
              <a:ext cx="191260" cy="212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5" name="Google Shape;6465;p101"/>
            <p:cNvSpPr/>
            <p:nvPr/>
          </p:nvSpPr>
          <p:spPr>
            <a:xfrm>
              <a:off x="5615199" y="3709666"/>
              <a:ext cx="19545" cy="159653"/>
            </a:xfrm>
            <a:custGeom>
              <a:rect b="b" l="l" r="r" t="t"/>
              <a:pathLst>
                <a:path extrusionOk="0" h="113029" w="17145">
                  <a:moveTo>
                    <a:pt x="0" y="0"/>
                  </a:moveTo>
                  <a:lnTo>
                    <a:pt x="2512" y="12453"/>
                  </a:lnTo>
                  <a:lnTo>
                    <a:pt x="5238" y="24764"/>
                  </a:lnTo>
                  <a:lnTo>
                    <a:pt x="7822" y="37076"/>
                  </a:lnTo>
                  <a:lnTo>
                    <a:pt x="9906" y="49530"/>
                  </a:lnTo>
                  <a:lnTo>
                    <a:pt x="11013" y="64615"/>
                  </a:lnTo>
                  <a:lnTo>
                    <a:pt x="10763" y="79914"/>
                  </a:lnTo>
                  <a:lnTo>
                    <a:pt x="10656" y="95071"/>
                  </a:lnTo>
                  <a:lnTo>
                    <a:pt x="12192" y="109728"/>
                  </a:lnTo>
                  <a:lnTo>
                    <a:pt x="13716" y="112014"/>
                  </a:lnTo>
                  <a:lnTo>
                    <a:pt x="14478" y="112776"/>
                  </a:lnTo>
                  <a:lnTo>
                    <a:pt x="16764" y="11201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66" name="Google Shape;6466;p101"/>
            <p:cNvSpPr/>
            <p:nvPr/>
          </p:nvSpPr>
          <p:spPr>
            <a:xfrm>
              <a:off x="5755124" y="3783980"/>
              <a:ext cx="78180" cy="9866"/>
            </a:xfrm>
            <a:custGeom>
              <a:rect b="b" l="l" r="r" t="t"/>
              <a:pathLst>
                <a:path extrusionOk="0" h="6985" w="68579">
                  <a:moveTo>
                    <a:pt x="0" y="6096"/>
                  </a:moveTo>
                  <a:lnTo>
                    <a:pt x="9846" y="6203"/>
                  </a:lnTo>
                  <a:lnTo>
                    <a:pt x="19907" y="6381"/>
                  </a:lnTo>
                  <a:lnTo>
                    <a:pt x="30110" y="6417"/>
                  </a:lnTo>
                  <a:lnTo>
                    <a:pt x="40386" y="6096"/>
                  </a:lnTo>
                  <a:lnTo>
                    <a:pt x="47898" y="5464"/>
                  </a:lnTo>
                  <a:lnTo>
                    <a:pt x="54768" y="4476"/>
                  </a:lnTo>
                  <a:lnTo>
                    <a:pt x="61495" y="2774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467" name="Google Shape;6467;p101"/>
            <p:cNvGrpSpPr/>
            <p:nvPr/>
          </p:nvGrpSpPr>
          <p:grpSpPr>
            <a:xfrm>
              <a:off x="5986588" y="3496445"/>
              <a:ext cx="586668" cy="453279"/>
              <a:chOff x="6220967" y="3394684"/>
              <a:chExt cx="514350" cy="320701"/>
            </a:xfrm>
          </p:grpSpPr>
          <p:sp>
            <p:nvSpPr>
              <p:cNvPr id="6468" name="Google Shape;6468;p101"/>
              <p:cNvSpPr/>
              <p:nvPr/>
            </p:nvSpPr>
            <p:spPr>
              <a:xfrm>
                <a:off x="6220967" y="3425190"/>
                <a:ext cx="139700" cy="290195"/>
              </a:xfrm>
              <a:custGeom>
                <a:rect b="b" l="l" r="r" t="t"/>
                <a:pathLst>
                  <a:path extrusionOk="0" h="290195" w="139700">
                    <a:moveTo>
                      <a:pt x="42672" y="0"/>
                    </a:moveTo>
                    <a:lnTo>
                      <a:pt x="13716" y="44196"/>
                    </a:lnTo>
                    <a:lnTo>
                      <a:pt x="4000" y="90392"/>
                    </a:lnTo>
                    <a:lnTo>
                      <a:pt x="0" y="137160"/>
                    </a:lnTo>
                    <a:lnTo>
                      <a:pt x="142" y="161651"/>
                    </a:lnTo>
                    <a:lnTo>
                      <a:pt x="7286" y="207775"/>
                    </a:lnTo>
                    <a:lnTo>
                      <a:pt x="29884" y="252364"/>
                    </a:lnTo>
                    <a:lnTo>
                      <a:pt x="70223" y="281987"/>
                    </a:lnTo>
                    <a:lnTo>
                      <a:pt x="109335" y="289345"/>
                    </a:lnTo>
                    <a:lnTo>
                      <a:pt x="129218" y="289869"/>
                    </a:lnTo>
                    <a:lnTo>
                      <a:pt x="139446" y="28956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469" name="Google Shape;6469;p10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39099" y="3394684"/>
                <a:ext cx="496218" cy="2934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0" name="Google Shape;6470;p10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31097" y="3604085"/>
              <a:ext cx="160841" cy="207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1" name="Google Shape;6471;p10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71838" y="3647165"/>
              <a:ext cx="114127" cy="1502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2" name="Google Shape;6472;p101"/>
          <p:cNvGrpSpPr/>
          <p:nvPr/>
        </p:nvGrpSpPr>
        <p:grpSpPr>
          <a:xfrm>
            <a:off x="4625149" y="1578396"/>
            <a:ext cx="4017689" cy="546455"/>
            <a:chOff x="5087613" y="2385005"/>
            <a:chExt cx="4419414" cy="825710"/>
          </a:xfrm>
        </p:grpSpPr>
        <p:sp>
          <p:nvSpPr>
            <p:cNvPr id="6473" name="Google Shape;6473;p101"/>
            <p:cNvSpPr/>
            <p:nvPr/>
          </p:nvSpPr>
          <p:spPr>
            <a:xfrm>
              <a:off x="5087613" y="2798526"/>
              <a:ext cx="22441" cy="161449"/>
            </a:xfrm>
            <a:custGeom>
              <a:rect b="b" l="l" r="r" t="t"/>
              <a:pathLst>
                <a:path extrusionOk="0" h="114300" w="19685">
                  <a:moveTo>
                    <a:pt x="35" y="0"/>
                  </a:moveTo>
                  <a:lnTo>
                    <a:pt x="4607" y="44196"/>
                  </a:lnTo>
                  <a:lnTo>
                    <a:pt x="6893" y="54494"/>
                  </a:lnTo>
                  <a:lnTo>
                    <a:pt x="9179" y="64865"/>
                  </a:lnTo>
                  <a:lnTo>
                    <a:pt x="11465" y="75378"/>
                  </a:lnTo>
                  <a:lnTo>
                    <a:pt x="13751" y="86106"/>
                  </a:lnTo>
                  <a:lnTo>
                    <a:pt x="14561" y="91987"/>
                  </a:lnTo>
                  <a:lnTo>
                    <a:pt x="15085" y="99441"/>
                  </a:lnTo>
                  <a:lnTo>
                    <a:pt x="15894" y="106894"/>
                  </a:lnTo>
                  <a:lnTo>
                    <a:pt x="17561" y="112776"/>
                  </a:lnTo>
                  <a:lnTo>
                    <a:pt x="18323" y="114300"/>
                  </a:lnTo>
                  <a:lnTo>
                    <a:pt x="19085" y="107442"/>
                  </a:lnTo>
                  <a:lnTo>
                    <a:pt x="19085" y="10591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74" name="Google Shape;6474;p101"/>
            <p:cNvSpPr/>
            <p:nvPr/>
          </p:nvSpPr>
          <p:spPr>
            <a:xfrm>
              <a:off x="5241485" y="2891149"/>
              <a:ext cx="105689" cy="19731"/>
            </a:xfrm>
            <a:custGeom>
              <a:rect b="b" l="l" r="r" t="t"/>
              <a:pathLst>
                <a:path extrusionOk="0" h="13969" w="92710">
                  <a:moveTo>
                    <a:pt x="0" y="13715"/>
                  </a:moveTo>
                  <a:lnTo>
                    <a:pt x="42672" y="7619"/>
                  </a:lnTo>
                  <a:lnTo>
                    <a:pt x="53661" y="4714"/>
                  </a:lnTo>
                  <a:lnTo>
                    <a:pt x="64865" y="2095"/>
                  </a:lnTo>
                  <a:lnTo>
                    <a:pt x="76211" y="333"/>
                  </a:lnTo>
                  <a:lnTo>
                    <a:pt x="87630" y="0"/>
                  </a:lnTo>
                  <a:lnTo>
                    <a:pt x="92202" y="761"/>
                  </a:lnTo>
                  <a:lnTo>
                    <a:pt x="89916" y="1523"/>
                  </a:lnTo>
                  <a:lnTo>
                    <a:pt x="89916" y="457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475" name="Google Shape;6475;p101"/>
            <p:cNvGrpSpPr/>
            <p:nvPr/>
          </p:nvGrpSpPr>
          <p:grpSpPr>
            <a:xfrm>
              <a:off x="5565628" y="2597177"/>
              <a:ext cx="702561" cy="455395"/>
              <a:chOff x="5851898" y="2758440"/>
              <a:chExt cx="615957" cy="322198"/>
            </a:xfrm>
          </p:grpSpPr>
          <p:sp>
            <p:nvSpPr>
              <p:cNvPr id="6476" name="Google Shape;6476;p101"/>
              <p:cNvSpPr/>
              <p:nvPr/>
            </p:nvSpPr>
            <p:spPr>
              <a:xfrm>
                <a:off x="5898642" y="2912364"/>
                <a:ext cx="100964" cy="104139"/>
              </a:xfrm>
              <a:custGeom>
                <a:rect b="b" l="l" r="r" t="t"/>
                <a:pathLst>
                  <a:path extrusionOk="0" h="104139" w="100964">
                    <a:moveTo>
                      <a:pt x="0" y="32003"/>
                    </a:moveTo>
                    <a:lnTo>
                      <a:pt x="10668" y="76961"/>
                    </a:lnTo>
                    <a:lnTo>
                      <a:pt x="31242" y="103631"/>
                    </a:lnTo>
                    <a:lnTo>
                      <a:pt x="33528" y="95249"/>
                    </a:lnTo>
                    <a:lnTo>
                      <a:pt x="35052" y="91439"/>
                    </a:lnTo>
                    <a:lnTo>
                      <a:pt x="37266" y="84153"/>
                    </a:lnTo>
                    <a:lnTo>
                      <a:pt x="39624" y="77152"/>
                    </a:lnTo>
                    <a:lnTo>
                      <a:pt x="42552" y="70437"/>
                    </a:lnTo>
                    <a:lnTo>
                      <a:pt x="46482" y="64007"/>
                    </a:lnTo>
                    <a:lnTo>
                      <a:pt x="49530" y="57911"/>
                    </a:lnTo>
                    <a:lnTo>
                      <a:pt x="56388" y="54101"/>
                    </a:lnTo>
                    <a:lnTo>
                      <a:pt x="63246" y="56387"/>
                    </a:lnTo>
                    <a:lnTo>
                      <a:pt x="69115" y="60031"/>
                    </a:lnTo>
                    <a:lnTo>
                      <a:pt x="74199" y="65531"/>
                    </a:lnTo>
                    <a:lnTo>
                      <a:pt x="78569" y="71604"/>
                    </a:lnTo>
                    <a:lnTo>
                      <a:pt x="82296" y="76961"/>
                    </a:lnTo>
                    <a:lnTo>
                      <a:pt x="85344" y="80771"/>
                    </a:lnTo>
                    <a:lnTo>
                      <a:pt x="89916" y="89153"/>
                    </a:lnTo>
                    <a:lnTo>
                      <a:pt x="95250" y="89915"/>
                    </a:lnTo>
                    <a:lnTo>
                      <a:pt x="96774" y="89915"/>
                    </a:lnTo>
                    <a:lnTo>
                      <a:pt x="97536" y="89915"/>
                    </a:lnTo>
                    <a:lnTo>
                      <a:pt x="98298" y="89915"/>
                    </a:lnTo>
                    <a:lnTo>
                      <a:pt x="99822" y="82295"/>
                    </a:lnTo>
                    <a:lnTo>
                      <a:pt x="100584" y="73913"/>
                    </a:lnTo>
                    <a:lnTo>
                      <a:pt x="99822" y="66293"/>
                    </a:lnTo>
                    <a:lnTo>
                      <a:pt x="84022" y="26336"/>
                    </a:lnTo>
                    <a:lnTo>
                      <a:pt x="80486" y="19621"/>
                    </a:lnTo>
                    <a:lnTo>
                      <a:pt x="77664" y="12620"/>
                    </a:lnTo>
                    <a:lnTo>
                      <a:pt x="76200" y="5333"/>
                    </a:lnTo>
                    <a:lnTo>
                      <a:pt x="76200" y="3809"/>
                    </a:lnTo>
                    <a:lnTo>
                      <a:pt x="76200" y="1523"/>
                    </a:lnTo>
                    <a:lnTo>
                      <a:pt x="76199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77" name="Google Shape;6477;p101"/>
              <p:cNvSpPr/>
              <p:nvPr/>
            </p:nvSpPr>
            <p:spPr>
              <a:xfrm>
                <a:off x="5992368" y="2844546"/>
                <a:ext cx="46989" cy="44450"/>
              </a:xfrm>
              <a:custGeom>
                <a:rect b="b" l="l" r="r" t="t"/>
                <a:pathLst>
                  <a:path extrusionOk="0" h="44450" w="46989">
                    <a:moveTo>
                      <a:pt x="16001" y="0"/>
                    </a:moveTo>
                    <a:lnTo>
                      <a:pt x="15906" y="8905"/>
                    </a:lnTo>
                    <a:lnTo>
                      <a:pt x="15811" y="17526"/>
                    </a:lnTo>
                    <a:lnTo>
                      <a:pt x="16001" y="26146"/>
                    </a:lnTo>
                    <a:lnTo>
                      <a:pt x="16763" y="35052"/>
                    </a:lnTo>
                    <a:lnTo>
                      <a:pt x="16763" y="36576"/>
                    </a:lnTo>
                    <a:lnTo>
                      <a:pt x="16763" y="38862"/>
                    </a:lnTo>
                    <a:lnTo>
                      <a:pt x="16763" y="41148"/>
                    </a:lnTo>
                    <a:lnTo>
                      <a:pt x="12191" y="38862"/>
                    </a:lnTo>
                    <a:lnTo>
                      <a:pt x="9143" y="35814"/>
                    </a:lnTo>
                    <a:lnTo>
                      <a:pt x="6095" y="31242"/>
                    </a:lnTo>
                    <a:lnTo>
                      <a:pt x="3809" y="26670"/>
                    </a:lnTo>
                    <a:lnTo>
                      <a:pt x="1523" y="2286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9143" y="19812"/>
                    </a:lnTo>
                    <a:lnTo>
                      <a:pt x="15239" y="22098"/>
                    </a:lnTo>
                    <a:lnTo>
                      <a:pt x="21478" y="23514"/>
                    </a:lnTo>
                    <a:lnTo>
                      <a:pt x="29717" y="24860"/>
                    </a:lnTo>
                    <a:lnTo>
                      <a:pt x="37957" y="25205"/>
                    </a:lnTo>
                    <a:lnTo>
                      <a:pt x="44195" y="23621"/>
                    </a:lnTo>
                    <a:lnTo>
                      <a:pt x="46481" y="22097"/>
                    </a:lnTo>
                    <a:lnTo>
                      <a:pt x="44957" y="21335"/>
                    </a:lnTo>
                    <a:lnTo>
                      <a:pt x="45719" y="19811"/>
                    </a:lnTo>
                    <a:lnTo>
                      <a:pt x="38861" y="20574"/>
                    </a:lnTo>
                    <a:lnTo>
                      <a:pt x="35813" y="20574"/>
                    </a:lnTo>
                    <a:lnTo>
                      <a:pt x="29717" y="24383"/>
                    </a:lnTo>
                    <a:lnTo>
                      <a:pt x="22859" y="28956"/>
                    </a:lnTo>
                    <a:lnTo>
                      <a:pt x="16763" y="35052"/>
                    </a:lnTo>
                    <a:lnTo>
                      <a:pt x="12191" y="41148"/>
                    </a:lnTo>
                    <a:lnTo>
                      <a:pt x="9143" y="44196"/>
                    </a:lnTo>
                    <a:lnTo>
                      <a:pt x="12191" y="39624"/>
                    </a:lnTo>
                    <a:lnTo>
                      <a:pt x="15239" y="358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78" name="Google Shape;6478;p101"/>
              <p:cNvSpPr/>
              <p:nvPr/>
            </p:nvSpPr>
            <p:spPr>
              <a:xfrm>
                <a:off x="6019800" y="2758440"/>
                <a:ext cx="48260" cy="83185"/>
              </a:xfrm>
              <a:custGeom>
                <a:rect b="b" l="l" r="r" t="t"/>
                <a:pathLst>
                  <a:path extrusionOk="0" h="83185" w="48260">
                    <a:moveTo>
                      <a:pt x="0" y="6096"/>
                    </a:moveTo>
                    <a:lnTo>
                      <a:pt x="9263" y="6191"/>
                    </a:lnTo>
                    <a:lnTo>
                      <a:pt x="18669" y="6286"/>
                    </a:lnTo>
                    <a:lnTo>
                      <a:pt x="28074" y="6096"/>
                    </a:lnTo>
                    <a:lnTo>
                      <a:pt x="37338" y="5334"/>
                    </a:lnTo>
                    <a:lnTo>
                      <a:pt x="41910" y="4572"/>
                    </a:lnTo>
                    <a:lnTo>
                      <a:pt x="44958" y="3810"/>
                    </a:lnTo>
                    <a:lnTo>
                      <a:pt x="48006" y="1524"/>
                    </a:lnTo>
                    <a:lnTo>
                      <a:pt x="40386" y="1524"/>
                    </a:lnTo>
                    <a:lnTo>
                      <a:pt x="34290" y="0"/>
                    </a:lnTo>
                    <a:lnTo>
                      <a:pt x="16537" y="41767"/>
                    </a:lnTo>
                    <a:lnTo>
                      <a:pt x="17240" y="50482"/>
                    </a:lnTo>
                    <a:lnTo>
                      <a:pt x="19228" y="58912"/>
                    </a:lnTo>
                    <a:lnTo>
                      <a:pt x="22860" y="67056"/>
                    </a:lnTo>
                    <a:lnTo>
                      <a:pt x="27432" y="73914"/>
                    </a:lnTo>
                    <a:lnTo>
                      <a:pt x="33528" y="78486"/>
                    </a:lnTo>
                    <a:lnTo>
                      <a:pt x="39624" y="830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79" name="Google Shape;6479;p101"/>
              <p:cNvSpPr/>
              <p:nvPr/>
            </p:nvSpPr>
            <p:spPr>
              <a:xfrm>
                <a:off x="6112002" y="2916174"/>
                <a:ext cx="60325" cy="63500"/>
              </a:xfrm>
              <a:custGeom>
                <a:rect b="b" l="l" r="r" t="t"/>
                <a:pathLst>
                  <a:path extrusionOk="0" h="63500" w="60325">
                    <a:moveTo>
                      <a:pt x="0" y="0"/>
                    </a:moveTo>
                    <a:lnTo>
                      <a:pt x="7239" y="8691"/>
                    </a:lnTo>
                    <a:lnTo>
                      <a:pt x="14478" y="15811"/>
                    </a:lnTo>
                    <a:lnTo>
                      <a:pt x="22288" y="22074"/>
                    </a:lnTo>
                    <a:lnTo>
                      <a:pt x="31242" y="28193"/>
                    </a:lnTo>
                    <a:lnTo>
                      <a:pt x="38266" y="33146"/>
                    </a:lnTo>
                    <a:lnTo>
                      <a:pt x="44577" y="38099"/>
                    </a:lnTo>
                    <a:lnTo>
                      <a:pt x="50315" y="43624"/>
                    </a:lnTo>
                    <a:lnTo>
                      <a:pt x="55626" y="50291"/>
                    </a:lnTo>
                    <a:lnTo>
                      <a:pt x="59436" y="54863"/>
                    </a:lnTo>
                    <a:lnTo>
                      <a:pt x="60198" y="60197"/>
                    </a:lnTo>
                    <a:lnTo>
                      <a:pt x="57912" y="6324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0" name="Google Shape;6480;p101"/>
              <p:cNvSpPr/>
              <p:nvPr/>
            </p:nvSpPr>
            <p:spPr>
              <a:xfrm>
                <a:off x="6127242" y="2913126"/>
                <a:ext cx="36829" cy="82550"/>
              </a:xfrm>
              <a:custGeom>
                <a:rect b="b" l="l" r="r" t="t"/>
                <a:pathLst>
                  <a:path extrusionOk="0" h="82550" w="36829">
                    <a:moveTo>
                      <a:pt x="36575" y="0"/>
                    </a:moveTo>
                    <a:lnTo>
                      <a:pt x="13715" y="38862"/>
                    </a:lnTo>
                    <a:lnTo>
                      <a:pt x="3047" y="70104"/>
                    </a:lnTo>
                    <a:lnTo>
                      <a:pt x="3047" y="71628"/>
                    </a:lnTo>
                    <a:lnTo>
                      <a:pt x="0" y="80772"/>
                    </a:lnTo>
                    <a:lnTo>
                      <a:pt x="2285" y="82296"/>
                    </a:lnTo>
                    <a:lnTo>
                      <a:pt x="3809" y="82296"/>
                    </a:lnTo>
                    <a:lnTo>
                      <a:pt x="5333" y="82296"/>
                    </a:lnTo>
                    <a:lnTo>
                      <a:pt x="6095" y="822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1" name="Google Shape;6481;p101"/>
              <p:cNvSpPr/>
              <p:nvPr/>
            </p:nvSpPr>
            <p:spPr>
              <a:xfrm>
                <a:off x="5851898" y="2885694"/>
                <a:ext cx="144145" cy="194944"/>
              </a:xfrm>
              <a:custGeom>
                <a:rect b="b" l="l" r="r" t="t"/>
                <a:pathLst>
                  <a:path extrusionOk="0" h="194944" w="144145">
                    <a:moveTo>
                      <a:pt x="261" y="0"/>
                    </a:moveTo>
                    <a:lnTo>
                      <a:pt x="1762" y="43291"/>
                    </a:lnTo>
                    <a:lnTo>
                      <a:pt x="8131" y="83129"/>
                    </a:lnTo>
                    <a:lnTo>
                      <a:pt x="20252" y="132707"/>
                    </a:lnTo>
                    <a:lnTo>
                      <a:pt x="42910" y="172771"/>
                    </a:lnTo>
                    <a:lnTo>
                      <a:pt x="96273" y="194310"/>
                    </a:lnTo>
                    <a:lnTo>
                      <a:pt x="111478" y="194643"/>
                    </a:lnTo>
                    <a:lnTo>
                      <a:pt x="123039" y="194119"/>
                    </a:lnTo>
                    <a:lnTo>
                      <a:pt x="133028" y="192166"/>
                    </a:lnTo>
                    <a:lnTo>
                      <a:pt x="143517" y="18821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2" name="Google Shape;6482;p101"/>
              <p:cNvSpPr/>
              <p:nvPr/>
            </p:nvSpPr>
            <p:spPr>
              <a:xfrm>
                <a:off x="6210300" y="2955798"/>
                <a:ext cx="7620" cy="40639"/>
              </a:xfrm>
              <a:custGeom>
                <a:rect b="b" l="l" r="r" t="t"/>
                <a:pathLst>
                  <a:path extrusionOk="0" h="40639" w="7620">
                    <a:moveTo>
                      <a:pt x="0" y="0"/>
                    </a:moveTo>
                    <a:lnTo>
                      <a:pt x="3810" y="30480"/>
                    </a:lnTo>
                    <a:lnTo>
                      <a:pt x="4572" y="35814"/>
                    </a:lnTo>
                    <a:lnTo>
                      <a:pt x="6858" y="39624"/>
                    </a:lnTo>
                    <a:lnTo>
                      <a:pt x="7620" y="39624"/>
                    </a:lnTo>
                    <a:lnTo>
                      <a:pt x="7620" y="4038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3" name="Google Shape;6483;p101"/>
              <p:cNvSpPr/>
              <p:nvPr/>
            </p:nvSpPr>
            <p:spPr>
              <a:xfrm>
                <a:off x="6213348" y="2894838"/>
                <a:ext cx="3175" cy="10794"/>
              </a:xfrm>
              <a:custGeom>
                <a:rect b="b" l="l" r="r" t="t"/>
                <a:pathLst>
                  <a:path extrusionOk="0" h="10794" w="3175">
                    <a:moveTo>
                      <a:pt x="3048" y="10667"/>
                    </a:moveTo>
                    <a:lnTo>
                      <a:pt x="2286" y="6857"/>
                    </a:lnTo>
                    <a:lnTo>
                      <a:pt x="762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484" name="Google Shape;6484;p101"/>
              <p:cNvSpPr/>
              <p:nvPr/>
            </p:nvSpPr>
            <p:spPr>
              <a:xfrm>
                <a:off x="6248400" y="2817114"/>
                <a:ext cx="45720" cy="172719"/>
              </a:xfrm>
              <a:custGeom>
                <a:rect b="b" l="l" r="r" t="t"/>
                <a:pathLst>
                  <a:path extrusionOk="0" h="172719" w="45720">
                    <a:moveTo>
                      <a:pt x="4572" y="0"/>
                    </a:moveTo>
                    <a:lnTo>
                      <a:pt x="31789" y="27860"/>
                    </a:lnTo>
                    <a:lnTo>
                      <a:pt x="45243" y="78104"/>
                    </a:lnTo>
                    <a:lnTo>
                      <a:pt x="44207" y="97607"/>
                    </a:lnTo>
                    <a:lnTo>
                      <a:pt x="28575" y="142589"/>
                    </a:lnTo>
                    <a:lnTo>
                      <a:pt x="3048" y="169926"/>
                    </a:lnTo>
                    <a:lnTo>
                      <a:pt x="0" y="17221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485" name="Google Shape;6485;p10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42957" y="2855214"/>
                <a:ext cx="124898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86" name="Google Shape;6486;p101"/>
            <p:cNvSpPr/>
            <p:nvPr/>
          </p:nvSpPr>
          <p:spPr>
            <a:xfrm>
              <a:off x="6414772" y="2794218"/>
              <a:ext cx="62979" cy="13454"/>
            </a:xfrm>
            <a:custGeom>
              <a:rect b="b" l="l" r="r" t="t"/>
              <a:pathLst>
                <a:path extrusionOk="0" h="9525" w="55245">
                  <a:moveTo>
                    <a:pt x="0" y="9144"/>
                  </a:moveTo>
                  <a:lnTo>
                    <a:pt x="46482" y="4572"/>
                  </a:lnTo>
                  <a:lnTo>
                    <a:pt x="51816" y="3810"/>
                  </a:lnTo>
                  <a:lnTo>
                    <a:pt x="52577" y="3810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487" name="Google Shape;6487;p10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93059" y="2533549"/>
              <a:ext cx="195456" cy="388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8" name="Google Shape;6488;p10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033544" y="2628325"/>
              <a:ext cx="156496" cy="24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9" name="Google Shape;6489;p10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78116" y="2669521"/>
              <a:ext cx="103264" cy="1708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90" name="Google Shape;6490;p101"/>
            <p:cNvGrpSpPr/>
            <p:nvPr/>
          </p:nvGrpSpPr>
          <p:grpSpPr>
            <a:xfrm>
              <a:off x="7643163" y="2539119"/>
              <a:ext cx="704899" cy="389517"/>
              <a:chOff x="7673339" y="2717363"/>
              <a:chExt cx="618007" cy="275589"/>
            </a:xfrm>
          </p:grpSpPr>
          <p:sp>
            <p:nvSpPr>
              <p:cNvPr id="6491" name="Google Shape;6491;p101"/>
              <p:cNvSpPr/>
              <p:nvPr/>
            </p:nvSpPr>
            <p:spPr>
              <a:xfrm>
                <a:off x="7673339" y="2717363"/>
                <a:ext cx="89534" cy="275589"/>
              </a:xfrm>
              <a:custGeom>
                <a:rect b="b" l="l" r="r" t="t"/>
                <a:pathLst>
                  <a:path extrusionOk="0" h="275589" w="89534">
                    <a:moveTo>
                      <a:pt x="66294" y="4500"/>
                    </a:moveTo>
                    <a:lnTo>
                      <a:pt x="57114" y="2524"/>
                    </a:lnTo>
                    <a:lnTo>
                      <a:pt x="47148" y="690"/>
                    </a:lnTo>
                    <a:lnTo>
                      <a:pt x="37040" y="0"/>
                    </a:lnTo>
                    <a:lnTo>
                      <a:pt x="27432" y="1452"/>
                    </a:lnTo>
                    <a:lnTo>
                      <a:pt x="976" y="32801"/>
                    </a:lnTo>
                    <a:lnTo>
                      <a:pt x="0" y="44219"/>
                    </a:lnTo>
                    <a:lnTo>
                      <a:pt x="166" y="55780"/>
                    </a:lnTo>
                    <a:lnTo>
                      <a:pt x="762" y="66984"/>
                    </a:lnTo>
                    <a:lnTo>
                      <a:pt x="1940" y="84010"/>
                    </a:lnTo>
                    <a:lnTo>
                      <a:pt x="3905" y="100893"/>
                    </a:lnTo>
                    <a:lnTo>
                      <a:pt x="6012" y="117776"/>
                    </a:lnTo>
                    <a:lnTo>
                      <a:pt x="7620" y="134802"/>
                    </a:lnTo>
                    <a:lnTo>
                      <a:pt x="8393" y="153543"/>
                    </a:lnTo>
                    <a:lnTo>
                      <a:pt x="8667" y="172140"/>
                    </a:lnTo>
                    <a:lnTo>
                      <a:pt x="8798" y="190738"/>
                    </a:lnTo>
                    <a:lnTo>
                      <a:pt x="9144" y="209478"/>
                    </a:lnTo>
                    <a:lnTo>
                      <a:pt x="9144" y="222063"/>
                    </a:lnTo>
                    <a:lnTo>
                      <a:pt x="9144" y="234719"/>
                    </a:lnTo>
                    <a:lnTo>
                      <a:pt x="9144" y="247519"/>
                    </a:lnTo>
                    <a:lnTo>
                      <a:pt x="9144" y="260532"/>
                    </a:lnTo>
                    <a:lnTo>
                      <a:pt x="8382" y="267390"/>
                    </a:lnTo>
                    <a:lnTo>
                      <a:pt x="6858" y="274248"/>
                    </a:lnTo>
                    <a:lnTo>
                      <a:pt x="16002" y="275010"/>
                    </a:lnTo>
                    <a:lnTo>
                      <a:pt x="61400" y="263890"/>
                    </a:lnTo>
                    <a:lnTo>
                      <a:pt x="79998" y="254222"/>
                    </a:lnTo>
                    <a:lnTo>
                      <a:pt x="89154" y="24910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492" name="Google Shape;6492;p10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809343" y="2750820"/>
                <a:ext cx="206159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3" name="Google Shape;6493;p10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039074" y="2733268"/>
                <a:ext cx="25227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94" name="Google Shape;6494;p101"/>
            <p:cNvGrpSpPr/>
            <p:nvPr/>
          </p:nvGrpSpPr>
          <p:grpSpPr>
            <a:xfrm>
              <a:off x="8532262" y="2461437"/>
              <a:ext cx="597995" cy="277552"/>
              <a:chOff x="8452840" y="2662402"/>
              <a:chExt cx="524281" cy="196372"/>
            </a:xfrm>
          </p:grpSpPr>
          <p:pic>
            <p:nvPicPr>
              <p:cNvPr id="6495" name="Google Shape;6495;p10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52840" y="2662402"/>
                <a:ext cx="372668" cy="196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6" name="Google Shape;6496;p10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58224" y="2676144"/>
                <a:ext cx="118897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97" name="Google Shape;6497;p101"/>
            <p:cNvGrpSpPr/>
            <p:nvPr/>
          </p:nvGrpSpPr>
          <p:grpSpPr>
            <a:xfrm>
              <a:off x="9182160" y="2385005"/>
              <a:ext cx="324867" cy="384134"/>
              <a:chOff x="9022626" y="2608325"/>
              <a:chExt cx="284821" cy="271780"/>
            </a:xfrm>
          </p:grpSpPr>
          <p:pic>
            <p:nvPicPr>
              <p:cNvPr id="6498" name="Google Shape;6498;p10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022626" y="2651734"/>
                <a:ext cx="150355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9" name="Google Shape;6499;p101"/>
              <p:cNvSpPr/>
              <p:nvPr/>
            </p:nvSpPr>
            <p:spPr>
              <a:xfrm>
                <a:off x="9160763" y="2608325"/>
                <a:ext cx="146684" cy="271780"/>
              </a:xfrm>
              <a:custGeom>
                <a:rect b="b" l="l" r="r" t="t"/>
                <a:pathLst>
                  <a:path extrusionOk="0" h="271780" w="146684">
                    <a:moveTo>
                      <a:pt x="53340" y="6096"/>
                    </a:moveTo>
                    <a:lnTo>
                      <a:pt x="66496" y="3857"/>
                    </a:lnTo>
                    <a:lnTo>
                      <a:pt x="79724" y="1905"/>
                    </a:lnTo>
                    <a:lnTo>
                      <a:pt x="93094" y="523"/>
                    </a:lnTo>
                    <a:lnTo>
                      <a:pt x="106680" y="0"/>
                    </a:lnTo>
                    <a:lnTo>
                      <a:pt x="116455" y="1250"/>
                    </a:lnTo>
                    <a:lnTo>
                      <a:pt x="140493" y="32408"/>
                    </a:lnTo>
                    <a:lnTo>
                      <a:pt x="144780" y="78486"/>
                    </a:lnTo>
                    <a:lnTo>
                      <a:pt x="145863" y="98024"/>
                    </a:lnTo>
                    <a:lnTo>
                      <a:pt x="146589" y="117633"/>
                    </a:lnTo>
                    <a:lnTo>
                      <a:pt x="146601" y="137100"/>
                    </a:lnTo>
                    <a:lnTo>
                      <a:pt x="145542" y="156210"/>
                    </a:lnTo>
                    <a:lnTo>
                      <a:pt x="140589" y="194500"/>
                    </a:lnTo>
                    <a:lnTo>
                      <a:pt x="131064" y="231648"/>
                    </a:lnTo>
                    <a:lnTo>
                      <a:pt x="112014" y="269748"/>
                    </a:lnTo>
                    <a:lnTo>
                      <a:pt x="104917" y="271152"/>
                    </a:lnTo>
                    <a:lnTo>
                      <a:pt x="96964" y="269557"/>
                    </a:lnTo>
                    <a:lnTo>
                      <a:pt x="89296" y="266533"/>
                    </a:lnTo>
                    <a:lnTo>
                      <a:pt x="83058" y="263652"/>
                    </a:lnTo>
                    <a:lnTo>
                      <a:pt x="69342" y="257615"/>
                    </a:lnTo>
                    <a:lnTo>
                      <a:pt x="55626" y="251936"/>
                    </a:lnTo>
                    <a:lnTo>
                      <a:pt x="41910" y="246399"/>
                    </a:lnTo>
                    <a:lnTo>
                      <a:pt x="28194" y="240792"/>
                    </a:lnTo>
                    <a:lnTo>
                      <a:pt x="18966" y="236386"/>
                    </a:lnTo>
                    <a:lnTo>
                      <a:pt x="12096" y="232981"/>
                    </a:lnTo>
                    <a:lnTo>
                      <a:pt x="6226" y="229862"/>
                    </a:lnTo>
                    <a:lnTo>
                      <a:pt x="0" y="22631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500" name="Google Shape;6500;p101"/>
            <p:cNvSpPr/>
            <p:nvPr/>
          </p:nvSpPr>
          <p:spPr>
            <a:xfrm>
              <a:off x="6629440" y="3005311"/>
              <a:ext cx="149847" cy="19731"/>
            </a:xfrm>
            <a:custGeom>
              <a:rect b="b" l="l" r="r" t="t"/>
              <a:pathLst>
                <a:path extrusionOk="0" h="13969" w="131445">
                  <a:moveTo>
                    <a:pt x="0" y="6858"/>
                  </a:moveTo>
                  <a:lnTo>
                    <a:pt x="16894" y="11644"/>
                  </a:lnTo>
                  <a:lnTo>
                    <a:pt x="32289" y="13716"/>
                  </a:lnTo>
                  <a:lnTo>
                    <a:pt x="48113" y="13501"/>
                  </a:lnTo>
                  <a:lnTo>
                    <a:pt x="66294" y="11430"/>
                  </a:lnTo>
                  <a:lnTo>
                    <a:pt x="79890" y="9465"/>
                  </a:lnTo>
                  <a:lnTo>
                    <a:pt x="93344" y="7143"/>
                  </a:lnTo>
                  <a:lnTo>
                    <a:pt x="106799" y="4679"/>
                  </a:lnTo>
                  <a:lnTo>
                    <a:pt x="120396" y="2286"/>
                  </a:lnTo>
                  <a:lnTo>
                    <a:pt x="123444" y="1524"/>
                  </a:lnTo>
                  <a:lnTo>
                    <a:pt x="128778" y="0"/>
                  </a:lnTo>
                  <a:lnTo>
                    <a:pt x="130302" y="2286"/>
                  </a:lnTo>
                  <a:lnTo>
                    <a:pt x="131064" y="3048"/>
                  </a:lnTo>
                  <a:lnTo>
                    <a:pt x="123444" y="7620"/>
                  </a:lnTo>
                  <a:lnTo>
                    <a:pt x="122682" y="838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501" name="Google Shape;6501;p10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763254" y="3108666"/>
              <a:ext cx="180586" cy="102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2" name="Google Shape;6502;p101"/>
          <p:cNvGrpSpPr/>
          <p:nvPr/>
        </p:nvGrpSpPr>
        <p:grpSpPr>
          <a:xfrm>
            <a:off x="4926978" y="2845624"/>
            <a:ext cx="1689786" cy="265192"/>
            <a:chOff x="5419621" y="4299825"/>
            <a:chExt cx="1858746" cy="400714"/>
          </a:xfrm>
        </p:grpSpPr>
        <p:pic>
          <p:nvPicPr>
            <p:cNvPr id="6503" name="Google Shape;6503;p10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19621" y="4385985"/>
              <a:ext cx="197670" cy="192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4" name="Google Shape;6504;p10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184431" y="4299825"/>
              <a:ext cx="371164" cy="40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5" name="Google Shape;6505;p10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68521" y="4404331"/>
              <a:ext cx="129525" cy="259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6" name="Google Shape;6506;p10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57063" y="4379523"/>
              <a:ext cx="157365" cy="178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7" name="Google Shape;6507;p101"/>
            <p:cNvSpPr/>
            <p:nvPr/>
          </p:nvSpPr>
          <p:spPr>
            <a:xfrm>
              <a:off x="7272577" y="4369865"/>
              <a:ext cx="5790" cy="156066"/>
            </a:xfrm>
            <a:custGeom>
              <a:rect b="b" l="l" r="r" t="t"/>
              <a:pathLst>
                <a:path extrusionOk="0" h="110489" w="5079">
                  <a:moveTo>
                    <a:pt x="0" y="0"/>
                  </a:moveTo>
                  <a:lnTo>
                    <a:pt x="250" y="10870"/>
                  </a:lnTo>
                  <a:lnTo>
                    <a:pt x="857" y="21812"/>
                  </a:lnTo>
                  <a:lnTo>
                    <a:pt x="1607" y="32896"/>
                  </a:lnTo>
                  <a:lnTo>
                    <a:pt x="2286" y="44196"/>
                  </a:lnTo>
                  <a:lnTo>
                    <a:pt x="2416" y="54602"/>
                  </a:lnTo>
                  <a:lnTo>
                    <a:pt x="2762" y="65151"/>
                  </a:lnTo>
                  <a:lnTo>
                    <a:pt x="3250" y="75699"/>
                  </a:lnTo>
                  <a:lnTo>
                    <a:pt x="3810" y="86106"/>
                  </a:lnTo>
                  <a:lnTo>
                    <a:pt x="3810" y="93726"/>
                  </a:lnTo>
                  <a:lnTo>
                    <a:pt x="3810" y="100584"/>
                  </a:lnTo>
                  <a:lnTo>
                    <a:pt x="4572" y="108204"/>
                  </a:lnTo>
                  <a:lnTo>
                    <a:pt x="4572" y="110489"/>
                  </a:lnTo>
                  <a:lnTo>
                    <a:pt x="4572" y="105918"/>
                  </a:lnTo>
                  <a:lnTo>
                    <a:pt x="4572" y="10287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08" name="Google Shape;6508;p10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323964" y="1010923"/>
            <a:ext cx="292510" cy="33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9" name="Google Shape;6509;p101"/>
          <p:cNvGrpSpPr/>
          <p:nvPr/>
        </p:nvGrpSpPr>
        <p:grpSpPr>
          <a:xfrm>
            <a:off x="5272421" y="1273178"/>
            <a:ext cx="89546" cy="50364"/>
            <a:chOff x="6057137" y="2282190"/>
            <a:chExt cx="86359" cy="53848"/>
          </a:xfrm>
        </p:grpSpPr>
        <p:sp>
          <p:nvSpPr>
            <p:cNvPr id="6510" name="Google Shape;6510;p101"/>
            <p:cNvSpPr/>
            <p:nvPr/>
          </p:nvSpPr>
          <p:spPr>
            <a:xfrm>
              <a:off x="6057137" y="2282190"/>
              <a:ext cx="59689" cy="3175"/>
            </a:xfrm>
            <a:custGeom>
              <a:rect b="b" l="l" r="r" t="t"/>
              <a:pathLst>
                <a:path extrusionOk="0" h="3175" w="59689">
                  <a:moveTo>
                    <a:pt x="0" y="2286"/>
                  </a:moveTo>
                  <a:lnTo>
                    <a:pt x="10608" y="2821"/>
                  </a:lnTo>
                  <a:lnTo>
                    <a:pt x="20859" y="3143"/>
                  </a:lnTo>
                  <a:lnTo>
                    <a:pt x="30968" y="3036"/>
                  </a:lnTo>
                  <a:lnTo>
                    <a:pt x="41148" y="2286"/>
                  </a:lnTo>
                  <a:lnTo>
                    <a:pt x="47244" y="1524"/>
                  </a:lnTo>
                  <a:lnTo>
                    <a:pt x="53340" y="762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11" name="Google Shape;6511;p101"/>
            <p:cNvSpPr/>
            <p:nvPr/>
          </p:nvSpPr>
          <p:spPr>
            <a:xfrm>
              <a:off x="6068567" y="2319528"/>
              <a:ext cx="74929" cy="16510"/>
            </a:xfrm>
            <a:custGeom>
              <a:rect b="b" l="l" r="r" t="t"/>
              <a:pathLst>
                <a:path extrusionOk="0" h="16510" w="74929">
                  <a:moveTo>
                    <a:pt x="0" y="14477"/>
                  </a:moveTo>
                  <a:lnTo>
                    <a:pt x="13180" y="16347"/>
                  </a:lnTo>
                  <a:lnTo>
                    <a:pt x="24288" y="16287"/>
                  </a:lnTo>
                  <a:lnTo>
                    <a:pt x="35254" y="14370"/>
                  </a:lnTo>
                  <a:lnTo>
                    <a:pt x="48006" y="10667"/>
                  </a:lnTo>
                  <a:lnTo>
                    <a:pt x="55066" y="8679"/>
                  </a:lnTo>
                  <a:lnTo>
                    <a:pt x="61626" y="6191"/>
                  </a:lnTo>
                  <a:lnTo>
                    <a:pt x="68044" y="3274"/>
                  </a:lnTo>
                  <a:lnTo>
                    <a:pt x="7467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12" name="Google Shape;6512;p10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473451" y="1207645"/>
            <a:ext cx="155923" cy="129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3" name="Google Shape;6513;p101"/>
          <p:cNvGrpSpPr/>
          <p:nvPr/>
        </p:nvGrpSpPr>
        <p:grpSpPr>
          <a:xfrm>
            <a:off x="5992218" y="1251085"/>
            <a:ext cx="100082" cy="71451"/>
            <a:chOff x="6751319" y="2258568"/>
            <a:chExt cx="96520" cy="76394"/>
          </a:xfrm>
        </p:grpSpPr>
        <p:sp>
          <p:nvSpPr>
            <p:cNvPr id="6514" name="Google Shape;6514;p101"/>
            <p:cNvSpPr/>
            <p:nvPr/>
          </p:nvSpPr>
          <p:spPr>
            <a:xfrm>
              <a:off x="6751319" y="2258568"/>
              <a:ext cx="96520" cy="27939"/>
            </a:xfrm>
            <a:custGeom>
              <a:rect b="b" l="l" r="r" t="t"/>
              <a:pathLst>
                <a:path extrusionOk="0" h="27939" w="96520">
                  <a:moveTo>
                    <a:pt x="0" y="0"/>
                  </a:moveTo>
                  <a:lnTo>
                    <a:pt x="52828" y="12858"/>
                  </a:lnTo>
                  <a:lnTo>
                    <a:pt x="77152" y="17049"/>
                  </a:lnTo>
                  <a:lnTo>
                    <a:pt x="83439" y="18097"/>
                  </a:lnTo>
                  <a:lnTo>
                    <a:pt x="89725" y="19430"/>
                  </a:lnTo>
                  <a:lnTo>
                    <a:pt x="96012" y="21335"/>
                  </a:lnTo>
                  <a:lnTo>
                    <a:pt x="92964" y="24383"/>
                  </a:lnTo>
                  <a:lnTo>
                    <a:pt x="95250" y="23621"/>
                  </a:lnTo>
                  <a:lnTo>
                    <a:pt x="89154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15" name="Google Shape;6515;p101"/>
            <p:cNvSpPr/>
            <p:nvPr/>
          </p:nvSpPr>
          <p:spPr>
            <a:xfrm>
              <a:off x="6758177" y="2328612"/>
              <a:ext cx="88900" cy="6350"/>
            </a:xfrm>
            <a:custGeom>
              <a:rect b="b" l="l" r="r" t="t"/>
              <a:pathLst>
                <a:path extrusionOk="0" h="6350" w="88900">
                  <a:moveTo>
                    <a:pt x="0" y="4631"/>
                  </a:moveTo>
                  <a:lnTo>
                    <a:pt x="12763" y="5786"/>
                  </a:lnTo>
                  <a:lnTo>
                    <a:pt x="24384" y="5869"/>
                  </a:lnTo>
                  <a:lnTo>
                    <a:pt x="36004" y="4953"/>
                  </a:lnTo>
                  <a:lnTo>
                    <a:pt x="48768" y="3107"/>
                  </a:lnTo>
                  <a:lnTo>
                    <a:pt x="57400" y="1690"/>
                  </a:lnTo>
                  <a:lnTo>
                    <a:pt x="67532" y="345"/>
                  </a:lnTo>
                  <a:lnTo>
                    <a:pt x="77807" y="0"/>
                  </a:lnTo>
                  <a:lnTo>
                    <a:pt x="86868" y="1583"/>
                  </a:lnTo>
                  <a:lnTo>
                    <a:pt x="86868" y="2345"/>
                  </a:lnTo>
                  <a:lnTo>
                    <a:pt x="87630" y="2345"/>
                  </a:lnTo>
                  <a:lnTo>
                    <a:pt x="88392" y="310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16" name="Google Shape;6516;p10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159474" y="1206932"/>
            <a:ext cx="146219" cy="15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7" name="Google Shape;6517;p10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25690" y="1096460"/>
            <a:ext cx="177823" cy="324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8" name="Google Shape;6518;p101"/>
          <p:cNvGrpSpPr/>
          <p:nvPr/>
        </p:nvGrpSpPr>
        <p:grpSpPr>
          <a:xfrm>
            <a:off x="5999329" y="984535"/>
            <a:ext cx="283783" cy="194804"/>
            <a:chOff x="6758177" y="1973580"/>
            <a:chExt cx="273684" cy="208280"/>
          </a:xfrm>
        </p:grpSpPr>
        <p:sp>
          <p:nvSpPr>
            <p:cNvPr id="6519" name="Google Shape;6519;p101"/>
            <p:cNvSpPr/>
            <p:nvPr/>
          </p:nvSpPr>
          <p:spPr>
            <a:xfrm>
              <a:off x="6758177" y="1973580"/>
              <a:ext cx="273684" cy="208280"/>
            </a:xfrm>
            <a:custGeom>
              <a:rect b="b" l="l" r="r" t="t"/>
              <a:pathLst>
                <a:path extrusionOk="0" h="208280" w="273684">
                  <a:moveTo>
                    <a:pt x="11429" y="208025"/>
                  </a:moveTo>
                  <a:lnTo>
                    <a:pt x="9143" y="168401"/>
                  </a:lnTo>
                  <a:lnTo>
                    <a:pt x="7322" y="120074"/>
                  </a:lnTo>
                  <a:lnTo>
                    <a:pt x="6857" y="103631"/>
                  </a:lnTo>
                  <a:lnTo>
                    <a:pt x="6619" y="88189"/>
                  </a:lnTo>
                  <a:lnTo>
                    <a:pt x="6095" y="72675"/>
                  </a:lnTo>
                  <a:lnTo>
                    <a:pt x="5572" y="57019"/>
                  </a:lnTo>
                  <a:lnTo>
                    <a:pt x="5333" y="41147"/>
                  </a:lnTo>
                  <a:lnTo>
                    <a:pt x="4476" y="33432"/>
                  </a:lnTo>
                  <a:lnTo>
                    <a:pt x="4190" y="25717"/>
                  </a:lnTo>
                  <a:lnTo>
                    <a:pt x="6191" y="18859"/>
                  </a:lnTo>
                  <a:lnTo>
                    <a:pt x="12191" y="13715"/>
                  </a:lnTo>
                  <a:lnTo>
                    <a:pt x="22181" y="11108"/>
                  </a:lnTo>
                  <a:lnTo>
                    <a:pt x="33242" y="10572"/>
                  </a:lnTo>
                  <a:lnTo>
                    <a:pt x="44446" y="11037"/>
                  </a:lnTo>
                  <a:lnTo>
                    <a:pt x="54863" y="11429"/>
                  </a:lnTo>
                  <a:lnTo>
                    <a:pt x="96488" y="11239"/>
                  </a:lnTo>
                  <a:lnTo>
                    <a:pt x="138683" y="9905"/>
                  </a:lnTo>
                  <a:lnTo>
                    <a:pt x="198881" y="4381"/>
                  </a:lnTo>
                  <a:lnTo>
                    <a:pt x="228909" y="1547"/>
                  </a:lnTo>
                  <a:lnTo>
                    <a:pt x="259079" y="0"/>
                  </a:lnTo>
                  <a:lnTo>
                    <a:pt x="265937" y="0"/>
                  </a:lnTo>
                  <a:lnTo>
                    <a:pt x="267461" y="0"/>
                  </a:lnTo>
                  <a:lnTo>
                    <a:pt x="272033" y="0"/>
                  </a:lnTo>
                  <a:lnTo>
                    <a:pt x="273093" y="6179"/>
                  </a:lnTo>
                  <a:lnTo>
                    <a:pt x="273081" y="12287"/>
                  </a:lnTo>
                  <a:lnTo>
                    <a:pt x="272355" y="18538"/>
                  </a:lnTo>
                  <a:lnTo>
                    <a:pt x="271271" y="25145"/>
                  </a:lnTo>
                  <a:lnTo>
                    <a:pt x="269021" y="39433"/>
                  </a:lnTo>
                  <a:lnTo>
                    <a:pt x="266985" y="53720"/>
                  </a:lnTo>
                  <a:lnTo>
                    <a:pt x="265378" y="68008"/>
                  </a:lnTo>
                  <a:lnTo>
                    <a:pt x="264413" y="82295"/>
                  </a:lnTo>
                  <a:lnTo>
                    <a:pt x="264318" y="106870"/>
                  </a:lnTo>
                  <a:lnTo>
                    <a:pt x="264794" y="131444"/>
                  </a:lnTo>
                  <a:lnTo>
                    <a:pt x="265271" y="156019"/>
                  </a:lnTo>
                  <a:lnTo>
                    <a:pt x="265175" y="180593"/>
                  </a:lnTo>
                  <a:lnTo>
                    <a:pt x="265175" y="188213"/>
                  </a:lnTo>
                  <a:lnTo>
                    <a:pt x="263651" y="195071"/>
                  </a:lnTo>
                  <a:lnTo>
                    <a:pt x="256031" y="198881"/>
                  </a:lnTo>
                  <a:lnTo>
                    <a:pt x="246161" y="201727"/>
                  </a:lnTo>
                  <a:lnTo>
                    <a:pt x="235362" y="202787"/>
                  </a:lnTo>
                  <a:lnTo>
                    <a:pt x="224420" y="202846"/>
                  </a:lnTo>
                  <a:lnTo>
                    <a:pt x="214121" y="202691"/>
                  </a:lnTo>
                  <a:lnTo>
                    <a:pt x="187713" y="203132"/>
                  </a:lnTo>
                  <a:lnTo>
                    <a:pt x="161162" y="203358"/>
                  </a:lnTo>
                  <a:lnTo>
                    <a:pt x="134612" y="203442"/>
                  </a:lnTo>
                  <a:lnTo>
                    <a:pt x="108203" y="203453"/>
                  </a:lnTo>
                  <a:lnTo>
                    <a:pt x="82938" y="203132"/>
                  </a:lnTo>
                  <a:lnTo>
                    <a:pt x="57530" y="202596"/>
                  </a:lnTo>
                  <a:lnTo>
                    <a:pt x="32123" y="202489"/>
                  </a:lnTo>
                  <a:lnTo>
                    <a:pt x="6857" y="203453"/>
                  </a:lnTo>
                  <a:lnTo>
                    <a:pt x="0" y="204215"/>
                  </a:lnTo>
                  <a:lnTo>
                    <a:pt x="3047" y="204215"/>
                  </a:lnTo>
                  <a:lnTo>
                    <a:pt x="0" y="207263"/>
                  </a:lnTo>
                  <a:lnTo>
                    <a:pt x="761" y="2072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520" name="Google Shape;6520;p10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10730" y="2045182"/>
              <a:ext cx="155498" cy="110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21" name="Google Shape;6521;p101"/>
          <p:cNvSpPr/>
          <p:nvPr/>
        </p:nvSpPr>
        <p:spPr>
          <a:xfrm>
            <a:off x="6563880" y="1172032"/>
            <a:ext cx="71151" cy="165648"/>
          </a:xfrm>
          <a:custGeom>
            <a:rect b="b" l="l" r="r" t="t"/>
            <a:pathLst>
              <a:path extrusionOk="0" h="177164" w="68579">
                <a:moveTo>
                  <a:pt x="51196" y="28194"/>
                </a:moveTo>
                <a:lnTo>
                  <a:pt x="51196" y="20574"/>
                </a:lnTo>
                <a:lnTo>
                  <a:pt x="53482" y="11430"/>
                </a:lnTo>
                <a:lnTo>
                  <a:pt x="48148" y="5334"/>
                </a:lnTo>
                <a:lnTo>
                  <a:pt x="44338" y="762"/>
                </a:lnTo>
                <a:lnTo>
                  <a:pt x="35194" y="0"/>
                </a:lnTo>
                <a:lnTo>
                  <a:pt x="29860" y="1524"/>
                </a:lnTo>
                <a:lnTo>
                  <a:pt x="2095" y="29968"/>
                </a:lnTo>
                <a:lnTo>
                  <a:pt x="0" y="45803"/>
                </a:lnTo>
                <a:lnTo>
                  <a:pt x="1666" y="52578"/>
                </a:lnTo>
                <a:lnTo>
                  <a:pt x="35194" y="73152"/>
                </a:lnTo>
                <a:lnTo>
                  <a:pt x="43576" y="76200"/>
                </a:lnTo>
                <a:lnTo>
                  <a:pt x="49672" y="81534"/>
                </a:lnTo>
                <a:lnTo>
                  <a:pt x="54244" y="84582"/>
                </a:lnTo>
                <a:lnTo>
                  <a:pt x="55006" y="92202"/>
                </a:lnTo>
                <a:lnTo>
                  <a:pt x="54244" y="97536"/>
                </a:lnTo>
                <a:lnTo>
                  <a:pt x="50708" y="105263"/>
                </a:lnTo>
                <a:lnTo>
                  <a:pt x="45386" y="112490"/>
                </a:lnTo>
                <a:lnTo>
                  <a:pt x="39350" y="119288"/>
                </a:lnTo>
                <a:lnTo>
                  <a:pt x="33670" y="125730"/>
                </a:lnTo>
                <a:lnTo>
                  <a:pt x="27170" y="133611"/>
                </a:lnTo>
                <a:lnTo>
                  <a:pt x="20526" y="141351"/>
                </a:lnTo>
                <a:lnTo>
                  <a:pt x="14168" y="149090"/>
                </a:lnTo>
                <a:lnTo>
                  <a:pt x="8524" y="156972"/>
                </a:lnTo>
                <a:lnTo>
                  <a:pt x="6238" y="160020"/>
                </a:lnTo>
                <a:lnTo>
                  <a:pt x="142" y="171450"/>
                </a:lnTo>
                <a:lnTo>
                  <a:pt x="5476" y="174498"/>
                </a:lnTo>
                <a:lnTo>
                  <a:pt x="12870" y="176664"/>
                </a:lnTo>
                <a:lnTo>
                  <a:pt x="22336" y="176974"/>
                </a:lnTo>
                <a:lnTo>
                  <a:pt x="31944" y="176426"/>
                </a:lnTo>
                <a:lnTo>
                  <a:pt x="39766" y="176022"/>
                </a:lnTo>
                <a:lnTo>
                  <a:pt x="46743" y="175295"/>
                </a:lnTo>
                <a:lnTo>
                  <a:pt x="53863" y="174212"/>
                </a:lnTo>
                <a:lnTo>
                  <a:pt x="60983" y="172700"/>
                </a:lnTo>
                <a:lnTo>
                  <a:pt x="67960" y="170688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22" name="Google Shape;6522;p101"/>
          <p:cNvSpPr/>
          <p:nvPr/>
        </p:nvSpPr>
        <p:spPr>
          <a:xfrm>
            <a:off x="6613804" y="1435739"/>
            <a:ext cx="129126" cy="9500"/>
          </a:xfrm>
          <a:custGeom>
            <a:rect b="b" l="l" r="r" t="t"/>
            <a:pathLst>
              <a:path extrusionOk="0" h="10160" w="124459">
                <a:moveTo>
                  <a:pt x="0" y="3048"/>
                </a:moveTo>
                <a:lnTo>
                  <a:pt x="13585" y="7119"/>
                </a:lnTo>
                <a:lnTo>
                  <a:pt x="26384" y="9334"/>
                </a:lnTo>
                <a:lnTo>
                  <a:pt x="39326" y="10120"/>
                </a:lnTo>
                <a:lnTo>
                  <a:pt x="53340" y="9906"/>
                </a:lnTo>
                <a:lnTo>
                  <a:pt x="67056" y="8965"/>
                </a:lnTo>
                <a:lnTo>
                  <a:pt x="80772" y="7524"/>
                </a:lnTo>
                <a:lnTo>
                  <a:pt x="94488" y="5941"/>
                </a:lnTo>
                <a:lnTo>
                  <a:pt x="108204" y="4572"/>
                </a:lnTo>
                <a:lnTo>
                  <a:pt x="111871" y="4333"/>
                </a:lnTo>
                <a:lnTo>
                  <a:pt x="118681" y="3810"/>
                </a:lnTo>
                <a:lnTo>
                  <a:pt x="124063" y="3286"/>
                </a:lnTo>
                <a:lnTo>
                  <a:pt x="123444" y="3048"/>
                </a:lnTo>
                <a:lnTo>
                  <a:pt x="117348" y="3048"/>
                </a:lnTo>
                <a:lnTo>
                  <a:pt x="115823" y="4572"/>
                </a:lnTo>
                <a:lnTo>
                  <a:pt x="113538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523" name="Google Shape;6523;p101"/>
          <p:cNvGrpSpPr/>
          <p:nvPr/>
        </p:nvGrpSpPr>
        <p:grpSpPr>
          <a:xfrm>
            <a:off x="6672509" y="1270327"/>
            <a:ext cx="38188" cy="99302"/>
            <a:chOff x="7407401" y="2279141"/>
            <a:chExt cx="36829" cy="106171"/>
          </a:xfrm>
        </p:grpSpPr>
        <p:sp>
          <p:nvSpPr>
            <p:cNvPr id="6524" name="Google Shape;6524;p101"/>
            <p:cNvSpPr/>
            <p:nvPr/>
          </p:nvSpPr>
          <p:spPr>
            <a:xfrm>
              <a:off x="7407401" y="2333243"/>
              <a:ext cx="36829" cy="52069"/>
            </a:xfrm>
            <a:custGeom>
              <a:rect b="b" l="l" r="r" t="t"/>
              <a:pathLst>
                <a:path extrusionOk="0" h="52069" w="36829">
                  <a:moveTo>
                    <a:pt x="4572" y="0"/>
                  </a:moveTo>
                  <a:lnTo>
                    <a:pt x="2250" y="7941"/>
                  </a:lnTo>
                  <a:lnTo>
                    <a:pt x="857" y="14382"/>
                  </a:lnTo>
                  <a:lnTo>
                    <a:pt x="178" y="20681"/>
                  </a:lnTo>
                  <a:lnTo>
                    <a:pt x="0" y="28194"/>
                  </a:lnTo>
                  <a:lnTo>
                    <a:pt x="0" y="33528"/>
                  </a:lnTo>
                  <a:lnTo>
                    <a:pt x="762" y="40386"/>
                  </a:lnTo>
                  <a:lnTo>
                    <a:pt x="3048" y="44958"/>
                  </a:lnTo>
                  <a:lnTo>
                    <a:pt x="6096" y="49530"/>
                  </a:lnTo>
                  <a:lnTo>
                    <a:pt x="9144" y="51053"/>
                  </a:lnTo>
                  <a:lnTo>
                    <a:pt x="13716" y="51053"/>
                  </a:lnTo>
                  <a:lnTo>
                    <a:pt x="21336" y="51816"/>
                  </a:lnTo>
                  <a:lnTo>
                    <a:pt x="25908" y="46481"/>
                  </a:lnTo>
                  <a:lnTo>
                    <a:pt x="29718" y="40386"/>
                  </a:lnTo>
                  <a:lnTo>
                    <a:pt x="34290" y="34290"/>
                  </a:lnTo>
                  <a:lnTo>
                    <a:pt x="35052" y="32003"/>
                  </a:lnTo>
                  <a:lnTo>
                    <a:pt x="36576" y="2743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25" name="Google Shape;6525;p101"/>
            <p:cNvSpPr/>
            <p:nvPr/>
          </p:nvSpPr>
          <p:spPr>
            <a:xfrm>
              <a:off x="7422641" y="2279141"/>
              <a:ext cx="6350" cy="11430"/>
            </a:xfrm>
            <a:custGeom>
              <a:rect b="b" l="l" r="r" t="t"/>
              <a:pathLst>
                <a:path extrusionOk="0" h="11430" w="6350">
                  <a:moveTo>
                    <a:pt x="6096" y="11429"/>
                  </a:moveTo>
                  <a:lnTo>
                    <a:pt x="4572" y="7619"/>
                  </a:lnTo>
                  <a:lnTo>
                    <a:pt x="2286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526" name="Google Shape;6526;p101"/>
          <p:cNvGrpSpPr/>
          <p:nvPr/>
        </p:nvGrpSpPr>
        <p:grpSpPr>
          <a:xfrm>
            <a:off x="6657498" y="1087164"/>
            <a:ext cx="52675" cy="52265"/>
            <a:chOff x="7392924" y="2083308"/>
            <a:chExt cx="50800" cy="55880"/>
          </a:xfrm>
        </p:grpSpPr>
        <p:sp>
          <p:nvSpPr>
            <p:cNvPr id="6527" name="Google Shape;6527;p101"/>
            <p:cNvSpPr/>
            <p:nvPr/>
          </p:nvSpPr>
          <p:spPr>
            <a:xfrm>
              <a:off x="7392924" y="2110740"/>
              <a:ext cx="50800" cy="26035"/>
            </a:xfrm>
            <a:custGeom>
              <a:rect b="b" l="l" r="r" t="t"/>
              <a:pathLst>
                <a:path extrusionOk="0" h="26035" w="50800">
                  <a:moveTo>
                    <a:pt x="8381" y="5334"/>
                  </a:moveTo>
                  <a:lnTo>
                    <a:pt x="46481" y="1524"/>
                  </a:lnTo>
                  <a:lnTo>
                    <a:pt x="50291" y="1524"/>
                  </a:lnTo>
                  <a:lnTo>
                    <a:pt x="45719" y="762"/>
                  </a:lnTo>
                  <a:lnTo>
                    <a:pt x="41909" y="0"/>
                  </a:lnTo>
                  <a:lnTo>
                    <a:pt x="36575" y="0"/>
                  </a:lnTo>
                  <a:lnTo>
                    <a:pt x="5333" y="12192"/>
                  </a:lnTo>
                  <a:lnTo>
                    <a:pt x="0" y="16002"/>
                  </a:lnTo>
                  <a:lnTo>
                    <a:pt x="0" y="23622"/>
                  </a:lnTo>
                  <a:lnTo>
                    <a:pt x="0" y="24384"/>
                  </a:lnTo>
                  <a:lnTo>
                    <a:pt x="761" y="25146"/>
                  </a:lnTo>
                  <a:lnTo>
                    <a:pt x="761" y="2590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28" name="Google Shape;6528;p101"/>
            <p:cNvSpPr/>
            <p:nvPr/>
          </p:nvSpPr>
          <p:spPr>
            <a:xfrm>
              <a:off x="7405497" y="2083308"/>
              <a:ext cx="12700" cy="55880"/>
            </a:xfrm>
            <a:custGeom>
              <a:rect b="b" l="l" r="r" t="t"/>
              <a:pathLst>
                <a:path extrusionOk="0" h="55880" w="12700">
                  <a:moveTo>
                    <a:pt x="380" y="0"/>
                  </a:moveTo>
                  <a:lnTo>
                    <a:pt x="0" y="9560"/>
                  </a:lnTo>
                  <a:lnTo>
                    <a:pt x="190" y="18192"/>
                  </a:lnTo>
                  <a:lnTo>
                    <a:pt x="1238" y="26681"/>
                  </a:lnTo>
                  <a:lnTo>
                    <a:pt x="12572" y="54864"/>
                  </a:lnTo>
                  <a:lnTo>
                    <a:pt x="12572" y="55626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29" name="Google Shape;6529;p10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856336" y="1216197"/>
            <a:ext cx="113825" cy="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0" name="Google Shape;6530;p10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024132" y="1206219"/>
            <a:ext cx="107999" cy="86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1" name="Google Shape;6531;p101"/>
          <p:cNvGrpSpPr/>
          <p:nvPr/>
        </p:nvGrpSpPr>
        <p:grpSpPr>
          <a:xfrm>
            <a:off x="6156375" y="3353160"/>
            <a:ext cx="2655947" cy="495752"/>
            <a:chOff x="6771945" y="5066726"/>
            <a:chExt cx="2921512" cy="749096"/>
          </a:xfrm>
        </p:grpSpPr>
        <p:pic>
          <p:nvPicPr>
            <p:cNvPr id="6532" name="Google Shape;6532;p10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771945" y="5319742"/>
              <a:ext cx="243895" cy="2208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33" name="Google Shape;6533;p101"/>
            <p:cNvGrpSpPr/>
            <p:nvPr/>
          </p:nvGrpSpPr>
          <p:grpSpPr>
            <a:xfrm>
              <a:off x="7324052" y="5232586"/>
              <a:ext cx="182685" cy="341483"/>
              <a:chOff x="7393564" y="4623028"/>
              <a:chExt cx="160166" cy="241604"/>
            </a:xfrm>
          </p:grpSpPr>
          <p:pic>
            <p:nvPicPr>
              <p:cNvPr id="6534" name="Google Shape;6534;p10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393564" y="4741138"/>
                <a:ext cx="104254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35" name="Google Shape;6535;p101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475956" y="4623028"/>
                <a:ext cx="77774" cy="78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36" name="Google Shape;6536;p10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37790" y="5249737"/>
              <a:ext cx="494305" cy="28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7" name="Google Shape;6537;p10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91136" y="5233582"/>
              <a:ext cx="281646" cy="2122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38" name="Google Shape;6538;p101"/>
            <p:cNvGrpSpPr/>
            <p:nvPr/>
          </p:nvGrpSpPr>
          <p:grpSpPr>
            <a:xfrm>
              <a:off x="8852622" y="5066726"/>
              <a:ext cx="599678" cy="335021"/>
              <a:chOff x="8733710" y="4505680"/>
              <a:chExt cx="525757" cy="237032"/>
            </a:xfrm>
          </p:grpSpPr>
          <p:sp>
            <p:nvSpPr>
              <p:cNvPr id="6539" name="Google Shape;6539;p101"/>
              <p:cNvSpPr/>
              <p:nvPr/>
            </p:nvSpPr>
            <p:spPr>
              <a:xfrm>
                <a:off x="8811767" y="4633722"/>
                <a:ext cx="67945" cy="51435"/>
              </a:xfrm>
              <a:custGeom>
                <a:rect b="b" l="l" r="r" t="t"/>
                <a:pathLst>
                  <a:path extrusionOk="0" h="51435" w="67945">
                    <a:moveTo>
                      <a:pt x="0" y="0"/>
                    </a:moveTo>
                    <a:lnTo>
                      <a:pt x="26681" y="28503"/>
                    </a:lnTo>
                    <a:lnTo>
                      <a:pt x="56090" y="46327"/>
                    </a:lnTo>
                    <a:lnTo>
                      <a:pt x="62484" y="49529"/>
                    </a:lnTo>
                    <a:lnTo>
                      <a:pt x="65532" y="51053"/>
                    </a:lnTo>
                    <a:lnTo>
                      <a:pt x="64770" y="50291"/>
                    </a:lnTo>
                    <a:lnTo>
                      <a:pt x="67818" y="5105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0" name="Google Shape;6540;p101"/>
              <p:cNvSpPr/>
              <p:nvPr/>
            </p:nvSpPr>
            <p:spPr>
              <a:xfrm>
                <a:off x="8829293" y="4638294"/>
                <a:ext cx="46990" cy="68579"/>
              </a:xfrm>
              <a:custGeom>
                <a:rect b="b" l="l" r="r" t="t"/>
                <a:pathLst>
                  <a:path extrusionOk="0" h="68579" w="46990">
                    <a:moveTo>
                      <a:pt x="46481" y="0"/>
                    </a:moveTo>
                    <a:lnTo>
                      <a:pt x="16001" y="24383"/>
                    </a:lnTo>
                    <a:lnTo>
                      <a:pt x="1523" y="56387"/>
                    </a:lnTo>
                    <a:lnTo>
                      <a:pt x="0" y="60959"/>
                    </a:lnTo>
                    <a:lnTo>
                      <a:pt x="0" y="64769"/>
                    </a:lnTo>
                    <a:lnTo>
                      <a:pt x="0" y="6857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1" name="Google Shape;6541;p101"/>
              <p:cNvSpPr/>
              <p:nvPr/>
            </p:nvSpPr>
            <p:spPr>
              <a:xfrm>
                <a:off x="8916923" y="4664202"/>
                <a:ext cx="2540" cy="47625"/>
              </a:xfrm>
              <a:custGeom>
                <a:rect b="b" l="l" r="r" t="t"/>
                <a:pathLst>
                  <a:path extrusionOk="0" h="47625" w="2540">
                    <a:moveTo>
                      <a:pt x="2285" y="0"/>
                    </a:moveTo>
                    <a:lnTo>
                      <a:pt x="1607" y="7310"/>
                    </a:lnTo>
                    <a:lnTo>
                      <a:pt x="857" y="14477"/>
                    </a:lnTo>
                    <a:lnTo>
                      <a:pt x="250" y="21645"/>
                    </a:lnTo>
                    <a:lnTo>
                      <a:pt x="0" y="28956"/>
                    </a:lnTo>
                    <a:lnTo>
                      <a:pt x="0" y="35052"/>
                    </a:lnTo>
                    <a:lnTo>
                      <a:pt x="0" y="41148"/>
                    </a:lnTo>
                    <a:lnTo>
                      <a:pt x="0" y="472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2" name="Google Shape;6542;p101"/>
              <p:cNvSpPr/>
              <p:nvPr/>
            </p:nvSpPr>
            <p:spPr>
              <a:xfrm>
                <a:off x="8900159" y="459409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543" name="Google Shape;6543;p101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958046" y="4505680"/>
                <a:ext cx="301421" cy="2370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44" name="Google Shape;6544;p101"/>
              <p:cNvSpPr/>
              <p:nvPr/>
            </p:nvSpPr>
            <p:spPr>
              <a:xfrm>
                <a:off x="8733710" y="4544568"/>
                <a:ext cx="115570" cy="198120"/>
              </a:xfrm>
              <a:custGeom>
                <a:rect b="b" l="l" r="r" t="t"/>
                <a:pathLst>
                  <a:path extrusionOk="0" h="198120" w="115570">
                    <a:moveTo>
                      <a:pt x="43005" y="0"/>
                    </a:moveTo>
                    <a:lnTo>
                      <a:pt x="18252" y="47363"/>
                    </a:lnTo>
                    <a:lnTo>
                      <a:pt x="7048" y="90606"/>
                    </a:lnTo>
                    <a:lnTo>
                      <a:pt x="0" y="144089"/>
                    </a:lnTo>
                    <a:lnTo>
                      <a:pt x="4905" y="168402"/>
                    </a:lnTo>
                    <a:lnTo>
                      <a:pt x="16180" y="182796"/>
                    </a:lnTo>
                    <a:lnTo>
                      <a:pt x="32242" y="191547"/>
                    </a:lnTo>
                    <a:lnTo>
                      <a:pt x="50446" y="196155"/>
                    </a:lnTo>
                    <a:lnTo>
                      <a:pt x="68151" y="198120"/>
                    </a:lnTo>
                    <a:lnTo>
                      <a:pt x="83355" y="198108"/>
                    </a:lnTo>
                    <a:lnTo>
                      <a:pt x="94916" y="198024"/>
                    </a:lnTo>
                    <a:lnTo>
                      <a:pt x="104905" y="197798"/>
                    </a:lnTo>
                    <a:lnTo>
                      <a:pt x="115395" y="1973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45" name="Google Shape;6545;p101"/>
            <p:cNvGrpSpPr/>
            <p:nvPr/>
          </p:nvGrpSpPr>
          <p:grpSpPr>
            <a:xfrm>
              <a:off x="9007709" y="5579419"/>
              <a:ext cx="685748" cy="236404"/>
              <a:chOff x="8869679" y="4868417"/>
              <a:chExt cx="601217" cy="167259"/>
            </a:xfrm>
          </p:grpSpPr>
          <p:sp>
            <p:nvSpPr>
              <p:cNvPr id="6546" name="Google Shape;6546;p101"/>
              <p:cNvSpPr/>
              <p:nvPr/>
            </p:nvSpPr>
            <p:spPr>
              <a:xfrm>
                <a:off x="8869679" y="4923281"/>
                <a:ext cx="90170" cy="112395"/>
              </a:xfrm>
              <a:custGeom>
                <a:rect b="b" l="l" r="r" t="t"/>
                <a:pathLst>
                  <a:path extrusionOk="0" h="112395" w="90170">
                    <a:moveTo>
                      <a:pt x="22859" y="0"/>
                    </a:moveTo>
                    <a:lnTo>
                      <a:pt x="4643" y="35147"/>
                    </a:lnTo>
                    <a:lnTo>
                      <a:pt x="0" y="75056"/>
                    </a:lnTo>
                    <a:lnTo>
                      <a:pt x="142" y="88225"/>
                    </a:lnTo>
                    <a:lnTo>
                      <a:pt x="2285" y="99821"/>
                    </a:lnTo>
                    <a:lnTo>
                      <a:pt x="5536" y="106215"/>
                    </a:lnTo>
                    <a:lnTo>
                      <a:pt x="11144" y="110394"/>
                    </a:lnTo>
                    <a:lnTo>
                      <a:pt x="18037" y="112144"/>
                    </a:lnTo>
                    <a:lnTo>
                      <a:pt x="25145" y="111251"/>
                    </a:lnTo>
                    <a:lnTo>
                      <a:pt x="51053" y="81533"/>
                    </a:lnTo>
                    <a:lnTo>
                      <a:pt x="56304" y="60638"/>
                    </a:lnTo>
                    <a:lnTo>
                      <a:pt x="55625" y="54101"/>
                    </a:lnTo>
                    <a:lnTo>
                      <a:pt x="55625" y="53339"/>
                    </a:lnTo>
                    <a:lnTo>
                      <a:pt x="54101" y="54101"/>
                    </a:lnTo>
                    <a:lnTo>
                      <a:pt x="51935" y="63829"/>
                    </a:lnTo>
                    <a:lnTo>
                      <a:pt x="50482" y="74199"/>
                    </a:lnTo>
                    <a:lnTo>
                      <a:pt x="50458" y="84427"/>
                    </a:lnTo>
                    <a:lnTo>
                      <a:pt x="52577" y="93725"/>
                    </a:lnTo>
                    <a:lnTo>
                      <a:pt x="56459" y="99250"/>
                    </a:lnTo>
                    <a:lnTo>
                      <a:pt x="61912" y="103060"/>
                    </a:lnTo>
                    <a:lnTo>
                      <a:pt x="68222" y="104870"/>
                    </a:lnTo>
                    <a:lnTo>
                      <a:pt x="74675" y="104393"/>
                    </a:lnTo>
                    <a:lnTo>
                      <a:pt x="81772" y="100893"/>
                    </a:lnTo>
                    <a:lnTo>
                      <a:pt x="86296" y="94678"/>
                    </a:lnTo>
                    <a:lnTo>
                      <a:pt x="88820" y="87034"/>
                    </a:lnTo>
                    <a:lnTo>
                      <a:pt x="89915" y="79247"/>
                    </a:lnTo>
                    <a:lnTo>
                      <a:pt x="89761" y="70080"/>
                    </a:lnTo>
                    <a:lnTo>
                      <a:pt x="73151" y="39623"/>
                    </a:lnTo>
                    <a:lnTo>
                      <a:pt x="71627" y="342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7" name="Google Shape;6547;p101"/>
              <p:cNvSpPr/>
              <p:nvPr/>
            </p:nvSpPr>
            <p:spPr>
              <a:xfrm>
                <a:off x="8973311" y="4940045"/>
                <a:ext cx="203834" cy="75564"/>
              </a:xfrm>
              <a:custGeom>
                <a:rect b="b" l="l" r="r" t="t"/>
                <a:pathLst>
                  <a:path extrusionOk="0" h="75564" w="203834">
                    <a:moveTo>
                      <a:pt x="0" y="15239"/>
                    </a:moveTo>
                    <a:lnTo>
                      <a:pt x="37004" y="31849"/>
                    </a:lnTo>
                    <a:lnTo>
                      <a:pt x="52863" y="62769"/>
                    </a:lnTo>
                    <a:lnTo>
                      <a:pt x="52327" y="69568"/>
                    </a:lnTo>
                    <a:lnTo>
                      <a:pt x="50292" y="75437"/>
                    </a:lnTo>
                    <a:lnTo>
                      <a:pt x="44958" y="73913"/>
                    </a:lnTo>
                    <a:lnTo>
                      <a:pt x="46482" y="72389"/>
                    </a:lnTo>
                    <a:lnTo>
                      <a:pt x="46482" y="64007"/>
                    </a:lnTo>
                    <a:lnTo>
                      <a:pt x="55804" y="24253"/>
                    </a:lnTo>
                    <a:lnTo>
                      <a:pt x="82105" y="4917"/>
                    </a:lnTo>
                    <a:lnTo>
                      <a:pt x="89154" y="5333"/>
                    </a:lnTo>
                    <a:lnTo>
                      <a:pt x="114966" y="37147"/>
                    </a:lnTo>
                    <a:lnTo>
                      <a:pt x="115621" y="45981"/>
                    </a:lnTo>
                    <a:lnTo>
                      <a:pt x="115062" y="54101"/>
                    </a:lnTo>
                    <a:lnTo>
                      <a:pt x="113538" y="59435"/>
                    </a:lnTo>
                    <a:lnTo>
                      <a:pt x="112014" y="58673"/>
                    </a:lnTo>
                    <a:lnTo>
                      <a:pt x="109728" y="61721"/>
                    </a:lnTo>
                    <a:lnTo>
                      <a:pt x="119753" y="23741"/>
                    </a:lnTo>
                    <a:lnTo>
                      <a:pt x="144780" y="0"/>
                    </a:lnTo>
                    <a:lnTo>
                      <a:pt x="147828" y="3809"/>
                    </a:lnTo>
                    <a:lnTo>
                      <a:pt x="154733" y="39683"/>
                    </a:lnTo>
                    <a:lnTo>
                      <a:pt x="155067" y="47910"/>
                    </a:lnTo>
                    <a:lnTo>
                      <a:pt x="155971" y="55995"/>
                    </a:lnTo>
                    <a:lnTo>
                      <a:pt x="157734" y="64007"/>
                    </a:lnTo>
                    <a:lnTo>
                      <a:pt x="160020" y="72389"/>
                    </a:lnTo>
                    <a:lnTo>
                      <a:pt x="163830" y="75437"/>
                    </a:lnTo>
                    <a:lnTo>
                      <a:pt x="172212" y="75437"/>
                    </a:lnTo>
                    <a:lnTo>
                      <a:pt x="199644" y="58673"/>
                    </a:lnTo>
                    <a:lnTo>
                      <a:pt x="201930" y="56387"/>
                    </a:lnTo>
                    <a:lnTo>
                      <a:pt x="203454" y="5410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8" name="Google Shape;6548;p101"/>
              <p:cNvSpPr/>
              <p:nvPr/>
            </p:nvSpPr>
            <p:spPr>
              <a:xfrm>
                <a:off x="9130283" y="4929377"/>
                <a:ext cx="44450" cy="34289"/>
              </a:xfrm>
              <a:custGeom>
                <a:rect b="b" l="l" r="r" t="t"/>
                <a:pathLst>
                  <a:path extrusionOk="0" h="34289" w="44450">
                    <a:moveTo>
                      <a:pt x="11429" y="20574"/>
                    </a:moveTo>
                    <a:lnTo>
                      <a:pt x="3809" y="28194"/>
                    </a:lnTo>
                    <a:lnTo>
                      <a:pt x="0" y="26670"/>
                    </a:lnTo>
                    <a:lnTo>
                      <a:pt x="761" y="32766"/>
                    </a:lnTo>
                    <a:lnTo>
                      <a:pt x="8381" y="33528"/>
                    </a:lnTo>
                    <a:lnTo>
                      <a:pt x="16763" y="34290"/>
                    </a:lnTo>
                    <a:lnTo>
                      <a:pt x="23621" y="32004"/>
                    </a:lnTo>
                    <a:lnTo>
                      <a:pt x="30479" y="29718"/>
                    </a:lnTo>
                    <a:lnTo>
                      <a:pt x="41147" y="23622"/>
                    </a:lnTo>
                    <a:lnTo>
                      <a:pt x="42671" y="16002"/>
                    </a:lnTo>
                    <a:lnTo>
                      <a:pt x="44195" y="8382"/>
                    </a:lnTo>
                    <a:lnTo>
                      <a:pt x="37337" y="6096"/>
                    </a:lnTo>
                    <a:lnTo>
                      <a:pt x="31241" y="4572"/>
                    </a:lnTo>
                    <a:lnTo>
                      <a:pt x="28193" y="3048"/>
                    </a:lnTo>
                    <a:lnTo>
                      <a:pt x="15239" y="0"/>
                    </a:lnTo>
                    <a:lnTo>
                      <a:pt x="12953" y="4572"/>
                    </a:lnTo>
                    <a:lnTo>
                      <a:pt x="12180" y="10048"/>
                    </a:lnTo>
                    <a:lnTo>
                      <a:pt x="15335" y="14097"/>
                    </a:lnTo>
                    <a:lnTo>
                      <a:pt x="20347" y="17002"/>
                    </a:lnTo>
                    <a:lnTo>
                      <a:pt x="25145" y="1905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49" name="Google Shape;6549;p101"/>
              <p:cNvSpPr/>
              <p:nvPr/>
            </p:nvSpPr>
            <p:spPr>
              <a:xfrm>
                <a:off x="9212032" y="4868417"/>
                <a:ext cx="90804" cy="116204"/>
              </a:xfrm>
              <a:custGeom>
                <a:rect b="b" l="l" r="r" t="t"/>
                <a:pathLst>
                  <a:path extrusionOk="0" h="116204" w="90804">
                    <a:moveTo>
                      <a:pt x="23407" y="66294"/>
                    </a:moveTo>
                    <a:lnTo>
                      <a:pt x="24169" y="55626"/>
                    </a:lnTo>
                    <a:lnTo>
                      <a:pt x="26455" y="54102"/>
                    </a:lnTo>
                    <a:lnTo>
                      <a:pt x="23407" y="49530"/>
                    </a:lnTo>
                    <a:lnTo>
                      <a:pt x="0" y="83939"/>
                    </a:lnTo>
                    <a:lnTo>
                      <a:pt x="547" y="92964"/>
                    </a:lnTo>
                    <a:lnTo>
                      <a:pt x="31837" y="115657"/>
                    </a:lnTo>
                    <a:lnTo>
                      <a:pt x="40171" y="114109"/>
                    </a:lnTo>
                    <a:lnTo>
                      <a:pt x="72020" y="82546"/>
                    </a:lnTo>
                    <a:lnTo>
                      <a:pt x="74485" y="60709"/>
                    </a:lnTo>
                    <a:lnTo>
                      <a:pt x="73699" y="48482"/>
                    </a:lnTo>
                    <a:lnTo>
                      <a:pt x="71770" y="36397"/>
                    </a:lnTo>
                    <a:lnTo>
                      <a:pt x="69127" y="24384"/>
                    </a:lnTo>
                    <a:lnTo>
                      <a:pt x="67603" y="16002"/>
                    </a:lnTo>
                    <a:lnTo>
                      <a:pt x="65317" y="7620"/>
                    </a:lnTo>
                    <a:lnTo>
                      <a:pt x="63031" y="0"/>
                    </a:lnTo>
                    <a:lnTo>
                      <a:pt x="61507" y="5334"/>
                    </a:lnTo>
                    <a:lnTo>
                      <a:pt x="60745" y="13716"/>
                    </a:lnTo>
                    <a:lnTo>
                      <a:pt x="61507" y="21336"/>
                    </a:lnTo>
                    <a:lnTo>
                      <a:pt x="62638" y="33444"/>
                    </a:lnTo>
                    <a:lnTo>
                      <a:pt x="75223" y="76962"/>
                    </a:lnTo>
                    <a:lnTo>
                      <a:pt x="89701" y="98298"/>
                    </a:lnTo>
                    <a:lnTo>
                      <a:pt x="90463" y="98298"/>
                    </a:lnTo>
                    <a:lnTo>
                      <a:pt x="90463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50" name="Google Shape;6550;p101"/>
              <p:cNvSpPr/>
              <p:nvPr/>
            </p:nvSpPr>
            <p:spPr>
              <a:xfrm>
                <a:off x="9285541" y="4871465"/>
                <a:ext cx="127634" cy="119379"/>
              </a:xfrm>
              <a:custGeom>
                <a:rect b="b" l="l" r="r" t="t"/>
                <a:pathLst>
                  <a:path extrusionOk="0" h="119379" w="127634">
                    <a:moveTo>
                      <a:pt x="190" y="64008"/>
                    </a:moveTo>
                    <a:lnTo>
                      <a:pt x="0" y="52387"/>
                    </a:lnTo>
                    <a:lnTo>
                      <a:pt x="1523" y="45339"/>
                    </a:lnTo>
                    <a:lnTo>
                      <a:pt x="6191" y="40005"/>
                    </a:lnTo>
                    <a:lnTo>
                      <a:pt x="15430" y="33528"/>
                    </a:lnTo>
                    <a:lnTo>
                      <a:pt x="23169" y="27896"/>
                    </a:lnTo>
                    <a:lnTo>
                      <a:pt x="48196" y="3810"/>
                    </a:lnTo>
                    <a:lnTo>
                      <a:pt x="50482" y="0"/>
                    </a:lnTo>
                    <a:lnTo>
                      <a:pt x="50482" y="8382"/>
                    </a:lnTo>
                    <a:lnTo>
                      <a:pt x="49720" y="16764"/>
                    </a:lnTo>
                    <a:lnTo>
                      <a:pt x="49720" y="25146"/>
                    </a:lnTo>
                    <a:lnTo>
                      <a:pt x="49184" y="32527"/>
                    </a:lnTo>
                    <a:lnTo>
                      <a:pt x="49434" y="39624"/>
                    </a:lnTo>
                    <a:lnTo>
                      <a:pt x="51542" y="46148"/>
                    </a:lnTo>
                    <a:lnTo>
                      <a:pt x="56578" y="51816"/>
                    </a:lnTo>
                    <a:lnTo>
                      <a:pt x="61781" y="54209"/>
                    </a:lnTo>
                    <a:lnTo>
                      <a:pt x="68484" y="55530"/>
                    </a:lnTo>
                    <a:lnTo>
                      <a:pt x="75330" y="55566"/>
                    </a:lnTo>
                    <a:lnTo>
                      <a:pt x="80962" y="54102"/>
                    </a:lnTo>
                    <a:lnTo>
                      <a:pt x="101536" y="29718"/>
                    </a:lnTo>
                    <a:lnTo>
                      <a:pt x="103060" y="27432"/>
                    </a:lnTo>
                    <a:lnTo>
                      <a:pt x="102786" y="33492"/>
                    </a:lnTo>
                    <a:lnTo>
                      <a:pt x="102584" y="39909"/>
                    </a:lnTo>
                    <a:lnTo>
                      <a:pt x="103381" y="46184"/>
                    </a:lnTo>
                    <a:lnTo>
                      <a:pt x="106108" y="51816"/>
                    </a:lnTo>
                    <a:lnTo>
                      <a:pt x="108394" y="54102"/>
                    </a:lnTo>
                    <a:lnTo>
                      <a:pt x="116014" y="55626"/>
                    </a:lnTo>
                    <a:lnTo>
                      <a:pt x="119062" y="53340"/>
                    </a:lnTo>
                    <a:lnTo>
                      <a:pt x="123634" y="50292"/>
                    </a:lnTo>
                    <a:lnTo>
                      <a:pt x="125920" y="42672"/>
                    </a:lnTo>
                    <a:lnTo>
                      <a:pt x="126682" y="38100"/>
                    </a:lnTo>
                    <a:lnTo>
                      <a:pt x="127444" y="35052"/>
                    </a:lnTo>
                    <a:lnTo>
                      <a:pt x="127444" y="33528"/>
                    </a:lnTo>
                    <a:lnTo>
                      <a:pt x="127444" y="30480"/>
                    </a:lnTo>
                    <a:lnTo>
                      <a:pt x="124646" y="41910"/>
                    </a:lnTo>
                    <a:lnTo>
                      <a:pt x="122777" y="53340"/>
                    </a:lnTo>
                    <a:lnTo>
                      <a:pt x="121336" y="64770"/>
                    </a:lnTo>
                    <a:lnTo>
                      <a:pt x="119824" y="76200"/>
                    </a:lnTo>
                    <a:lnTo>
                      <a:pt x="103822" y="111252"/>
                    </a:lnTo>
                    <a:lnTo>
                      <a:pt x="93916" y="118872"/>
                    </a:lnTo>
                    <a:lnTo>
                      <a:pt x="89344" y="115824"/>
                    </a:lnTo>
                    <a:lnTo>
                      <a:pt x="88582" y="112014"/>
                    </a:lnTo>
                    <a:lnTo>
                      <a:pt x="88582" y="109728"/>
                    </a:lnTo>
                    <a:lnTo>
                      <a:pt x="89344" y="10668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51" name="Google Shape;6551;p101"/>
              <p:cNvSpPr/>
              <p:nvPr/>
            </p:nvSpPr>
            <p:spPr>
              <a:xfrm>
                <a:off x="9448037" y="4911851"/>
                <a:ext cx="22859" cy="24129"/>
              </a:xfrm>
              <a:custGeom>
                <a:rect b="b" l="l" r="r" t="t"/>
                <a:pathLst>
                  <a:path extrusionOk="0" h="24129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2191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6552" name="Google Shape;6552;p10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31773" y="1591824"/>
            <a:ext cx="4230184" cy="302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56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7" name="Google Shape;6557;p102"/>
          <p:cNvGrpSpPr/>
          <p:nvPr/>
        </p:nvGrpSpPr>
        <p:grpSpPr>
          <a:xfrm>
            <a:off x="3805559" y="1450363"/>
            <a:ext cx="1493914" cy="872477"/>
            <a:chOff x="4186073" y="2191542"/>
            <a:chExt cx="1643289" cy="1318340"/>
          </a:xfrm>
        </p:grpSpPr>
        <p:pic>
          <p:nvPicPr>
            <p:cNvPr id="6558" name="Google Shape;6558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1383" y="2274067"/>
              <a:ext cx="189703" cy="5130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59" name="Google Shape;6559;p102"/>
            <p:cNvGrpSpPr/>
            <p:nvPr/>
          </p:nvGrpSpPr>
          <p:grpSpPr>
            <a:xfrm>
              <a:off x="4942665" y="2191542"/>
              <a:ext cx="276208" cy="317960"/>
              <a:chOff x="5303365" y="2601563"/>
              <a:chExt cx="250825" cy="228600"/>
            </a:xfrm>
          </p:grpSpPr>
          <p:pic>
            <p:nvPicPr>
              <p:cNvPr id="6560" name="Google Shape;6560;p10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48452" y="2665450"/>
                <a:ext cx="155498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61" name="Google Shape;6561;p102"/>
              <p:cNvSpPr/>
              <p:nvPr/>
            </p:nvSpPr>
            <p:spPr>
              <a:xfrm>
                <a:off x="5303365" y="2601563"/>
                <a:ext cx="250825" cy="228600"/>
              </a:xfrm>
              <a:custGeom>
                <a:rect b="b" l="l" r="r" t="t"/>
                <a:pathLst>
                  <a:path extrusionOk="0" h="228600" w="250825">
                    <a:moveTo>
                      <a:pt x="31396" y="228504"/>
                    </a:moveTo>
                    <a:lnTo>
                      <a:pt x="23693" y="220932"/>
                    </a:lnTo>
                    <a:lnTo>
                      <a:pt x="20062" y="214788"/>
                    </a:lnTo>
                    <a:lnTo>
                      <a:pt x="18859" y="207502"/>
                    </a:lnTo>
                    <a:lnTo>
                      <a:pt x="18442" y="196500"/>
                    </a:lnTo>
                    <a:lnTo>
                      <a:pt x="17740" y="184487"/>
                    </a:lnTo>
                    <a:lnTo>
                      <a:pt x="16823" y="172402"/>
                    </a:lnTo>
                    <a:lnTo>
                      <a:pt x="15763" y="160174"/>
                    </a:lnTo>
                    <a:lnTo>
                      <a:pt x="14632" y="147732"/>
                    </a:lnTo>
                    <a:lnTo>
                      <a:pt x="11894" y="127849"/>
                    </a:lnTo>
                    <a:lnTo>
                      <a:pt x="9298" y="108108"/>
                    </a:lnTo>
                    <a:lnTo>
                      <a:pt x="6703" y="88368"/>
                    </a:lnTo>
                    <a:lnTo>
                      <a:pt x="3964" y="68484"/>
                    </a:lnTo>
                    <a:lnTo>
                      <a:pt x="2452" y="59328"/>
                    </a:lnTo>
                    <a:lnTo>
                      <a:pt x="440" y="46101"/>
                    </a:lnTo>
                    <a:lnTo>
                      <a:pt x="0" y="33016"/>
                    </a:lnTo>
                    <a:lnTo>
                      <a:pt x="3202" y="24288"/>
                    </a:lnTo>
                    <a:lnTo>
                      <a:pt x="8536" y="18954"/>
                    </a:lnTo>
                    <a:lnTo>
                      <a:pt x="17680" y="20478"/>
                    </a:lnTo>
                    <a:lnTo>
                      <a:pt x="23776" y="20478"/>
                    </a:lnTo>
                    <a:lnTo>
                      <a:pt x="36349" y="19907"/>
                    </a:lnTo>
                    <a:lnTo>
                      <a:pt x="48922" y="19335"/>
                    </a:lnTo>
                    <a:lnTo>
                      <a:pt x="61495" y="18764"/>
                    </a:lnTo>
                    <a:lnTo>
                      <a:pt x="113597" y="14573"/>
                    </a:lnTo>
                    <a:lnTo>
                      <a:pt x="152554" y="9810"/>
                    </a:lnTo>
                    <a:lnTo>
                      <a:pt x="169128" y="7429"/>
                    </a:lnTo>
                    <a:lnTo>
                      <a:pt x="185701" y="5048"/>
                    </a:lnTo>
                    <a:lnTo>
                      <a:pt x="202275" y="2952"/>
                    </a:lnTo>
                    <a:lnTo>
                      <a:pt x="218848" y="1428"/>
                    </a:lnTo>
                    <a:lnTo>
                      <a:pt x="224397" y="607"/>
                    </a:lnTo>
                    <a:lnTo>
                      <a:pt x="232374" y="0"/>
                    </a:lnTo>
                    <a:lnTo>
                      <a:pt x="240065" y="678"/>
                    </a:lnTo>
                    <a:lnTo>
                      <a:pt x="244756" y="3714"/>
                    </a:lnTo>
                    <a:lnTo>
                      <a:pt x="247042" y="9048"/>
                    </a:lnTo>
                    <a:lnTo>
                      <a:pt x="244756" y="22002"/>
                    </a:lnTo>
                    <a:lnTo>
                      <a:pt x="244756" y="28098"/>
                    </a:lnTo>
                    <a:lnTo>
                      <a:pt x="244673" y="44100"/>
                    </a:lnTo>
                    <a:lnTo>
                      <a:pt x="244661" y="60102"/>
                    </a:lnTo>
                    <a:lnTo>
                      <a:pt x="245078" y="76104"/>
                    </a:lnTo>
                    <a:lnTo>
                      <a:pt x="246280" y="92106"/>
                    </a:lnTo>
                    <a:lnTo>
                      <a:pt x="247090" y="105822"/>
                    </a:lnTo>
                    <a:lnTo>
                      <a:pt x="248185" y="119538"/>
                    </a:lnTo>
                    <a:lnTo>
                      <a:pt x="249281" y="133254"/>
                    </a:lnTo>
                    <a:lnTo>
                      <a:pt x="250090" y="146970"/>
                    </a:lnTo>
                    <a:lnTo>
                      <a:pt x="250376" y="157591"/>
                    </a:lnTo>
                    <a:lnTo>
                      <a:pt x="250662" y="168497"/>
                    </a:lnTo>
                    <a:lnTo>
                      <a:pt x="250090" y="179117"/>
                    </a:lnTo>
                    <a:lnTo>
                      <a:pt x="216443" y="213038"/>
                    </a:lnTo>
                    <a:lnTo>
                      <a:pt x="153721" y="221075"/>
                    </a:lnTo>
                    <a:lnTo>
                      <a:pt x="125503" y="221646"/>
                    </a:lnTo>
                    <a:lnTo>
                      <a:pt x="97285" y="221075"/>
                    </a:lnTo>
                    <a:lnTo>
                      <a:pt x="53494" y="217741"/>
                    </a:lnTo>
                    <a:lnTo>
                      <a:pt x="37492" y="215550"/>
                    </a:lnTo>
                    <a:lnTo>
                      <a:pt x="35968" y="215550"/>
                    </a:lnTo>
                    <a:lnTo>
                      <a:pt x="35206" y="216312"/>
                    </a:lnTo>
                    <a:lnTo>
                      <a:pt x="35206" y="2147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62" name="Google Shape;6562;p102"/>
            <p:cNvGrpSpPr/>
            <p:nvPr/>
          </p:nvGrpSpPr>
          <p:grpSpPr>
            <a:xfrm>
              <a:off x="4186073" y="3311688"/>
              <a:ext cx="155956" cy="137783"/>
              <a:chOff x="4616303" y="3406902"/>
              <a:chExt cx="141624" cy="99060"/>
            </a:xfrm>
          </p:grpSpPr>
          <p:sp>
            <p:nvSpPr>
              <p:cNvPr id="6563" name="Google Shape;6563;p102"/>
              <p:cNvSpPr/>
              <p:nvPr/>
            </p:nvSpPr>
            <p:spPr>
              <a:xfrm>
                <a:off x="4616303" y="3406902"/>
                <a:ext cx="19050" cy="99060"/>
              </a:xfrm>
              <a:custGeom>
                <a:rect b="b" l="l" r="r" t="t"/>
                <a:pathLst>
                  <a:path extrusionOk="0" h="99060" w="19050">
                    <a:moveTo>
                      <a:pt x="654" y="0"/>
                    </a:moveTo>
                    <a:lnTo>
                      <a:pt x="6750" y="47244"/>
                    </a:lnTo>
                    <a:lnTo>
                      <a:pt x="9465" y="57411"/>
                    </a:lnTo>
                    <a:lnTo>
                      <a:pt x="11894" y="67437"/>
                    </a:lnTo>
                    <a:lnTo>
                      <a:pt x="14037" y="77462"/>
                    </a:lnTo>
                    <a:lnTo>
                      <a:pt x="15894" y="87630"/>
                    </a:lnTo>
                    <a:lnTo>
                      <a:pt x="16656" y="91440"/>
                    </a:lnTo>
                    <a:lnTo>
                      <a:pt x="18180" y="96774"/>
                    </a:lnTo>
                    <a:lnTo>
                      <a:pt x="18942" y="990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4" name="Google Shape;6564;p102"/>
              <p:cNvSpPr/>
              <p:nvPr/>
            </p:nvSpPr>
            <p:spPr>
              <a:xfrm>
                <a:off x="4696967" y="3438906"/>
                <a:ext cx="60960" cy="10795"/>
              </a:xfrm>
              <a:custGeom>
                <a:rect b="b" l="l" r="r" t="t"/>
                <a:pathLst>
                  <a:path extrusionOk="0" h="10795" w="60960">
                    <a:moveTo>
                      <a:pt x="0" y="10667"/>
                    </a:moveTo>
                    <a:lnTo>
                      <a:pt x="11489" y="10787"/>
                    </a:lnTo>
                    <a:lnTo>
                      <a:pt x="21621" y="9905"/>
                    </a:lnTo>
                    <a:lnTo>
                      <a:pt x="31611" y="7881"/>
                    </a:lnTo>
                    <a:lnTo>
                      <a:pt x="42672" y="4571"/>
                    </a:lnTo>
                    <a:lnTo>
                      <a:pt x="48768" y="3047"/>
                    </a:lnTo>
                    <a:lnTo>
                      <a:pt x="54864" y="1523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65" name="Google Shape;6565;p102"/>
            <p:cNvGrpSpPr/>
            <p:nvPr/>
          </p:nvGrpSpPr>
          <p:grpSpPr>
            <a:xfrm>
              <a:off x="4442723" y="3127270"/>
              <a:ext cx="570598" cy="382612"/>
              <a:chOff x="4849367" y="3274313"/>
              <a:chExt cx="518160" cy="275082"/>
            </a:xfrm>
          </p:grpSpPr>
          <p:sp>
            <p:nvSpPr>
              <p:cNvPr id="6566" name="Google Shape;6566;p102"/>
              <p:cNvSpPr/>
              <p:nvPr/>
            </p:nvSpPr>
            <p:spPr>
              <a:xfrm>
                <a:off x="4894325" y="3397757"/>
                <a:ext cx="89535" cy="104139"/>
              </a:xfrm>
              <a:custGeom>
                <a:rect b="b" l="l" r="r" t="t"/>
                <a:pathLst>
                  <a:path extrusionOk="0" h="104139" w="89535">
                    <a:moveTo>
                      <a:pt x="0" y="30479"/>
                    </a:moveTo>
                    <a:lnTo>
                      <a:pt x="440" y="41421"/>
                    </a:lnTo>
                    <a:lnTo>
                      <a:pt x="1809" y="51720"/>
                    </a:lnTo>
                    <a:lnTo>
                      <a:pt x="4179" y="61876"/>
                    </a:lnTo>
                    <a:lnTo>
                      <a:pt x="7620" y="72389"/>
                    </a:lnTo>
                    <a:lnTo>
                      <a:pt x="9525" y="78807"/>
                    </a:lnTo>
                    <a:lnTo>
                      <a:pt x="12001" y="86582"/>
                    </a:lnTo>
                    <a:lnTo>
                      <a:pt x="15335" y="93928"/>
                    </a:lnTo>
                    <a:lnTo>
                      <a:pt x="19812" y="99059"/>
                    </a:lnTo>
                    <a:lnTo>
                      <a:pt x="25908" y="103631"/>
                    </a:lnTo>
                    <a:lnTo>
                      <a:pt x="32004" y="97535"/>
                    </a:lnTo>
                    <a:lnTo>
                      <a:pt x="42672" y="60959"/>
                    </a:lnTo>
                    <a:lnTo>
                      <a:pt x="42672" y="56387"/>
                    </a:lnTo>
                    <a:lnTo>
                      <a:pt x="43434" y="51053"/>
                    </a:lnTo>
                    <a:lnTo>
                      <a:pt x="43434" y="45719"/>
                    </a:lnTo>
                    <a:lnTo>
                      <a:pt x="44958" y="53339"/>
                    </a:lnTo>
                    <a:lnTo>
                      <a:pt x="46482" y="60959"/>
                    </a:lnTo>
                    <a:lnTo>
                      <a:pt x="50292" y="67055"/>
                    </a:lnTo>
                    <a:lnTo>
                      <a:pt x="54102" y="74675"/>
                    </a:lnTo>
                    <a:lnTo>
                      <a:pt x="59436" y="78485"/>
                    </a:lnTo>
                    <a:lnTo>
                      <a:pt x="67818" y="78485"/>
                    </a:lnTo>
                    <a:lnTo>
                      <a:pt x="76962" y="79247"/>
                    </a:lnTo>
                    <a:lnTo>
                      <a:pt x="88987" y="41159"/>
                    </a:lnTo>
                    <a:lnTo>
                      <a:pt x="87630" y="34289"/>
                    </a:lnTo>
                    <a:lnTo>
                      <a:pt x="84177" y="28479"/>
                    </a:lnTo>
                    <a:lnTo>
                      <a:pt x="80010" y="23240"/>
                    </a:lnTo>
                    <a:lnTo>
                      <a:pt x="75842" y="18002"/>
                    </a:lnTo>
                    <a:lnTo>
                      <a:pt x="72390" y="12191"/>
                    </a:lnTo>
                    <a:lnTo>
                      <a:pt x="70104" y="6857"/>
                    </a:lnTo>
                    <a:lnTo>
                      <a:pt x="69342" y="4571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7" name="Google Shape;6567;p102"/>
              <p:cNvSpPr/>
              <p:nvPr/>
            </p:nvSpPr>
            <p:spPr>
              <a:xfrm>
                <a:off x="4972811" y="3345179"/>
                <a:ext cx="37464" cy="45720"/>
              </a:xfrm>
              <a:custGeom>
                <a:rect b="b" l="l" r="r" t="t"/>
                <a:pathLst>
                  <a:path extrusionOk="0" h="45720" w="37464">
                    <a:moveTo>
                      <a:pt x="10667" y="0"/>
                    </a:moveTo>
                    <a:lnTo>
                      <a:pt x="19049" y="38862"/>
                    </a:lnTo>
                    <a:lnTo>
                      <a:pt x="19811" y="43434"/>
                    </a:lnTo>
                    <a:lnTo>
                      <a:pt x="24383" y="45720"/>
                    </a:lnTo>
                    <a:lnTo>
                      <a:pt x="25145" y="45720"/>
                    </a:lnTo>
                    <a:lnTo>
                      <a:pt x="24383" y="38862"/>
                    </a:lnTo>
                    <a:lnTo>
                      <a:pt x="23621" y="35814"/>
                    </a:lnTo>
                    <a:lnTo>
                      <a:pt x="18287" y="31242"/>
                    </a:lnTo>
                    <a:lnTo>
                      <a:pt x="12953" y="25908"/>
                    </a:lnTo>
                    <a:lnTo>
                      <a:pt x="6095" y="21336"/>
                    </a:lnTo>
                    <a:lnTo>
                      <a:pt x="0" y="18288"/>
                    </a:lnTo>
                    <a:lnTo>
                      <a:pt x="761" y="18288"/>
                    </a:lnTo>
                    <a:lnTo>
                      <a:pt x="761" y="19050"/>
                    </a:lnTo>
                    <a:lnTo>
                      <a:pt x="6095" y="22098"/>
                    </a:lnTo>
                    <a:lnTo>
                      <a:pt x="12191" y="25146"/>
                    </a:lnTo>
                    <a:lnTo>
                      <a:pt x="18287" y="26670"/>
                    </a:lnTo>
                    <a:lnTo>
                      <a:pt x="22097" y="26670"/>
                    </a:lnTo>
                    <a:lnTo>
                      <a:pt x="33527" y="28193"/>
                    </a:lnTo>
                    <a:lnTo>
                      <a:pt x="35813" y="25145"/>
                    </a:lnTo>
                    <a:lnTo>
                      <a:pt x="36575" y="22859"/>
                    </a:lnTo>
                    <a:lnTo>
                      <a:pt x="37337" y="22097"/>
                    </a:lnTo>
                    <a:lnTo>
                      <a:pt x="37337" y="20573"/>
                    </a:lnTo>
                    <a:lnTo>
                      <a:pt x="35051" y="19049"/>
                    </a:lnTo>
                    <a:lnTo>
                      <a:pt x="33527" y="18287"/>
                    </a:lnTo>
                    <a:lnTo>
                      <a:pt x="28955" y="18287"/>
                    </a:lnTo>
                    <a:lnTo>
                      <a:pt x="23621" y="18287"/>
                    </a:lnTo>
                    <a:lnTo>
                      <a:pt x="18287" y="22098"/>
                    </a:lnTo>
                    <a:lnTo>
                      <a:pt x="14477" y="22098"/>
                    </a:lnTo>
                    <a:lnTo>
                      <a:pt x="8381" y="22098"/>
                    </a:lnTo>
                    <a:lnTo>
                      <a:pt x="17525" y="23622"/>
                    </a:lnTo>
                    <a:lnTo>
                      <a:pt x="12191" y="205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8" name="Google Shape;6568;p102"/>
              <p:cNvSpPr/>
              <p:nvPr/>
            </p:nvSpPr>
            <p:spPr>
              <a:xfrm>
                <a:off x="4995671" y="3274313"/>
                <a:ext cx="45720" cy="83820"/>
              </a:xfrm>
              <a:custGeom>
                <a:rect b="b" l="l" r="r" t="t"/>
                <a:pathLst>
                  <a:path extrusionOk="0" h="83820" w="45720">
                    <a:moveTo>
                      <a:pt x="0" y="9144"/>
                    </a:moveTo>
                    <a:lnTo>
                      <a:pt x="8120" y="7667"/>
                    </a:lnTo>
                    <a:lnTo>
                      <a:pt x="16383" y="6477"/>
                    </a:lnTo>
                    <a:lnTo>
                      <a:pt x="24645" y="5286"/>
                    </a:lnTo>
                    <a:lnTo>
                      <a:pt x="32766" y="3810"/>
                    </a:lnTo>
                    <a:lnTo>
                      <a:pt x="38100" y="3048"/>
                    </a:lnTo>
                    <a:lnTo>
                      <a:pt x="41148" y="2286"/>
                    </a:lnTo>
                    <a:lnTo>
                      <a:pt x="45720" y="0"/>
                    </a:lnTo>
                    <a:lnTo>
                      <a:pt x="41148" y="762"/>
                    </a:lnTo>
                    <a:lnTo>
                      <a:pt x="36576" y="762"/>
                    </a:lnTo>
                    <a:lnTo>
                      <a:pt x="33528" y="5334"/>
                    </a:lnTo>
                    <a:lnTo>
                      <a:pt x="29753" y="10537"/>
                    </a:lnTo>
                    <a:lnTo>
                      <a:pt x="27336" y="16668"/>
                    </a:lnTo>
                    <a:lnTo>
                      <a:pt x="25919" y="23229"/>
                    </a:lnTo>
                    <a:lnTo>
                      <a:pt x="25146" y="29718"/>
                    </a:lnTo>
                    <a:lnTo>
                      <a:pt x="24884" y="38611"/>
                    </a:lnTo>
                    <a:lnTo>
                      <a:pt x="25336" y="47148"/>
                    </a:lnTo>
                    <a:lnTo>
                      <a:pt x="26646" y="55542"/>
                    </a:lnTo>
                    <a:lnTo>
                      <a:pt x="28956" y="64008"/>
                    </a:lnTo>
                    <a:lnTo>
                      <a:pt x="31242" y="71628"/>
                    </a:lnTo>
                    <a:lnTo>
                      <a:pt x="35052" y="77724"/>
                    </a:lnTo>
                    <a:lnTo>
                      <a:pt x="39624" y="8382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69" name="Google Shape;6569;p102"/>
              <p:cNvSpPr/>
              <p:nvPr/>
            </p:nvSpPr>
            <p:spPr>
              <a:xfrm>
                <a:off x="5087873" y="3413759"/>
                <a:ext cx="45720" cy="52070"/>
              </a:xfrm>
              <a:custGeom>
                <a:rect b="b" l="l" r="r" t="t"/>
                <a:pathLst>
                  <a:path extrusionOk="0" h="52070" w="45720">
                    <a:moveTo>
                      <a:pt x="0" y="0"/>
                    </a:moveTo>
                    <a:lnTo>
                      <a:pt x="25955" y="34420"/>
                    </a:lnTo>
                    <a:lnTo>
                      <a:pt x="31813" y="39338"/>
                    </a:lnTo>
                    <a:lnTo>
                      <a:pt x="37385" y="44398"/>
                    </a:lnTo>
                    <a:lnTo>
                      <a:pt x="42672" y="49529"/>
                    </a:lnTo>
                    <a:lnTo>
                      <a:pt x="44196" y="51053"/>
                    </a:lnTo>
                    <a:lnTo>
                      <a:pt x="44958" y="51053"/>
                    </a:lnTo>
                    <a:lnTo>
                      <a:pt x="45720" y="5181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0" name="Google Shape;6570;p102"/>
              <p:cNvSpPr/>
              <p:nvPr/>
            </p:nvSpPr>
            <p:spPr>
              <a:xfrm>
                <a:off x="5090921" y="3406901"/>
                <a:ext cx="33020" cy="92710"/>
              </a:xfrm>
              <a:custGeom>
                <a:rect b="b" l="l" r="r" t="t"/>
                <a:pathLst>
                  <a:path extrusionOk="0" h="92710" w="33020">
                    <a:moveTo>
                      <a:pt x="32765" y="0"/>
                    </a:moveTo>
                    <a:lnTo>
                      <a:pt x="12953" y="37338"/>
                    </a:lnTo>
                    <a:lnTo>
                      <a:pt x="0" y="79248"/>
                    </a:lnTo>
                    <a:lnTo>
                      <a:pt x="0" y="86106"/>
                    </a:lnTo>
                    <a:lnTo>
                      <a:pt x="761" y="9220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1" name="Google Shape;6571;p102"/>
              <p:cNvSpPr/>
              <p:nvPr/>
            </p:nvSpPr>
            <p:spPr>
              <a:xfrm>
                <a:off x="5171693" y="3440429"/>
                <a:ext cx="5714" cy="52070"/>
              </a:xfrm>
              <a:custGeom>
                <a:rect b="b" l="l" r="r" t="t"/>
                <a:pathLst>
                  <a:path extrusionOk="0" h="52070" w="5714">
                    <a:moveTo>
                      <a:pt x="0" y="0"/>
                    </a:moveTo>
                    <a:lnTo>
                      <a:pt x="3048" y="38862"/>
                    </a:lnTo>
                    <a:lnTo>
                      <a:pt x="2286" y="45720"/>
                    </a:lnTo>
                    <a:lnTo>
                      <a:pt x="3810" y="51053"/>
                    </a:lnTo>
                    <a:lnTo>
                      <a:pt x="4572" y="51816"/>
                    </a:lnTo>
                    <a:lnTo>
                      <a:pt x="5334" y="518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2" name="Google Shape;6572;p102"/>
              <p:cNvSpPr/>
              <p:nvPr/>
            </p:nvSpPr>
            <p:spPr>
              <a:xfrm>
                <a:off x="5151881" y="337184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3" name="Google Shape;6573;p102"/>
              <p:cNvSpPr/>
              <p:nvPr/>
            </p:nvSpPr>
            <p:spPr>
              <a:xfrm>
                <a:off x="5208269" y="3327653"/>
                <a:ext cx="40639" cy="142875"/>
              </a:xfrm>
              <a:custGeom>
                <a:rect b="b" l="l" r="r" t="t"/>
                <a:pathLst>
                  <a:path extrusionOk="0" h="142875" w="40639">
                    <a:moveTo>
                      <a:pt x="0" y="0"/>
                    </a:moveTo>
                    <a:lnTo>
                      <a:pt x="29575" y="32468"/>
                    </a:lnTo>
                    <a:lnTo>
                      <a:pt x="40290" y="73532"/>
                    </a:lnTo>
                    <a:lnTo>
                      <a:pt x="39778" y="87939"/>
                    </a:lnTo>
                    <a:lnTo>
                      <a:pt x="37338" y="101346"/>
                    </a:lnTo>
                    <a:lnTo>
                      <a:pt x="34385" y="112383"/>
                    </a:lnTo>
                    <a:lnTo>
                      <a:pt x="30289" y="122777"/>
                    </a:lnTo>
                    <a:lnTo>
                      <a:pt x="25336" y="132742"/>
                    </a:lnTo>
                    <a:lnTo>
                      <a:pt x="19812" y="1424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4" name="Google Shape;6574;p102"/>
              <p:cNvSpPr/>
              <p:nvPr/>
            </p:nvSpPr>
            <p:spPr>
              <a:xfrm>
                <a:off x="4849367" y="3370325"/>
                <a:ext cx="125729" cy="179070"/>
              </a:xfrm>
              <a:custGeom>
                <a:rect b="b" l="l" r="r" t="t"/>
                <a:pathLst>
                  <a:path extrusionOk="0" h="179070" w="125729">
                    <a:moveTo>
                      <a:pt x="20574" y="0"/>
                    </a:moveTo>
                    <a:lnTo>
                      <a:pt x="10394" y="11846"/>
                    </a:lnTo>
                    <a:lnTo>
                      <a:pt x="4286" y="22764"/>
                    </a:lnTo>
                    <a:lnTo>
                      <a:pt x="1178" y="35254"/>
                    </a:lnTo>
                    <a:lnTo>
                      <a:pt x="0" y="51816"/>
                    </a:lnTo>
                    <a:lnTo>
                      <a:pt x="273" y="72520"/>
                    </a:lnTo>
                    <a:lnTo>
                      <a:pt x="8251" y="110216"/>
                    </a:lnTo>
                    <a:lnTo>
                      <a:pt x="29908" y="145803"/>
                    </a:lnTo>
                    <a:lnTo>
                      <a:pt x="62960" y="169283"/>
                    </a:lnTo>
                    <a:lnTo>
                      <a:pt x="106965" y="178308"/>
                    </a:lnTo>
                    <a:lnTo>
                      <a:pt x="115954" y="178593"/>
                    </a:lnTo>
                    <a:lnTo>
                      <a:pt x="125730" y="17830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5" name="Google Shape;6575;p102"/>
              <p:cNvSpPr/>
              <p:nvPr/>
            </p:nvSpPr>
            <p:spPr>
              <a:xfrm>
                <a:off x="5273801" y="3342131"/>
                <a:ext cx="48895" cy="121285"/>
              </a:xfrm>
              <a:custGeom>
                <a:rect b="b" l="l" r="r" t="t"/>
                <a:pathLst>
                  <a:path extrusionOk="0" h="121285" w="48895">
                    <a:moveTo>
                      <a:pt x="0" y="6858"/>
                    </a:moveTo>
                    <a:lnTo>
                      <a:pt x="14478" y="47244"/>
                    </a:lnTo>
                    <a:lnTo>
                      <a:pt x="19812" y="51054"/>
                    </a:lnTo>
                    <a:lnTo>
                      <a:pt x="27432" y="50292"/>
                    </a:lnTo>
                    <a:lnTo>
                      <a:pt x="35814" y="49530"/>
                    </a:lnTo>
                    <a:lnTo>
                      <a:pt x="38100" y="40386"/>
                    </a:lnTo>
                    <a:lnTo>
                      <a:pt x="39624" y="33528"/>
                    </a:lnTo>
                    <a:lnTo>
                      <a:pt x="39897" y="26800"/>
                    </a:lnTo>
                    <a:lnTo>
                      <a:pt x="39528" y="20288"/>
                    </a:lnTo>
                    <a:lnTo>
                      <a:pt x="38445" y="13918"/>
                    </a:lnTo>
                    <a:lnTo>
                      <a:pt x="36576" y="7620"/>
                    </a:lnTo>
                    <a:lnTo>
                      <a:pt x="35052" y="762"/>
                    </a:lnTo>
                    <a:lnTo>
                      <a:pt x="35052" y="3048"/>
                    </a:lnTo>
                    <a:lnTo>
                      <a:pt x="32004" y="0"/>
                    </a:lnTo>
                    <a:lnTo>
                      <a:pt x="32027" y="7191"/>
                    </a:lnTo>
                    <a:lnTo>
                      <a:pt x="42291" y="61055"/>
                    </a:lnTo>
                    <a:lnTo>
                      <a:pt x="46386" y="77593"/>
                    </a:lnTo>
                    <a:lnTo>
                      <a:pt x="48768" y="94488"/>
                    </a:lnTo>
                    <a:lnTo>
                      <a:pt x="48768" y="104394"/>
                    </a:lnTo>
                    <a:lnTo>
                      <a:pt x="19466" y="121288"/>
                    </a:lnTo>
                    <a:lnTo>
                      <a:pt x="12954" y="121158"/>
                    </a:lnTo>
                    <a:lnTo>
                      <a:pt x="4572" y="120396"/>
                    </a:lnTo>
                    <a:lnTo>
                      <a:pt x="6096" y="111252"/>
                    </a:lnTo>
                    <a:lnTo>
                      <a:pt x="5334" y="10439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6" name="Google Shape;6576;p102"/>
              <p:cNvSpPr/>
              <p:nvPr/>
            </p:nvSpPr>
            <p:spPr>
              <a:xfrm>
                <a:off x="5353049" y="3435095"/>
                <a:ext cx="6350" cy="59689"/>
              </a:xfrm>
              <a:custGeom>
                <a:rect b="b" l="l" r="r" t="t"/>
                <a:pathLst>
                  <a:path extrusionOk="0" h="59689" w="6350">
                    <a:moveTo>
                      <a:pt x="5334" y="0"/>
                    </a:moveTo>
                    <a:lnTo>
                      <a:pt x="5453" y="8810"/>
                    </a:lnTo>
                    <a:lnTo>
                      <a:pt x="5715" y="17907"/>
                    </a:lnTo>
                    <a:lnTo>
                      <a:pt x="5976" y="27003"/>
                    </a:lnTo>
                    <a:lnTo>
                      <a:pt x="6096" y="35814"/>
                    </a:lnTo>
                    <a:lnTo>
                      <a:pt x="5334" y="40386"/>
                    </a:lnTo>
                    <a:lnTo>
                      <a:pt x="4572" y="56388"/>
                    </a:lnTo>
                    <a:lnTo>
                      <a:pt x="1524" y="59436"/>
                    </a:lnTo>
                    <a:lnTo>
                      <a:pt x="0" y="59436"/>
                    </a:lnTo>
                    <a:lnTo>
                      <a:pt x="0" y="586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77" name="Google Shape;6577;p102"/>
              <p:cNvSpPr/>
              <p:nvPr/>
            </p:nvSpPr>
            <p:spPr>
              <a:xfrm>
                <a:off x="5344667" y="334213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578" name="Google Shape;6578;p102"/>
            <p:cNvGrpSpPr/>
            <p:nvPr/>
          </p:nvGrpSpPr>
          <p:grpSpPr>
            <a:xfrm>
              <a:off x="5155970" y="2950238"/>
              <a:ext cx="287844" cy="390100"/>
              <a:chOff x="5497067" y="3147034"/>
              <a:chExt cx="261391" cy="280466"/>
            </a:xfrm>
          </p:grpSpPr>
          <p:sp>
            <p:nvSpPr>
              <p:cNvPr id="6579" name="Google Shape;6579;p102"/>
              <p:cNvSpPr/>
              <p:nvPr/>
            </p:nvSpPr>
            <p:spPr>
              <a:xfrm>
                <a:off x="5497067" y="3367278"/>
                <a:ext cx="55245" cy="11429"/>
              </a:xfrm>
              <a:custGeom>
                <a:rect b="b" l="l" r="r" t="t"/>
                <a:pathLst>
                  <a:path extrusionOk="0" h="11429" w="55245">
                    <a:moveTo>
                      <a:pt x="0" y="11429"/>
                    </a:moveTo>
                    <a:lnTo>
                      <a:pt x="39624" y="4571"/>
                    </a:lnTo>
                    <a:lnTo>
                      <a:pt x="48006" y="3809"/>
                    </a:lnTo>
                    <a:lnTo>
                      <a:pt x="52577" y="1523"/>
                    </a:lnTo>
                    <a:lnTo>
                      <a:pt x="53340" y="761"/>
                    </a:lnTo>
                    <a:lnTo>
                      <a:pt x="54102" y="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580" name="Google Shape;6580;p10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06960" y="3256381"/>
                <a:ext cx="151498" cy="171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1" name="Google Shape;6581;p10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87542" y="3147034"/>
                <a:ext cx="64058" cy="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82" name="Google Shape;6582;p102"/>
            <p:cNvGrpSpPr/>
            <p:nvPr/>
          </p:nvGrpSpPr>
          <p:grpSpPr>
            <a:xfrm>
              <a:off x="5550355" y="3159066"/>
              <a:ext cx="70066" cy="83551"/>
              <a:chOff x="5855208" y="3297173"/>
              <a:chExt cx="63627" cy="60070"/>
            </a:xfrm>
          </p:grpSpPr>
          <p:sp>
            <p:nvSpPr>
              <p:cNvPr id="6583" name="Google Shape;6583;p102"/>
              <p:cNvSpPr/>
              <p:nvPr/>
            </p:nvSpPr>
            <p:spPr>
              <a:xfrm>
                <a:off x="5855208" y="3297173"/>
                <a:ext cx="58420" cy="5079"/>
              </a:xfrm>
              <a:custGeom>
                <a:rect b="b" l="l" r="r" t="t"/>
                <a:pathLst>
                  <a:path extrusionOk="0" h="5079" w="58420">
                    <a:moveTo>
                      <a:pt x="0" y="4572"/>
                    </a:moveTo>
                    <a:lnTo>
                      <a:pt x="9929" y="4202"/>
                    </a:lnTo>
                    <a:lnTo>
                      <a:pt x="19430" y="3333"/>
                    </a:lnTo>
                    <a:lnTo>
                      <a:pt x="28932" y="2321"/>
                    </a:lnTo>
                    <a:lnTo>
                      <a:pt x="38862" y="1524"/>
                    </a:lnTo>
                    <a:lnTo>
                      <a:pt x="43434" y="1524"/>
                    </a:lnTo>
                    <a:lnTo>
                      <a:pt x="53340" y="0"/>
                    </a:lnTo>
                    <a:lnTo>
                      <a:pt x="57912" y="2286"/>
                    </a:lnTo>
                    <a:lnTo>
                      <a:pt x="57912" y="3048"/>
                    </a:lnTo>
                    <a:lnTo>
                      <a:pt x="57912" y="38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584" name="Google Shape;6584;p102"/>
              <p:cNvSpPr/>
              <p:nvPr/>
            </p:nvSpPr>
            <p:spPr>
              <a:xfrm>
                <a:off x="5867400" y="3345179"/>
                <a:ext cx="51435" cy="12064"/>
              </a:xfrm>
              <a:custGeom>
                <a:rect b="b" l="l" r="r" t="t"/>
                <a:pathLst>
                  <a:path extrusionOk="0" h="12064" w="51435">
                    <a:moveTo>
                      <a:pt x="0" y="11429"/>
                    </a:moveTo>
                    <a:lnTo>
                      <a:pt x="41910" y="5333"/>
                    </a:lnTo>
                    <a:lnTo>
                      <a:pt x="44958" y="3809"/>
                    </a:lnTo>
                    <a:lnTo>
                      <a:pt x="48006" y="2285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585" name="Google Shape;6585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13071" y="3093348"/>
              <a:ext cx="116291" cy="1379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6" name="Google Shape;6586;p102"/>
          <p:cNvGrpSpPr/>
          <p:nvPr/>
        </p:nvGrpSpPr>
        <p:grpSpPr>
          <a:xfrm>
            <a:off x="2518712" y="1088241"/>
            <a:ext cx="587728" cy="242133"/>
            <a:chOff x="3330867" y="2208345"/>
            <a:chExt cx="587082" cy="263074"/>
          </a:xfrm>
        </p:grpSpPr>
        <p:pic>
          <p:nvPicPr>
            <p:cNvPr id="6587" name="Google Shape;6587;p1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0867" y="2208822"/>
              <a:ext cx="331330" cy="155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8" name="Google Shape;6588;p1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3913" y="2208345"/>
              <a:ext cx="113731" cy="116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9" name="Google Shape;6589;p102"/>
            <p:cNvSpPr/>
            <p:nvPr/>
          </p:nvSpPr>
          <p:spPr>
            <a:xfrm>
              <a:off x="3430524" y="2358389"/>
              <a:ext cx="394970" cy="113030"/>
            </a:xfrm>
            <a:custGeom>
              <a:rect b="b" l="l" r="r" t="t"/>
              <a:pathLst>
                <a:path extrusionOk="0" h="113030" w="394970">
                  <a:moveTo>
                    <a:pt x="0" y="110489"/>
                  </a:moveTo>
                  <a:lnTo>
                    <a:pt x="20550" y="112656"/>
                  </a:lnTo>
                  <a:lnTo>
                    <a:pt x="40386" y="111823"/>
                  </a:lnTo>
                  <a:lnTo>
                    <a:pt x="60221" y="108989"/>
                  </a:lnTo>
                  <a:lnTo>
                    <a:pt x="112656" y="99048"/>
                  </a:lnTo>
                  <a:lnTo>
                    <a:pt x="176141" y="85117"/>
                  </a:lnTo>
                  <a:lnTo>
                    <a:pt x="235577" y="71294"/>
                  </a:lnTo>
                  <a:lnTo>
                    <a:pt x="290964" y="57578"/>
                  </a:lnTo>
                  <a:lnTo>
                    <a:pt x="333041" y="46243"/>
                  </a:lnTo>
                  <a:lnTo>
                    <a:pt x="377190" y="31241"/>
                  </a:lnTo>
                  <a:lnTo>
                    <a:pt x="393954" y="7619"/>
                  </a:lnTo>
                  <a:lnTo>
                    <a:pt x="393954" y="3809"/>
                  </a:lnTo>
                  <a:lnTo>
                    <a:pt x="394716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90" name="Google Shape;6590;p102"/>
            <p:cNvSpPr/>
            <p:nvPr/>
          </p:nvSpPr>
          <p:spPr>
            <a:xfrm>
              <a:off x="3883914" y="2218181"/>
              <a:ext cx="1904" cy="18414"/>
            </a:xfrm>
            <a:custGeom>
              <a:rect b="b" l="l" r="r" t="t"/>
              <a:pathLst>
                <a:path extrusionOk="0" h="18414" w="1904">
                  <a:moveTo>
                    <a:pt x="1524" y="0"/>
                  </a:moveTo>
                  <a:lnTo>
                    <a:pt x="762" y="9906"/>
                  </a:lnTo>
                  <a:lnTo>
                    <a:pt x="0" y="12192"/>
                  </a:lnTo>
                  <a:lnTo>
                    <a:pt x="0" y="1828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591" name="Google Shape;6591;p102"/>
            <p:cNvSpPr/>
            <p:nvPr/>
          </p:nvSpPr>
          <p:spPr>
            <a:xfrm>
              <a:off x="3909060" y="2337815"/>
              <a:ext cx="8889" cy="0"/>
            </a:xfrm>
            <a:custGeom>
              <a:rect b="b" l="l" r="r" t="t"/>
              <a:pathLst>
                <a:path extrusionOk="0" h="120000" w="8889">
                  <a:moveTo>
                    <a:pt x="8382" y="0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592" name="Google Shape;6592;p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74595" y="1094499"/>
            <a:ext cx="114289" cy="13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3" name="Google Shape;6593;p1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90199" y="1088274"/>
            <a:ext cx="141180" cy="110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4" name="Google Shape;6594;p102"/>
          <p:cNvGrpSpPr/>
          <p:nvPr/>
        </p:nvGrpSpPr>
        <p:grpSpPr>
          <a:xfrm>
            <a:off x="4233000" y="968925"/>
            <a:ext cx="212501" cy="286896"/>
            <a:chOff x="5043271" y="2078710"/>
            <a:chExt cx="212267" cy="311708"/>
          </a:xfrm>
        </p:grpSpPr>
        <p:pic>
          <p:nvPicPr>
            <p:cNvPr id="6595" name="Google Shape;6595;p10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43271" y="2198344"/>
              <a:ext cx="196265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6" name="Google Shape;6596;p10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71668" y="2078710"/>
              <a:ext cx="83870" cy="838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97" name="Google Shape;6597;p1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08946" y="1070038"/>
            <a:ext cx="139654" cy="1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8" name="Google Shape;6598;p10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10629" y="1057993"/>
            <a:ext cx="132503" cy="117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9" name="Google Shape;6599;p102"/>
          <p:cNvGrpSpPr/>
          <p:nvPr/>
        </p:nvGrpSpPr>
        <p:grpSpPr>
          <a:xfrm>
            <a:off x="5294749" y="842833"/>
            <a:ext cx="2026237" cy="373905"/>
            <a:chOff x="5824166" y="1273547"/>
            <a:chExt cx="2228839" cy="564982"/>
          </a:xfrm>
        </p:grpSpPr>
        <p:pic>
          <p:nvPicPr>
            <p:cNvPr id="6600" name="Google Shape;6600;p10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24166" y="1273547"/>
              <a:ext cx="243409" cy="3206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01" name="Google Shape;6601;p102"/>
            <p:cNvGrpSpPr/>
            <p:nvPr/>
          </p:nvGrpSpPr>
          <p:grpSpPr>
            <a:xfrm>
              <a:off x="5842338" y="1606328"/>
              <a:ext cx="321436" cy="226881"/>
              <a:chOff x="6120358" y="2180818"/>
              <a:chExt cx="291896" cy="163118"/>
            </a:xfrm>
          </p:grpSpPr>
          <p:sp>
            <p:nvSpPr>
              <p:cNvPr id="6602" name="Google Shape;6602;p102"/>
              <p:cNvSpPr/>
              <p:nvPr/>
            </p:nvSpPr>
            <p:spPr>
              <a:xfrm>
                <a:off x="6144005" y="2231898"/>
                <a:ext cx="86360" cy="8889"/>
              </a:xfrm>
              <a:custGeom>
                <a:rect b="b" l="l" r="r" t="t"/>
                <a:pathLst>
                  <a:path extrusionOk="0" h="8889" w="86360">
                    <a:moveTo>
                      <a:pt x="0" y="4572"/>
                    </a:moveTo>
                    <a:lnTo>
                      <a:pt x="11299" y="4679"/>
                    </a:lnTo>
                    <a:lnTo>
                      <a:pt x="22383" y="4857"/>
                    </a:lnTo>
                    <a:lnTo>
                      <a:pt x="33325" y="4893"/>
                    </a:lnTo>
                    <a:lnTo>
                      <a:pt x="44196" y="4572"/>
                    </a:lnTo>
                    <a:lnTo>
                      <a:pt x="52197" y="3893"/>
                    </a:lnTo>
                    <a:lnTo>
                      <a:pt x="60198" y="3143"/>
                    </a:lnTo>
                    <a:lnTo>
                      <a:pt x="68199" y="2536"/>
                    </a:lnTo>
                    <a:lnTo>
                      <a:pt x="76200" y="2286"/>
                    </a:lnTo>
                    <a:lnTo>
                      <a:pt x="79248" y="2286"/>
                    </a:lnTo>
                    <a:lnTo>
                      <a:pt x="86106" y="0"/>
                    </a:lnTo>
                    <a:lnTo>
                      <a:pt x="85344" y="5334"/>
                    </a:lnTo>
                    <a:lnTo>
                      <a:pt x="84582" y="6096"/>
                    </a:lnTo>
                    <a:lnTo>
                      <a:pt x="84582" y="6858"/>
                    </a:lnTo>
                    <a:lnTo>
                      <a:pt x="8382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03" name="Google Shape;6603;p10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20358" y="2180818"/>
                <a:ext cx="291896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04" name="Google Shape;6604;p10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92546" y="1622543"/>
              <a:ext cx="110089" cy="19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5" name="Google Shape;6605;p10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78837" y="1605287"/>
              <a:ext cx="153620" cy="18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6" name="Google Shape;6606;p10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302421" y="1557245"/>
              <a:ext cx="211849" cy="281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7" name="Google Shape;6607;p10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629179" y="1549114"/>
              <a:ext cx="165368" cy="173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8" name="Google Shape;6608;p10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48761" y="1433588"/>
              <a:ext cx="92362" cy="9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9" name="Google Shape;6609;p10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10425" y="1498240"/>
              <a:ext cx="142580" cy="193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0" name="Google Shape;6610;p102"/>
          <p:cNvGrpSpPr/>
          <p:nvPr/>
        </p:nvGrpSpPr>
        <p:grpSpPr>
          <a:xfrm>
            <a:off x="7601673" y="860369"/>
            <a:ext cx="860569" cy="419231"/>
            <a:chOff x="8361757" y="1300044"/>
            <a:chExt cx="946617" cy="633472"/>
          </a:xfrm>
        </p:grpSpPr>
        <p:sp>
          <p:nvSpPr>
            <p:cNvPr id="6611" name="Google Shape;6611;p102"/>
            <p:cNvSpPr/>
            <p:nvPr/>
          </p:nvSpPr>
          <p:spPr>
            <a:xfrm>
              <a:off x="8762059" y="1910566"/>
              <a:ext cx="185800" cy="22949"/>
            </a:xfrm>
            <a:custGeom>
              <a:rect b="b" l="l" r="r" t="t"/>
              <a:pathLst>
                <a:path extrusionOk="0" h="16510" w="168909">
                  <a:moveTo>
                    <a:pt x="0" y="0"/>
                  </a:moveTo>
                  <a:lnTo>
                    <a:pt x="12013" y="1440"/>
                  </a:lnTo>
                  <a:lnTo>
                    <a:pt x="24098" y="2381"/>
                  </a:lnTo>
                  <a:lnTo>
                    <a:pt x="36325" y="2893"/>
                  </a:lnTo>
                  <a:lnTo>
                    <a:pt x="48768" y="3047"/>
                  </a:lnTo>
                  <a:lnTo>
                    <a:pt x="71056" y="2940"/>
                  </a:lnTo>
                  <a:lnTo>
                    <a:pt x="93345" y="2762"/>
                  </a:lnTo>
                  <a:lnTo>
                    <a:pt x="115633" y="2726"/>
                  </a:lnTo>
                  <a:lnTo>
                    <a:pt x="153733" y="4000"/>
                  </a:lnTo>
                  <a:lnTo>
                    <a:pt x="168402" y="6095"/>
                  </a:lnTo>
                  <a:lnTo>
                    <a:pt x="162306" y="8381"/>
                  </a:lnTo>
                  <a:lnTo>
                    <a:pt x="153924" y="9143"/>
                  </a:lnTo>
                  <a:lnTo>
                    <a:pt x="146304" y="9905"/>
                  </a:lnTo>
                  <a:lnTo>
                    <a:pt x="131445" y="11037"/>
                  </a:lnTo>
                  <a:lnTo>
                    <a:pt x="116586" y="12096"/>
                  </a:lnTo>
                  <a:lnTo>
                    <a:pt x="101727" y="13013"/>
                  </a:lnTo>
                  <a:lnTo>
                    <a:pt x="86868" y="13715"/>
                  </a:lnTo>
                  <a:lnTo>
                    <a:pt x="80391" y="14704"/>
                  </a:lnTo>
                  <a:lnTo>
                    <a:pt x="71628" y="15906"/>
                  </a:lnTo>
                  <a:lnTo>
                    <a:pt x="62865" y="16394"/>
                  </a:lnTo>
                  <a:lnTo>
                    <a:pt x="56388" y="15239"/>
                  </a:lnTo>
                  <a:lnTo>
                    <a:pt x="53340" y="14477"/>
                  </a:lnTo>
                  <a:lnTo>
                    <a:pt x="53340" y="11429"/>
                  </a:lnTo>
                  <a:lnTo>
                    <a:pt x="52577" y="761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612" name="Google Shape;6612;p10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361757" y="1572431"/>
              <a:ext cx="223269" cy="146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3" name="Google Shape;6613;p10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34288" y="1367876"/>
              <a:ext cx="201504" cy="4165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14" name="Google Shape;6614;p102"/>
            <p:cNvGrpSpPr/>
            <p:nvPr/>
          </p:nvGrpSpPr>
          <p:grpSpPr>
            <a:xfrm>
              <a:off x="9044427" y="1539591"/>
              <a:ext cx="74821" cy="91855"/>
              <a:chOff x="9028176" y="2132837"/>
              <a:chExt cx="67945" cy="66040"/>
            </a:xfrm>
          </p:grpSpPr>
          <p:sp>
            <p:nvSpPr>
              <p:cNvPr id="6615" name="Google Shape;6615;p102"/>
              <p:cNvSpPr/>
              <p:nvPr/>
            </p:nvSpPr>
            <p:spPr>
              <a:xfrm>
                <a:off x="9028176" y="2132837"/>
                <a:ext cx="59054" cy="5080"/>
              </a:xfrm>
              <a:custGeom>
                <a:rect b="b" l="l" r="r" t="t"/>
                <a:pathLst>
                  <a:path extrusionOk="0" h="5080" w="59054">
                    <a:moveTo>
                      <a:pt x="0" y="0"/>
                    </a:moveTo>
                    <a:lnTo>
                      <a:pt x="9810" y="1762"/>
                    </a:lnTo>
                    <a:lnTo>
                      <a:pt x="19050" y="2666"/>
                    </a:lnTo>
                    <a:lnTo>
                      <a:pt x="28289" y="3000"/>
                    </a:lnTo>
                    <a:lnTo>
                      <a:pt x="38100" y="3047"/>
                    </a:lnTo>
                    <a:lnTo>
                      <a:pt x="44958" y="3047"/>
                    </a:lnTo>
                    <a:lnTo>
                      <a:pt x="51816" y="2285"/>
                    </a:lnTo>
                    <a:lnTo>
                      <a:pt x="58674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16" name="Google Shape;6616;p102"/>
              <p:cNvSpPr/>
              <p:nvPr/>
            </p:nvSpPr>
            <p:spPr>
              <a:xfrm>
                <a:off x="9035796" y="2186177"/>
                <a:ext cx="60325" cy="12700"/>
              </a:xfrm>
              <a:custGeom>
                <a:rect b="b" l="l" r="r" t="t"/>
                <a:pathLst>
                  <a:path extrusionOk="0" h="12700" w="60325">
                    <a:moveTo>
                      <a:pt x="0" y="12191"/>
                    </a:moveTo>
                    <a:lnTo>
                      <a:pt x="46482" y="7619"/>
                    </a:lnTo>
                    <a:lnTo>
                      <a:pt x="53340" y="4571"/>
                    </a:lnTo>
                    <a:lnTo>
                      <a:pt x="56388" y="3809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617" name="Google Shape;6617;p10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196594" y="1492344"/>
              <a:ext cx="111780" cy="148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8" name="Google Shape;6618;p10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382106" y="1300044"/>
              <a:ext cx="186976" cy="1710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9" name="Google Shape;6619;p102"/>
          <p:cNvGrpSpPr/>
          <p:nvPr/>
        </p:nvGrpSpPr>
        <p:grpSpPr>
          <a:xfrm>
            <a:off x="4204142" y="2505909"/>
            <a:ext cx="856682" cy="623564"/>
            <a:chOff x="4624510" y="3786505"/>
            <a:chExt cx="942341" cy="942224"/>
          </a:xfrm>
        </p:grpSpPr>
        <p:pic>
          <p:nvPicPr>
            <p:cNvPr id="6620" name="Google Shape;6620;p10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739984" y="3786505"/>
              <a:ext cx="172081" cy="3593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21" name="Google Shape;6621;p102"/>
            <p:cNvGrpSpPr/>
            <p:nvPr/>
          </p:nvGrpSpPr>
          <p:grpSpPr>
            <a:xfrm>
              <a:off x="4624510" y="4298387"/>
              <a:ext cx="572604" cy="430342"/>
              <a:chOff x="5014448" y="4116298"/>
              <a:chExt cx="519982" cy="309398"/>
            </a:xfrm>
          </p:grpSpPr>
          <p:sp>
            <p:nvSpPr>
              <p:cNvPr id="6622" name="Google Shape;6622;p102"/>
              <p:cNvSpPr/>
              <p:nvPr/>
            </p:nvSpPr>
            <p:spPr>
              <a:xfrm>
                <a:off x="5014448" y="4174236"/>
                <a:ext cx="90804" cy="251460"/>
              </a:xfrm>
              <a:custGeom>
                <a:rect b="b" l="l" r="r" t="t"/>
                <a:pathLst>
                  <a:path extrusionOk="0" h="251460" w="90804">
                    <a:moveTo>
                      <a:pt x="38373" y="0"/>
                    </a:moveTo>
                    <a:lnTo>
                      <a:pt x="15013" y="32575"/>
                    </a:lnTo>
                    <a:lnTo>
                      <a:pt x="1321" y="91535"/>
                    </a:lnTo>
                    <a:lnTo>
                      <a:pt x="0" y="114526"/>
                    </a:lnTo>
                    <a:lnTo>
                      <a:pt x="1035" y="137160"/>
                    </a:lnTo>
                    <a:lnTo>
                      <a:pt x="11894" y="180498"/>
                    </a:lnTo>
                    <a:lnTo>
                      <a:pt x="35325" y="218694"/>
                    </a:lnTo>
                    <a:lnTo>
                      <a:pt x="68115" y="245161"/>
                    </a:lnTo>
                    <a:lnTo>
                      <a:pt x="86379" y="251460"/>
                    </a:lnTo>
                    <a:lnTo>
                      <a:pt x="87141" y="251460"/>
                    </a:lnTo>
                    <a:lnTo>
                      <a:pt x="90189" y="2514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23" name="Google Shape;6623;p10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76418" y="4116298"/>
                <a:ext cx="458012" cy="277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24" name="Google Shape;6624;p10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350046" y="4442566"/>
              <a:ext cx="127606" cy="108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5" name="Google Shape;6625;p102"/>
            <p:cNvSpPr/>
            <p:nvPr/>
          </p:nvSpPr>
          <p:spPr>
            <a:xfrm>
              <a:off x="5564058" y="4418223"/>
              <a:ext cx="2793" cy="141224"/>
            </a:xfrm>
            <a:custGeom>
              <a:rect b="b" l="l" r="r" t="t"/>
              <a:pathLst>
                <a:path extrusionOk="0" h="101600" w="2539">
                  <a:moveTo>
                    <a:pt x="0" y="0"/>
                  </a:moveTo>
                  <a:lnTo>
                    <a:pt x="1524" y="43434"/>
                  </a:lnTo>
                  <a:lnTo>
                    <a:pt x="1535" y="55447"/>
                  </a:lnTo>
                  <a:lnTo>
                    <a:pt x="1619" y="67532"/>
                  </a:lnTo>
                  <a:lnTo>
                    <a:pt x="1845" y="79759"/>
                  </a:lnTo>
                  <a:lnTo>
                    <a:pt x="2286" y="92202"/>
                  </a:lnTo>
                  <a:lnTo>
                    <a:pt x="2286" y="97536"/>
                  </a:lnTo>
                  <a:lnTo>
                    <a:pt x="2286" y="98298"/>
                  </a:lnTo>
                  <a:lnTo>
                    <a:pt x="2286" y="10134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6626" name="Google Shape;6626;p10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24637" y="1816312"/>
            <a:ext cx="2715084" cy="2925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7" name="Google Shape;6627;p102"/>
          <p:cNvGrpSpPr/>
          <p:nvPr/>
        </p:nvGrpSpPr>
        <p:grpSpPr>
          <a:xfrm>
            <a:off x="5295512" y="3055824"/>
            <a:ext cx="3350532" cy="693000"/>
            <a:chOff x="5825005" y="4617443"/>
            <a:chExt cx="3685549" cy="1047145"/>
          </a:xfrm>
        </p:grpSpPr>
        <p:pic>
          <p:nvPicPr>
            <p:cNvPr id="6628" name="Google Shape;6628;p10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825005" y="4790204"/>
              <a:ext cx="230821" cy="172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29" name="Google Shape;6629;p102"/>
            <p:cNvGrpSpPr/>
            <p:nvPr/>
          </p:nvGrpSpPr>
          <p:grpSpPr>
            <a:xfrm>
              <a:off x="6725115" y="4650263"/>
              <a:ext cx="630201" cy="444824"/>
              <a:chOff x="6922008" y="4369282"/>
              <a:chExt cx="572286" cy="319810"/>
            </a:xfrm>
          </p:grpSpPr>
          <p:pic>
            <p:nvPicPr>
              <p:cNvPr id="6630" name="Google Shape;6630;p10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07326" y="4496536"/>
                <a:ext cx="82346" cy="106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1" name="Google Shape;6631;p102"/>
              <p:cNvSpPr/>
              <p:nvPr/>
            </p:nvSpPr>
            <p:spPr>
              <a:xfrm>
                <a:off x="7137654" y="4540757"/>
                <a:ext cx="13970" cy="49529"/>
              </a:xfrm>
              <a:custGeom>
                <a:rect b="b" l="l" r="r" t="t"/>
                <a:pathLst>
                  <a:path extrusionOk="0" h="49529" w="13970">
                    <a:moveTo>
                      <a:pt x="0" y="0"/>
                    </a:moveTo>
                    <a:lnTo>
                      <a:pt x="3155" y="7762"/>
                    </a:lnTo>
                    <a:lnTo>
                      <a:pt x="5810" y="15240"/>
                    </a:lnTo>
                    <a:lnTo>
                      <a:pt x="8036" y="22717"/>
                    </a:lnTo>
                    <a:lnTo>
                      <a:pt x="9906" y="30480"/>
                    </a:lnTo>
                    <a:lnTo>
                      <a:pt x="11430" y="36576"/>
                    </a:lnTo>
                    <a:lnTo>
                      <a:pt x="12954" y="42672"/>
                    </a:lnTo>
                    <a:lnTo>
                      <a:pt x="13716" y="48768"/>
                    </a:lnTo>
                    <a:lnTo>
                      <a:pt x="13716" y="4953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32" name="Google Shape;6632;p102"/>
              <p:cNvSpPr/>
              <p:nvPr/>
            </p:nvSpPr>
            <p:spPr>
              <a:xfrm>
                <a:off x="7126986" y="4471415"/>
                <a:ext cx="12700" cy="3175"/>
              </a:xfrm>
              <a:custGeom>
                <a:rect b="b" l="l" r="r" t="t"/>
                <a:pathLst>
                  <a:path extrusionOk="0" h="3175" w="12700">
                    <a:moveTo>
                      <a:pt x="0" y="3048"/>
                    </a:moveTo>
                    <a:lnTo>
                      <a:pt x="4572" y="2286"/>
                    </a:lnTo>
                    <a:lnTo>
                      <a:pt x="8382" y="762"/>
                    </a:lnTo>
                    <a:lnTo>
                      <a:pt x="1219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33" name="Google Shape;6633;p10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184872" y="4472152"/>
                <a:ext cx="142723" cy="14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4" name="Google Shape;6634;p102"/>
              <p:cNvSpPr/>
              <p:nvPr/>
            </p:nvSpPr>
            <p:spPr>
              <a:xfrm>
                <a:off x="7365491" y="4530851"/>
                <a:ext cx="7620" cy="52070"/>
              </a:xfrm>
              <a:custGeom>
                <a:rect b="b" l="l" r="r" t="t"/>
                <a:pathLst>
                  <a:path extrusionOk="0" h="52070" w="7620">
                    <a:moveTo>
                      <a:pt x="0" y="0"/>
                    </a:moveTo>
                    <a:lnTo>
                      <a:pt x="5334" y="36575"/>
                    </a:lnTo>
                    <a:lnTo>
                      <a:pt x="7620" y="48005"/>
                    </a:lnTo>
                    <a:lnTo>
                      <a:pt x="3810" y="51815"/>
                    </a:lnTo>
                    <a:lnTo>
                      <a:pt x="3048" y="51815"/>
                    </a:lnTo>
                    <a:lnTo>
                      <a:pt x="2286" y="5181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35" name="Google Shape;6635;p102"/>
              <p:cNvSpPr/>
              <p:nvPr/>
            </p:nvSpPr>
            <p:spPr>
              <a:xfrm>
                <a:off x="7354823" y="445998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36" name="Google Shape;6636;p10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405852" y="4369282"/>
                <a:ext cx="88442" cy="230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7" name="Google Shape;6637;p102"/>
              <p:cNvSpPr/>
              <p:nvPr/>
            </p:nvSpPr>
            <p:spPr>
              <a:xfrm>
                <a:off x="6922008" y="4455413"/>
                <a:ext cx="215265" cy="233679"/>
              </a:xfrm>
              <a:custGeom>
                <a:rect b="b" l="l" r="r" t="t"/>
                <a:pathLst>
                  <a:path extrusionOk="0" h="233679" w="215265">
                    <a:moveTo>
                      <a:pt x="23622" y="0"/>
                    </a:moveTo>
                    <a:lnTo>
                      <a:pt x="10715" y="16323"/>
                    </a:lnTo>
                    <a:lnTo>
                      <a:pt x="3810" y="31718"/>
                    </a:lnTo>
                    <a:lnTo>
                      <a:pt x="904" y="48970"/>
                    </a:lnTo>
                    <a:lnTo>
                      <a:pt x="0" y="70866"/>
                    </a:lnTo>
                    <a:lnTo>
                      <a:pt x="2000" y="106203"/>
                    </a:lnTo>
                    <a:lnTo>
                      <a:pt x="24003" y="172021"/>
                    </a:lnTo>
                    <a:lnTo>
                      <a:pt x="69008" y="216884"/>
                    </a:lnTo>
                    <a:lnTo>
                      <a:pt x="122443" y="232219"/>
                    </a:lnTo>
                    <a:lnTo>
                      <a:pt x="150876" y="233171"/>
                    </a:lnTo>
                    <a:lnTo>
                      <a:pt x="171485" y="231921"/>
                    </a:lnTo>
                    <a:lnTo>
                      <a:pt x="187166" y="230028"/>
                    </a:lnTo>
                    <a:lnTo>
                      <a:pt x="200703" y="226849"/>
                    </a:lnTo>
                    <a:lnTo>
                      <a:pt x="214884" y="22174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638" name="Google Shape;6638;p102"/>
            <p:cNvGrpSpPr/>
            <p:nvPr/>
          </p:nvGrpSpPr>
          <p:grpSpPr>
            <a:xfrm>
              <a:off x="7577626" y="4662981"/>
              <a:ext cx="289550" cy="214642"/>
              <a:chOff x="7696174" y="4378426"/>
              <a:chExt cx="262940" cy="154319"/>
            </a:xfrm>
          </p:grpSpPr>
          <p:pic>
            <p:nvPicPr>
              <p:cNvPr id="6639" name="Google Shape;6639;p10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96174" y="4378426"/>
                <a:ext cx="85394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0" name="Google Shape;6640;p10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802854" y="4411680"/>
                <a:ext cx="156260" cy="121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41" name="Google Shape;6641;p10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64202" y="4709240"/>
              <a:ext cx="206002" cy="146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42" name="Google Shape;6642;p102"/>
            <p:cNvGrpSpPr/>
            <p:nvPr/>
          </p:nvGrpSpPr>
          <p:grpSpPr>
            <a:xfrm>
              <a:off x="8534244" y="4617443"/>
              <a:ext cx="303480" cy="156330"/>
              <a:chOff x="8564879" y="4345686"/>
              <a:chExt cx="275590" cy="112395"/>
            </a:xfrm>
          </p:grpSpPr>
          <p:sp>
            <p:nvSpPr>
              <p:cNvPr id="6643" name="Google Shape;6643;p102"/>
              <p:cNvSpPr/>
              <p:nvPr/>
            </p:nvSpPr>
            <p:spPr>
              <a:xfrm>
                <a:off x="8605265" y="4345686"/>
                <a:ext cx="13334" cy="112395"/>
              </a:xfrm>
              <a:custGeom>
                <a:rect b="b" l="l" r="r" t="t"/>
                <a:pathLst>
                  <a:path extrusionOk="0" h="112395" w="13334">
                    <a:moveTo>
                      <a:pt x="0" y="0"/>
                    </a:moveTo>
                    <a:lnTo>
                      <a:pt x="1726" y="14275"/>
                    </a:lnTo>
                    <a:lnTo>
                      <a:pt x="3524" y="28479"/>
                    </a:lnTo>
                    <a:lnTo>
                      <a:pt x="5464" y="42541"/>
                    </a:lnTo>
                    <a:lnTo>
                      <a:pt x="7620" y="56388"/>
                    </a:lnTo>
                    <a:lnTo>
                      <a:pt x="9310" y="68841"/>
                    </a:lnTo>
                    <a:lnTo>
                      <a:pt x="10858" y="81153"/>
                    </a:lnTo>
                    <a:lnTo>
                      <a:pt x="12120" y="93464"/>
                    </a:lnTo>
                    <a:lnTo>
                      <a:pt x="12954" y="105918"/>
                    </a:lnTo>
                    <a:lnTo>
                      <a:pt x="12954" y="108204"/>
                    </a:lnTo>
                    <a:lnTo>
                      <a:pt x="12954" y="109728"/>
                    </a:lnTo>
                    <a:lnTo>
                      <a:pt x="12954" y="11201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4" name="Google Shape;6644;p102"/>
              <p:cNvSpPr/>
              <p:nvPr/>
            </p:nvSpPr>
            <p:spPr>
              <a:xfrm>
                <a:off x="8564879" y="4347972"/>
                <a:ext cx="275590" cy="109220"/>
              </a:xfrm>
              <a:custGeom>
                <a:rect b="b" l="l" r="r" t="t"/>
                <a:pathLst>
                  <a:path extrusionOk="0" h="109220" w="275590">
                    <a:moveTo>
                      <a:pt x="0" y="40386"/>
                    </a:moveTo>
                    <a:lnTo>
                      <a:pt x="7334" y="30110"/>
                    </a:lnTo>
                    <a:lnTo>
                      <a:pt x="15240" y="23336"/>
                    </a:lnTo>
                    <a:lnTo>
                      <a:pt x="24860" y="18418"/>
                    </a:lnTo>
                    <a:lnTo>
                      <a:pt x="37337" y="13716"/>
                    </a:lnTo>
                    <a:lnTo>
                      <a:pt x="47148" y="9215"/>
                    </a:lnTo>
                    <a:lnTo>
                      <a:pt x="59245" y="4000"/>
                    </a:lnTo>
                    <a:lnTo>
                      <a:pt x="71627" y="214"/>
                    </a:lnTo>
                    <a:lnTo>
                      <a:pt x="82296" y="0"/>
                    </a:lnTo>
                    <a:lnTo>
                      <a:pt x="89153" y="1524"/>
                    </a:lnTo>
                    <a:lnTo>
                      <a:pt x="86868" y="9906"/>
                    </a:lnTo>
                    <a:lnTo>
                      <a:pt x="87630" y="16002"/>
                    </a:lnTo>
                    <a:lnTo>
                      <a:pt x="88558" y="26169"/>
                    </a:lnTo>
                    <a:lnTo>
                      <a:pt x="89916" y="36195"/>
                    </a:lnTo>
                    <a:lnTo>
                      <a:pt x="91273" y="46220"/>
                    </a:lnTo>
                    <a:lnTo>
                      <a:pt x="92202" y="56388"/>
                    </a:lnTo>
                    <a:lnTo>
                      <a:pt x="92880" y="65079"/>
                    </a:lnTo>
                    <a:lnTo>
                      <a:pt x="93630" y="73914"/>
                    </a:lnTo>
                    <a:lnTo>
                      <a:pt x="94237" y="82748"/>
                    </a:lnTo>
                    <a:lnTo>
                      <a:pt x="94488" y="91440"/>
                    </a:lnTo>
                    <a:lnTo>
                      <a:pt x="94488" y="95250"/>
                    </a:lnTo>
                    <a:lnTo>
                      <a:pt x="94488" y="96012"/>
                    </a:lnTo>
                    <a:lnTo>
                      <a:pt x="94488" y="98298"/>
                    </a:lnTo>
                    <a:lnTo>
                      <a:pt x="88392" y="98298"/>
                    </a:lnTo>
                    <a:lnTo>
                      <a:pt x="86868" y="97536"/>
                    </a:lnTo>
                    <a:lnTo>
                      <a:pt x="86106" y="90678"/>
                    </a:lnTo>
                    <a:lnTo>
                      <a:pt x="86534" y="81760"/>
                    </a:lnTo>
                    <a:lnTo>
                      <a:pt x="116490" y="52768"/>
                    </a:lnTo>
                    <a:lnTo>
                      <a:pt x="134874" y="49530"/>
                    </a:lnTo>
                    <a:lnTo>
                      <a:pt x="145542" y="49530"/>
                    </a:lnTo>
                    <a:lnTo>
                      <a:pt x="151638" y="52578"/>
                    </a:lnTo>
                    <a:lnTo>
                      <a:pt x="156210" y="62484"/>
                    </a:lnTo>
                    <a:lnTo>
                      <a:pt x="158174" y="69711"/>
                    </a:lnTo>
                    <a:lnTo>
                      <a:pt x="158781" y="77438"/>
                    </a:lnTo>
                    <a:lnTo>
                      <a:pt x="158674" y="85308"/>
                    </a:lnTo>
                    <a:lnTo>
                      <a:pt x="158496" y="92964"/>
                    </a:lnTo>
                    <a:lnTo>
                      <a:pt x="158496" y="101346"/>
                    </a:lnTo>
                    <a:lnTo>
                      <a:pt x="159258" y="107442"/>
                    </a:lnTo>
                    <a:lnTo>
                      <a:pt x="169164" y="108966"/>
                    </a:lnTo>
                    <a:lnTo>
                      <a:pt x="178593" y="108882"/>
                    </a:lnTo>
                    <a:lnTo>
                      <a:pt x="211645" y="89689"/>
                    </a:lnTo>
                    <a:lnTo>
                      <a:pt x="228111" y="53709"/>
                    </a:lnTo>
                    <a:lnTo>
                      <a:pt x="210728" y="34921"/>
                    </a:lnTo>
                    <a:lnTo>
                      <a:pt x="204311" y="36671"/>
                    </a:lnTo>
                    <a:lnTo>
                      <a:pt x="202692" y="80772"/>
                    </a:lnTo>
                    <a:lnTo>
                      <a:pt x="249936" y="98298"/>
                    </a:lnTo>
                    <a:lnTo>
                      <a:pt x="266700" y="99060"/>
                    </a:lnTo>
                    <a:lnTo>
                      <a:pt x="275082" y="990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645" name="Google Shape;6645;p102"/>
            <p:cNvGrpSpPr/>
            <p:nvPr/>
          </p:nvGrpSpPr>
          <p:grpSpPr>
            <a:xfrm>
              <a:off x="7436225" y="5342390"/>
              <a:ext cx="829675" cy="322198"/>
              <a:chOff x="7567767" y="4866893"/>
              <a:chExt cx="753428" cy="231647"/>
            </a:xfrm>
          </p:grpSpPr>
          <p:sp>
            <p:nvSpPr>
              <p:cNvPr id="6646" name="Google Shape;6646;p102"/>
              <p:cNvSpPr/>
              <p:nvPr/>
            </p:nvSpPr>
            <p:spPr>
              <a:xfrm>
                <a:off x="7567767" y="4897183"/>
                <a:ext cx="80645" cy="153035"/>
              </a:xfrm>
              <a:custGeom>
                <a:rect b="b" l="l" r="r" t="t"/>
                <a:pathLst>
                  <a:path extrusionOk="0" h="153035" w="80645">
                    <a:moveTo>
                      <a:pt x="55280" y="15430"/>
                    </a:moveTo>
                    <a:lnTo>
                      <a:pt x="49113" y="10953"/>
                    </a:lnTo>
                    <a:lnTo>
                      <a:pt x="38516" y="4191"/>
                    </a:lnTo>
                    <a:lnTo>
                      <a:pt x="26777" y="0"/>
                    </a:lnTo>
                    <a:lnTo>
                      <a:pt x="17180" y="3238"/>
                    </a:lnTo>
                    <a:lnTo>
                      <a:pt x="12156" y="12715"/>
                    </a:lnTo>
                    <a:lnTo>
                      <a:pt x="10132" y="24765"/>
                    </a:lnTo>
                    <a:lnTo>
                      <a:pt x="10108" y="37099"/>
                    </a:lnTo>
                    <a:lnTo>
                      <a:pt x="11084" y="47434"/>
                    </a:lnTo>
                    <a:lnTo>
                      <a:pt x="28444" y="83331"/>
                    </a:lnTo>
                    <a:lnTo>
                      <a:pt x="61281" y="101346"/>
                    </a:lnTo>
                    <a:lnTo>
                      <a:pt x="72818" y="106537"/>
                    </a:lnTo>
                    <a:lnTo>
                      <a:pt x="80426" y="113728"/>
                    </a:lnTo>
                    <a:lnTo>
                      <a:pt x="80569" y="121253"/>
                    </a:lnTo>
                    <a:lnTo>
                      <a:pt x="75283" y="127635"/>
                    </a:lnTo>
                    <a:lnTo>
                      <a:pt x="39373" y="146208"/>
                    </a:lnTo>
                    <a:lnTo>
                      <a:pt x="14894" y="152590"/>
                    </a:lnTo>
                    <a:lnTo>
                      <a:pt x="7072" y="152078"/>
                    </a:lnTo>
                    <a:lnTo>
                      <a:pt x="2035" y="148494"/>
                    </a:lnTo>
                    <a:lnTo>
                      <a:pt x="0" y="142196"/>
                    </a:lnTo>
                    <a:lnTo>
                      <a:pt x="1178" y="133540"/>
                    </a:lnTo>
                    <a:lnTo>
                      <a:pt x="3464" y="129730"/>
                    </a:lnTo>
                    <a:lnTo>
                      <a:pt x="5750" y="125158"/>
                    </a:lnTo>
                    <a:lnTo>
                      <a:pt x="7274" y="121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7" name="Google Shape;6647;p102"/>
              <p:cNvSpPr/>
              <p:nvPr/>
            </p:nvSpPr>
            <p:spPr>
              <a:xfrm>
                <a:off x="7671053" y="4936235"/>
                <a:ext cx="116840" cy="87629"/>
              </a:xfrm>
              <a:custGeom>
                <a:rect b="b" l="l" r="r" t="t"/>
                <a:pathLst>
                  <a:path extrusionOk="0" h="87629" w="116840">
                    <a:moveTo>
                      <a:pt x="0" y="0"/>
                    </a:moveTo>
                    <a:lnTo>
                      <a:pt x="1916" y="12572"/>
                    </a:lnTo>
                    <a:lnTo>
                      <a:pt x="3333" y="25145"/>
                    </a:lnTo>
                    <a:lnTo>
                      <a:pt x="4607" y="37718"/>
                    </a:lnTo>
                    <a:lnTo>
                      <a:pt x="6096" y="50291"/>
                    </a:lnTo>
                    <a:lnTo>
                      <a:pt x="28182" y="86796"/>
                    </a:lnTo>
                    <a:lnTo>
                      <a:pt x="35337" y="87629"/>
                    </a:lnTo>
                    <a:lnTo>
                      <a:pt x="42350" y="86177"/>
                    </a:lnTo>
                    <a:lnTo>
                      <a:pt x="48006" y="82295"/>
                    </a:lnTo>
                    <a:lnTo>
                      <a:pt x="53054" y="74568"/>
                    </a:lnTo>
                    <a:lnTo>
                      <a:pt x="55245" y="65627"/>
                    </a:lnTo>
                    <a:lnTo>
                      <a:pt x="55721" y="56257"/>
                    </a:lnTo>
                    <a:lnTo>
                      <a:pt x="55626" y="47243"/>
                    </a:lnTo>
                    <a:lnTo>
                      <a:pt x="55435" y="41064"/>
                    </a:lnTo>
                    <a:lnTo>
                      <a:pt x="54673" y="34385"/>
                    </a:lnTo>
                    <a:lnTo>
                      <a:pt x="53054" y="27848"/>
                    </a:lnTo>
                    <a:lnTo>
                      <a:pt x="50292" y="22097"/>
                    </a:lnTo>
                    <a:lnTo>
                      <a:pt x="49530" y="22097"/>
                    </a:lnTo>
                    <a:lnTo>
                      <a:pt x="50292" y="29717"/>
                    </a:lnTo>
                    <a:lnTo>
                      <a:pt x="52578" y="34289"/>
                    </a:lnTo>
                    <a:lnTo>
                      <a:pt x="85248" y="61067"/>
                    </a:lnTo>
                    <a:lnTo>
                      <a:pt x="92964" y="60293"/>
                    </a:lnTo>
                    <a:lnTo>
                      <a:pt x="100107" y="57947"/>
                    </a:lnTo>
                    <a:lnTo>
                      <a:pt x="106680" y="54101"/>
                    </a:lnTo>
                    <a:lnTo>
                      <a:pt x="112776" y="48005"/>
                    </a:lnTo>
                    <a:lnTo>
                      <a:pt x="115062" y="46481"/>
                    </a:lnTo>
                    <a:lnTo>
                      <a:pt x="116586" y="403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8" name="Google Shape;6648;p102"/>
              <p:cNvSpPr/>
              <p:nvPr/>
            </p:nvSpPr>
            <p:spPr>
              <a:xfrm>
                <a:off x="7770875" y="4892801"/>
                <a:ext cx="71120" cy="205739"/>
              </a:xfrm>
              <a:custGeom>
                <a:rect b="b" l="l" r="r" t="t"/>
                <a:pathLst>
                  <a:path extrusionOk="0" h="205739" w="71120">
                    <a:moveTo>
                      <a:pt x="15240" y="35051"/>
                    </a:moveTo>
                    <a:lnTo>
                      <a:pt x="11680" y="25931"/>
                    </a:lnTo>
                    <a:lnTo>
                      <a:pt x="7905" y="16954"/>
                    </a:lnTo>
                    <a:lnTo>
                      <a:pt x="3988" y="8262"/>
                    </a:lnTo>
                    <a:lnTo>
                      <a:pt x="0" y="0"/>
                    </a:lnTo>
                    <a:lnTo>
                      <a:pt x="2452" y="10286"/>
                    </a:lnTo>
                    <a:lnTo>
                      <a:pt x="5905" y="20573"/>
                    </a:lnTo>
                    <a:lnTo>
                      <a:pt x="9644" y="30860"/>
                    </a:lnTo>
                    <a:lnTo>
                      <a:pt x="12954" y="41147"/>
                    </a:lnTo>
                    <a:lnTo>
                      <a:pt x="22288" y="80867"/>
                    </a:lnTo>
                    <a:lnTo>
                      <a:pt x="28194" y="121157"/>
                    </a:lnTo>
                    <a:lnTo>
                      <a:pt x="32158" y="173664"/>
                    </a:lnTo>
                    <a:lnTo>
                      <a:pt x="32766" y="191261"/>
                    </a:lnTo>
                    <a:lnTo>
                      <a:pt x="33528" y="196595"/>
                    </a:lnTo>
                    <a:lnTo>
                      <a:pt x="33528" y="205739"/>
                    </a:lnTo>
                    <a:lnTo>
                      <a:pt x="33528" y="200405"/>
                    </a:lnTo>
                    <a:lnTo>
                      <a:pt x="31753" y="185677"/>
                    </a:lnTo>
                    <a:lnTo>
                      <a:pt x="29051" y="171164"/>
                    </a:lnTo>
                    <a:lnTo>
                      <a:pt x="25919" y="156793"/>
                    </a:lnTo>
                    <a:lnTo>
                      <a:pt x="22860" y="142493"/>
                    </a:lnTo>
                    <a:lnTo>
                      <a:pt x="20073" y="126932"/>
                    </a:lnTo>
                    <a:lnTo>
                      <a:pt x="17716" y="111156"/>
                    </a:lnTo>
                    <a:lnTo>
                      <a:pt x="16216" y="95238"/>
                    </a:lnTo>
                    <a:lnTo>
                      <a:pt x="16002" y="79247"/>
                    </a:lnTo>
                    <a:lnTo>
                      <a:pt x="17835" y="70901"/>
                    </a:lnTo>
                    <a:lnTo>
                      <a:pt x="22098" y="65055"/>
                    </a:lnTo>
                    <a:lnTo>
                      <a:pt x="28646" y="61352"/>
                    </a:lnTo>
                    <a:lnTo>
                      <a:pt x="37338" y="59435"/>
                    </a:lnTo>
                    <a:lnTo>
                      <a:pt x="45624" y="59376"/>
                    </a:lnTo>
                    <a:lnTo>
                      <a:pt x="53340" y="60674"/>
                    </a:lnTo>
                    <a:lnTo>
                      <a:pt x="60483" y="63829"/>
                    </a:lnTo>
                    <a:lnTo>
                      <a:pt x="67056" y="69341"/>
                    </a:lnTo>
                    <a:lnTo>
                      <a:pt x="70651" y="76092"/>
                    </a:lnTo>
                    <a:lnTo>
                      <a:pt x="70675" y="83343"/>
                    </a:lnTo>
                    <a:lnTo>
                      <a:pt x="68127" y="90451"/>
                    </a:lnTo>
                    <a:lnTo>
                      <a:pt x="32004" y="119633"/>
                    </a:lnTo>
                    <a:lnTo>
                      <a:pt x="27432" y="120395"/>
                    </a:lnTo>
                    <a:lnTo>
                      <a:pt x="26670" y="121157"/>
                    </a:lnTo>
                    <a:lnTo>
                      <a:pt x="22860" y="12115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49" name="Google Shape;6649;p102"/>
              <p:cNvSpPr/>
              <p:nvPr/>
            </p:nvSpPr>
            <p:spPr>
              <a:xfrm>
                <a:off x="7853171" y="4890515"/>
                <a:ext cx="69850" cy="190500"/>
              </a:xfrm>
              <a:custGeom>
                <a:rect b="b" l="l" r="r" t="t"/>
                <a:pathLst>
                  <a:path extrusionOk="0" h="190500" w="69850">
                    <a:moveTo>
                      <a:pt x="0" y="0"/>
                    </a:moveTo>
                    <a:lnTo>
                      <a:pt x="14894" y="43826"/>
                    </a:lnTo>
                    <a:lnTo>
                      <a:pt x="22669" y="93059"/>
                    </a:lnTo>
                    <a:lnTo>
                      <a:pt x="23622" y="128016"/>
                    </a:lnTo>
                    <a:lnTo>
                      <a:pt x="23895" y="141862"/>
                    </a:lnTo>
                    <a:lnTo>
                      <a:pt x="23526" y="155924"/>
                    </a:lnTo>
                    <a:lnTo>
                      <a:pt x="22443" y="170128"/>
                    </a:lnTo>
                    <a:lnTo>
                      <a:pt x="20574" y="184404"/>
                    </a:lnTo>
                    <a:lnTo>
                      <a:pt x="19050" y="188214"/>
                    </a:lnTo>
                    <a:lnTo>
                      <a:pt x="19050" y="190500"/>
                    </a:lnTo>
                    <a:lnTo>
                      <a:pt x="18359" y="181927"/>
                    </a:lnTo>
                    <a:lnTo>
                      <a:pt x="17526" y="173354"/>
                    </a:lnTo>
                    <a:lnTo>
                      <a:pt x="16692" y="164782"/>
                    </a:lnTo>
                    <a:lnTo>
                      <a:pt x="16002" y="156210"/>
                    </a:lnTo>
                    <a:lnTo>
                      <a:pt x="13239" y="139874"/>
                    </a:lnTo>
                    <a:lnTo>
                      <a:pt x="9906" y="123825"/>
                    </a:lnTo>
                    <a:lnTo>
                      <a:pt x="6572" y="107775"/>
                    </a:lnTo>
                    <a:lnTo>
                      <a:pt x="3810" y="91440"/>
                    </a:lnTo>
                    <a:lnTo>
                      <a:pt x="2488" y="83319"/>
                    </a:lnTo>
                    <a:lnTo>
                      <a:pt x="1809" y="73913"/>
                    </a:lnTo>
                    <a:lnTo>
                      <a:pt x="3274" y="65079"/>
                    </a:lnTo>
                    <a:lnTo>
                      <a:pt x="8382" y="58674"/>
                    </a:lnTo>
                    <a:lnTo>
                      <a:pt x="16668" y="55995"/>
                    </a:lnTo>
                    <a:lnTo>
                      <a:pt x="26670" y="55530"/>
                    </a:lnTo>
                    <a:lnTo>
                      <a:pt x="36671" y="56638"/>
                    </a:lnTo>
                    <a:lnTo>
                      <a:pt x="69342" y="85343"/>
                    </a:lnTo>
                    <a:lnTo>
                      <a:pt x="69318" y="94476"/>
                    </a:lnTo>
                    <a:lnTo>
                      <a:pt x="49530" y="116586"/>
                    </a:lnTo>
                    <a:lnTo>
                      <a:pt x="47244" y="117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0" name="Google Shape;6650;p102"/>
              <p:cNvSpPr/>
              <p:nvPr/>
            </p:nvSpPr>
            <p:spPr>
              <a:xfrm>
                <a:off x="7951469" y="4923281"/>
                <a:ext cx="32384" cy="78104"/>
              </a:xfrm>
              <a:custGeom>
                <a:rect b="b" l="l" r="r" t="t"/>
                <a:pathLst>
                  <a:path extrusionOk="0" h="78104" w="32384">
                    <a:moveTo>
                      <a:pt x="6096" y="12954"/>
                    </a:moveTo>
                    <a:lnTo>
                      <a:pt x="3536" y="22645"/>
                    </a:lnTo>
                    <a:lnTo>
                      <a:pt x="1619" y="31623"/>
                    </a:lnTo>
                    <a:lnTo>
                      <a:pt x="416" y="40600"/>
                    </a:lnTo>
                    <a:lnTo>
                      <a:pt x="0" y="50292"/>
                    </a:lnTo>
                    <a:lnTo>
                      <a:pt x="59" y="58066"/>
                    </a:lnTo>
                    <a:lnTo>
                      <a:pt x="1047" y="65055"/>
                    </a:lnTo>
                    <a:lnTo>
                      <a:pt x="4179" y="70758"/>
                    </a:lnTo>
                    <a:lnTo>
                      <a:pt x="10668" y="74676"/>
                    </a:lnTo>
                    <a:lnTo>
                      <a:pt x="19812" y="77724"/>
                    </a:lnTo>
                    <a:lnTo>
                      <a:pt x="26670" y="73152"/>
                    </a:lnTo>
                    <a:lnTo>
                      <a:pt x="29718" y="64770"/>
                    </a:lnTo>
                    <a:lnTo>
                      <a:pt x="32265" y="56090"/>
                    </a:lnTo>
                    <a:lnTo>
                      <a:pt x="32385" y="47339"/>
                    </a:lnTo>
                    <a:lnTo>
                      <a:pt x="30789" y="38731"/>
                    </a:lnTo>
                    <a:lnTo>
                      <a:pt x="28194" y="30480"/>
                    </a:lnTo>
                    <a:lnTo>
                      <a:pt x="24765" y="23741"/>
                    </a:lnTo>
                    <a:lnTo>
                      <a:pt x="20764" y="17145"/>
                    </a:lnTo>
                    <a:lnTo>
                      <a:pt x="17049" y="10548"/>
                    </a:lnTo>
                    <a:lnTo>
                      <a:pt x="14478" y="3810"/>
                    </a:lnTo>
                    <a:lnTo>
                      <a:pt x="14478" y="1524"/>
                    </a:lnTo>
                    <a:lnTo>
                      <a:pt x="14478" y="762"/>
                    </a:lnTo>
                    <a:lnTo>
                      <a:pt x="144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1" name="Google Shape;6651;p102"/>
              <p:cNvSpPr/>
              <p:nvPr/>
            </p:nvSpPr>
            <p:spPr>
              <a:xfrm>
                <a:off x="8013191" y="4876799"/>
                <a:ext cx="75565" cy="114300"/>
              </a:xfrm>
              <a:custGeom>
                <a:rect b="b" l="l" r="r" t="t"/>
                <a:pathLst>
                  <a:path extrusionOk="0" h="114300" w="75565">
                    <a:moveTo>
                      <a:pt x="0" y="51054"/>
                    </a:moveTo>
                    <a:lnTo>
                      <a:pt x="36576" y="73914"/>
                    </a:lnTo>
                    <a:lnTo>
                      <a:pt x="40326" y="95988"/>
                    </a:lnTo>
                    <a:lnTo>
                      <a:pt x="39624" y="102870"/>
                    </a:lnTo>
                    <a:lnTo>
                      <a:pt x="38862" y="108204"/>
                    </a:lnTo>
                    <a:lnTo>
                      <a:pt x="35814" y="111252"/>
                    </a:lnTo>
                    <a:lnTo>
                      <a:pt x="32004" y="114300"/>
                    </a:lnTo>
                    <a:lnTo>
                      <a:pt x="26670" y="110490"/>
                    </a:lnTo>
                    <a:lnTo>
                      <a:pt x="28194" y="109728"/>
                    </a:lnTo>
                    <a:lnTo>
                      <a:pt x="27432" y="99822"/>
                    </a:lnTo>
                    <a:lnTo>
                      <a:pt x="27741" y="87034"/>
                    </a:lnTo>
                    <a:lnTo>
                      <a:pt x="28765" y="74676"/>
                    </a:lnTo>
                    <a:lnTo>
                      <a:pt x="30646" y="62317"/>
                    </a:lnTo>
                    <a:lnTo>
                      <a:pt x="33528" y="49530"/>
                    </a:lnTo>
                    <a:lnTo>
                      <a:pt x="35897" y="37671"/>
                    </a:lnTo>
                    <a:lnTo>
                      <a:pt x="51053" y="762"/>
                    </a:lnTo>
                    <a:lnTo>
                      <a:pt x="51815" y="0"/>
                    </a:lnTo>
                    <a:lnTo>
                      <a:pt x="54101" y="762"/>
                    </a:lnTo>
                    <a:lnTo>
                      <a:pt x="67055" y="43684"/>
                    </a:lnTo>
                    <a:lnTo>
                      <a:pt x="69341" y="55911"/>
                    </a:lnTo>
                    <a:lnTo>
                      <a:pt x="71627" y="67996"/>
                    </a:lnTo>
                    <a:lnTo>
                      <a:pt x="73914" y="80010"/>
                    </a:lnTo>
                    <a:lnTo>
                      <a:pt x="74473" y="86868"/>
                    </a:lnTo>
                    <a:lnTo>
                      <a:pt x="74961" y="93726"/>
                    </a:lnTo>
                    <a:lnTo>
                      <a:pt x="75307" y="100584"/>
                    </a:lnTo>
                    <a:lnTo>
                      <a:pt x="75438" y="1074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2" name="Google Shape;6652;p102"/>
              <p:cNvSpPr/>
              <p:nvPr/>
            </p:nvSpPr>
            <p:spPr>
              <a:xfrm>
                <a:off x="8059673" y="4925496"/>
                <a:ext cx="76200" cy="48895"/>
              </a:xfrm>
              <a:custGeom>
                <a:rect b="b" l="l" r="r" t="t"/>
                <a:pathLst>
                  <a:path extrusionOk="0" h="48895" w="76200">
                    <a:moveTo>
                      <a:pt x="0" y="28265"/>
                    </a:moveTo>
                    <a:lnTo>
                      <a:pt x="5381" y="19823"/>
                    </a:lnTo>
                    <a:lnTo>
                      <a:pt x="11048" y="15025"/>
                    </a:lnTo>
                    <a:lnTo>
                      <a:pt x="18430" y="12084"/>
                    </a:lnTo>
                    <a:lnTo>
                      <a:pt x="28955" y="9215"/>
                    </a:lnTo>
                    <a:lnTo>
                      <a:pt x="36516" y="6619"/>
                    </a:lnTo>
                    <a:lnTo>
                      <a:pt x="47720" y="2738"/>
                    </a:lnTo>
                    <a:lnTo>
                      <a:pt x="59066" y="0"/>
                    </a:lnTo>
                    <a:lnTo>
                      <a:pt x="67056" y="833"/>
                    </a:lnTo>
                    <a:lnTo>
                      <a:pt x="70866" y="3119"/>
                    </a:lnTo>
                    <a:lnTo>
                      <a:pt x="72390" y="9977"/>
                    </a:lnTo>
                    <a:lnTo>
                      <a:pt x="73152" y="14549"/>
                    </a:lnTo>
                    <a:lnTo>
                      <a:pt x="74676" y="22931"/>
                    </a:lnTo>
                    <a:lnTo>
                      <a:pt x="75438" y="31313"/>
                    </a:lnTo>
                    <a:lnTo>
                      <a:pt x="76200" y="38933"/>
                    </a:lnTo>
                    <a:lnTo>
                      <a:pt x="76200" y="41219"/>
                    </a:lnTo>
                    <a:lnTo>
                      <a:pt x="76200" y="47315"/>
                    </a:lnTo>
                    <a:lnTo>
                      <a:pt x="76200" y="4883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53" name="Google Shape;6653;p102"/>
              <p:cNvSpPr/>
              <p:nvPr/>
            </p:nvSpPr>
            <p:spPr>
              <a:xfrm>
                <a:off x="8116823" y="48668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54" name="Google Shape;6654;p10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171507" y="4896586"/>
                <a:ext cx="149688" cy="1854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55" name="Google Shape;6655;p102"/>
            <p:cNvGrpSpPr/>
            <p:nvPr/>
          </p:nvGrpSpPr>
          <p:grpSpPr>
            <a:xfrm>
              <a:off x="8474220" y="5228949"/>
              <a:ext cx="1036334" cy="378442"/>
              <a:chOff x="8510371" y="4785334"/>
              <a:chExt cx="941095" cy="272084"/>
            </a:xfrm>
          </p:grpSpPr>
          <p:pic>
            <p:nvPicPr>
              <p:cNvPr id="6656" name="Google Shape;6656;p102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510371" y="4804384"/>
                <a:ext cx="446963" cy="2530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7" name="Google Shape;6657;p102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984394" y="4785334"/>
                <a:ext cx="140580" cy="245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8" name="Google Shape;6658;p102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145283" y="4827411"/>
                <a:ext cx="254773" cy="110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59" name="Google Shape;6659;p102"/>
              <p:cNvSpPr/>
              <p:nvPr/>
            </p:nvSpPr>
            <p:spPr>
              <a:xfrm>
                <a:off x="9434321" y="4847082"/>
                <a:ext cx="17145" cy="9525"/>
              </a:xfrm>
              <a:custGeom>
                <a:rect b="b" l="l" r="r" t="t"/>
                <a:pathLst>
                  <a:path extrusionOk="0" h="9525" w="17145">
                    <a:moveTo>
                      <a:pt x="16764" y="9144"/>
                    </a:moveTo>
                    <a:lnTo>
                      <a:pt x="6858" y="3810"/>
                    </a:lnTo>
                    <a:lnTo>
                      <a:pt x="5334" y="381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63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103"/>
          <p:cNvSpPr/>
          <p:nvPr/>
        </p:nvSpPr>
        <p:spPr>
          <a:xfrm>
            <a:off x="5479543" y="1318497"/>
            <a:ext cx="519078" cy="5953"/>
          </a:xfrm>
          <a:custGeom>
            <a:rect b="b" l="l" r="r" t="t"/>
            <a:pathLst>
              <a:path extrusionOk="0" h="6350" w="490854">
                <a:moveTo>
                  <a:pt x="0" y="4572"/>
                </a:moveTo>
                <a:lnTo>
                  <a:pt x="12334" y="3131"/>
                </a:lnTo>
                <a:lnTo>
                  <a:pt x="24384" y="2190"/>
                </a:lnTo>
                <a:lnTo>
                  <a:pt x="36433" y="1678"/>
                </a:lnTo>
                <a:lnTo>
                  <a:pt x="48768" y="1524"/>
                </a:lnTo>
                <a:lnTo>
                  <a:pt x="70032" y="1202"/>
                </a:lnTo>
                <a:lnTo>
                  <a:pt x="91439" y="1238"/>
                </a:lnTo>
                <a:lnTo>
                  <a:pt x="112847" y="1416"/>
                </a:lnTo>
                <a:lnTo>
                  <a:pt x="134112" y="1524"/>
                </a:lnTo>
                <a:lnTo>
                  <a:pt x="175260" y="1976"/>
                </a:lnTo>
                <a:lnTo>
                  <a:pt x="216408" y="2286"/>
                </a:lnTo>
                <a:lnTo>
                  <a:pt x="257555" y="2595"/>
                </a:lnTo>
                <a:lnTo>
                  <a:pt x="298704" y="3048"/>
                </a:lnTo>
                <a:lnTo>
                  <a:pt x="331970" y="3167"/>
                </a:lnTo>
                <a:lnTo>
                  <a:pt x="365379" y="3429"/>
                </a:lnTo>
                <a:lnTo>
                  <a:pt x="398787" y="3690"/>
                </a:lnTo>
                <a:lnTo>
                  <a:pt x="432054" y="3810"/>
                </a:lnTo>
                <a:lnTo>
                  <a:pt x="445889" y="3810"/>
                </a:lnTo>
                <a:lnTo>
                  <a:pt x="459867" y="3810"/>
                </a:lnTo>
                <a:lnTo>
                  <a:pt x="473844" y="3810"/>
                </a:lnTo>
                <a:lnTo>
                  <a:pt x="487680" y="3810"/>
                </a:lnTo>
                <a:lnTo>
                  <a:pt x="489204" y="3810"/>
                </a:lnTo>
                <a:lnTo>
                  <a:pt x="490728" y="3810"/>
                </a:lnTo>
                <a:lnTo>
                  <a:pt x="489204" y="3810"/>
                </a:lnTo>
                <a:lnTo>
                  <a:pt x="483108" y="3810"/>
                </a:lnTo>
                <a:lnTo>
                  <a:pt x="474726" y="6096"/>
                </a:lnTo>
                <a:lnTo>
                  <a:pt x="468630" y="4572"/>
                </a:lnTo>
                <a:lnTo>
                  <a:pt x="466344" y="3048"/>
                </a:lnTo>
                <a:lnTo>
                  <a:pt x="463295" y="1524"/>
                </a:lnTo>
                <a:lnTo>
                  <a:pt x="461009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665" name="Google Shape;666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670" y="1418609"/>
            <a:ext cx="379770" cy="336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6" name="Google Shape;6666;p103"/>
          <p:cNvGrpSpPr/>
          <p:nvPr/>
        </p:nvGrpSpPr>
        <p:grpSpPr>
          <a:xfrm>
            <a:off x="5496453" y="2390710"/>
            <a:ext cx="1850203" cy="389241"/>
            <a:chOff x="6046038" y="3612436"/>
            <a:chExt cx="2035203" cy="588154"/>
          </a:xfrm>
        </p:grpSpPr>
        <p:pic>
          <p:nvPicPr>
            <p:cNvPr id="6667" name="Google Shape;6667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46038" y="3864378"/>
              <a:ext cx="230155" cy="3362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68" name="Google Shape;6668;p103"/>
            <p:cNvGrpSpPr/>
            <p:nvPr/>
          </p:nvGrpSpPr>
          <p:grpSpPr>
            <a:xfrm>
              <a:off x="6456516" y="3956173"/>
              <a:ext cx="93799" cy="86826"/>
              <a:chOff x="5666231" y="3877817"/>
              <a:chExt cx="80771" cy="61214"/>
            </a:xfrm>
          </p:grpSpPr>
          <p:sp>
            <p:nvSpPr>
              <p:cNvPr id="6669" name="Google Shape;6669;p103"/>
              <p:cNvSpPr/>
              <p:nvPr/>
            </p:nvSpPr>
            <p:spPr>
              <a:xfrm>
                <a:off x="5666231" y="3877817"/>
                <a:ext cx="62229" cy="5079"/>
              </a:xfrm>
              <a:custGeom>
                <a:rect b="b" l="l" r="r" t="t"/>
                <a:pathLst>
                  <a:path extrusionOk="0" h="5079" w="62229">
                    <a:moveTo>
                      <a:pt x="0" y="4572"/>
                    </a:moveTo>
                    <a:lnTo>
                      <a:pt x="9929" y="4976"/>
                    </a:lnTo>
                    <a:lnTo>
                      <a:pt x="19430" y="4953"/>
                    </a:lnTo>
                    <a:lnTo>
                      <a:pt x="28932" y="4357"/>
                    </a:lnTo>
                    <a:lnTo>
                      <a:pt x="38862" y="3048"/>
                    </a:lnTo>
                    <a:lnTo>
                      <a:pt x="46482" y="1524"/>
                    </a:lnTo>
                    <a:lnTo>
                      <a:pt x="54102" y="0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670" name="Google Shape;6670;p103"/>
              <p:cNvSpPr/>
              <p:nvPr/>
            </p:nvSpPr>
            <p:spPr>
              <a:xfrm>
                <a:off x="5678423" y="3932681"/>
                <a:ext cx="68579" cy="6350"/>
              </a:xfrm>
              <a:custGeom>
                <a:rect b="b" l="l" r="r" t="t"/>
                <a:pathLst>
                  <a:path extrusionOk="0" h="6350" w="68579">
                    <a:moveTo>
                      <a:pt x="0" y="4572"/>
                    </a:moveTo>
                    <a:lnTo>
                      <a:pt x="13001" y="5845"/>
                    </a:lnTo>
                    <a:lnTo>
                      <a:pt x="25146" y="6191"/>
                    </a:lnTo>
                    <a:lnTo>
                      <a:pt x="37290" y="5536"/>
                    </a:lnTo>
                    <a:lnTo>
                      <a:pt x="50292" y="3810"/>
                    </a:lnTo>
                    <a:lnTo>
                      <a:pt x="60198" y="2286"/>
                    </a:lnTo>
                    <a:lnTo>
                      <a:pt x="63246" y="2286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671" name="Google Shape;6671;p103"/>
            <p:cNvSpPr/>
            <p:nvPr/>
          </p:nvSpPr>
          <p:spPr>
            <a:xfrm>
              <a:off x="6731906" y="3922780"/>
              <a:ext cx="17715" cy="116113"/>
            </a:xfrm>
            <a:custGeom>
              <a:rect b="b" l="l" r="r" t="t"/>
              <a:pathLst>
                <a:path extrusionOk="0" h="81914" w="15239">
                  <a:moveTo>
                    <a:pt x="0" y="0"/>
                  </a:moveTo>
                  <a:lnTo>
                    <a:pt x="1571" y="10406"/>
                  </a:lnTo>
                  <a:lnTo>
                    <a:pt x="2857" y="20955"/>
                  </a:lnTo>
                  <a:lnTo>
                    <a:pt x="3857" y="31503"/>
                  </a:lnTo>
                  <a:lnTo>
                    <a:pt x="4572" y="41910"/>
                  </a:lnTo>
                  <a:lnTo>
                    <a:pt x="5607" y="50018"/>
                  </a:lnTo>
                  <a:lnTo>
                    <a:pt x="6572" y="58197"/>
                  </a:lnTo>
                  <a:lnTo>
                    <a:pt x="7679" y="66234"/>
                  </a:lnTo>
                  <a:lnTo>
                    <a:pt x="9144" y="73914"/>
                  </a:lnTo>
                  <a:lnTo>
                    <a:pt x="11430" y="80010"/>
                  </a:lnTo>
                  <a:lnTo>
                    <a:pt x="12192" y="78486"/>
                  </a:lnTo>
                  <a:lnTo>
                    <a:pt x="15240" y="8153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672" name="Google Shape;6672;p103"/>
            <p:cNvSpPr/>
            <p:nvPr/>
          </p:nvSpPr>
          <p:spPr>
            <a:xfrm>
              <a:off x="6838097" y="3975741"/>
              <a:ext cx="79723" cy="15302"/>
            </a:xfrm>
            <a:custGeom>
              <a:rect b="b" l="l" r="r" t="t"/>
              <a:pathLst>
                <a:path extrusionOk="0" h="10795" w="68579">
                  <a:moveTo>
                    <a:pt x="0" y="10667"/>
                  </a:moveTo>
                  <a:lnTo>
                    <a:pt x="40386" y="5333"/>
                  </a:lnTo>
                  <a:lnTo>
                    <a:pt x="47124" y="3643"/>
                  </a:lnTo>
                  <a:lnTo>
                    <a:pt x="53721" y="2095"/>
                  </a:lnTo>
                  <a:lnTo>
                    <a:pt x="60317" y="833"/>
                  </a:lnTo>
                  <a:lnTo>
                    <a:pt x="67056" y="0"/>
                  </a:lnTo>
                  <a:lnTo>
                    <a:pt x="67818" y="0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673" name="Google Shape;6673;p103"/>
            <p:cNvGrpSpPr/>
            <p:nvPr/>
          </p:nvGrpSpPr>
          <p:grpSpPr>
            <a:xfrm>
              <a:off x="6996282" y="3612436"/>
              <a:ext cx="567257" cy="429157"/>
              <a:chOff x="6131026" y="3635476"/>
              <a:chExt cx="488467" cy="302564"/>
            </a:xfrm>
          </p:grpSpPr>
          <p:pic>
            <p:nvPicPr>
              <p:cNvPr id="6674" name="Google Shape;6674;p10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31026" y="3635476"/>
                <a:ext cx="174548" cy="269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5" name="Google Shape;6675;p10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48958" y="3763517"/>
                <a:ext cx="270535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76" name="Google Shape;6676;p103"/>
            <p:cNvGrpSpPr/>
            <p:nvPr/>
          </p:nvGrpSpPr>
          <p:grpSpPr>
            <a:xfrm>
              <a:off x="7767039" y="3757266"/>
              <a:ext cx="314201" cy="238932"/>
              <a:chOff x="6794728" y="3737584"/>
              <a:chExt cx="270560" cy="168452"/>
            </a:xfrm>
          </p:grpSpPr>
          <p:pic>
            <p:nvPicPr>
              <p:cNvPr id="6677" name="Google Shape;6677;p10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794728" y="3737584"/>
                <a:ext cx="134924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8" name="Google Shape;6678;p10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57796" y="3743871"/>
                <a:ext cx="107492" cy="109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679" name="Google Shape;6679;p103"/>
          <p:cNvGrpSpPr/>
          <p:nvPr/>
        </p:nvGrpSpPr>
        <p:grpSpPr>
          <a:xfrm>
            <a:off x="4734638" y="1942941"/>
            <a:ext cx="1706384" cy="310691"/>
            <a:chOff x="5208049" y="2935842"/>
            <a:chExt cx="1877004" cy="469463"/>
          </a:xfrm>
        </p:grpSpPr>
        <p:sp>
          <p:nvSpPr>
            <p:cNvPr id="6680" name="Google Shape;6680;p103"/>
            <p:cNvSpPr/>
            <p:nvPr/>
          </p:nvSpPr>
          <p:spPr>
            <a:xfrm>
              <a:off x="5208049" y="3239686"/>
              <a:ext cx="6643" cy="165619"/>
            </a:xfrm>
            <a:custGeom>
              <a:rect b="b" l="l" r="r" t="t"/>
              <a:pathLst>
                <a:path extrusionOk="0" h="116839" w="5714">
                  <a:moveTo>
                    <a:pt x="0" y="0"/>
                  </a:moveTo>
                  <a:lnTo>
                    <a:pt x="154" y="11310"/>
                  </a:lnTo>
                  <a:lnTo>
                    <a:pt x="666" y="22478"/>
                  </a:lnTo>
                  <a:lnTo>
                    <a:pt x="1607" y="33647"/>
                  </a:lnTo>
                  <a:lnTo>
                    <a:pt x="3048" y="44958"/>
                  </a:lnTo>
                  <a:lnTo>
                    <a:pt x="4369" y="59126"/>
                  </a:lnTo>
                  <a:lnTo>
                    <a:pt x="5334" y="101346"/>
                  </a:lnTo>
                  <a:lnTo>
                    <a:pt x="5334" y="111252"/>
                  </a:lnTo>
                  <a:lnTo>
                    <a:pt x="5334" y="11658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681" name="Google Shape;6681;p103"/>
            <p:cNvSpPr/>
            <p:nvPr/>
          </p:nvSpPr>
          <p:spPr>
            <a:xfrm>
              <a:off x="5343443" y="3303457"/>
              <a:ext cx="75295" cy="9001"/>
            </a:xfrm>
            <a:custGeom>
              <a:rect b="b" l="l" r="r" t="t"/>
              <a:pathLst>
                <a:path extrusionOk="0" h="6350" w="64770">
                  <a:moveTo>
                    <a:pt x="0" y="6096"/>
                  </a:moveTo>
                  <a:lnTo>
                    <a:pt x="9144" y="6191"/>
                  </a:lnTo>
                  <a:lnTo>
                    <a:pt x="18288" y="6286"/>
                  </a:lnTo>
                  <a:lnTo>
                    <a:pt x="27432" y="6096"/>
                  </a:lnTo>
                  <a:lnTo>
                    <a:pt x="62484" y="762"/>
                  </a:lnTo>
                  <a:lnTo>
                    <a:pt x="63246" y="762"/>
                  </a:lnTo>
                  <a:lnTo>
                    <a:pt x="64008" y="0"/>
                  </a:lnTo>
                  <a:lnTo>
                    <a:pt x="6476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682" name="Google Shape;6682;p103"/>
            <p:cNvGrpSpPr/>
            <p:nvPr/>
          </p:nvGrpSpPr>
          <p:grpSpPr>
            <a:xfrm>
              <a:off x="5534410" y="2999611"/>
              <a:ext cx="542479" cy="397814"/>
              <a:chOff x="4872202" y="3203422"/>
              <a:chExt cx="467131" cy="280467"/>
            </a:xfrm>
          </p:grpSpPr>
          <p:pic>
            <p:nvPicPr>
              <p:cNvPr id="6683" name="Google Shape;6683;p10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72202" y="3203422"/>
                <a:ext cx="189026" cy="2713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4" name="Google Shape;6684;p10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80990" y="3305556"/>
                <a:ext cx="112064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5" name="Google Shape;6685;p10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221198" y="3313198"/>
                <a:ext cx="118135" cy="1706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86" name="Google Shape;6686;p103"/>
            <p:cNvGrpSpPr/>
            <p:nvPr/>
          </p:nvGrpSpPr>
          <p:grpSpPr>
            <a:xfrm>
              <a:off x="6233519" y="2935842"/>
              <a:ext cx="347798" cy="410479"/>
              <a:chOff x="5474208" y="3158464"/>
              <a:chExt cx="299490" cy="289396"/>
            </a:xfrm>
          </p:grpSpPr>
          <p:sp>
            <p:nvSpPr>
              <p:cNvPr id="6687" name="Google Shape;6687;p103"/>
              <p:cNvSpPr/>
              <p:nvPr/>
            </p:nvSpPr>
            <p:spPr>
              <a:xfrm>
                <a:off x="5474208" y="3359657"/>
                <a:ext cx="81279" cy="5079"/>
              </a:xfrm>
              <a:custGeom>
                <a:rect b="b" l="l" r="r" t="t"/>
                <a:pathLst>
                  <a:path extrusionOk="0" h="5079" w="81279">
                    <a:moveTo>
                      <a:pt x="0" y="3048"/>
                    </a:moveTo>
                    <a:lnTo>
                      <a:pt x="9596" y="3607"/>
                    </a:lnTo>
                    <a:lnTo>
                      <a:pt x="19050" y="4095"/>
                    </a:lnTo>
                    <a:lnTo>
                      <a:pt x="28503" y="4441"/>
                    </a:lnTo>
                    <a:lnTo>
                      <a:pt x="38100" y="4572"/>
                    </a:lnTo>
                    <a:lnTo>
                      <a:pt x="47696" y="3976"/>
                    </a:lnTo>
                    <a:lnTo>
                      <a:pt x="57150" y="2667"/>
                    </a:lnTo>
                    <a:lnTo>
                      <a:pt x="66603" y="1357"/>
                    </a:lnTo>
                    <a:lnTo>
                      <a:pt x="76200" y="762"/>
                    </a:lnTo>
                    <a:lnTo>
                      <a:pt x="77724" y="762"/>
                    </a:lnTo>
                    <a:lnTo>
                      <a:pt x="79248" y="0"/>
                    </a:lnTo>
                    <a:lnTo>
                      <a:pt x="8077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688" name="Google Shape;6688;p10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600579" y="3271335"/>
                <a:ext cx="154832" cy="176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9" name="Google Shape;6689;p10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693638" y="3158464"/>
                <a:ext cx="80060" cy="77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90" name="Google Shape;6690;p103"/>
            <p:cNvGrpSpPr/>
            <p:nvPr/>
          </p:nvGrpSpPr>
          <p:grpSpPr>
            <a:xfrm>
              <a:off x="6778594" y="3064460"/>
              <a:ext cx="306459" cy="160455"/>
              <a:chOff x="5943574" y="3249142"/>
              <a:chExt cx="263893" cy="113124"/>
            </a:xfrm>
          </p:grpSpPr>
          <p:pic>
            <p:nvPicPr>
              <p:cNvPr id="6691" name="Google Shape;6691;p10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943574" y="3278860"/>
                <a:ext cx="119684" cy="83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2" name="Google Shape;6692;p10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092926" y="3249142"/>
                <a:ext cx="114541" cy="113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693" name="Google Shape;6693;p103"/>
          <p:cNvGrpSpPr/>
          <p:nvPr/>
        </p:nvGrpSpPr>
        <p:grpSpPr>
          <a:xfrm>
            <a:off x="3996032" y="1079158"/>
            <a:ext cx="525957" cy="165887"/>
            <a:chOff x="3891699" y="2238444"/>
            <a:chExt cx="498207" cy="176739"/>
          </a:xfrm>
        </p:grpSpPr>
        <p:pic>
          <p:nvPicPr>
            <p:cNvPr id="6694" name="Google Shape;6694;p10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91699" y="2238444"/>
              <a:ext cx="338188" cy="1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5" name="Google Shape;6695;p10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268698" y="2256161"/>
              <a:ext cx="121208" cy="146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96" name="Google Shape;6696;p10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7479" y="1484413"/>
            <a:ext cx="3675446" cy="2906878"/>
          </a:xfrm>
          <a:prstGeom prst="rect">
            <a:avLst/>
          </a:prstGeom>
          <a:noFill/>
          <a:ln>
            <a:noFill/>
          </a:ln>
        </p:spPr>
      </p:pic>
      <p:sp>
        <p:nvSpPr>
          <p:cNvPr id="6697" name="Google Shape;6697;p103"/>
          <p:cNvSpPr/>
          <p:nvPr/>
        </p:nvSpPr>
        <p:spPr>
          <a:xfrm>
            <a:off x="4099047" y="1238387"/>
            <a:ext cx="478117" cy="102989"/>
          </a:xfrm>
          <a:custGeom>
            <a:rect b="b" l="l" r="r" t="t"/>
            <a:pathLst>
              <a:path extrusionOk="0" h="109855" w="452120">
                <a:moveTo>
                  <a:pt x="0" y="106680"/>
                </a:moveTo>
                <a:lnTo>
                  <a:pt x="21347" y="109561"/>
                </a:lnTo>
                <a:lnTo>
                  <a:pt x="41624" y="108013"/>
                </a:lnTo>
                <a:lnTo>
                  <a:pt x="62043" y="103893"/>
                </a:lnTo>
                <a:lnTo>
                  <a:pt x="83820" y="99060"/>
                </a:lnTo>
                <a:lnTo>
                  <a:pt x="118562" y="91344"/>
                </a:lnTo>
                <a:lnTo>
                  <a:pt x="153162" y="84201"/>
                </a:lnTo>
                <a:lnTo>
                  <a:pt x="187761" y="77628"/>
                </a:lnTo>
                <a:lnTo>
                  <a:pt x="222504" y="71628"/>
                </a:lnTo>
                <a:lnTo>
                  <a:pt x="253484" y="66698"/>
                </a:lnTo>
                <a:lnTo>
                  <a:pt x="284607" y="61912"/>
                </a:lnTo>
                <a:lnTo>
                  <a:pt x="315729" y="56840"/>
                </a:lnTo>
                <a:lnTo>
                  <a:pt x="367391" y="46446"/>
                </a:lnTo>
                <a:lnTo>
                  <a:pt x="408753" y="36373"/>
                </a:lnTo>
                <a:lnTo>
                  <a:pt x="444245" y="25146"/>
                </a:lnTo>
                <a:lnTo>
                  <a:pt x="451866" y="22098"/>
                </a:lnTo>
                <a:lnTo>
                  <a:pt x="450342" y="17526"/>
                </a:lnTo>
                <a:lnTo>
                  <a:pt x="448818" y="14478"/>
                </a:lnTo>
                <a:lnTo>
                  <a:pt x="448818" y="9144"/>
                </a:lnTo>
                <a:lnTo>
                  <a:pt x="448818" y="6096"/>
                </a:lnTo>
                <a:lnTo>
                  <a:pt x="448818" y="3048"/>
                </a:lnTo>
                <a:lnTo>
                  <a:pt x="448818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698" name="Google Shape;6698;p103"/>
          <p:cNvSpPr/>
          <p:nvPr/>
        </p:nvSpPr>
        <p:spPr>
          <a:xfrm>
            <a:off x="4621962" y="1106778"/>
            <a:ext cx="4029" cy="20240"/>
          </a:xfrm>
          <a:custGeom>
            <a:rect b="b" l="l" r="r" t="t"/>
            <a:pathLst>
              <a:path extrusionOk="0" h="21589" w="3810">
                <a:moveTo>
                  <a:pt x="3810" y="0"/>
                </a:moveTo>
                <a:lnTo>
                  <a:pt x="1524" y="12192"/>
                </a:lnTo>
                <a:lnTo>
                  <a:pt x="0" y="14478"/>
                </a:lnTo>
                <a:lnTo>
                  <a:pt x="3048" y="21336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699" name="Google Shape;6699;p103"/>
          <p:cNvSpPr/>
          <p:nvPr/>
        </p:nvSpPr>
        <p:spPr>
          <a:xfrm>
            <a:off x="4641270" y="1207631"/>
            <a:ext cx="24174" cy="21431"/>
          </a:xfrm>
          <a:custGeom>
            <a:rect b="b" l="l" r="r" t="t"/>
            <a:pathLst>
              <a:path extrusionOk="0" h="22860" w="22860">
                <a:moveTo>
                  <a:pt x="0" y="4571"/>
                </a:moveTo>
                <a:lnTo>
                  <a:pt x="0" y="17525"/>
                </a:lnTo>
                <a:lnTo>
                  <a:pt x="5334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4571"/>
                </a:lnTo>
                <a:lnTo>
                  <a:pt x="17526" y="0"/>
                </a:lnTo>
                <a:lnTo>
                  <a:pt x="5334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700" name="Google Shape;6700;p10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00652" y="1065984"/>
            <a:ext cx="234183" cy="184585"/>
          </a:xfrm>
          <a:prstGeom prst="rect">
            <a:avLst/>
          </a:prstGeom>
          <a:noFill/>
          <a:ln>
            <a:noFill/>
          </a:ln>
        </p:spPr>
      </p:pic>
      <p:sp>
        <p:nvSpPr>
          <p:cNvPr id="6701" name="Google Shape;6701;p103"/>
          <p:cNvSpPr/>
          <p:nvPr/>
        </p:nvSpPr>
        <p:spPr>
          <a:xfrm>
            <a:off x="5762722" y="1158993"/>
            <a:ext cx="68494" cy="21431"/>
          </a:xfrm>
          <a:custGeom>
            <a:rect b="b" l="l" r="r" t="t"/>
            <a:pathLst>
              <a:path extrusionOk="0" h="22860" w="64770">
                <a:moveTo>
                  <a:pt x="0" y="22860"/>
                </a:moveTo>
                <a:lnTo>
                  <a:pt x="41469" y="9894"/>
                </a:lnTo>
                <a:lnTo>
                  <a:pt x="57912" y="3048"/>
                </a:lnTo>
                <a:lnTo>
                  <a:pt x="61722" y="1524"/>
                </a:lnTo>
                <a:lnTo>
                  <a:pt x="64769" y="0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702" name="Google Shape;6702;p1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23379" y="1045856"/>
            <a:ext cx="145879" cy="13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3" name="Google Shape;6703;p10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611452" y="920786"/>
            <a:ext cx="83719" cy="90885"/>
          </a:xfrm>
          <a:prstGeom prst="rect">
            <a:avLst/>
          </a:prstGeom>
          <a:noFill/>
          <a:ln>
            <a:noFill/>
          </a:ln>
        </p:spPr>
      </p:pic>
      <p:sp>
        <p:nvSpPr>
          <p:cNvPr id="6704" name="Google Shape;6704;p103"/>
          <p:cNvSpPr/>
          <p:nvPr/>
        </p:nvSpPr>
        <p:spPr>
          <a:xfrm>
            <a:off x="5749851" y="1108444"/>
            <a:ext cx="73866" cy="4166"/>
          </a:xfrm>
          <a:custGeom>
            <a:rect b="b" l="l" r="r" t="t"/>
            <a:pathLst>
              <a:path extrusionOk="0" h="4444" w="69850">
                <a:moveTo>
                  <a:pt x="0" y="2035"/>
                </a:moveTo>
                <a:lnTo>
                  <a:pt x="10834" y="3214"/>
                </a:lnTo>
                <a:lnTo>
                  <a:pt x="20955" y="3464"/>
                </a:lnTo>
                <a:lnTo>
                  <a:pt x="31075" y="3000"/>
                </a:lnTo>
                <a:lnTo>
                  <a:pt x="41910" y="2035"/>
                </a:lnTo>
                <a:lnTo>
                  <a:pt x="47482" y="1071"/>
                </a:lnTo>
                <a:lnTo>
                  <a:pt x="55626" y="35"/>
                </a:lnTo>
                <a:lnTo>
                  <a:pt x="63769" y="0"/>
                </a:lnTo>
                <a:lnTo>
                  <a:pt x="69342" y="2035"/>
                </a:lnTo>
                <a:lnTo>
                  <a:pt x="69342" y="2797"/>
                </a:lnTo>
                <a:lnTo>
                  <a:pt x="69342" y="3559"/>
                </a:lnTo>
                <a:lnTo>
                  <a:pt x="69342" y="432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705" name="Google Shape;6705;p103"/>
          <p:cNvGrpSpPr/>
          <p:nvPr/>
        </p:nvGrpSpPr>
        <p:grpSpPr>
          <a:xfrm>
            <a:off x="6393476" y="912251"/>
            <a:ext cx="1247822" cy="284737"/>
            <a:chOff x="7032753" y="1378439"/>
            <a:chExt cx="1372591" cy="430246"/>
          </a:xfrm>
        </p:grpSpPr>
        <p:pic>
          <p:nvPicPr>
            <p:cNvPr id="6706" name="Google Shape;6706;p10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32753" y="1553536"/>
              <a:ext cx="323944" cy="23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7" name="Google Shape;6707;p10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55744" y="1378439"/>
              <a:ext cx="215982" cy="4302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08" name="Google Shape;6708;p103"/>
            <p:cNvGrpSpPr/>
            <p:nvPr/>
          </p:nvGrpSpPr>
          <p:grpSpPr>
            <a:xfrm>
              <a:off x="8099795" y="1564318"/>
              <a:ext cx="86720" cy="97453"/>
              <a:chOff x="7081265" y="2191512"/>
              <a:chExt cx="74675" cy="68706"/>
            </a:xfrm>
          </p:grpSpPr>
          <p:sp>
            <p:nvSpPr>
              <p:cNvPr id="6709" name="Google Shape;6709;p103"/>
              <p:cNvSpPr/>
              <p:nvPr/>
            </p:nvSpPr>
            <p:spPr>
              <a:xfrm>
                <a:off x="7081265" y="2191512"/>
                <a:ext cx="51434" cy="5080"/>
              </a:xfrm>
              <a:custGeom>
                <a:rect b="b" l="l" r="r" t="t"/>
                <a:pathLst>
                  <a:path extrusionOk="0" h="5080" w="51434">
                    <a:moveTo>
                      <a:pt x="0" y="0"/>
                    </a:moveTo>
                    <a:lnTo>
                      <a:pt x="8322" y="892"/>
                    </a:lnTo>
                    <a:lnTo>
                      <a:pt x="16287" y="1428"/>
                    </a:lnTo>
                    <a:lnTo>
                      <a:pt x="24110" y="1821"/>
                    </a:lnTo>
                    <a:lnTo>
                      <a:pt x="32004" y="2285"/>
                    </a:lnTo>
                    <a:lnTo>
                      <a:pt x="38862" y="2285"/>
                    </a:lnTo>
                    <a:lnTo>
                      <a:pt x="44958" y="3047"/>
                    </a:lnTo>
                    <a:lnTo>
                      <a:pt x="51053" y="457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10" name="Google Shape;6710;p103"/>
              <p:cNvSpPr/>
              <p:nvPr/>
            </p:nvSpPr>
            <p:spPr>
              <a:xfrm>
                <a:off x="7087361" y="2241804"/>
                <a:ext cx="68579" cy="18414"/>
              </a:xfrm>
              <a:custGeom>
                <a:rect b="b" l="l" r="r" t="t"/>
                <a:pathLst>
                  <a:path extrusionOk="0" h="18414" w="68579">
                    <a:moveTo>
                      <a:pt x="0" y="18287"/>
                    </a:moveTo>
                    <a:lnTo>
                      <a:pt x="39969" y="10251"/>
                    </a:lnTo>
                    <a:lnTo>
                      <a:pt x="61722" y="3047"/>
                    </a:lnTo>
                    <a:lnTo>
                      <a:pt x="64008" y="2285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711" name="Google Shape;6711;p10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269227" y="1538404"/>
              <a:ext cx="136117" cy="1546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2" name="Google Shape;6712;p103"/>
          <p:cNvGrpSpPr/>
          <p:nvPr/>
        </p:nvGrpSpPr>
        <p:grpSpPr>
          <a:xfrm>
            <a:off x="7992809" y="882193"/>
            <a:ext cx="998905" cy="281311"/>
            <a:chOff x="8792002" y="1333021"/>
            <a:chExt cx="1098784" cy="425069"/>
          </a:xfrm>
        </p:grpSpPr>
        <p:pic>
          <p:nvPicPr>
            <p:cNvPr id="6713" name="Google Shape;6713;p10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92002" y="1536242"/>
              <a:ext cx="200938" cy="165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14" name="Google Shape;6714;p103"/>
            <p:cNvGrpSpPr/>
            <p:nvPr/>
          </p:nvGrpSpPr>
          <p:grpSpPr>
            <a:xfrm>
              <a:off x="9251919" y="1333021"/>
              <a:ext cx="190314" cy="425069"/>
              <a:chOff x="8073364" y="2028443"/>
              <a:chExt cx="163880" cy="299682"/>
            </a:xfrm>
          </p:grpSpPr>
          <p:pic>
            <p:nvPicPr>
              <p:cNvPr id="6715" name="Google Shape;6715;p10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073364" y="2136622"/>
                <a:ext cx="163880" cy="1915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16" name="Google Shape;6716;p103"/>
              <p:cNvSpPr/>
              <p:nvPr/>
            </p:nvSpPr>
            <p:spPr>
              <a:xfrm>
                <a:off x="8204453" y="2028443"/>
                <a:ext cx="32384" cy="54610"/>
              </a:xfrm>
              <a:custGeom>
                <a:rect b="b" l="l" r="r" t="t"/>
                <a:pathLst>
                  <a:path extrusionOk="0" h="54610" w="32384">
                    <a:moveTo>
                      <a:pt x="6857" y="0"/>
                    </a:moveTo>
                    <a:lnTo>
                      <a:pt x="6750" y="9251"/>
                    </a:lnTo>
                    <a:lnTo>
                      <a:pt x="6572" y="18573"/>
                    </a:lnTo>
                    <a:lnTo>
                      <a:pt x="6536" y="27753"/>
                    </a:lnTo>
                    <a:lnTo>
                      <a:pt x="6857" y="36576"/>
                    </a:lnTo>
                    <a:lnTo>
                      <a:pt x="7619" y="42672"/>
                    </a:lnTo>
                    <a:lnTo>
                      <a:pt x="8381" y="49530"/>
                    </a:lnTo>
                    <a:lnTo>
                      <a:pt x="12191" y="54102"/>
                    </a:lnTo>
                    <a:lnTo>
                      <a:pt x="12953" y="54102"/>
                    </a:lnTo>
                    <a:lnTo>
                      <a:pt x="13715" y="54102"/>
                    </a:lnTo>
                    <a:lnTo>
                      <a:pt x="13715" y="48006"/>
                    </a:lnTo>
                    <a:lnTo>
                      <a:pt x="12953" y="44196"/>
                    </a:lnTo>
                    <a:lnTo>
                      <a:pt x="9905" y="38862"/>
                    </a:lnTo>
                    <a:lnTo>
                      <a:pt x="6857" y="34290"/>
                    </a:lnTo>
                    <a:lnTo>
                      <a:pt x="3047" y="30480"/>
                    </a:lnTo>
                    <a:lnTo>
                      <a:pt x="0" y="26670"/>
                    </a:lnTo>
                    <a:lnTo>
                      <a:pt x="761" y="27432"/>
                    </a:lnTo>
                    <a:lnTo>
                      <a:pt x="4571" y="32766"/>
                    </a:lnTo>
                    <a:lnTo>
                      <a:pt x="7619" y="33528"/>
                    </a:lnTo>
                    <a:lnTo>
                      <a:pt x="13715" y="37338"/>
                    </a:lnTo>
                    <a:lnTo>
                      <a:pt x="20573" y="36576"/>
                    </a:lnTo>
                    <a:lnTo>
                      <a:pt x="27431" y="36575"/>
                    </a:lnTo>
                    <a:lnTo>
                      <a:pt x="29717" y="36575"/>
                    </a:lnTo>
                    <a:lnTo>
                      <a:pt x="30479" y="36575"/>
                    </a:lnTo>
                    <a:lnTo>
                      <a:pt x="32003" y="36575"/>
                    </a:lnTo>
                    <a:lnTo>
                      <a:pt x="28193" y="35813"/>
                    </a:lnTo>
                    <a:lnTo>
                      <a:pt x="23621" y="35813"/>
                    </a:lnTo>
                    <a:lnTo>
                      <a:pt x="19049" y="35814"/>
                    </a:lnTo>
                    <a:lnTo>
                      <a:pt x="13715" y="36576"/>
                    </a:lnTo>
                    <a:lnTo>
                      <a:pt x="7619" y="40386"/>
                    </a:lnTo>
                    <a:lnTo>
                      <a:pt x="9143" y="46482"/>
                    </a:lnTo>
                    <a:lnTo>
                      <a:pt x="9905" y="48006"/>
                    </a:lnTo>
                    <a:lnTo>
                      <a:pt x="9905" y="48768"/>
                    </a:lnTo>
                    <a:lnTo>
                      <a:pt x="10667" y="502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717" name="Google Shape;6717;p103"/>
            <p:cNvGrpSpPr/>
            <p:nvPr/>
          </p:nvGrpSpPr>
          <p:grpSpPr>
            <a:xfrm>
              <a:off x="9580221" y="1495108"/>
              <a:ext cx="310565" cy="235690"/>
              <a:chOff x="8356066" y="2142718"/>
              <a:chExt cx="267429" cy="166166"/>
            </a:xfrm>
          </p:grpSpPr>
          <p:pic>
            <p:nvPicPr>
              <p:cNvPr id="6718" name="Google Shape;6718;p10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356066" y="2142718"/>
                <a:ext cx="152450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9" name="Google Shape;6719;p10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538696" y="2159482"/>
                <a:ext cx="84799" cy="96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720" name="Google Shape;6720;p103"/>
          <p:cNvGrpSpPr/>
          <p:nvPr/>
        </p:nvGrpSpPr>
        <p:grpSpPr>
          <a:xfrm>
            <a:off x="5251900" y="2971629"/>
            <a:ext cx="1810840" cy="567696"/>
            <a:chOff x="5777032" y="4490223"/>
            <a:chExt cx="1991904" cy="857806"/>
          </a:xfrm>
        </p:grpSpPr>
        <p:sp>
          <p:nvSpPr>
            <p:cNvPr id="6721" name="Google Shape;6721;p103"/>
            <p:cNvSpPr/>
            <p:nvPr/>
          </p:nvSpPr>
          <p:spPr>
            <a:xfrm>
              <a:off x="6193644" y="4490223"/>
              <a:ext cx="1575292" cy="857806"/>
            </a:xfrm>
            <a:custGeom>
              <a:rect b="b" l="l" r="r" t="t"/>
              <a:pathLst>
                <a:path extrusionOk="0" h="605154" w="1355090">
                  <a:moveTo>
                    <a:pt x="48958" y="573024"/>
                  </a:moveTo>
                  <a:lnTo>
                    <a:pt x="42207" y="535197"/>
                  </a:lnTo>
                  <a:lnTo>
                    <a:pt x="34504" y="505003"/>
                  </a:lnTo>
                  <a:lnTo>
                    <a:pt x="30099" y="487203"/>
                  </a:lnTo>
                  <a:lnTo>
                    <a:pt x="17014" y="424672"/>
                  </a:lnTo>
                  <a:lnTo>
                    <a:pt x="9322" y="370951"/>
                  </a:lnTo>
                  <a:lnTo>
                    <a:pt x="7048" y="343662"/>
                  </a:lnTo>
                  <a:lnTo>
                    <a:pt x="4595" y="314384"/>
                  </a:lnTo>
                  <a:lnTo>
                    <a:pt x="1690" y="255258"/>
                  </a:lnTo>
                  <a:lnTo>
                    <a:pt x="333" y="196750"/>
                  </a:lnTo>
                  <a:lnTo>
                    <a:pt x="0" y="167735"/>
                  </a:lnTo>
                  <a:lnTo>
                    <a:pt x="523" y="138862"/>
                  </a:lnTo>
                  <a:lnTo>
                    <a:pt x="2476" y="110490"/>
                  </a:lnTo>
                  <a:lnTo>
                    <a:pt x="2476" y="105156"/>
                  </a:lnTo>
                  <a:lnTo>
                    <a:pt x="3238" y="95250"/>
                  </a:lnTo>
                  <a:lnTo>
                    <a:pt x="7048" y="90678"/>
                  </a:lnTo>
                  <a:lnTo>
                    <a:pt x="9334" y="87630"/>
                  </a:lnTo>
                  <a:lnTo>
                    <a:pt x="16954" y="86106"/>
                  </a:lnTo>
                  <a:lnTo>
                    <a:pt x="20764" y="84582"/>
                  </a:lnTo>
                  <a:lnTo>
                    <a:pt x="33456" y="82557"/>
                  </a:lnTo>
                  <a:lnTo>
                    <a:pt x="46291" y="80962"/>
                  </a:lnTo>
                  <a:lnTo>
                    <a:pt x="59126" y="79652"/>
                  </a:lnTo>
                  <a:lnTo>
                    <a:pt x="71818" y="78486"/>
                  </a:lnTo>
                  <a:lnTo>
                    <a:pt x="102679" y="77426"/>
                  </a:lnTo>
                  <a:lnTo>
                    <a:pt x="133540" y="76295"/>
                  </a:lnTo>
                  <a:lnTo>
                    <a:pt x="195262" y="72390"/>
                  </a:lnTo>
                  <a:lnTo>
                    <a:pt x="270224" y="64293"/>
                  </a:lnTo>
                  <a:lnTo>
                    <a:pt x="307455" y="59852"/>
                  </a:lnTo>
                  <a:lnTo>
                    <a:pt x="344614" y="55625"/>
                  </a:lnTo>
                  <a:lnTo>
                    <a:pt x="391477" y="51315"/>
                  </a:lnTo>
                  <a:lnTo>
                    <a:pt x="438340" y="47434"/>
                  </a:lnTo>
                  <a:lnTo>
                    <a:pt x="485203" y="43838"/>
                  </a:lnTo>
                  <a:lnTo>
                    <a:pt x="532066" y="40386"/>
                  </a:lnTo>
                  <a:lnTo>
                    <a:pt x="582358" y="37435"/>
                  </a:lnTo>
                  <a:lnTo>
                    <a:pt x="632650" y="34887"/>
                  </a:lnTo>
                  <a:lnTo>
                    <a:pt x="682942" y="32595"/>
                  </a:lnTo>
                  <a:lnTo>
                    <a:pt x="733234" y="30412"/>
                  </a:lnTo>
                  <a:lnTo>
                    <a:pt x="783526" y="28193"/>
                  </a:lnTo>
                  <a:lnTo>
                    <a:pt x="831080" y="25777"/>
                  </a:lnTo>
                  <a:lnTo>
                    <a:pt x="878776" y="23145"/>
                  </a:lnTo>
                  <a:lnTo>
                    <a:pt x="926472" y="20371"/>
                  </a:lnTo>
                  <a:lnTo>
                    <a:pt x="974026" y="17525"/>
                  </a:lnTo>
                  <a:lnTo>
                    <a:pt x="1014722" y="14561"/>
                  </a:lnTo>
                  <a:lnTo>
                    <a:pt x="1055560" y="11525"/>
                  </a:lnTo>
                  <a:lnTo>
                    <a:pt x="1096398" y="8632"/>
                  </a:lnTo>
                  <a:lnTo>
                    <a:pt x="1137094" y="6095"/>
                  </a:lnTo>
                  <a:lnTo>
                    <a:pt x="1199959" y="2857"/>
                  </a:lnTo>
                  <a:lnTo>
                    <a:pt x="1262824" y="761"/>
                  </a:lnTo>
                  <a:lnTo>
                    <a:pt x="1271670" y="452"/>
                  </a:lnTo>
                  <a:lnTo>
                    <a:pt x="1281588" y="0"/>
                  </a:lnTo>
                  <a:lnTo>
                    <a:pt x="1291649" y="119"/>
                  </a:lnTo>
                  <a:lnTo>
                    <a:pt x="1300924" y="1523"/>
                  </a:lnTo>
                  <a:lnTo>
                    <a:pt x="1307020" y="3047"/>
                  </a:lnTo>
                  <a:lnTo>
                    <a:pt x="1306258" y="10667"/>
                  </a:lnTo>
                  <a:lnTo>
                    <a:pt x="1306258" y="16001"/>
                  </a:lnTo>
                  <a:lnTo>
                    <a:pt x="1306377" y="26729"/>
                  </a:lnTo>
                  <a:lnTo>
                    <a:pt x="1306639" y="37242"/>
                  </a:lnTo>
                  <a:lnTo>
                    <a:pt x="1306901" y="47613"/>
                  </a:lnTo>
                  <a:lnTo>
                    <a:pt x="1307020" y="57911"/>
                  </a:lnTo>
                  <a:lnTo>
                    <a:pt x="1308342" y="75509"/>
                  </a:lnTo>
                  <a:lnTo>
                    <a:pt x="1310735" y="92963"/>
                  </a:lnTo>
                  <a:lnTo>
                    <a:pt x="1313557" y="110418"/>
                  </a:lnTo>
                  <a:lnTo>
                    <a:pt x="1316164" y="128015"/>
                  </a:lnTo>
                  <a:lnTo>
                    <a:pt x="1319272" y="148137"/>
                  </a:lnTo>
                  <a:lnTo>
                    <a:pt x="1322736" y="168401"/>
                  </a:lnTo>
                  <a:lnTo>
                    <a:pt x="1326344" y="188666"/>
                  </a:lnTo>
                  <a:lnTo>
                    <a:pt x="1329880" y="208787"/>
                  </a:lnTo>
                  <a:lnTo>
                    <a:pt x="1332976" y="228671"/>
                  </a:lnTo>
                  <a:lnTo>
                    <a:pt x="1336357" y="248411"/>
                  </a:lnTo>
                  <a:lnTo>
                    <a:pt x="1339738" y="268152"/>
                  </a:lnTo>
                  <a:lnTo>
                    <a:pt x="1342834" y="288035"/>
                  </a:lnTo>
                  <a:lnTo>
                    <a:pt x="1345668" y="305061"/>
                  </a:lnTo>
                  <a:lnTo>
                    <a:pt x="1348359" y="321944"/>
                  </a:lnTo>
                  <a:lnTo>
                    <a:pt x="1350764" y="338828"/>
                  </a:lnTo>
                  <a:lnTo>
                    <a:pt x="1352740" y="355853"/>
                  </a:lnTo>
                  <a:lnTo>
                    <a:pt x="1354002" y="370736"/>
                  </a:lnTo>
                  <a:lnTo>
                    <a:pt x="1354836" y="386333"/>
                  </a:lnTo>
                  <a:lnTo>
                    <a:pt x="1354240" y="401931"/>
                  </a:lnTo>
                  <a:lnTo>
                    <a:pt x="1332571" y="442852"/>
                  </a:lnTo>
                  <a:lnTo>
                    <a:pt x="1295173" y="460712"/>
                  </a:lnTo>
                  <a:lnTo>
                    <a:pt x="1255204" y="469582"/>
                  </a:lnTo>
                  <a:lnTo>
                    <a:pt x="1225486" y="474725"/>
                  </a:lnTo>
                  <a:lnTo>
                    <a:pt x="1193494" y="480000"/>
                  </a:lnTo>
                  <a:lnTo>
                    <a:pt x="1161573" y="485489"/>
                  </a:lnTo>
                  <a:lnTo>
                    <a:pt x="1129795" y="491120"/>
                  </a:lnTo>
                  <a:lnTo>
                    <a:pt x="1098232" y="496823"/>
                  </a:lnTo>
                  <a:lnTo>
                    <a:pt x="1062799" y="503086"/>
                  </a:lnTo>
                  <a:lnTo>
                    <a:pt x="991933" y="515040"/>
                  </a:lnTo>
                  <a:lnTo>
                    <a:pt x="910014" y="527434"/>
                  </a:lnTo>
                  <a:lnTo>
                    <a:pt x="863508" y="533936"/>
                  </a:lnTo>
                  <a:lnTo>
                    <a:pt x="816959" y="539972"/>
                  </a:lnTo>
                  <a:lnTo>
                    <a:pt x="770346" y="545563"/>
                  </a:lnTo>
                  <a:lnTo>
                    <a:pt x="723649" y="550731"/>
                  </a:lnTo>
                  <a:lnTo>
                    <a:pt x="676846" y="555497"/>
                  </a:lnTo>
                  <a:lnTo>
                    <a:pt x="636829" y="559939"/>
                  </a:lnTo>
                  <a:lnTo>
                    <a:pt x="596741" y="564165"/>
                  </a:lnTo>
                  <a:lnTo>
                    <a:pt x="556510" y="568249"/>
                  </a:lnTo>
                  <a:lnTo>
                    <a:pt x="516064" y="572261"/>
                  </a:lnTo>
                  <a:lnTo>
                    <a:pt x="479369" y="576262"/>
                  </a:lnTo>
                  <a:lnTo>
                    <a:pt x="442531" y="580263"/>
                  </a:lnTo>
                  <a:lnTo>
                    <a:pt x="405693" y="584263"/>
                  </a:lnTo>
                  <a:lnTo>
                    <a:pt x="368998" y="588264"/>
                  </a:lnTo>
                  <a:lnTo>
                    <a:pt x="339280" y="591657"/>
                  </a:lnTo>
                  <a:lnTo>
                    <a:pt x="309562" y="594836"/>
                  </a:lnTo>
                  <a:lnTo>
                    <a:pt x="279844" y="597586"/>
                  </a:lnTo>
                  <a:lnTo>
                    <a:pt x="250126" y="599694"/>
                  </a:lnTo>
                  <a:lnTo>
                    <a:pt x="224289" y="600336"/>
                  </a:lnTo>
                  <a:lnTo>
                    <a:pt x="198310" y="600265"/>
                  </a:lnTo>
                  <a:lnTo>
                    <a:pt x="172331" y="599908"/>
                  </a:lnTo>
                  <a:lnTo>
                    <a:pt x="146494" y="599694"/>
                  </a:lnTo>
                  <a:lnTo>
                    <a:pt x="132766" y="599694"/>
                  </a:lnTo>
                  <a:lnTo>
                    <a:pt x="118967" y="599694"/>
                  </a:lnTo>
                  <a:lnTo>
                    <a:pt x="105025" y="599694"/>
                  </a:lnTo>
                  <a:lnTo>
                    <a:pt x="90868" y="599694"/>
                  </a:lnTo>
                  <a:lnTo>
                    <a:pt x="81724" y="599729"/>
                  </a:lnTo>
                  <a:lnTo>
                    <a:pt x="72580" y="599979"/>
                  </a:lnTo>
                  <a:lnTo>
                    <a:pt x="63436" y="600658"/>
                  </a:lnTo>
                  <a:lnTo>
                    <a:pt x="54292" y="601980"/>
                  </a:lnTo>
                  <a:lnTo>
                    <a:pt x="51244" y="601980"/>
                  </a:lnTo>
                  <a:lnTo>
                    <a:pt x="48196" y="602742"/>
                  </a:lnTo>
                  <a:lnTo>
                    <a:pt x="45148" y="603504"/>
                  </a:lnTo>
                  <a:lnTo>
                    <a:pt x="47434" y="604266"/>
                  </a:lnTo>
                  <a:lnTo>
                    <a:pt x="51244" y="605028"/>
                  </a:lnTo>
                  <a:lnTo>
                    <a:pt x="54292" y="605028"/>
                  </a:lnTo>
                  <a:lnTo>
                    <a:pt x="58864" y="605028"/>
                  </a:lnTo>
                  <a:lnTo>
                    <a:pt x="60388" y="604266"/>
                  </a:lnTo>
                  <a:lnTo>
                    <a:pt x="61912" y="60121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722" name="Google Shape;6722;p10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77032" y="4864157"/>
              <a:ext cx="185121" cy="1827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23" name="Google Shape;6723;p103"/>
            <p:cNvGrpSpPr/>
            <p:nvPr/>
          </p:nvGrpSpPr>
          <p:grpSpPr>
            <a:xfrm>
              <a:off x="6324635" y="4686772"/>
              <a:ext cx="638934" cy="459420"/>
              <a:chOff x="5552668" y="4392904"/>
              <a:chExt cx="550189" cy="323900"/>
            </a:xfrm>
          </p:grpSpPr>
          <p:pic>
            <p:nvPicPr>
              <p:cNvPr id="6724" name="Google Shape;6724;p10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552668" y="4392904"/>
                <a:ext cx="190550" cy="323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5" name="Google Shape;6725;p10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767552" y="4568926"/>
                <a:ext cx="84632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26" name="Google Shape;6726;p103"/>
              <p:cNvSpPr/>
              <p:nvPr/>
            </p:nvSpPr>
            <p:spPr>
              <a:xfrm>
                <a:off x="5895593" y="4620768"/>
                <a:ext cx="9525" cy="49529"/>
              </a:xfrm>
              <a:custGeom>
                <a:rect b="b" l="l" r="r" t="t"/>
                <a:pathLst>
                  <a:path extrusionOk="0" h="49529" w="9525">
                    <a:moveTo>
                      <a:pt x="0" y="0"/>
                    </a:moveTo>
                    <a:lnTo>
                      <a:pt x="7620" y="42672"/>
                    </a:lnTo>
                    <a:lnTo>
                      <a:pt x="9144" y="4953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27" name="Google Shape;6727;p103"/>
              <p:cNvSpPr/>
              <p:nvPr/>
            </p:nvSpPr>
            <p:spPr>
              <a:xfrm>
                <a:off x="5872733" y="453161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728" name="Google Shape;6728;p10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958052" y="4527016"/>
                <a:ext cx="77012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29" name="Google Shape;6729;p103"/>
              <p:cNvSpPr/>
              <p:nvPr/>
            </p:nvSpPr>
            <p:spPr>
              <a:xfrm>
                <a:off x="6078473" y="4620006"/>
                <a:ext cx="3175" cy="58420"/>
              </a:xfrm>
              <a:custGeom>
                <a:rect b="b" l="l" r="r" t="t"/>
                <a:pathLst>
                  <a:path extrusionOk="0" h="58420" w="3175">
                    <a:moveTo>
                      <a:pt x="0" y="0"/>
                    </a:moveTo>
                    <a:lnTo>
                      <a:pt x="142" y="9727"/>
                    </a:lnTo>
                    <a:lnTo>
                      <a:pt x="571" y="19526"/>
                    </a:lnTo>
                    <a:lnTo>
                      <a:pt x="1285" y="29467"/>
                    </a:lnTo>
                    <a:lnTo>
                      <a:pt x="2286" y="39624"/>
                    </a:lnTo>
                    <a:lnTo>
                      <a:pt x="2286" y="40386"/>
                    </a:lnTo>
                    <a:lnTo>
                      <a:pt x="3048" y="57912"/>
                    </a:lnTo>
                    <a:lnTo>
                      <a:pt x="3048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30" name="Google Shape;6730;p103"/>
              <p:cNvSpPr/>
              <p:nvPr/>
            </p:nvSpPr>
            <p:spPr>
              <a:xfrm>
                <a:off x="6079997" y="450418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731" name="Google Shape;6731;p10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56644" y="4829570"/>
              <a:ext cx="139878" cy="262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2" name="Google Shape;6732;p103"/>
            <p:cNvSpPr/>
            <p:nvPr/>
          </p:nvSpPr>
          <p:spPr>
            <a:xfrm>
              <a:off x="7404110" y="4867437"/>
              <a:ext cx="8120" cy="140418"/>
            </a:xfrm>
            <a:custGeom>
              <a:rect b="b" l="l" r="r" t="t"/>
              <a:pathLst>
                <a:path extrusionOk="0" h="99060" w="6985">
                  <a:moveTo>
                    <a:pt x="297" y="0"/>
                  </a:moveTo>
                  <a:lnTo>
                    <a:pt x="0" y="10048"/>
                  </a:lnTo>
                  <a:lnTo>
                    <a:pt x="202" y="19812"/>
                  </a:lnTo>
                  <a:lnTo>
                    <a:pt x="833" y="29575"/>
                  </a:lnTo>
                  <a:lnTo>
                    <a:pt x="1821" y="39624"/>
                  </a:lnTo>
                  <a:lnTo>
                    <a:pt x="3071" y="50363"/>
                  </a:lnTo>
                  <a:lnTo>
                    <a:pt x="4393" y="60960"/>
                  </a:lnTo>
                  <a:lnTo>
                    <a:pt x="5572" y="71556"/>
                  </a:lnTo>
                  <a:lnTo>
                    <a:pt x="6393" y="82296"/>
                  </a:lnTo>
                  <a:lnTo>
                    <a:pt x="6393" y="87630"/>
                  </a:lnTo>
                  <a:lnTo>
                    <a:pt x="6393" y="93726"/>
                  </a:lnTo>
                  <a:lnTo>
                    <a:pt x="6393" y="990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6" name="Shape 6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7" name="Google Shape;673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51" y="420453"/>
            <a:ext cx="4408528" cy="72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8" name="Google Shape;6738;p104"/>
          <p:cNvGrpSpPr/>
          <p:nvPr/>
        </p:nvGrpSpPr>
        <p:grpSpPr>
          <a:xfrm>
            <a:off x="3352140" y="2943046"/>
            <a:ext cx="1933882" cy="610327"/>
            <a:chOff x="3687317" y="4447032"/>
            <a:chExt cx="2127249" cy="922223"/>
          </a:xfrm>
        </p:grpSpPr>
        <p:sp>
          <p:nvSpPr>
            <p:cNvPr id="6739" name="Google Shape;6739;p104"/>
            <p:cNvSpPr/>
            <p:nvPr/>
          </p:nvSpPr>
          <p:spPr>
            <a:xfrm>
              <a:off x="3687317" y="4750308"/>
              <a:ext cx="3810" cy="67310"/>
            </a:xfrm>
            <a:custGeom>
              <a:rect b="b" l="l" r="r" t="t"/>
              <a:pathLst>
                <a:path extrusionOk="0" h="67310" w="3810">
                  <a:moveTo>
                    <a:pt x="0" y="0"/>
                  </a:moveTo>
                  <a:lnTo>
                    <a:pt x="797" y="12001"/>
                  </a:lnTo>
                  <a:lnTo>
                    <a:pt x="1809" y="24002"/>
                  </a:lnTo>
                  <a:lnTo>
                    <a:pt x="2678" y="36004"/>
                  </a:lnTo>
                  <a:lnTo>
                    <a:pt x="3048" y="48005"/>
                  </a:lnTo>
                  <a:lnTo>
                    <a:pt x="3048" y="54101"/>
                  </a:lnTo>
                  <a:lnTo>
                    <a:pt x="3048" y="61721"/>
                  </a:lnTo>
                  <a:lnTo>
                    <a:pt x="3810" y="6705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40" name="Google Shape;6740;p104"/>
            <p:cNvSpPr/>
            <p:nvPr/>
          </p:nvSpPr>
          <p:spPr>
            <a:xfrm>
              <a:off x="3768852" y="4754879"/>
              <a:ext cx="66675" cy="6985"/>
            </a:xfrm>
            <a:custGeom>
              <a:rect b="b" l="l" r="r" t="t"/>
              <a:pathLst>
                <a:path extrusionOk="0" h="6985" w="66675">
                  <a:moveTo>
                    <a:pt x="0" y="3810"/>
                  </a:moveTo>
                  <a:lnTo>
                    <a:pt x="10167" y="4369"/>
                  </a:lnTo>
                  <a:lnTo>
                    <a:pt x="20193" y="4857"/>
                  </a:lnTo>
                  <a:lnTo>
                    <a:pt x="30218" y="5203"/>
                  </a:lnTo>
                  <a:lnTo>
                    <a:pt x="40386" y="5334"/>
                  </a:lnTo>
                  <a:lnTo>
                    <a:pt x="46482" y="5334"/>
                  </a:lnTo>
                  <a:lnTo>
                    <a:pt x="60198" y="6858"/>
                  </a:lnTo>
                  <a:lnTo>
                    <a:pt x="64769" y="3048"/>
                  </a:lnTo>
                  <a:lnTo>
                    <a:pt x="65532" y="1524"/>
                  </a:lnTo>
                  <a:lnTo>
                    <a:pt x="65532" y="762"/>
                  </a:lnTo>
                  <a:lnTo>
                    <a:pt x="6629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41" name="Google Shape;6741;p104"/>
            <p:cNvGrpSpPr/>
            <p:nvPr/>
          </p:nvGrpSpPr>
          <p:grpSpPr>
            <a:xfrm>
              <a:off x="4103344" y="4519396"/>
              <a:ext cx="542823" cy="310184"/>
              <a:chOff x="4103344" y="4519396"/>
              <a:chExt cx="542823" cy="310184"/>
            </a:xfrm>
          </p:grpSpPr>
          <p:pic>
            <p:nvPicPr>
              <p:cNvPr id="6742" name="Google Shape;6742;p1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103344" y="4519396"/>
                <a:ext cx="311708" cy="3101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3" name="Google Shape;6743;p104"/>
              <p:cNvSpPr/>
              <p:nvPr/>
            </p:nvSpPr>
            <p:spPr>
              <a:xfrm>
                <a:off x="4457699" y="4744974"/>
                <a:ext cx="5079" cy="52704"/>
              </a:xfrm>
              <a:custGeom>
                <a:rect b="b" l="l" r="r" t="t"/>
                <a:pathLst>
                  <a:path extrusionOk="0" h="52704" w="5079">
                    <a:moveTo>
                      <a:pt x="4572" y="0"/>
                    </a:moveTo>
                    <a:lnTo>
                      <a:pt x="4000" y="7881"/>
                    </a:lnTo>
                    <a:lnTo>
                      <a:pt x="3429" y="15621"/>
                    </a:lnTo>
                    <a:lnTo>
                      <a:pt x="2857" y="23360"/>
                    </a:lnTo>
                    <a:lnTo>
                      <a:pt x="2286" y="31242"/>
                    </a:lnTo>
                    <a:lnTo>
                      <a:pt x="2286" y="35814"/>
                    </a:lnTo>
                    <a:lnTo>
                      <a:pt x="0" y="46482"/>
                    </a:lnTo>
                    <a:lnTo>
                      <a:pt x="1524" y="51053"/>
                    </a:lnTo>
                    <a:lnTo>
                      <a:pt x="1524" y="52577"/>
                    </a:lnTo>
                    <a:lnTo>
                      <a:pt x="3048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44" name="Google Shape;6744;p104"/>
              <p:cNvSpPr/>
              <p:nvPr/>
            </p:nvSpPr>
            <p:spPr>
              <a:xfrm>
                <a:off x="4438649" y="4650486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745" name="Google Shape;6745;p10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6442" y="4632172"/>
                <a:ext cx="77203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6" name="Google Shape;6746;p104"/>
              <p:cNvSpPr/>
              <p:nvPr/>
            </p:nvSpPr>
            <p:spPr>
              <a:xfrm>
                <a:off x="4633721" y="4732020"/>
                <a:ext cx="4445" cy="48895"/>
              </a:xfrm>
              <a:custGeom>
                <a:rect b="b" l="l" r="r" t="t"/>
                <a:pathLst>
                  <a:path extrusionOk="0" h="48895" w="4445">
                    <a:moveTo>
                      <a:pt x="3048" y="0"/>
                    </a:moveTo>
                    <a:lnTo>
                      <a:pt x="3679" y="10417"/>
                    </a:lnTo>
                    <a:lnTo>
                      <a:pt x="4095" y="21050"/>
                    </a:lnTo>
                    <a:lnTo>
                      <a:pt x="3798" y="31825"/>
                    </a:lnTo>
                    <a:lnTo>
                      <a:pt x="2286" y="42672"/>
                    </a:lnTo>
                    <a:lnTo>
                      <a:pt x="2286" y="44196"/>
                    </a:lnTo>
                    <a:lnTo>
                      <a:pt x="762" y="48768"/>
                    </a:lnTo>
                    <a:lnTo>
                      <a:pt x="0" y="47244"/>
                    </a:lnTo>
                    <a:lnTo>
                      <a:pt x="0" y="44958"/>
                    </a:lnTo>
                    <a:lnTo>
                      <a:pt x="0" y="43434"/>
                    </a:lnTo>
                    <a:lnTo>
                      <a:pt x="0" y="419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47" name="Google Shape;6747;p104"/>
              <p:cNvSpPr/>
              <p:nvPr/>
            </p:nvSpPr>
            <p:spPr>
              <a:xfrm>
                <a:off x="4632197" y="4646676"/>
                <a:ext cx="13970" cy="1270"/>
              </a:xfrm>
              <a:custGeom>
                <a:rect b="b" l="l" r="r" t="t"/>
                <a:pathLst>
                  <a:path extrusionOk="0" h="1270" w="13970">
                    <a:moveTo>
                      <a:pt x="13715" y="0"/>
                    </a:moveTo>
                    <a:lnTo>
                      <a:pt x="9143" y="0"/>
                    </a:lnTo>
                    <a:lnTo>
                      <a:pt x="457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748" name="Google Shape;6748;p104"/>
            <p:cNvSpPr/>
            <p:nvPr/>
          </p:nvSpPr>
          <p:spPr>
            <a:xfrm>
              <a:off x="4852415" y="4677917"/>
              <a:ext cx="78104" cy="7620"/>
            </a:xfrm>
            <a:custGeom>
              <a:rect b="b" l="l" r="r" t="t"/>
              <a:pathLst>
                <a:path extrusionOk="0" h="7620" w="78104">
                  <a:moveTo>
                    <a:pt x="0" y="3048"/>
                  </a:moveTo>
                  <a:lnTo>
                    <a:pt x="11072" y="5036"/>
                  </a:lnTo>
                  <a:lnTo>
                    <a:pt x="21717" y="6381"/>
                  </a:lnTo>
                  <a:lnTo>
                    <a:pt x="32361" y="7012"/>
                  </a:lnTo>
                  <a:lnTo>
                    <a:pt x="43434" y="6858"/>
                  </a:lnTo>
                  <a:lnTo>
                    <a:pt x="52327" y="6429"/>
                  </a:lnTo>
                  <a:lnTo>
                    <a:pt x="60864" y="5143"/>
                  </a:lnTo>
                  <a:lnTo>
                    <a:pt x="69258" y="3000"/>
                  </a:lnTo>
                  <a:lnTo>
                    <a:pt x="7772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49" name="Google Shape;6749;p104"/>
            <p:cNvGrpSpPr/>
            <p:nvPr/>
          </p:nvGrpSpPr>
          <p:grpSpPr>
            <a:xfrm>
              <a:off x="5042916" y="4570952"/>
              <a:ext cx="146498" cy="153035"/>
              <a:chOff x="5042916" y="4570952"/>
              <a:chExt cx="146498" cy="153035"/>
            </a:xfrm>
          </p:grpSpPr>
          <p:sp>
            <p:nvSpPr>
              <p:cNvPr id="6750" name="Google Shape;6750;p104"/>
              <p:cNvSpPr/>
              <p:nvPr/>
            </p:nvSpPr>
            <p:spPr>
              <a:xfrm>
                <a:off x="5042916" y="4570952"/>
                <a:ext cx="67945" cy="153035"/>
              </a:xfrm>
              <a:custGeom>
                <a:rect b="b" l="l" r="r" t="t"/>
                <a:pathLst>
                  <a:path extrusionOk="0" h="153035" w="67945">
                    <a:moveTo>
                      <a:pt x="51053" y="5619"/>
                    </a:moveTo>
                    <a:lnTo>
                      <a:pt x="43303" y="1488"/>
                    </a:lnTo>
                    <a:lnTo>
                      <a:pt x="38195" y="0"/>
                    </a:lnTo>
                    <a:lnTo>
                      <a:pt x="33801" y="2083"/>
                    </a:lnTo>
                    <a:lnTo>
                      <a:pt x="12013" y="36635"/>
                    </a:lnTo>
                    <a:lnTo>
                      <a:pt x="0" y="78771"/>
                    </a:lnTo>
                    <a:lnTo>
                      <a:pt x="0" y="87153"/>
                    </a:lnTo>
                    <a:lnTo>
                      <a:pt x="11429" y="87153"/>
                    </a:lnTo>
                    <a:lnTo>
                      <a:pt x="18287" y="87153"/>
                    </a:lnTo>
                    <a:lnTo>
                      <a:pt x="26300" y="87487"/>
                    </a:lnTo>
                    <a:lnTo>
                      <a:pt x="34385" y="87534"/>
                    </a:lnTo>
                    <a:lnTo>
                      <a:pt x="42612" y="87582"/>
                    </a:lnTo>
                    <a:lnTo>
                      <a:pt x="51053" y="87915"/>
                    </a:lnTo>
                    <a:lnTo>
                      <a:pt x="56387" y="87915"/>
                    </a:lnTo>
                    <a:lnTo>
                      <a:pt x="57149" y="87915"/>
                    </a:lnTo>
                    <a:lnTo>
                      <a:pt x="57149" y="93249"/>
                    </a:lnTo>
                    <a:lnTo>
                      <a:pt x="57911" y="100869"/>
                    </a:lnTo>
                    <a:lnTo>
                      <a:pt x="55625" y="106965"/>
                    </a:lnTo>
                    <a:lnTo>
                      <a:pt x="52577" y="113823"/>
                    </a:lnTo>
                    <a:lnTo>
                      <a:pt x="50208" y="120003"/>
                    </a:lnTo>
                    <a:lnTo>
                      <a:pt x="47910" y="126111"/>
                    </a:lnTo>
                    <a:lnTo>
                      <a:pt x="46041" y="132361"/>
                    </a:lnTo>
                    <a:lnTo>
                      <a:pt x="44957" y="138969"/>
                    </a:lnTo>
                    <a:lnTo>
                      <a:pt x="44957" y="143541"/>
                    </a:lnTo>
                    <a:lnTo>
                      <a:pt x="43433" y="148113"/>
                    </a:lnTo>
                    <a:lnTo>
                      <a:pt x="48005" y="149637"/>
                    </a:lnTo>
                    <a:lnTo>
                      <a:pt x="54863" y="152685"/>
                    </a:lnTo>
                    <a:lnTo>
                      <a:pt x="61721" y="149637"/>
                    </a:lnTo>
                    <a:lnTo>
                      <a:pt x="67817" y="1473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51" name="Google Shape;6751;p104"/>
              <p:cNvSpPr/>
              <p:nvPr/>
            </p:nvSpPr>
            <p:spPr>
              <a:xfrm>
                <a:off x="5141154" y="4671060"/>
                <a:ext cx="48260" cy="41275"/>
              </a:xfrm>
              <a:custGeom>
                <a:rect b="b" l="l" r="r" t="t"/>
                <a:pathLst>
                  <a:path extrusionOk="0" h="41275" w="48260">
                    <a:moveTo>
                      <a:pt x="3107" y="0"/>
                    </a:moveTo>
                    <a:lnTo>
                      <a:pt x="1785" y="6107"/>
                    </a:lnTo>
                    <a:lnTo>
                      <a:pt x="535" y="13430"/>
                    </a:lnTo>
                    <a:lnTo>
                      <a:pt x="0" y="20895"/>
                    </a:lnTo>
                    <a:lnTo>
                      <a:pt x="821" y="27431"/>
                    </a:lnTo>
                    <a:lnTo>
                      <a:pt x="3107" y="34289"/>
                    </a:lnTo>
                    <a:lnTo>
                      <a:pt x="7679" y="38861"/>
                    </a:lnTo>
                    <a:lnTo>
                      <a:pt x="14537" y="39623"/>
                    </a:lnTo>
                    <a:lnTo>
                      <a:pt x="23681" y="41147"/>
                    </a:lnTo>
                    <a:lnTo>
                      <a:pt x="30539" y="38861"/>
                    </a:lnTo>
                    <a:lnTo>
                      <a:pt x="37397" y="32765"/>
                    </a:lnTo>
                    <a:lnTo>
                      <a:pt x="43493" y="26669"/>
                    </a:lnTo>
                    <a:lnTo>
                      <a:pt x="45017" y="24383"/>
                    </a:lnTo>
                    <a:lnTo>
                      <a:pt x="48065" y="1904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752" name="Google Shape;6752;p104"/>
            <p:cNvSpPr/>
            <p:nvPr/>
          </p:nvSpPr>
          <p:spPr>
            <a:xfrm>
              <a:off x="5170170" y="4447032"/>
              <a:ext cx="36829" cy="43179"/>
            </a:xfrm>
            <a:custGeom>
              <a:rect b="b" l="l" r="r" t="t"/>
              <a:pathLst>
                <a:path extrusionOk="0" h="43179" w="36829">
                  <a:moveTo>
                    <a:pt x="16763" y="0"/>
                  </a:moveTo>
                  <a:lnTo>
                    <a:pt x="15168" y="13846"/>
                  </a:lnTo>
                  <a:lnTo>
                    <a:pt x="12572" y="29622"/>
                  </a:lnTo>
                  <a:lnTo>
                    <a:pt x="12263" y="41255"/>
                  </a:lnTo>
                  <a:lnTo>
                    <a:pt x="17525" y="42672"/>
                  </a:lnTo>
                  <a:lnTo>
                    <a:pt x="17525" y="41148"/>
                  </a:lnTo>
                  <a:lnTo>
                    <a:pt x="17525" y="40386"/>
                  </a:lnTo>
                  <a:lnTo>
                    <a:pt x="17525" y="39624"/>
                  </a:lnTo>
                  <a:lnTo>
                    <a:pt x="12953" y="32766"/>
                  </a:lnTo>
                  <a:lnTo>
                    <a:pt x="8381" y="25908"/>
                  </a:lnTo>
                  <a:lnTo>
                    <a:pt x="5333" y="19050"/>
                  </a:lnTo>
                  <a:lnTo>
                    <a:pt x="4571" y="16764"/>
                  </a:lnTo>
                  <a:lnTo>
                    <a:pt x="3809" y="16764"/>
                  </a:lnTo>
                  <a:lnTo>
                    <a:pt x="3809" y="15240"/>
                  </a:lnTo>
                  <a:lnTo>
                    <a:pt x="8381" y="17526"/>
                  </a:lnTo>
                  <a:lnTo>
                    <a:pt x="12191" y="19812"/>
                  </a:lnTo>
                  <a:lnTo>
                    <a:pt x="16763" y="21336"/>
                  </a:lnTo>
                  <a:lnTo>
                    <a:pt x="22859" y="23622"/>
                  </a:lnTo>
                  <a:lnTo>
                    <a:pt x="32003" y="23621"/>
                  </a:lnTo>
                  <a:lnTo>
                    <a:pt x="36575" y="21336"/>
                  </a:lnTo>
                  <a:lnTo>
                    <a:pt x="33527" y="19811"/>
                  </a:lnTo>
                  <a:lnTo>
                    <a:pt x="29717" y="19049"/>
                  </a:lnTo>
                  <a:lnTo>
                    <a:pt x="24383" y="19050"/>
                  </a:lnTo>
                  <a:lnTo>
                    <a:pt x="16001" y="19050"/>
                  </a:lnTo>
                  <a:lnTo>
                    <a:pt x="8381" y="22860"/>
                  </a:lnTo>
                  <a:lnTo>
                    <a:pt x="3047" y="29718"/>
                  </a:lnTo>
                  <a:lnTo>
                    <a:pt x="0" y="33528"/>
                  </a:lnTo>
                  <a:lnTo>
                    <a:pt x="0" y="35814"/>
                  </a:lnTo>
                  <a:lnTo>
                    <a:pt x="0" y="4038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53" name="Google Shape;6753;p104"/>
            <p:cNvSpPr/>
            <p:nvPr/>
          </p:nvSpPr>
          <p:spPr>
            <a:xfrm>
              <a:off x="5153405" y="4604765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3"/>
                  </a:moveTo>
                  <a:lnTo>
                    <a:pt x="0" y="17525"/>
                  </a:lnTo>
                  <a:lnTo>
                    <a:pt x="4572" y="22859"/>
                  </a:lnTo>
                  <a:lnTo>
                    <a:pt x="17526" y="22859"/>
                  </a:lnTo>
                  <a:lnTo>
                    <a:pt x="22860" y="17525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754" name="Google Shape;6754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7512" y="4514824"/>
              <a:ext cx="130352" cy="163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5" name="Google Shape;6755;p1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66206" y="4536160"/>
              <a:ext cx="117017" cy="1043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56" name="Google Shape;6756;p104"/>
            <p:cNvGrpSpPr/>
            <p:nvPr/>
          </p:nvGrpSpPr>
          <p:grpSpPr>
            <a:xfrm>
              <a:off x="4355566" y="5043652"/>
              <a:ext cx="525043" cy="325603"/>
              <a:chOff x="4355566" y="5043652"/>
              <a:chExt cx="525043" cy="325603"/>
            </a:xfrm>
          </p:grpSpPr>
          <p:pic>
            <p:nvPicPr>
              <p:cNvPr id="6757" name="Google Shape;6757;p10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355566" y="5043652"/>
                <a:ext cx="344474" cy="32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58" name="Google Shape;6758;p10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35042" y="5169382"/>
                <a:ext cx="145567" cy="1538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59" name="Google Shape;6759;p1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90432" y="5139664"/>
              <a:ext cx="123959" cy="164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0" name="Google Shape;6760;p104"/>
            <p:cNvSpPr/>
            <p:nvPr/>
          </p:nvSpPr>
          <p:spPr>
            <a:xfrm>
              <a:off x="5410580" y="5124450"/>
              <a:ext cx="5714" cy="79375"/>
            </a:xfrm>
            <a:custGeom>
              <a:rect b="b" l="l" r="r" t="t"/>
              <a:pathLst>
                <a:path extrusionOk="0" h="79375" w="5714">
                  <a:moveTo>
                    <a:pt x="1904" y="0"/>
                  </a:moveTo>
                  <a:lnTo>
                    <a:pt x="2012" y="11870"/>
                  </a:lnTo>
                  <a:lnTo>
                    <a:pt x="2190" y="23526"/>
                  </a:lnTo>
                  <a:lnTo>
                    <a:pt x="2226" y="35040"/>
                  </a:lnTo>
                  <a:lnTo>
                    <a:pt x="1904" y="46482"/>
                  </a:lnTo>
                  <a:lnTo>
                    <a:pt x="952" y="53637"/>
                  </a:lnTo>
                  <a:lnTo>
                    <a:pt x="0" y="63722"/>
                  </a:lnTo>
                  <a:lnTo>
                    <a:pt x="190" y="73378"/>
                  </a:lnTo>
                  <a:lnTo>
                    <a:pt x="2666" y="79248"/>
                  </a:lnTo>
                  <a:lnTo>
                    <a:pt x="3428" y="79248"/>
                  </a:lnTo>
                  <a:lnTo>
                    <a:pt x="4952" y="79248"/>
                  </a:lnTo>
                  <a:lnTo>
                    <a:pt x="5714" y="7924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61" name="Google Shape;6761;p104"/>
            <p:cNvSpPr/>
            <p:nvPr/>
          </p:nvSpPr>
          <p:spPr>
            <a:xfrm>
              <a:off x="5506211" y="5148071"/>
              <a:ext cx="59054" cy="11429"/>
            </a:xfrm>
            <a:custGeom>
              <a:rect b="b" l="l" r="r" t="t"/>
              <a:pathLst>
                <a:path extrusionOk="0" h="11429" w="59054">
                  <a:moveTo>
                    <a:pt x="0" y="11430"/>
                  </a:moveTo>
                  <a:lnTo>
                    <a:pt x="10013" y="10894"/>
                  </a:lnTo>
                  <a:lnTo>
                    <a:pt x="18954" y="9429"/>
                  </a:lnTo>
                  <a:lnTo>
                    <a:pt x="27753" y="7250"/>
                  </a:lnTo>
                  <a:lnTo>
                    <a:pt x="37338" y="4572"/>
                  </a:lnTo>
                  <a:lnTo>
                    <a:pt x="44196" y="3048"/>
                  </a:lnTo>
                  <a:lnTo>
                    <a:pt x="50292" y="2286"/>
                  </a:lnTo>
                  <a:lnTo>
                    <a:pt x="57150" y="762"/>
                  </a:lnTo>
                  <a:lnTo>
                    <a:pt x="57912" y="0"/>
                  </a:lnTo>
                  <a:lnTo>
                    <a:pt x="5867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62" name="Google Shape;6762;p104"/>
            <p:cNvGrpSpPr/>
            <p:nvPr/>
          </p:nvGrpSpPr>
          <p:grpSpPr>
            <a:xfrm>
              <a:off x="5636488" y="4984242"/>
              <a:ext cx="178078" cy="245389"/>
              <a:chOff x="5636488" y="4984242"/>
              <a:chExt cx="178078" cy="245389"/>
            </a:xfrm>
          </p:grpSpPr>
          <p:pic>
            <p:nvPicPr>
              <p:cNvPr id="6763" name="Google Shape;6763;p10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636488" y="5057654"/>
                <a:ext cx="155498" cy="1719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64" name="Google Shape;6764;p104"/>
              <p:cNvSpPr/>
              <p:nvPr/>
            </p:nvSpPr>
            <p:spPr>
              <a:xfrm>
                <a:off x="5771387" y="4984242"/>
                <a:ext cx="43179" cy="40639"/>
              </a:xfrm>
              <a:custGeom>
                <a:rect b="b" l="l" r="r" t="t"/>
                <a:pathLst>
                  <a:path extrusionOk="0" h="40639" w="43179">
                    <a:moveTo>
                      <a:pt x="19812" y="0"/>
                    </a:moveTo>
                    <a:lnTo>
                      <a:pt x="19252" y="7310"/>
                    </a:lnTo>
                    <a:lnTo>
                      <a:pt x="18764" y="14477"/>
                    </a:lnTo>
                    <a:lnTo>
                      <a:pt x="18418" y="21645"/>
                    </a:lnTo>
                    <a:lnTo>
                      <a:pt x="18288" y="28956"/>
                    </a:lnTo>
                    <a:lnTo>
                      <a:pt x="16002" y="25146"/>
                    </a:lnTo>
                    <a:lnTo>
                      <a:pt x="14478" y="20574"/>
                    </a:lnTo>
                    <a:lnTo>
                      <a:pt x="12192" y="16002"/>
                    </a:lnTo>
                    <a:lnTo>
                      <a:pt x="10668" y="12954"/>
                    </a:lnTo>
                    <a:lnTo>
                      <a:pt x="9144" y="9906"/>
                    </a:lnTo>
                    <a:lnTo>
                      <a:pt x="8382" y="6858"/>
                    </a:lnTo>
                    <a:lnTo>
                      <a:pt x="12192" y="9144"/>
                    </a:lnTo>
                    <a:lnTo>
                      <a:pt x="16764" y="12192"/>
                    </a:lnTo>
                    <a:lnTo>
                      <a:pt x="21336" y="14478"/>
                    </a:lnTo>
                    <a:lnTo>
                      <a:pt x="26670" y="16002"/>
                    </a:lnTo>
                    <a:lnTo>
                      <a:pt x="32004" y="17525"/>
                    </a:lnTo>
                    <a:lnTo>
                      <a:pt x="37338" y="16763"/>
                    </a:lnTo>
                    <a:lnTo>
                      <a:pt x="42672" y="16001"/>
                    </a:lnTo>
                    <a:lnTo>
                      <a:pt x="41148" y="12953"/>
                    </a:lnTo>
                    <a:lnTo>
                      <a:pt x="41910" y="9143"/>
                    </a:lnTo>
                    <a:lnTo>
                      <a:pt x="41910" y="3809"/>
                    </a:lnTo>
                    <a:lnTo>
                      <a:pt x="34290" y="5333"/>
                    </a:lnTo>
                    <a:lnTo>
                      <a:pt x="31242" y="5333"/>
                    </a:lnTo>
                    <a:lnTo>
                      <a:pt x="22098" y="4571"/>
                    </a:lnTo>
                    <a:lnTo>
                      <a:pt x="16764" y="11430"/>
                    </a:lnTo>
                    <a:lnTo>
                      <a:pt x="10668" y="18288"/>
                    </a:lnTo>
                    <a:lnTo>
                      <a:pt x="5334" y="25146"/>
                    </a:lnTo>
                    <a:lnTo>
                      <a:pt x="3048" y="32004"/>
                    </a:lnTo>
                    <a:lnTo>
                      <a:pt x="0" y="403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765" name="Google Shape;6765;p104"/>
          <p:cNvGrpSpPr/>
          <p:nvPr/>
        </p:nvGrpSpPr>
        <p:grpSpPr>
          <a:xfrm>
            <a:off x="2474564" y="2210293"/>
            <a:ext cx="1469634" cy="621929"/>
            <a:chOff x="2721993" y="3339820"/>
            <a:chExt cx="1616581" cy="939754"/>
          </a:xfrm>
        </p:grpSpPr>
        <p:grpSp>
          <p:nvGrpSpPr>
            <p:cNvPr id="6766" name="Google Shape;6766;p104"/>
            <p:cNvGrpSpPr/>
            <p:nvPr/>
          </p:nvGrpSpPr>
          <p:grpSpPr>
            <a:xfrm>
              <a:off x="2721993" y="3339820"/>
              <a:ext cx="669667" cy="292124"/>
              <a:chOff x="2721993" y="3339820"/>
              <a:chExt cx="669667" cy="292124"/>
            </a:xfrm>
          </p:grpSpPr>
          <p:sp>
            <p:nvSpPr>
              <p:cNvPr id="6767" name="Google Shape;6767;p104"/>
              <p:cNvSpPr/>
              <p:nvPr/>
            </p:nvSpPr>
            <p:spPr>
              <a:xfrm>
                <a:off x="2846831" y="3572255"/>
                <a:ext cx="544829" cy="59689"/>
              </a:xfrm>
              <a:custGeom>
                <a:rect b="b" l="l" r="r" t="t"/>
                <a:pathLst>
                  <a:path extrusionOk="0" h="59689" w="544829">
                    <a:moveTo>
                      <a:pt x="0" y="57150"/>
                    </a:moveTo>
                    <a:lnTo>
                      <a:pt x="25134" y="59138"/>
                    </a:lnTo>
                    <a:lnTo>
                      <a:pt x="49625" y="58769"/>
                    </a:lnTo>
                    <a:lnTo>
                      <a:pt x="74259" y="56828"/>
                    </a:lnTo>
                    <a:lnTo>
                      <a:pt x="99822" y="54101"/>
                    </a:lnTo>
                    <a:lnTo>
                      <a:pt x="136981" y="49291"/>
                    </a:lnTo>
                    <a:lnTo>
                      <a:pt x="174212" y="44195"/>
                    </a:lnTo>
                    <a:lnTo>
                      <a:pt x="211585" y="39100"/>
                    </a:lnTo>
                    <a:lnTo>
                      <a:pt x="249174" y="34289"/>
                    </a:lnTo>
                    <a:lnTo>
                      <a:pt x="287023" y="29277"/>
                    </a:lnTo>
                    <a:lnTo>
                      <a:pt x="325088" y="24479"/>
                    </a:lnTo>
                    <a:lnTo>
                      <a:pt x="363295" y="19823"/>
                    </a:lnTo>
                    <a:lnTo>
                      <a:pt x="401574" y="15239"/>
                    </a:lnTo>
                    <a:lnTo>
                      <a:pt x="427279" y="12061"/>
                    </a:lnTo>
                    <a:lnTo>
                      <a:pt x="452913" y="9239"/>
                    </a:lnTo>
                    <a:lnTo>
                      <a:pt x="478405" y="6560"/>
                    </a:lnTo>
                    <a:lnTo>
                      <a:pt x="503681" y="3809"/>
                    </a:lnTo>
                    <a:lnTo>
                      <a:pt x="513278" y="2786"/>
                    </a:lnTo>
                    <a:lnTo>
                      <a:pt x="522731" y="1904"/>
                    </a:lnTo>
                    <a:lnTo>
                      <a:pt x="532185" y="1023"/>
                    </a:lnTo>
                    <a:lnTo>
                      <a:pt x="541782" y="0"/>
                    </a:lnTo>
                    <a:lnTo>
                      <a:pt x="543306" y="0"/>
                    </a:lnTo>
                    <a:lnTo>
                      <a:pt x="544830" y="0"/>
                    </a:lnTo>
                    <a:lnTo>
                      <a:pt x="537210" y="761"/>
                    </a:lnTo>
                    <a:lnTo>
                      <a:pt x="530352" y="2285"/>
                    </a:lnTo>
                    <a:lnTo>
                      <a:pt x="523494" y="2285"/>
                    </a:lnTo>
                    <a:lnTo>
                      <a:pt x="520445" y="2285"/>
                    </a:lnTo>
                    <a:lnTo>
                      <a:pt x="517398" y="2285"/>
                    </a:lnTo>
                    <a:lnTo>
                      <a:pt x="514350" y="228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768" name="Google Shape;6768;p10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21993" y="3339820"/>
                <a:ext cx="491386" cy="2054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69" name="Google Shape;6769;p104"/>
              <p:cNvSpPr/>
              <p:nvPr/>
            </p:nvSpPr>
            <p:spPr>
              <a:xfrm>
                <a:off x="3330511" y="3342131"/>
                <a:ext cx="5079" cy="123825"/>
              </a:xfrm>
              <a:custGeom>
                <a:rect b="b" l="l" r="r" t="t"/>
                <a:pathLst>
                  <a:path extrusionOk="0" h="123825" w="5079">
                    <a:moveTo>
                      <a:pt x="190" y="0"/>
                    </a:moveTo>
                    <a:lnTo>
                      <a:pt x="95" y="12001"/>
                    </a:lnTo>
                    <a:lnTo>
                      <a:pt x="0" y="24003"/>
                    </a:lnTo>
                    <a:lnTo>
                      <a:pt x="190" y="36004"/>
                    </a:lnTo>
                    <a:lnTo>
                      <a:pt x="952" y="48006"/>
                    </a:lnTo>
                    <a:lnTo>
                      <a:pt x="3131" y="66651"/>
                    </a:lnTo>
                    <a:lnTo>
                      <a:pt x="4667" y="85725"/>
                    </a:lnTo>
                    <a:lnTo>
                      <a:pt x="4917" y="104798"/>
                    </a:lnTo>
                    <a:lnTo>
                      <a:pt x="3238" y="1234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770" name="Google Shape;6770;p104"/>
            <p:cNvGrpSpPr/>
            <p:nvPr/>
          </p:nvGrpSpPr>
          <p:grpSpPr>
            <a:xfrm>
              <a:off x="2954274" y="3664267"/>
              <a:ext cx="1384300" cy="615307"/>
              <a:chOff x="2954274" y="3664267"/>
              <a:chExt cx="1384300" cy="615307"/>
            </a:xfrm>
          </p:grpSpPr>
          <p:sp>
            <p:nvSpPr>
              <p:cNvPr id="6771" name="Google Shape;6771;p104"/>
              <p:cNvSpPr/>
              <p:nvPr/>
            </p:nvSpPr>
            <p:spPr>
              <a:xfrm>
                <a:off x="2954274" y="3664267"/>
                <a:ext cx="1384300" cy="603250"/>
              </a:xfrm>
              <a:custGeom>
                <a:rect b="b" l="l" r="r" t="t"/>
                <a:pathLst>
                  <a:path extrusionOk="0" h="603250" w="1384300">
                    <a:moveTo>
                      <a:pt x="16001" y="602932"/>
                    </a:moveTo>
                    <a:lnTo>
                      <a:pt x="9382" y="591728"/>
                    </a:lnTo>
                    <a:lnTo>
                      <a:pt x="5905" y="581882"/>
                    </a:lnTo>
                    <a:lnTo>
                      <a:pt x="4429" y="571321"/>
                    </a:lnTo>
                    <a:lnTo>
                      <a:pt x="3809" y="557974"/>
                    </a:lnTo>
                    <a:lnTo>
                      <a:pt x="2797" y="537972"/>
                    </a:lnTo>
                    <a:lnTo>
                      <a:pt x="1345" y="497967"/>
                    </a:lnTo>
                    <a:lnTo>
                      <a:pt x="321" y="448377"/>
                    </a:lnTo>
                    <a:lnTo>
                      <a:pt x="11" y="389774"/>
                    </a:lnTo>
                    <a:lnTo>
                      <a:pt x="0" y="360616"/>
                    </a:lnTo>
                    <a:lnTo>
                      <a:pt x="11" y="332053"/>
                    </a:lnTo>
                    <a:lnTo>
                      <a:pt x="95" y="303561"/>
                    </a:lnTo>
                    <a:lnTo>
                      <a:pt x="321" y="275212"/>
                    </a:lnTo>
                    <a:lnTo>
                      <a:pt x="761" y="247078"/>
                    </a:lnTo>
                    <a:lnTo>
                      <a:pt x="1797" y="226516"/>
                    </a:lnTo>
                    <a:lnTo>
                      <a:pt x="2762" y="206025"/>
                    </a:lnTo>
                    <a:lnTo>
                      <a:pt x="5333" y="165544"/>
                    </a:lnTo>
                    <a:lnTo>
                      <a:pt x="10667" y="115252"/>
                    </a:lnTo>
                    <a:lnTo>
                      <a:pt x="11429" y="107632"/>
                    </a:lnTo>
                    <a:lnTo>
                      <a:pt x="25145" y="84772"/>
                    </a:lnTo>
                    <a:lnTo>
                      <a:pt x="32706" y="82557"/>
                    </a:lnTo>
                    <a:lnTo>
                      <a:pt x="40481" y="81343"/>
                    </a:lnTo>
                    <a:lnTo>
                      <a:pt x="48398" y="80700"/>
                    </a:lnTo>
                    <a:lnTo>
                      <a:pt x="56387" y="80200"/>
                    </a:lnTo>
                    <a:lnTo>
                      <a:pt x="70794" y="78986"/>
                    </a:lnTo>
                    <a:lnTo>
                      <a:pt x="85343" y="78486"/>
                    </a:lnTo>
                    <a:lnTo>
                      <a:pt x="99893" y="78271"/>
                    </a:lnTo>
                    <a:lnTo>
                      <a:pt x="114299" y="77914"/>
                    </a:lnTo>
                    <a:lnTo>
                      <a:pt x="154971" y="75438"/>
                    </a:lnTo>
                    <a:lnTo>
                      <a:pt x="195071" y="71818"/>
                    </a:lnTo>
                    <a:lnTo>
                      <a:pt x="254031" y="64770"/>
                    </a:lnTo>
                    <a:lnTo>
                      <a:pt x="312419" y="56578"/>
                    </a:lnTo>
                    <a:lnTo>
                      <a:pt x="352305" y="51101"/>
                    </a:lnTo>
                    <a:lnTo>
                      <a:pt x="392048" y="45910"/>
                    </a:lnTo>
                    <a:lnTo>
                      <a:pt x="431792" y="40719"/>
                    </a:lnTo>
                    <a:lnTo>
                      <a:pt x="471677" y="35242"/>
                    </a:lnTo>
                    <a:lnTo>
                      <a:pt x="516957" y="29587"/>
                    </a:lnTo>
                    <a:lnTo>
                      <a:pt x="562451" y="24288"/>
                    </a:lnTo>
                    <a:lnTo>
                      <a:pt x="608087" y="19704"/>
                    </a:lnTo>
                    <a:lnTo>
                      <a:pt x="653795" y="16192"/>
                    </a:lnTo>
                    <a:lnTo>
                      <a:pt x="697218" y="13858"/>
                    </a:lnTo>
                    <a:lnTo>
                      <a:pt x="740568" y="12382"/>
                    </a:lnTo>
                    <a:lnTo>
                      <a:pt x="783776" y="11477"/>
                    </a:lnTo>
                    <a:lnTo>
                      <a:pt x="826769" y="10858"/>
                    </a:lnTo>
                    <a:lnTo>
                      <a:pt x="868477" y="10584"/>
                    </a:lnTo>
                    <a:lnTo>
                      <a:pt x="910113" y="9810"/>
                    </a:lnTo>
                    <a:lnTo>
                      <a:pt x="951607" y="8608"/>
                    </a:lnTo>
                    <a:lnTo>
                      <a:pt x="992885" y="7048"/>
                    </a:lnTo>
                    <a:lnTo>
                      <a:pt x="1031176" y="5345"/>
                    </a:lnTo>
                    <a:lnTo>
                      <a:pt x="1069466" y="3714"/>
                    </a:lnTo>
                    <a:lnTo>
                      <a:pt x="1107757" y="2226"/>
                    </a:lnTo>
                    <a:lnTo>
                      <a:pt x="1146047" y="952"/>
                    </a:lnTo>
                    <a:lnTo>
                      <a:pt x="1176218" y="190"/>
                    </a:lnTo>
                    <a:lnTo>
                      <a:pt x="1206245" y="0"/>
                    </a:lnTo>
                    <a:lnTo>
                      <a:pt x="1236273" y="95"/>
                    </a:lnTo>
                    <a:lnTo>
                      <a:pt x="1266443" y="190"/>
                    </a:lnTo>
                    <a:lnTo>
                      <a:pt x="1285303" y="95"/>
                    </a:lnTo>
                    <a:lnTo>
                      <a:pt x="1304162" y="0"/>
                    </a:lnTo>
                    <a:lnTo>
                      <a:pt x="1323022" y="190"/>
                    </a:lnTo>
                    <a:lnTo>
                      <a:pt x="1341881" y="952"/>
                    </a:lnTo>
                    <a:lnTo>
                      <a:pt x="1350002" y="1523"/>
                    </a:lnTo>
                    <a:lnTo>
                      <a:pt x="1358264" y="2095"/>
                    </a:lnTo>
                    <a:lnTo>
                      <a:pt x="1366527" y="2667"/>
                    </a:lnTo>
                    <a:lnTo>
                      <a:pt x="1374647" y="3238"/>
                    </a:lnTo>
                    <a:lnTo>
                      <a:pt x="1377695" y="3238"/>
                    </a:lnTo>
                    <a:lnTo>
                      <a:pt x="1381505" y="2476"/>
                    </a:lnTo>
                    <a:lnTo>
                      <a:pt x="1383029" y="4000"/>
                    </a:lnTo>
                    <a:lnTo>
                      <a:pt x="1383791" y="5524"/>
                    </a:lnTo>
                    <a:lnTo>
                      <a:pt x="1383791" y="10858"/>
                    </a:lnTo>
                    <a:lnTo>
                      <a:pt x="1383791" y="12382"/>
                    </a:lnTo>
                    <a:lnTo>
                      <a:pt x="1383791" y="32837"/>
                    </a:lnTo>
                    <a:lnTo>
                      <a:pt x="1383791" y="53149"/>
                    </a:lnTo>
                    <a:lnTo>
                      <a:pt x="1383791" y="73461"/>
                    </a:lnTo>
                    <a:lnTo>
                      <a:pt x="1383791" y="93916"/>
                    </a:lnTo>
                    <a:lnTo>
                      <a:pt x="1383792" y="115502"/>
                    </a:lnTo>
                    <a:lnTo>
                      <a:pt x="1383792" y="136874"/>
                    </a:lnTo>
                    <a:lnTo>
                      <a:pt x="1383792" y="158103"/>
                    </a:lnTo>
                    <a:lnTo>
                      <a:pt x="1383792" y="179260"/>
                    </a:lnTo>
                    <a:lnTo>
                      <a:pt x="1383196" y="200275"/>
                    </a:lnTo>
                    <a:lnTo>
                      <a:pt x="1381434" y="241732"/>
                    </a:lnTo>
                    <a:lnTo>
                      <a:pt x="1377981" y="282070"/>
                    </a:lnTo>
                    <a:lnTo>
                      <a:pt x="1372266" y="320718"/>
                    </a:lnTo>
                    <a:lnTo>
                      <a:pt x="1361884" y="367093"/>
                    </a:lnTo>
                    <a:lnTo>
                      <a:pt x="1348930" y="409575"/>
                    </a:lnTo>
                    <a:lnTo>
                      <a:pt x="1340358" y="426910"/>
                    </a:lnTo>
                    <a:lnTo>
                      <a:pt x="1340358" y="428434"/>
                    </a:lnTo>
                    <a:lnTo>
                      <a:pt x="1336548" y="429196"/>
                    </a:lnTo>
                    <a:lnTo>
                      <a:pt x="1332738" y="429958"/>
                    </a:lnTo>
                    <a:lnTo>
                      <a:pt x="1328165" y="429958"/>
                    </a:lnTo>
                    <a:lnTo>
                      <a:pt x="1324355" y="430720"/>
                    </a:lnTo>
                    <a:lnTo>
                      <a:pt x="1318260" y="433006"/>
                    </a:lnTo>
                    <a:lnTo>
                      <a:pt x="1312164" y="434530"/>
                    </a:lnTo>
                    <a:lnTo>
                      <a:pt x="1305305" y="436054"/>
                    </a:lnTo>
                    <a:lnTo>
                      <a:pt x="1299007" y="437757"/>
                    </a:lnTo>
                    <a:lnTo>
                      <a:pt x="1292637" y="439388"/>
                    </a:lnTo>
                    <a:lnTo>
                      <a:pt x="1247572" y="446972"/>
                    </a:lnTo>
                    <a:lnTo>
                      <a:pt x="1224033" y="449401"/>
                    </a:lnTo>
                    <a:lnTo>
                      <a:pt x="1211198" y="450627"/>
                    </a:lnTo>
                    <a:lnTo>
                      <a:pt x="1198364" y="451996"/>
                    </a:lnTo>
                    <a:lnTo>
                      <a:pt x="1185671" y="453580"/>
                    </a:lnTo>
                    <a:lnTo>
                      <a:pt x="1160656" y="456699"/>
                    </a:lnTo>
                    <a:lnTo>
                      <a:pt x="1135856" y="460248"/>
                    </a:lnTo>
                    <a:lnTo>
                      <a:pt x="1111198" y="464081"/>
                    </a:lnTo>
                    <a:lnTo>
                      <a:pt x="1086611" y="468058"/>
                    </a:lnTo>
                    <a:lnTo>
                      <a:pt x="1054738" y="472916"/>
                    </a:lnTo>
                    <a:lnTo>
                      <a:pt x="1023080" y="478345"/>
                    </a:lnTo>
                    <a:lnTo>
                      <a:pt x="991564" y="484346"/>
                    </a:lnTo>
                    <a:lnTo>
                      <a:pt x="960119" y="490918"/>
                    </a:lnTo>
                    <a:lnTo>
                      <a:pt x="933521" y="497216"/>
                    </a:lnTo>
                    <a:lnTo>
                      <a:pt x="913066" y="501872"/>
                    </a:lnTo>
                    <a:lnTo>
                      <a:pt x="895183" y="505813"/>
                    </a:lnTo>
                    <a:lnTo>
                      <a:pt x="876299" y="50996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72" name="Google Shape;6772;p104"/>
              <p:cNvSpPr/>
              <p:nvPr/>
            </p:nvSpPr>
            <p:spPr>
              <a:xfrm>
                <a:off x="3099054" y="4168449"/>
                <a:ext cx="1009014" cy="111125"/>
              </a:xfrm>
              <a:custGeom>
                <a:rect b="b" l="l" r="r" t="t"/>
                <a:pathLst>
                  <a:path extrusionOk="0" h="111125" w="1009014">
                    <a:moveTo>
                      <a:pt x="0" y="103322"/>
                    </a:moveTo>
                    <a:lnTo>
                      <a:pt x="47041" y="109858"/>
                    </a:lnTo>
                    <a:lnTo>
                      <a:pt x="91690" y="110597"/>
                    </a:lnTo>
                    <a:lnTo>
                      <a:pt x="119919" y="110656"/>
                    </a:lnTo>
                    <a:lnTo>
                      <a:pt x="148006" y="110287"/>
                    </a:lnTo>
                    <a:lnTo>
                      <a:pt x="214169" y="107727"/>
                    </a:lnTo>
                    <a:lnTo>
                      <a:pt x="289607" y="101488"/>
                    </a:lnTo>
                    <a:lnTo>
                      <a:pt x="370903" y="92011"/>
                    </a:lnTo>
                    <a:lnTo>
                      <a:pt x="414908" y="85796"/>
                    </a:lnTo>
                    <a:lnTo>
                      <a:pt x="458914" y="79009"/>
                    </a:lnTo>
                    <a:lnTo>
                      <a:pt x="502920" y="72080"/>
                    </a:lnTo>
                    <a:lnTo>
                      <a:pt x="548068" y="64662"/>
                    </a:lnTo>
                    <a:lnTo>
                      <a:pt x="593217" y="57316"/>
                    </a:lnTo>
                    <a:lnTo>
                      <a:pt x="638365" y="50113"/>
                    </a:lnTo>
                    <a:lnTo>
                      <a:pt x="683514" y="43124"/>
                    </a:lnTo>
                    <a:lnTo>
                      <a:pt x="722376" y="37849"/>
                    </a:lnTo>
                    <a:lnTo>
                      <a:pt x="761238" y="32361"/>
                    </a:lnTo>
                    <a:lnTo>
                      <a:pt x="800100" y="26729"/>
                    </a:lnTo>
                    <a:lnTo>
                      <a:pt x="838962" y="21026"/>
                    </a:lnTo>
                    <a:lnTo>
                      <a:pt x="865381" y="17144"/>
                    </a:lnTo>
                    <a:lnTo>
                      <a:pt x="892016" y="13406"/>
                    </a:lnTo>
                    <a:lnTo>
                      <a:pt x="918793" y="9667"/>
                    </a:lnTo>
                    <a:lnTo>
                      <a:pt x="945641" y="5786"/>
                    </a:lnTo>
                    <a:lnTo>
                      <a:pt x="959286" y="3571"/>
                    </a:lnTo>
                    <a:lnTo>
                      <a:pt x="974216" y="1214"/>
                    </a:lnTo>
                    <a:lnTo>
                      <a:pt x="989147" y="0"/>
                    </a:lnTo>
                    <a:lnTo>
                      <a:pt x="1002791" y="1214"/>
                    </a:lnTo>
                    <a:lnTo>
                      <a:pt x="1008888" y="2738"/>
                    </a:lnTo>
                    <a:lnTo>
                      <a:pt x="998982" y="7310"/>
                    </a:lnTo>
                    <a:lnTo>
                      <a:pt x="992886" y="731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773" name="Google Shape;6773;p104"/>
            <p:cNvSpPr/>
            <p:nvPr/>
          </p:nvSpPr>
          <p:spPr>
            <a:xfrm>
              <a:off x="3092957" y="4162805"/>
              <a:ext cx="527685" cy="38100"/>
            </a:xfrm>
            <a:custGeom>
              <a:rect b="b" l="l" r="r" t="t"/>
              <a:pathLst>
                <a:path extrusionOk="0" h="38100" w="527685">
                  <a:moveTo>
                    <a:pt x="0" y="38100"/>
                  </a:moveTo>
                  <a:lnTo>
                    <a:pt x="10739" y="37409"/>
                  </a:lnTo>
                  <a:lnTo>
                    <a:pt x="21336" y="36576"/>
                  </a:lnTo>
                  <a:lnTo>
                    <a:pt x="31932" y="35742"/>
                  </a:lnTo>
                  <a:lnTo>
                    <a:pt x="42672" y="35051"/>
                  </a:lnTo>
                  <a:lnTo>
                    <a:pt x="72842" y="33016"/>
                  </a:lnTo>
                  <a:lnTo>
                    <a:pt x="102870" y="31337"/>
                  </a:lnTo>
                  <a:lnTo>
                    <a:pt x="132897" y="29801"/>
                  </a:lnTo>
                  <a:lnTo>
                    <a:pt x="163068" y="28193"/>
                  </a:lnTo>
                  <a:lnTo>
                    <a:pt x="190047" y="26931"/>
                  </a:lnTo>
                  <a:lnTo>
                    <a:pt x="217170" y="25526"/>
                  </a:lnTo>
                  <a:lnTo>
                    <a:pt x="244292" y="24122"/>
                  </a:lnTo>
                  <a:lnTo>
                    <a:pt x="271272" y="22859"/>
                  </a:lnTo>
                  <a:lnTo>
                    <a:pt x="302704" y="21252"/>
                  </a:lnTo>
                  <a:lnTo>
                    <a:pt x="334137" y="19716"/>
                  </a:lnTo>
                  <a:lnTo>
                    <a:pt x="365569" y="18037"/>
                  </a:lnTo>
                  <a:lnTo>
                    <a:pt x="415278" y="14716"/>
                  </a:lnTo>
                  <a:lnTo>
                    <a:pt x="469392" y="9143"/>
                  </a:lnTo>
                  <a:lnTo>
                    <a:pt x="512826" y="1523"/>
                  </a:lnTo>
                  <a:lnTo>
                    <a:pt x="517398" y="761"/>
                  </a:lnTo>
                  <a:lnTo>
                    <a:pt x="521970" y="761"/>
                  </a:lnTo>
                  <a:lnTo>
                    <a:pt x="526542" y="0"/>
                  </a:lnTo>
                  <a:lnTo>
                    <a:pt x="527304" y="0"/>
                  </a:lnTo>
                  <a:lnTo>
                    <a:pt x="525780" y="0"/>
                  </a:lnTo>
                  <a:lnTo>
                    <a:pt x="517993" y="2393"/>
                  </a:lnTo>
                  <a:lnTo>
                    <a:pt x="510349" y="3143"/>
                  </a:lnTo>
                  <a:lnTo>
                    <a:pt x="502419" y="2893"/>
                  </a:lnTo>
                  <a:lnTo>
                    <a:pt x="493776" y="228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74" name="Google Shape;6774;p104"/>
            <p:cNvSpPr/>
            <p:nvPr/>
          </p:nvSpPr>
          <p:spPr>
            <a:xfrm>
              <a:off x="2959607" y="4247388"/>
              <a:ext cx="241300" cy="25400"/>
            </a:xfrm>
            <a:custGeom>
              <a:rect b="b" l="l" r="r" t="t"/>
              <a:pathLst>
                <a:path extrusionOk="0" h="25400" w="241300">
                  <a:moveTo>
                    <a:pt x="0" y="0"/>
                  </a:moveTo>
                  <a:lnTo>
                    <a:pt x="39624" y="3047"/>
                  </a:lnTo>
                  <a:lnTo>
                    <a:pt x="55506" y="3071"/>
                  </a:lnTo>
                  <a:lnTo>
                    <a:pt x="71247" y="3238"/>
                  </a:lnTo>
                  <a:lnTo>
                    <a:pt x="131314" y="7024"/>
                  </a:lnTo>
                  <a:lnTo>
                    <a:pt x="187630" y="14216"/>
                  </a:lnTo>
                  <a:lnTo>
                    <a:pt x="215646" y="17525"/>
                  </a:lnTo>
                  <a:lnTo>
                    <a:pt x="220979" y="18287"/>
                  </a:lnTo>
                  <a:lnTo>
                    <a:pt x="230124" y="16763"/>
                  </a:lnTo>
                  <a:lnTo>
                    <a:pt x="234696" y="20573"/>
                  </a:lnTo>
                  <a:lnTo>
                    <a:pt x="240792" y="25145"/>
                  </a:lnTo>
                  <a:lnTo>
                    <a:pt x="225552" y="2514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75" name="Google Shape;6775;p104"/>
            <p:cNvSpPr/>
            <p:nvPr/>
          </p:nvSpPr>
          <p:spPr>
            <a:xfrm>
              <a:off x="3081646" y="4014215"/>
              <a:ext cx="105410" cy="112395"/>
            </a:xfrm>
            <a:custGeom>
              <a:rect b="b" l="l" r="r" t="t"/>
              <a:pathLst>
                <a:path extrusionOk="0" h="112395" w="105410">
                  <a:moveTo>
                    <a:pt x="642" y="0"/>
                  </a:moveTo>
                  <a:lnTo>
                    <a:pt x="428" y="17847"/>
                  </a:lnTo>
                  <a:lnTo>
                    <a:pt x="71" y="35909"/>
                  </a:lnTo>
                  <a:lnTo>
                    <a:pt x="0" y="54113"/>
                  </a:lnTo>
                  <a:lnTo>
                    <a:pt x="4286" y="99393"/>
                  </a:lnTo>
                  <a:lnTo>
                    <a:pt x="16644" y="112299"/>
                  </a:lnTo>
                  <a:lnTo>
                    <a:pt x="21645" y="109692"/>
                  </a:lnTo>
                  <a:lnTo>
                    <a:pt x="25788" y="105155"/>
                  </a:lnTo>
                  <a:lnTo>
                    <a:pt x="30741" y="96214"/>
                  </a:lnTo>
                  <a:lnTo>
                    <a:pt x="34551" y="86772"/>
                  </a:lnTo>
                  <a:lnTo>
                    <a:pt x="37790" y="77188"/>
                  </a:lnTo>
                  <a:lnTo>
                    <a:pt x="41028" y="67817"/>
                  </a:lnTo>
                  <a:lnTo>
                    <a:pt x="44076" y="60197"/>
                  </a:lnTo>
                  <a:lnTo>
                    <a:pt x="47124" y="54101"/>
                  </a:lnTo>
                  <a:lnTo>
                    <a:pt x="51696" y="47243"/>
                  </a:lnTo>
                  <a:lnTo>
                    <a:pt x="58554" y="50291"/>
                  </a:lnTo>
                  <a:lnTo>
                    <a:pt x="59316" y="59435"/>
                  </a:lnTo>
                  <a:lnTo>
                    <a:pt x="61602" y="67055"/>
                  </a:lnTo>
                  <a:lnTo>
                    <a:pt x="82176" y="98297"/>
                  </a:lnTo>
                  <a:lnTo>
                    <a:pt x="90558" y="96773"/>
                  </a:lnTo>
                  <a:lnTo>
                    <a:pt x="105036" y="59435"/>
                  </a:lnTo>
                  <a:lnTo>
                    <a:pt x="105263" y="50101"/>
                  </a:lnTo>
                  <a:lnTo>
                    <a:pt x="104560" y="41338"/>
                  </a:lnTo>
                  <a:lnTo>
                    <a:pt x="102572" y="32861"/>
                  </a:lnTo>
                  <a:lnTo>
                    <a:pt x="98940" y="24383"/>
                  </a:lnTo>
                  <a:lnTo>
                    <a:pt x="94476" y="18133"/>
                  </a:lnTo>
                  <a:lnTo>
                    <a:pt x="88939" y="12668"/>
                  </a:lnTo>
                  <a:lnTo>
                    <a:pt x="83831" y="7346"/>
                  </a:lnTo>
                  <a:lnTo>
                    <a:pt x="80652" y="1523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776" name="Google Shape;6776;p10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11626" y="3983735"/>
              <a:ext cx="134924" cy="1417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77" name="Google Shape;6777;p104"/>
            <p:cNvGrpSpPr/>
            <p:nvPr/>
          </p:nvGrpSpPr>
          <p:grpSpPr>
            <a:xfrm>
              <a:off x="3523462" y="3963898"/>
              <a:ext cx="127279" cy="146457"/>
              <a:chOff x="3523462" y="3963898"/>
              <a:chExt cx="127279" cy="146457"/>
            </a:xfrm>
          </p:grpSpPr>
          <p:pic>
            <p:nvPicPr>
              <p:cNvPr id="6778" name="Google Shape;6778;p10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523462" y="3963898"/>
                <a:ext cx="81310" cy="1452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79" name="Google Shape;6779;p104"/>
              <p:cNvSpPr/>
              <p:nvPr/>
            </p:nvSpPr>
            <p:spPr>
              <a:xfrm>
                <a:off x="3627881" y="397154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80" name="Google Shape;6780;p104"/>
              <p:cNvSpPr/>
              <p:nvPr/>
            </p:nvSpPr>
            <p:spPr>
              <a:xfrm>
                <a:off x="3643883" y="4042410"/>
                <a:ext cx="1270" cy="67945"/>
              </a:xfrm>
              <a:custGeom>
                <a:rect b="b" l="l" r="r" t="t"/>
                <a:pathLst>
                  <a:path extrusionOk="0" h="67945" w="1270">
                    <a:moveTo>
                      <a:pt x="0" y="0"/>
                    </a:moveTo>
                    <a:lnTo>
                      <a:pt x="440" y="22669"/>
                    </a:lnTo>
                    <a:lnTo>
                      <a:pt x="666" y="49339"/>
                    </a:lnTo>
                    <a:lnTo>
                      <a:pt x="750" y="67722"/>
                    </a:lnTo>
                    <a:lnTo>
                      <a:pt x="762" y="65532"/>
                    </a:lnTo>
                    <a:lnTo>
                      <a:pt x="762" y="64008"/>
                    </a:lnTo>
                    <a:lnTo>
                      <a:pt x="762" y="62484"/>
                    </a:lnTo>
                    <a:lnTo>
                      <a:pt x="762" y="609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781" name="Google Shape;6781;p10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48074" y="3904462"/>
              <a:ext cx="128828" cy="147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2" name="Google Shape;6782;p104"/>
            <p:cNvSpPr/>
            <p:nvPr/>
          </p:nvSpPr>
          <p:spPr>
            <a:xfrm>
              <a:off x="4094988" y="3899153"/>
              <a:ext cx="3810" cy="112395"/>
            </a:xfrm>
            <a:custGeom>
              <a:rect b="b" l="l" r="r" t="t"/>
              <a:pathLst>
                <a:path extrusionOk="0" h="112395" w="3810">
                  <a:moveTo>
                    <a:pt x="3048" y="0"/>
                  </a:moveTo>
                  <a:lnTo>
                    <a:pt x="3464" y="13144"/>
                  </a:lnTo>
                  <a:lnTo>
                    <a:pt x="3524" y="26288"/>
                  </a:lnTo>
                  <a:lnTo>
                    <a:pt x="3155" y="39433"/>
                  </a:lnTo>
                  <a:lnTo>
                    <a:pt x="2286" y="52577"/>
                  </a:lnTo>
                  <a:lnTo>
                    <a:pt x="1607" y="65151"/>
                  </a:lnTo>
                  <a:lnTo>
                    <a:pt x="857" y="77724"/>
                  </a:lnTo>
                  <a:lnTo>
                    <a:pt x="250" y="90297"/>
                  </a:lnTo>
                  <a:lnTo>
                    <a:pt x="0" y="102870"/>
                  </a:lnTo>
                  <a:lnTo>
                    <a:pt x="0" y="105155"/>
                  </a:lnTo>
                  <a:lnTo>
                    <a:pt x="0" y="112014"/>
                  </a:lnTo>
                  <a:lnTo>
                    <a:pt x="0" y="108966"/>
                  </a:lnTo>
                  <a:lnTo>
                    <a:pt x="0" y="107442"/>
                  </a:lnTo>
                  <a:lnTo>
                    <a:pt x="0" y="105918"/>
                  </a:lnTo>
                  <a:lnTo>
                    <a:pt x="0" y="10439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83" name="Google Shape;6783;p104"/>
            <p:cNvGrpSpPr/>
            <p:nvPr/>
          </p:nvGrpSpPr>
          <p:grpSpPr>
            <a:xfrm>
              <a:off x="3190493" y="3858005"/>
              <a:ext cx="103632" cy="140208"/>
              <a:chOff x="3190493" y="3858005"/>
              <a:chExt cx="103632" cy="140208"/>
            </a:xfrm>
          </p:grpSpPr>
          <p:sp>
            <p:nvSpPr>
              <p:cNvPr id="6784" name="Google Shape;6784;p104"/>
              <p:cNvSpPr/>
              <p:nvPr/>
            </p:nvSpPr>
            <p:spPr>
              <a:xfrm>
                <a:off x="3190493" y="3963161"/>
                <a:ext cx="45085" cy="33654"/>
              </a:xfrm>
              <a:custGeom>
                <a:rect b="b" l="l" r="r" t="t"/>
                <a:pathLst>
                  <a:path extrusionOk="0" h="33654" w="45085">
                    <a:moveTo>
                      <a:pt x="2286" y="0"/>
                    </a:moveTo>
                    <a:lnTo>
                      <a:pt x="7727" y="8381"/>
                    </a:lnTo>
                    <a:lnTo>
                      <a:pt x="12668" y="15049"/>
                    </a:lnTo>
                    <a:lnTo>
                      <a:pt x="18895" y="19716"/>
                    </a:lnTo>
                    <a:lnTo>
                      <a:pt x="28194" y="22097"/>
                    </a:lnTo>
                    <a:lnTo>
                      <a:pt x="33528" y="22097"/>
                    </a:lnTo>
                    <a:lnTo>
                      <a:pt x="39624" y="22859"/>
                    </a:lnTo>
                    <a:lnTo>
                      <a:pt x="43434" y="19049"/>
                    </a:lnTo>
                    <a:lnTo>
                      <a:pt x="44958" y="16001"/>
                    </a:lnTo>
                    <a:lnTo>
                      <a:pt x="44196" y="15239"/>
                    </a:lnTo>
                    <a:lnTo>
                      <a:pt x="44958" y="12191"/>
                    </a:lnTo>
                    <a:lnTo>
                      <a:pt x="38862" y="10667"/>
                    </a:lnTo>
                    <a:lnTo>
                      <a:pt x="32004" y="10667"/>
                    </a:lnTo>
                    <a:lnTo>
                      <a:pt x="25908" y="12953"/>
                    </a:lnTo>
                    <a:lnTo>
                      <a:pt x="1524" y="33528"/>
                    </a:lnTo>
                    <a:lnTo>
                      <a:pt x="0" y="33528"/>
                    </a:lnTo>
                    <a:lnTo>
                      <a:pt x="2286" y="3352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85" name="Google Shape;6785;p104"/>
              <p:cNvSpPr/>
              <p:nvPr/>
            </p:nvSpPr>
            <p:spPr>
              <a:xfrm>
                <a:off x="3198875" y="3941063"/>
                <a:ext cx="13335" cy="57150"/>
              </a:xfrm>
              <a:custGeom>
                <a:rect b="b" l="l" r="r" t="t"/>
                <a:pathLst>
                  <a:path extrusionOk="0" h="57150" w="13335">
                    <a:moveTo>
                      <a:pt x="0" y="0"/>
                    </a:moveTo>
                    <a:lnTo>
                      <a:pt x="2405" y="10739"/>
                    </a:lnTo>
                    <a:lnTo>
                      <a:pt x="4953" y="21336"/>
                    </a:lnTo>
                    <a:lnTo>
                      <a:pt x="7500" y="31932"/>
                    </a:lnTo>
                    <a:lnTo>
                      <a:pt x="9906" y="42672"/>
                    </a:lnTo>
                    <a:lnTo>
                      <a:pt x="10668" y="45720"/>
                    </a:lnTo>
                    <a:lnTo>
                      <a:pt x="10668" y="54102"/>
                    </a:lnTo>
                    <a:lnTo>
                      <a:pt x="12954" y="57150"/>
                    </a:lnTo>
                    <a:lnTo>
                      <a:pt x="12954" y="54102"/>
                    </a:lnTo>
                    <a:lnTo>
                      <a:pt x="12954" y="52577"/>
                    </a:lnTo>
                    <a:lnTo>
                      <a:pt x="1219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86" name="Google Shape;6786;p104"/>
              <p:cNvSpPr/>
              <p:nvPr/>
            </p:nvSpPr>
            <p:spPr>
              <a:xfrm>
                <a:off x="3229355" y="3858005"/>
                <a:ext cx="64770" cy="66039"/>
              </a:xfrm>
              <a:custGeom>
                <a:rect b="b" l="l" r="r" t="t"/>
                <a:pathLst>
                  <a:path extrusionOk="0" h="66039" w="64770">
                    <a:moveTo>
                      <a:pt x="0" y="0"/>
                    </a:moveTo>
                    <a:lnTo>
                      <a:pt x="13382" y="2619"/>
                    </a:lnTo>
                    <a:lnTo>
                      <a:pt x="27051" y="4381"/>
                    </a:lnTo>
                    <a:lnTo>
                      <a:pt x="40719" y="4714"/>
                    </a:lnTo>
                    <a:lnTo>
                      <a:pt x="54102" y="3047"/>
                    </a:lnTo>
                    <a:lnTo>
                      <a:pt x="57912" y="2285"/>
                    </a:lnTo>
                    <a:lnTo>
                      <a:pt x="60960" y="761"/>
                    </a:lnTo>
                    <a:lnTo>
                      <a:pt x="64769" y="0"/>
                    </a:lnTo>
                    <a:lnTo>
                      <a:pt x="58674" y="0"/>
                    </a:lnTo>
                    <a:lnTo>
                      <a:pt x="54102" y="761"/>
                    </a:lnTo>
                    <a:lnTo>
                      <a:pt x="48768" y="3047"/>
                    </a:lnTo>
                    <a:lnTo>
                      <a:pt x="41148" y="5333"/>
                    </a:lnTo>
                    <a:lnTo>
                      <a:pt x="35052" y="9905"/>
                    </a:lnTo>
                    <a:lnTo>
                      <a:pt x="31242" y="16763"/>
                    </a:lnTo>
                    <a:lnTo>
                      <a:pt x="27432" y="22097"/>
                    </a:lnTo>
                    <a:lnTo>
                      <a:pt x="28194" y="28193"/>
                    </a:lnTo>
                    <a:lnTo>
                      <a:pt x="28194" y="35051"/>
                    </a:lnTo>
                    <a:lnTo>
                      <a:pt x="28194" y="42671"/>
                    </a:lnTo>
                    <a:lnTo>
                      <a:pt x="30480" y="49529"/>
                    </a:lnTo>
                    <a:lnTo>
                      <a:pt x="34290" y="56387"/>
                    </a:lnTo>
                    <a:lnTo>
                      <a:pt x="37338" y="60959"/>
                    </a:lnTo>
                    <a:lnTo>
                      <a:pt x="38100" y="62483"/>
                    </a:lnTo>
                    <a:lnTo>
                      <a:pt x="40386" y="6553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pic>
        <p:nvPicPr>
          <p:cNvPr id="6787" name="Google Shape;6787;p1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1085" y="2797139"/>
            <a:ext cx="1333309" cy="12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8" name="Google Shape;6788;p104"/>
          <p:cNvGrpSpPr/>
          <p:nvPr/>
        </p:nvGrpSpPr>
        <p:grpSpPr>
          <a:xfrm>
            <a:off x="7282021" y="2074151"/>
            <a:ext cx="1815679" cy="1932529"/>
            <a:chOff x="8010143" y="3134106"/>
            <a:chExt cx="1997227" cy="2920111"/>
          </a:xfrm>
        </p:grpSpPr>
        <p:pic>
          <p:nvPicPr>
            <p:cNvPr id="6789" name="Google Shape;6789;p10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227812" y="3432784"/>
              <a:ext cx="194598" cy="213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0" name="Google Shape;6790;p10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612098" y="3815308"/>
              <a:ext cx="174548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1" name="Google Shape;6791;p10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855176" y="3779494"/>
              <a:ext cx="160070" cy="2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2" name="Google Shape;6792;p10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56928" y="3888460"/>
              <a:ext cx="90728" cy="73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3" name="Google Shape;6793;p10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08566" y="3838930"/>
              <a:ext cx="82858" cy="108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4" name="Google Shape;6794;p104"/>
            <p:cNvSpPr/>
            <p:nvPr/>
          </p:nvSpPr>
          <p:spPr>
            <a:xfrm>
              <a:off x="9440418" y="3871721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95" name="Google Shape;6795;p104"/>
            <p:cNvSpPr/>
            <p:nvPr/>
          </p:nvSpPr>
          <p:spPr>
            <a:xfrm>
              <a:off x="8010143" y="3136392"/>
              <a:ext cx="266065" cy="2917825"/>
            </a:xfrm>
            <a:custGeom>
              <a:rect b="b" l="l" r="r" t="t"/>
              <a:pathLst>
                <a:path extrusionOk="0" h="2917825" w="266065">
                  <a:moveTo>
                    <a:pt x="0" y="0"/>
                  </a:moveTo>
                  <a:lnTo>
                    <a:pt x="273" y="10382"/>
                  </a:lnTo>
                  <a:lnTo>
                    <a:pt x="1047" y="20193"/>
                  </a:lnTo>
                  <a:lnTo>
                    <a:pt x="2250" y="30003"/>
                  </a:lnTo>
                  <a:lnTo>
                    <a:pt x="3810" y="40386"/>
                  </a:lnTo>
                  <a:lnTo>
                    <a:pt x="5822" y="56507"/>
                  </a:lnTo>
                  <a:lnTo>
                    <a:pt x="9144" y="105155"/>
                  </a:lnTo>
                  <a:lnTo>
                    <a:pt x="10763" y="156210"/>
                  </a:lnTo>
                  <a:lnTo>
                    <a:pt x="11608" y="181665"/>
                  </a:lnTo>
                  <a:lnTo>
                    <a:pt x="15632" y="243280"/>
                  </a:lnTo>
                  <a:lnTo>
                    <a:pt x="22705" y="315598"/>
                  </a:lnTo>
                  <a:lnTo>
                    <a:pt x="31956" y="397894"/>
                  </a:lnTo>
                  <a:lnTo>
                    <a:pt x="37528" y="443960"/>
                  </a:lnTo>
                  <a:lnTo>
                    <a:pt x="43386" y="490168"/>
                  </a:lnTo>
                  <a:lnTo>
                    <a:pt x="49530" y="536448"/>
                  </a:lnTo>
                  <a:lnTo>
                    <a:pt x="55649" y="588466"/>
                  </a:lnTo>
                  <a:lnTo>
                    <a:pt x="61341" y="640556"/>
                  </a:lnTo>
                  <a:lnTo>
                    <a:pt x="66460" y="692788"/>
                  </a:lnTo>
                  <a:lnTo>
                    <a:pt x="70866" y="745236"/>
                  </a:lnTo>
                  <a:lnTo>
                    <a:pt x="73877" y="790956"/>
                  </a:lnTo>
                  <a:lnTo>
                    <a:pt x="76486" y="836676"/>
                  </a:lnTo>
                  <a:lnTo>
                    <a:pt x="78656" y="882396"/>
                  </a:lnTo>
                  <a:lnTo>
                    <a:pt x="80351" y="928116"/>
                  </a:lnTo>
                  <a:lnTo>
                    <a:pt x="81534" y="973836"/>
                  </a:lnTo>
                  <a:lnTo>
                    <a:pt x="82667" y="1022841"/>
                  </a:lnTo>
                  <a:lnTo>
                    <a:pt x="83472" y="1071993"/>
                  </a:lnTo>
                  <a:lnTo>
                    <a:pt x="84167" y="1121255"/>
                  </a:lnTo>
                  <a:lnTo>
                    <a:pt x="84972" y="1170590"/>
                  </a:lnTo>
                  <a:lnTo>
                    <a:pt x="86106" y="1219962"/>
                  </a:lnTo>
                  <a:lnTo>
                    <a:pt x="87747" y="1267966"/>
                  </a:lnTo>
                  <a:lnTo>
                    <a:pt x="89808" y="1315962"/>
                  </a:lnTo>
                  <a:lnTo>
                    <a:pt x="92280" y="1363939"/>
                  </a:lnTo>
                  <a:lnTo>
                    <a:pt x="95154" y="1411890"/>
                  </a:lnTo>
                  <a:lnTo>
                    <a:pt x="98421" y="1459805"/>
                  </a:lnTo>
                  <a:lnTo>
                    <a:pt x="102072" y="1507676"/>
                  </a:lnTo>
                  <a:lnTo>
                    <a:pt x="106098" y="1555493"/>
                  </a:lnTo>
                  <a:lnTo>
                    <a:pt x="110490" y="1603248"/>
                  </a:lnTo>
                  <a:lnTo>
                    <a:pt x="115141" y="1650790"/>
                  </a:lnTo>
                  <a:lnTo>
                    <a:pt x="119902" y="1698296"/>
                  </a:lnTo>
                  <a:lnTo>
                    <a:pt x="124699" y="1745729"/>
                  </a:lnTo>
                  <a:lnTo>
                    <a:pt x="129460" y="1793053"/>
                  </a:lnTo>
                  <a:lnTo>
                    <a:pt x="134112" y="1840230"/>
                  </a:lnTo>
                  <a:lnTo>
                    <a:pt x="139386" y="1894522"/>
                  </a:lnTo>
                  <a:lnTo>
                    <a:pt x="144875" y="1948815"/>
                  </a:lnTo>
                  <a:lnTo>
                    <a:pt x="150506" y="2003107"/>
                  </a:lnTo>
                  <a:lnTo>
                    <a:pt x="156210" y="2057400"/>
                  </a:lnTo>
                  <a:lnTo>
                    <a:pt x="161591" y="2107239"/>
                  </a:lnTo>
                  <a:lnTo>
                    <a:pt x="167259" y="2157222"/>
                  </a:lnTo>
                  <a:lnTo>
                    <a:pt x="172926" y="2207204"/>
                  </a:lnTo>
                  <a:lnTo>
                    <a:pt x="178308" y="2257044"/>
                  </a:lnTo>
                  <a:lnTo>
                    <a:pt x="183284" y="2302883"/>
                  </a:lnTo>
                  <a:lnTo>
                    <a:pt x="187833" y="2348865"/>
                  </a:lnTo>
                  <a:lnTo>
                    <a:pt x="191809" y="2394846"/>
                  </a:lnTo>
                  <a:lnTo>
                    <a:pt x="195072" y="2440686"/>
                  </a:lnTo>
                  <a:lnTo>
                    <a:pt x="197965" y="2490287"/>
                  </a:lnTo>
                  <a:lnTo>
                    <a:pt x="201072" y="2539746"/>
                  </a:lnTo>
                  <a:lnTo>
                    <a:pt x="204608" y="2589204"/>
                  </a:lnTo>
                  <a:lnTo>
                    <a:pt x="208788" y="2638806"/>
                  </a:lnTo>
                  <a:lnTo>
                    <a:pt x="216312" y="2700528"/>
                  </a:lnTo>
                  <a:lnTo>
                    <a:pt x="225552" y="2762250"/>
                  </a:lnTo>
                  <a:lnTo>
                    <a:pt x="234981" y="2808065"/>
                  </a:lnTo>
                  <a:lnTo>
                    <a:pt x="246126" y="2854452"/>
                  </a:lnTo>
                  <a:lnTo>
                    <a:pt x="256317" y="2886075"/>
                  </a:lnTo>
                  <a:lnTo>
                    <a:pt x="261663" y="2901815"/>
                  </a:lnTo>
                  <a:lnTo>
                    <a:pt x="265938" y="2917698"/>
                  </a:lnTo>
                  <a:lnTo>
                    <a:pt x="260604" y="2917698"/>
                  </a:lnTo>
                  <a:lnTo>
                    <a:pt x="255270" y="2908554"/>
                  </a:lnTo>
                  <a:lnTo>
                    <a:pt x="249174" y="290169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796" name="Google Shape;6796;p104"/>
            <p:cNvSpPr/>
            <p:nvPr/>
          </p:nvSpPr>
          <p:spPr>
            <a:xfrm>
              <a:off x="9555480" y="3355847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797" name="Google Shape;6797;p104"/>
            <p:cNvGrpSpPr/>
            <p:nvPr/>
          </p:nvGrpSpPr>
          <p:grpSpPr>
            <a:xfrm>
              <a:off x="9569958" y="3134106"/>
              <a:ext cx="197231" cy="358139"/>
              <a:chOff x="9569958" y="3134106"/>
              <a:chExt cx="197231" cy="358139"/>
            </a:xfrm>
          </p:grpSpPr>
          <p:sp>
            <p:nvSpPr>
              <p:cNvPr id="6798" name="Google Shape;6798;p104"/>
              <p:cNvSpPr/>
              <p:nvPr/>
            </p:nvSpPr>
            <p:spPr>
              <a:xfrm>
                <a:off x="9569958" y="3240786"/>
                <a:ext cx="36829" cy="46989"/>
              </a:xfrm>
              <a:custGeom>
                <a:rect b="b" l="l" r="r" t="t"/>
                <a:pathLst>
                  <a:path extrusionOk="0" h="46989" w="36829">
                    <a:moveTo>
                      <a:pt x="17525" y="0"/>
                    </a:moveTo>
                    <a:lnTo>
                      <a:pt x="17085" y="8001"/>
                    </a:lnTo>
                    <a:lnTo>
                      <a:pt x="16859" y="16002"/>
                    </a:lnTo>
                    <a:lnTo>
                      <a:pt x="16775" y="24003"/>
                    </a:lnTo>
                    <a:lnTo>
                      <a:pt x="16763" y="32004"/>
                    </a:lnTo>
                    <a:lnTo>
                      <a:pt x="16763" y="36576"/>
                    </a:lnTo>
                    <a:lnTo>
                      <a:pt x="16763" y="41148"/>
                    </a:lnTo>
                    <a:lnTo>
                      <a:pt x="16763" y="46482"/>
                    </a:lnTo>
                    <a:lnTo>
                      <a:pt x="9905" y="46482"/>
                    </a:lnTo>
                    <a:lnTo>
                      <a:pt x="7619" y="44196"/>
                    </a:lnTo>
                    <a:lnTo>
                      <a:pt x="4571" y="38100"/>
                    </a:lnTo>
                    <a:lnTo>
                      <a:pt x="1523" y="32004"/>
                    </a:lnTo>
                    <a:lnTo>
                      <a:pt x="0" y="26670"/>
                    </a:lnTo>
                    <a:lnTo>
                      <a:pt x="0" y="19812"/>
                    </a:lnTo>
                    <a:lnTo>
                      <a:pt x="0" y="19050"/>
                    </a:lnTo>
                    <a:lnTo>
                      <a:pt x="0" y="18288"/>
                    </a:lnTo>
                    <a:lnTo>
                      <a:pt x="6095" y="18288"/>
                    </a:lnTo>
                    <a:lnTo>
                      <a:pt x="12191" y="17526"/>
                    </a:lnTo>
                    <a:lnTo>
                      <a:pt x="18287" y="19050"/>
                    </a:lnTo>
                    <a:lnTo>
                      <a:pt x="25145" y="20574"/>
                    </a:lnTo>
                    <a:lnTo>
                      <a:pt x="29717" y="22859"/>
                    </a:lnTo>
                    <a:lnTo>
                      <a:pt x="36575" y="22859"/>
                    </a:lnTo>
                    <a:lnTo>
                      <a:pt x="33527" y="22859"/>
                    </a:lnTo>
                    <a:lnTo>
                      <a:pt x="32003" y="22859"/>
                    </a:lnTo>
                    <a:lnTo>
                      <a:pt x="28955" y="23621"/>
                    </a:lnTo>
                    <a:lnTo>
                      <a:pt x="22574" y="26931"/>
                    </a:lnTo>
                    <a:lnTo>
                      <a:pt x="17335" y="31242"/>
                    </a:lnTo>
                    <a:lnTo>
                      <a:pt x="13525" y="36695"/>
                    </a:lnTo>
                    <a:lnTo>
                      <a:pt x="11429" y="43434"/>
                    </a:lnTo>
                    <a:lnTo>
                      <a:pt x="11429" y="44196"/>
                    </a:lnTo>
                    <a:lnTo>
                      <a:pt x="11429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799" name="Google Shape;6799;p104"/>
              <p:cNvSpPr/>
              <p:nvPr/>
            </p:nvSpPr>
            <p:spPr>
              <a:xfrm>
                <a:off x="9659874" y="3134106"/>
                <a:ext cx="107315" cy="358139"/>
              </a:xfrm>
              <a:custGeom>
                <a:rect b="b" l="l" r="r" t="t"/>
                <a:pathLst>
                  <a:path extrusionOk="0" h="358139" w="107315">
                    <a:moveTo>
                      <a:pt x="0" y="0"/>
                    </a:moveTo>
                    <a:lnTo>
                      <a:pt x="41898" y="32682"/>
                    </a:lnTo>
                    <a:lnTo>
                      <a:pt x="66317" y="75223"/>
                    </a:lnTo>
                    <a:lnTo>
                      <a:pt x="87510" y="129468"/>
                    </a:lnTo>
                    <a:lnTo>
                      <a:pt x="101310" y="185201"/>
                    </a:lnTo>
                    <a:lnTo>
                      <a:pt x="107144" y="241851"/>
                    </a:lnTo>
                    <a:lnTo>
                      <a:pt x="105918" y="269748"/>
                    </a:lnTo>
                    <a:lnTo>
                      <a:pt x="95250" y="307181"/>
                    </a:lnTo>
                    <a:lnTo>
                      <a:pt x="75438" y="340614"/>
                    </a:lnTo>
                    <a:lnTo>
                      <a:pt x="61293" y="357651"/>
                    </a:lnTo>
                    <a:lnTo>
                      <a:pt x="58674" y="355854"/>
                    </a:lnTo>
                    <a:lnTo>
                      <a:pt x="59436" y="353568"/>
                    </a:lnTo>
                    <a:lnTo>
                      <a:pt x="60198" y="350520"/>
                    </a:lnTo>
                    <a:lnTo>
                      <a:pt x="60198" y="34823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00" name="Google Shape;6800;p10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848824" y="3300660"/>
              <a:ext cx="158546" cy="11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1" name="Google Shape;6801;p10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361400" y="3293338"/>
              <a:ext cx="82346" cy="899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02" name="Google Shape;6802;p104"/>
            <p:cNvGrpSpPr/>
            <p:nvPr/>
          </p:nvGrpSpPr>
          <p:grpSpPr>
            <a:xfrm>
              <a:off x="8503919" y="3296411"/>
              <a:ext cx="144399" cy="341629"/>
              <a:chOff x="8503919" y="3296411"/>
              <a:chExt cx="144399" cy="341629"/>
            </a:xfrm>
          </p:grpSpPr>
          <p:sp>
            <p:nvSpPr>
              <p:cNvPr id="6803" name="Google Shape;6803;p104"/>
              <p:cNvSpPr/>
              <p:nvPr/>
            </p:nvSpPr>
            <p:spPr>
              <a:xfrm>
                <a:off x="8503919" y="3296411"/>
                <a:ext cx="91440" cy="341629"/>
              </a:xfrm>
              <a:custGeom>
                <a:rect b="b" l="l" r="r" t="t"/>
                <a:pathLst>
                  <a:path extrusionOk="0" h="341629" w="91440">
                    <a:moveTo>
                      <a:pt x="45720" y="0"/>
                    </a:moveTo>
                    <a:lnTo>
                      <a:pt x="16144" y="30753"/>
                    </a:lnTo>
                    <a:lnTo>
                      <a:pt x="5250" y="74354"/>
                    </a:lnTo>
                    <a:lnTo>
                      <a:pt x="702" y="129432"/>
                    </a:lnTo>
                    <a:lnTo>
                      <a:pt x="0" y="156972"/>
                    </a:lnTo>
                    <a:lnTo>
                      <a:pt x="107" y="186999"/>
                    </a:lnTo>
                    <a:lnTo>
                      <a:pt x="6322" y="245911"/>
                    </a:lnTo>
                    <a:lnTo>
                      <a:pt x="20359" y="292012"/>
                    </a:lnTo>
                    <a:lnTo>
                      <a:pt x="40505" y="325016"/>
                    </a:lnTo>
                    <a:lnTo>
                      <a:pt x="72866" y="341471"/>
                    </a:lnTo>
                    <a:lnTo>
                      <a:pt x="81974" y="340983"/>
                    </a:lnTo>
                    <a:lnTo>
                      <a:pt x="91440" y="3398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04" name="Google Shape;6804;p104"/>
              <p:cNvSpPr/>
              <p:nvPr/>
            </p:nvSpPr>
            <p:spPr>
              <a:xfrm>
                <a:off x="8642603" y="3438905"/>
                <a:ext cx="5715" cy="96520"/>
              </a:xfrm>
              <a:custGeom>
                <a:rect b="b" l="l" r="r" t="t"/>
                <a:pathLst>
                  <a:path extrusionOk="0" h="96520" w="5715">
                    <a:moveTo>
                      <a:pt x="0" y="0"/>
                    </a:moveTo>
                    <a:lnTo>
                      <a:pt x="11" y="16573"/>
                    </a:lnTo>
                    <a:lnTo>
                      <a:pt x="95" y="33147"/>
                    </a:lnTo>
                    <a:lnTo>
                      <a:pt x="321" y="49720"/>
                    </a:lnTo>
                    <a:lnTo>
                      <a:pt x="762" y="66294"/>
                    </a:lnTo>
                    <a:lnTo>
                      <a:pt x="619" y="74473"/>
                    </a:lnTo>
                    <a:lnTo>
                      <a:pt x="762" y="82010"/>
                    </a:lnTo>
                    <a:lnTo>
                      <a:pt x="2047" y="89118"/>
                    </a:lnTo>
                    <a:lnTo>
                      <a:pt x="5334" y="9601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805" name="Google Shape;6805;p104"/>
            <p:cNvGrpSpPr/>
            <p:nvPr/>
          </p:nvGrpSpPr>
          <p:grpSpPr>
            <a:xfrm>
              <a:off x="8738615" y="3219424"/>
              <a:ext cx="550164" cy="305612"/>
              <a:chOff x="8738615" y="3219424"/>
              <a:chExt cx="550164" cy="305612"/>
            </a:xfrm>
          </p:grpSpPr>
          <p:sp>
            <p:nvSpPr>
              <p:cNvPr id="6806" name="Google Shape;6806;p104"/>
              <p:cNvSpPr/>
              <p:nvPr/>
            </p:nvSpPr>
            <p:spPr>
              <a:xfrm>
                <a:off x="8738615" y="3461766"/>
                <a:ext cx="68579" cy="13970"/>
              </a:xfrm>
              <a:custGeom>
                <a:rect b="b" l="l" r="r" t="t"/>
                <a:pathLst>
                  <a:path extrusionOk="0" h="13970" w="68579">
                    <a:moveTo>
                      <a:pt x="0" y="13715"/>
                    </a:moveTo>
                    <a:lnTo>
                      <a:pt x="41148" y="6857"/>
                    </a:lnTo>
                    <a:lnTo>
                      <a:pt x="48006" y="5143"/>
                    </a:lnTo>
                    <a:lnTo>
                      <a:pt x="54864" y="3428"/>
                    </a:lnTo>
                    <a:lnTo>
                      <a:pt x="61722" y="1714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807" name="Google Shape;6807;p10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843746" y="3219424"/>
                <a:ext cx="163118" cy="284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8" name="Google Shape;6808;p10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034246" y="3353562"/>
                <a:ext cx="112826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9" name="Google Shape;6809;p10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168358" y="3377158"/>
                <a:ext cx="120421" cy="147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10" name="Google Shape;6810;p104"/>
            <p:cNvSpPr/>
            <p:nvPr/>
          </p:nvSpPr>
          <p:spPr>
            <a:xfrm>
              <a:off x="9355073" y="3393185"/>
              <a:ext cx="49529" cy="0"/>
            </a:xfrm>
            <a:custGeom>
              <a:rect b="b" l="l" r="r" t="t"/>
              <a:pathLst>
                <a:path extrusionOk="0" h="120000" w="49529">
                  <a:moveTo>
                    <a:pt x="0" y="0"/>
                  </a:moveTo>
                  <a:lnTo>
                    <a:pt x="12453" y="0"/>
                  </a:lnTo>
                  <a:lnTo>
                    <a:pt x="24764" y="0"/>
                  </a:lnTo>
                  <a:lnTo>
                    <a:pt x="37076" y="0"/>
                  </a:lnTo>
                  <a:lnTo>
                    <a:pt x="4953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811" name="Google Shape;6811;p10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452584" y="3321532"/>
              <a:ext cx="141020" cy="16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2" name="Google Shape;6812;p104"/>
            <p:cNvSpPr/>
            <p:nvPr/>
          </p:nvSpPr>
          <p:spPr>
            <a:xfrm>
              <a:off x="8241792" y="3701034"/>
              <a:ext cx="176529" cy="8889"/>
            </a:xfrm>
            <a:custGeom>
              <a:rect b="b" l="l" r="r" t="t"/>
              <a:pathLst>
                <a:path extrusionOk="0" h="8889" w="176529">
                  <a:moveTo>
                    <a:pt x="0" y="4572"/>
                  </a:moveTo>
                  <a:lnTo>
                    <a:pt x="16002" y="6441"/>
                  </a:lnTo>
                  <a:lnTo>
                    <a:pt x="32004" y="7524"/>
                  </a:lnTo>
                  <a:lnTo>
                    <a:pt x="48006" y="7893"/>
                  </a:lnTo>
                  <a:lnTo>
                    <a:pt x="64008" y="7620"/>
                  </a:lnTo>
                  <a:lnTo>
                    <a:pt x="80129" y="6679"/>
                  </a:lnTo>
                  <a:lnTo>
                    <a:pt x="96393" y="5238"/>
                  </a:lnTo>
                  <a:lnTo>
                    <a:pt x="112656" y="3655"/>
                  </a:lnTo>
                  <a:lnTo>
                    <a:pt x="128778" y="2286"/>
                  </a:lnTo>
                  <a:lnTo>
                    <a:pt x="137791" y="1714"/>
                  </a:lnTo>
                  <a:lnTo>
                    <a:pt x="146589" y="1143"/>
                  </a:lnTo>
                  <a:lnTo>
                    <a:pt x="155245" y="571"/>
                  </a:lnTo>
                  <a:lnTo>
                    <a:pt x="163830" y="0"/>
                  </a:lnTo>
                  <a:lnTo>
                    <a:pt x="166116" y="0"/>
                  </a:lnTo>
                  <a:lnTo>
                    <a:pt x="169926" y="0"/>
                  </a:lnTo>
                  <a:lnTo>
                    <a:pt x="171450" y="762"/>
                  </a:lnTo>
                  <a:lnTo>
                    <a:pt x="171450" y="2286"/>
                  </a:lnTo>
                  <a:lnTo>
                    <a:pt x="171450" y="3048"/>
                  </a:lnTo>
                  <a:lnTo>
                    <a:pt x="172212" y="3810"/>
                  </a:lnTo>
                  <a:lnTo>
                    <a:pt x="172974" y="4572"/>
                  </a:lnTo>
                  <a:lnTo>
                    <a:pt x="172974" y="6096"/>
                  </a:lnTo>
                  <a:lnTo>
                    <a:pt x="173736" y="6858"/>
                  </a:lnTo>
                  <a:lnTo>
                    <a:pt x="173736" y="8382"/>
                  </a:lnTo>
                  <a:lnTo>
                    <a:pt x="174498" y="7620"/>
                  </a:lnTo>
                  <a:lnTo>
                    <a:pt x="174498" y="6858"/>
                  </a:lnTo>
                  <a:lnTo>
                    <a:pt x="174498" y="6096"/>
                  </a:lnTo>
                  <a:lnTo>
                    <a:pt x="172974" y="4572"/>
                  </a:lnTo>
                  <a:lnTo>
                    <a:pt x="176022" y="4572"/>
                  </a:lnTo>
                  <a:lnTo>
                    <a:pt x="172974" y="3810"/>
                  </a:lnTo>
                  <a:lnTo>
                    <a:pt x="169926" y="3048"/>
                  </a:lnTo>
                  <a:lnTo>
                    <a:pt x="166878" y="4572"/>
                  </a:lnTo>
                  <a:lnTo>
                    <a:pt x="163830" y="457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13" name="Google Shape;6813;p104"/>
            <p:cNvGrpSpPr/>
            <p:nvPr/>
          </p:nvGrpSpPr>
          <p:grpSpPr>
            <a:xfrm>
              <a:off x="8677655" y="3604260"/>
              <a:ext cx="960120" cy="62484"/>
              <a:chOff x="8677655" y="3604260"/>
              <a:chExt cx="960120" cy="62484"/>
            </a:xfrm>
          </p:grpSpPr>
          <p:sp>
            <p:nvSpPr>
              <p:cNvPr id="6814" name="Google Shape;6814;p104"/>
              <p:cNvSpPr/>
              <p:nvPr/>
            </p:nvSpPr>
            <p:spPr>
              <a:xfrm>
                <a:off x="8677655" y="3624834"/>
                <a:ext cx="960120" cy="41910"/>
              </a:xfrm>
              <a:custGeom>
                <a:rect b="b" l="l" r="r" t="t"/>
                <a:pathLst>
                  <a:path extrusionOk="0" h="41910" w="960120">
                    <a:moveTo>
                      <a:pt x="0" y="38100"/>
                    </a:moveTo>
                    <a:lnTo>
                      <a:pt x="62805" y="41564"/>
                    </a:lnTo>
                    <a:lnTo>
                      <a:pt x="96869" y="41624"/>
                    </a:lnTo>
                    <a:lnTo>
                      <a:pt x="131075" y="41255"/>
                    </a:lnTo>
                    <a:lnTo>
                      <a:pt x="165354" y="40385"/>
                    </a:lnTo>
                    <a:lnTo>
                      <a:pt x="187773" y="39814"/>
                    </a:lnTo>
                    <a:lnTo>
                      <a:pt x="210407" y="39242"/>
                    </a:lnTo>
                    <a:lnTo>
                      <a:pt x="233183" y="38671"/>
                    </a:lnTo>
                    <a:lnTo>
                      <a:pt x="256032" y="38099"/>
                    </a:lnTo>
                    <a:lnTo>
                      <a:pt x="296037" y="38111"/>
                    </a:lnTo>
                    <a:lnTo>
                      <a:pt x="336041" y="38195"/>
                    </a:lnTo>
                    <a:lnTo>
                      <a:pt x="376046" y="38421"/>
                    </a:lnTo>
                    <a:lnTo>
                      <a:pt x="416052" y="38861"/>
                    </a:lnTo>
                    <a:lnTo>
                      <a:pt x="435471" y="38850"/>
                    </a:lnTo>
                    <a:lnTo>
                      <a:pt x="474023" y="38540"/>
                    </a:lnTo>
                    <a:lnTo>
                      <a:pt x="525399" y="36861"/>
                    </a:lnTo>
                    <a:lnTo>
                      <a:pt x="557784" y="35051"/>
                    </a:lnTo>
                    <a:lnTo>
                      <a:pt x="576631" y="34349"/>
                    </a:lnTo>
                    <a:lnTo>
                      <a:pt x="595407" y="33432"/>
                    </a:lnTo>
                    <a:lnTo>
                      <a:pt x="614041" y="32373"/>
                    </a:lnTo>
                    <a:lnTo>
                      <a:pt x="632460" y="31241"/>
                    </a:lnTo>
                    <a:lnTo>
                      <a:pt x="646045" y="30349"/>
                    </a:lnTo>
                    <a:lnTo>
                      <a:pt x="659415" y="29813"/>
                    </a:lnTo>
                    <a:lnTo>
                      <a:pt x="672643" y="29420"/>
                    </a:lnTo>
                    <a:lnTo>
                      <a:pt x="685800" y="28955"/>
                    </a:lnTo>
                    <a:lnTo>
                      <a:pt x="701349" y="28944"/>
                    </a:lnTo>
                    <a:lnTo>
                      <a:pt x="748284" y="28193"/>
                    </a:lnTo>
                    <a:lnTo>
                      <a:pt x="790074" y="26158"/>
                    </a:lnTo>
                    <a:lnTo>
                      <a:pt x="803910" y="25145"/>
                    </a:lnTo>
                    <a:lnTo>
                      <a:pt x="821507" y="23883"/>
                    </a:lnTo>
                    <a:lnTo>
                      <a:pt x="838962" y="22478"/>
                    </a:lnTo>
                    <a:lnTo>
                      <a:pt x="856416" y="21074"/>
                    </a:lnTo>
                    <a:lnTo>
                      <a:pt x="874013" y="19811"/>
                    </a:lnTo>
                    <a:lnTo>
                      <a:pt x="917900" y="15537"/>
                    </a:lnTo>
                    <a:lnTo>
                      <a:pt x="925068" y="15144"/>
                    </a:lnTo>
                    <a:lnTo>
                      <a:pt x="932235" y="14608"/>
                    </a:lnTo>
                    <a:lnTo>
                      <a:pt x="939546" y="13715"/>
                    </a:lnTo>
                    <a:lnTo>
                      <a:pt x="944880" y="12953"/>
                    </a:lnTo>
                    <a:lnTo>
                      <a:pt x="950213" y="12191"/>
                    </a:lnTo>
                    <a:lnTo>
                      <a:pt x="955547" y="12191"/>
                    </a:lnTo>
                    <a:lnTo>
                      <a:pt x="957072" y="11429"/>
                    </a:lnTo>
                    <a:lnTo>
                      <a:pt x="958596" y="12191"/>
                    </a:lnTo>
                    <a:lnTo>
                      <a:pt x="959358" y="12191"/>
                    </a:lnTo>
                    <a:lnTo>
                      <a:pt x="958596" y="11429"/>
                    </a:lnTo>
                    <a:lnTo>
                      <a:pt x="960119" y="10667"/>
                    </a:lnTo>
                    <a:lnTo>
                      <a:pt x="957072" y="9905"/>
                    </a:lnTo>
                    <a:lnTo>
                      <a:pt x="950535" y="8131"/>
                    </a:lnTo>
                    <a:lnTo>
                      <a:pt x="943641" y="7143"/>
                    </a:lnTo>
                    <a:lnTo>
                      <a:pt x="936605" y="6584"/>
                    </a:lnTo>
                    <a:lnTo>
                      <a:pt x="929640" y="6095"/>
                    </a:lnTo>
                    <a:lnTo>
                      <a:pt x="916947" y="4655"/>
                    </a:lnTo>
                    <a:lnTo>
                      <a:pt x="904113" y="3714"/>
                    </a:lnTo>
                    <a:lnTo>
                      <a:pt x="891278" y="3202"/>
                    </a:lnTo>
                    <a:lnTo>
                      <a:pt x="878586" y="3047"/>
                    </a:lnTo>
                    <a:lnTo>
                      <a:pt x="866584" y="2607"/>
                    </a:lnTo>
                    <a:lnTo>
                      <a:pt x="854582" y="2381"/>
                    </a:lnTo>
                    <a:lnTo>
                      <a:pt x="842581" y="2297"/>
                    </a:lnTo>
                    <a:lnTo>
                      <a:pt x="830580" y="2285"/>
                    </a:lnTo>
                    <a:lnTo>
                      <a:pt x="814006" y="2274"/>
                    </a:lnTo>
                    <a:lnTo>
                      <a:pt x="797433" y="2190"/>
                    </a:lnTo>
                    <a:lnTo>
                      <a:pt x="780859" y="1964"/>
                    </a:lnTo>
                    <a:lnTo>
                      <a:pt x="764286" y="1523"/>
                    </a:lnTo>
                    <a:lnTo>
                      <a:pt x="751260" y="1654"/>
                    </a:lnTo>
                    <a:lnTo>
                      <a:pt x="738378" y="2000"/>
                    </a:lnTo>
                    <a:lnTo>
                      <a:pt x="725495" y="2488"/>
                    </a:lnTo>
                    <a:lnTo>
                      <a:pt x="712470" y="3047"/>
                    </a:lnTo>
                    <a:lnTo>
                      <a:pt x="705492" y="3059"/>
                    </a:lnTo>
                    <a:lnTo>
                      <a:pt x="698373" y="3143"/>
                    </a:lnTo>
                    <a:lnTo>
                      <a:pt x="691253" y="3369"/>
                    </a:lnTo>
                    <a:lnTo>
                      <a:pt x="684276" y="3809"/>
                    </a:lnTo>
                    <a:lnTo>
                      <a:pt x="681990" y="3809"/>
                    </a:lnTo>
                    <a:lnTo>
                      <a:pt x="676656" y="3809"/>
                    </a:lnTo>
                    <a:lnTo>
                      <a:pt x="675132" y="3047"/>
                    </a:lnTo>
                    <a:lnTo>
                      <a:pt x="673608" y="2285"/>
                    </a:lnTo>
                    <a:lnTo>
                      <a:pt x="672084" y="761"/>
                    </a:lnTo>
                    <a:lnTo>
                      <a:pt x="67056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15" name="Google Shape;6815;p104"/>
              <p:cNvSpPr/>
              <p:nvPr/>
            </p:nvSpPr>
            <p:spPr>
              <a:xfrm>
                <a:off x="8712707" y="3604260"/>
                <a:ext cx="852170" cy="49529"/>
              </a:xfrm>
              <a:custGeom>
                <a:rect b="b" l="l" r="r" t="t"/>
                <a:pathLst>
                  <a:path extrusionOk="0" h="49529" w="852170">
                    <a:moveTo>
                      <a:pt x="0" y="49530"/>
                    </a:moveTo>
                    <a:lnTo>
                      <a:pt x="762" y="49530"/>
                    </a:lnTo>
                    <a:lnTo>
                      <a:pt x="0" y="49530"/>
                    </a:lnTo>
                    <a:lnTo>
                      <a:pt x="762" y="49530"/>
                    </a:lnTo>
                    <a:lnTo>
                      <a:pt x="13454" y="49506"/>
                    </a:lnTo>
                    <a:lnTo>
                      <a:pt x="26289" y="49339"/>
                    </a:lnTo>
                    <a:lnTo>
                      <a:pt x="39123" y="48887"/>
                    </a:lnTo>
                    <a:lnTo>
                      <a:pt x="51816" y="48006"/>
                    </a:lnTo>
                    <a:lnTo>
                      <a:pt x="65079" y="46541"/>
                    </a:lnTo>
                    <a:lnTo>
                      <a:pt x="78486" y="45434"/>
                    </a:lnTo>
                    <a:lnTo>
                      <a:pt x="91892" y="44469"/>
                    </a:lnTo>
                    <a:lnTo>
                      <a:pt x="105155" y="43434"/>
                    </a:lnTo>
                    <a:lnTo>
                      <a:pt x="130290" y="41969"/>
                    </a:lnTo>
                    <a:lnTo>
                      <a:pt x="155352" y="40862"/>
                    </a:lnTo>
                    <a:lnTo>
                      <a:pt x="180272" y="39897"/>
                    </a:lnTo>
                    <a:lnTo>
                      <a:pt x="204978" y="38862"/>
                    </a:lnTo>
                    <a:lnTo>
                      <a:pt x="222123" y="37849"/>
                    </a:lnTo>
                    <a:lnTo>
                      <a:pt x="239268" y="37052"/>
                    </a:lnTo>
                    <a:lnTo>
                      <a:pt x="256412" y="36397"/>
                    </a:lnTo>
                    <a:lnTo>
                      <a:pt x="273558" y="35814"/>
                    </a:lnTo>
                    <a:lnTo>
                      <a:pt x="288536" y="34801"/>
                    </a:lnTo>
                    <a:lnTo>
                      <a:pt x="303657" y="34004"/>
                    </a:lnTo>
                    <a:lnTo>
                      <a:pt x="318777" y="33349"/>
                    </a:lnTo>
                    <a:lnTo>
                      <a:pt x="333756" y="32766"/>
                    </a:lnTo>
                    <a:lnTo>
                      <a:pt x="348043" y="32075"/>
                    </a:lnTo>
                    <a:lnTo>
                      <a:pt x="362331" y="31242"/>
                    </a:lnTo>
                    <a:lnTo>
                      <a:pt x="376618" y="30408"/>
                    </a:lnTo>
                    <a:lnTo>
                      <a:pt x="390906" y="29718"/>
                    </a:lnTo>
                    <a:lnTo>
                      <a:pt x="405062" y="28705"/>
                    </a:lnTo>
                    <a:lnTo>
                      <a:pt x="419004" y="27908"/>
                    </a:lnTo>
                    <a:lnTo>
                      <a:pt x="432804" y="27253"/>
                    </a:lnTo>
                    <a:lnTo>
                      <a:pt x="446531" y="26670"/>
                    </a:lnTo>
                    <a:lnTo>
                      <a:pt x="462534" y="25396"/>
                    </a:lnTo>
                    <a:lnTo>
                      <a:pt x="478536" y="23907"/>
                    </a:lnTo>
                    <a:lnTo>
                      <a:pt x="494538" y="22276"/>
                    </a:lnTo>
                    <a:lnTo>
                      <a:pt x="510540" y="20574"/>
                    </a:lnTo>
                    <a:lnTo>
                      <a:pt x="523684" y="19561"/>
                    </a:lnTo>
                    <a:lnTo>
                      <a:pt x="536829" y="18764"/>
                    </a:lnTo>
                    <a:lnTo>
                      <a:pt x="549973" y="18109"/>
                    </a:lnTo>
                    <a:lnTo>
                      <a:pt x="563118" y="17526"/>
                    </a:lnTo>
                    <a:lnTo>
                      <a:pt x="576714" y="16502"/>
                    </a:lnTo>
                    <a:lnTo>
                      <a:pt x="590169" y="15621"/>
                    </a:lnTo>
                    <a:lnTo>
                      <a:pt x="603623" y="14739"/>
                    </a:lnTo>
                    <a:lnTo>
                      <a:pt x="617220" y="13716"/>
                    </a:lnTo>
                    <a:lnTo>
                      <a:pt x="665868" y="9536"/>
                    </a:lnTo>
                    <a:lnTo>
                      <a:pt x="695003" y="7572"/>
                    </a:lnTo>
                    <a:lnTo>
                      <a:pt x="707802" y="6477"/>
                    </a:lnTo>
                    <a:lnTo>
                      <a:pt x="750308" y="3679"/>
                    </a:lnTo>
                    <a:lnTo>
                      <a:pt x="785121" y="2750"/>
                    </a:lnTo>
                    <a:lnTo>
                      <a:pt x="802386" y="2286"/>
                    </a:lnTo>
                    <a:lnTo>
                      <a:pt x="809934" y="1726"/>
                    </a:lnTo>
                    <a:lnTo>
                      <a:pt x="817626" y="1238"/>
                    </a:lnTo>
                    <a:lnTo>
                      <a:pt x="825317" y="892"/>
                    </a:lnTo>
                    <a:lnTo>
                      <a:pt x="832866" y="762"/>
                    </a:lnTo>
                    <a:lnTo>
                      <a:pt x="838200" y="0"/>
                    </a:lnTo>
                    <a:lnTo>
                      <a:pt x="843534" y="0"/>
                    </a:lnTo>
                    <a:lnTo>
                      <a:pt x="848868" y="0"/>
                    </a:lnTo>
                    <a:lnTo>
                      <a:pt x="850391" y="0"/>
                    </a:lnTo>
                    <a:lnTo>
                      <a:pt x="851916" y="0"/>
                    </a:lnTo>
                    <a:lnTo>
                      <a:pt x="849630" y="0"/>
                    </a:lnTo>
                    <a:lnTo>
                      <a:pt x="847344" y="0"/>
                    </a:lnTo>
                    <a:lnTo>
                      <a:pt x="838962" y="0"/>
                    </a:lnTo>
                    <a:lnTo>
                      <a:pt x="830580" y="762"/>
                    </a:lnTo>
                    <a:lnTo>
                      <a:pt x="822197" y="76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816" name="Google Shape;6816;p104"/>
          <p:cNvGrpSpPr/>
          <p:nvPr/>
        </p:nvGrpSpPr>
        <p:grpSpPr>
          <a:xfrm>
            <a:off x="3700562" y="3564316"/>
            <a:ext cx="3197014" cy="631557"/>
            <a:chOff x="4070578" y="5385790"/>
            <a:chExt cx="3516680" cy="954302"/>
          </a:xfrm>
        </p:grpSpPr>
        <p:pic>
          <p:nvPicPr>
            <p:cNvPr id="6817" name="Google Shape;6817;p10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70578" y="6211798"/>
              <a:ext cx="165797" cy="124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18" name="Google Shape;6818;p104"/>
            <p:cNvGrpSpPr/>
            <p:nvPr/>
          </p:nvGrpSpPr>
          <p:grpSpPr>
            <a:xfrm>
              <a:off x="4406620" y="6031229"/>
              <a:ext cx="182143" cy="286537"/>
              <a:chOff x="4406620" y="6031229"/>
              <a:chExt cx="182143" cy="286537"/>
            </a:xfrm>
          </p:grpSpPr>
          <p:pic>
            <p:nvPicPr>
              <p:cNvPr id="6819" name="Google Shape;6819;p10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406620" y="6122596"/>
                <a:ext cx="169976" cy="195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20" name="Google Shape;6820;p104"/>
              <p:cNvSpPr/>
              <p:nvPr/>
            </p:nvSpPr>
            <p:spPr>
              <a:xfrm>
                <a:off x="4550663" y="6031229"/>
                <a:ext cx="38100" cy="47625"/>
              </a:xfrm>
              <a:custGeom>
                <a:rect b="b" l="l" r="r" t="t"/>
                <a:pathLst>
                  <a:path extrusionOk="0" h="47625" w="38100">
                    <a:moveTo>
                      <a:pt x="6096" y="0"/>
                    </a:moveTo>
                    <a:lnTo>
                      <a:pt x="11430" y="35051"/>
                    </a:lnTo>
                    <a:lnTo>
                      <a:pt x="12192" y="36575"/>
                    </a:lnTo>
                    <a:lnTo>
                      <a:pt x="13716" y="38861"/>
                    </a:lnTo>
                    <a:lnTo>
                      <a:pt x="13716" y="35813"/>
                    </a:lnTo>
                    <a:lnTo>
                      <a:pt x="13716" y="35051"/>
                    </a:lnTo>
                    <a:lnTo>
                      <a:pt x="11430" y="30479"/>
                    </a:lnTo>
                    <a:lnTo>
                      <a:pt x="8382" y="23621"/>
                    </a:lnTo>
                    <a:lnTo>
                      <a:pt x="4572" y="18287"/>
                    </a:lnTo>
                    <a:lnTo>
                      <a:pt x="1524" y="11429"/>
                    </a:lnTo>
                    <a:lnTo>
                      <a:pt x="762" y="9905"/>
                    </a:lnTo>
                    <a:lnTo>
                      <a:pt x="0" y="9905"/>
                    </a:lnTo>
                    <a:lnTo>
                      <a:pt x="762" y="9143"/>
                    </a:lnTo>
                    <a:lnTo>
                      <a:pt x="5334" y="12953"/>
                    </a:lnTo>
                    <a:lnTo>
                      <a:pt x="9144" y="16763"/>
                    </a:lnTo>
                    <a:lnTo>
                      <a:pt x="14478" y="19049"/>
                    </a:lnTo>
                    <a:lnTo>
                      <a:pt x="20574" y="22097"/>
                    </a:lnTo>
                    <a:lnTo>
                      <a:pt x="27432" y="23621"/>
                    </a:lnTo>
                    <a:lnTo>
                      <a:pt x="34290" y="23621"/>
                    </a:lnTo>
                    <a:lnTo>
                      <a:pt x="36576" y="23621"/>
                    </a:lnTo>
                    <a:lnTo>
                      <a:pt x="38100" y="23621"/>
                    </a:lnTo>
                    <a:lnTo>
                      <a:pt x="34290" y="25145"/>
                    </a:lnTo>
                    <a:lnTo>
                      <a:pt x="28194" y="25907"/>
                    </a:lnTo>
                    <a:lnTo>
                      <a:pt x="24384" y="26669"/>
                    </a:lnTo>
                    <a:lnTo>
                      <a:pt x="17526" y="28955"/>
                    </a:lnTo>
                    <a:lnTo>
                      <a:pt x="8382" y="32003"/>
                    </a:lnTo>
                    <a:lnTo>
                      <a:pt x="3810" y="38099"/>
                    </a:lnTo>
                    <a:lnTo>
                      <a:pt x="1524" y="41909"/>
                    </a:lnTo>
                    <a:lnTo>
                      <a:pt x="2286" y="43433"/>
                    </a:lnTo>
                    <a:lnTo>
                      <a:pt x="2286" y="4724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821" name="Google Shape;6821;p104"/>
            <p:cNvGrpSpPr/>
            <p:nvPr/>
          </p:nvGrpSpPr>
          <p:grpSpPr>
            <a:xfrm>
              <a:off x="4744186" y="6161506"/>
              <a:ext cx="273513" cy="123876"/>
              <a:chOff x="4744186" y="6161506"/>
              <a:chExt cx="273513" cy="123876"/>
            </a:xfrm>
          </p:grpSpPr>
          <p:pic>
            <p:nvPicPr>
              <p:cNvPr id="6822" name="Google Shape;6822;p10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744186" y="6161506"/>
                <a:ext cx="125780" cy="115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23" name="Google Shape;6823;p10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906492" y="6174746"/>
                <a:ext cx="111207" cy="110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24" name="Google Shape;6824;p10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282158" y="6126454"/>
              <a:ext cx="275132" cy="166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5" name="Google Shape;6825;p10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799556" y="6003772"/>
              <a:ext cx="182930" cy="3208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26" name="Google Shape;6826;p104"/>
            <p:cNvGrpSpPr/>
            <p:nvPr/>
          </p:nvGrpSpPr>
          <p:grpSpPr>
            <a:xfrm>
              <a:off x="6049518" y="6162293"/>
              <a:ext cx="74294" cy="58674"/>
              <a:chOff x="6049518" y="6162293"/>
              <a:chExt cx="74294" cy="58674"/>
            </a:xfrm>
          </p:grpSpPr>
          <p:sp>
            <p:nvSpPr>
              <p:cNvPr id="6827" name="Google Shape;6827;p104"/>
              <p:cNvSpPr/>
              <p:nvPr/>
            </p:nvSpPr>
            <p:spPr>
              <a:xfrm>
                <a:off x="6049518" y="6162293"/>
                <a:ext cx="56514" cy="0"/>
              </a:xfrm>
              <a:custGeom>
                <a:rect b="b" l="l" r="r" t="t"/>
                <a:pathLst>
                  <a:path extrusionOk="0" h="120000" w="56514">
                    <a:moveTo>
                      <a:pt x="0" y="0"/>
                    </a:moveTo>
                    <a:lnTo>
                      <a:pt x="3048" y="0"/>
                    </a:lnTo>
                    <a:lnTo>
                      <a:pt x="6096" y="0"/>
                    </a:lnTo>
                    <a:lnTo>
                      <a:pt x="18669" y="0"/>
                    </a:lnTo>
                    <a:lnTo>
                      <a:pt x="31242" y="0"/>
                    </a:lnTo>
                    <a:lnTo>
                      <a:pt x="43815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28" name="Google Shape;6828;p104"/>
              <p:cNvSpPr/>
              <p:nvPr/>
            </p:nvSpPr>
            <p:spPr>
              <a:xfrm>
                <a:off x="6060948" y="6213347"/>
                <a:ext cx="62864" cy="7620"/>
              </a:xfrm>
              <a:custGeom>
                <a:rect b="b" l="l" r="r" t="t"/>
                <a:pathLst>
                  <a:path extrusionOk="0" h="7620" w="62864">
                    <a:moveTo>
                      <a:pt x="0" y="6096"/>
                    </a:moveTo>
                    <a:lnTo>
                      <a:pt x="12549" y="7131"/>
                    </a:lnTo>
                    <a:lnTo>
                      <a:pt x="24384" y="6953"/>
                    </a:lnTo>
                    <a:lnTo>
                      <a:pt x="36218" y="5774"/>
                    </a:lnTo>
                    <a:lnTo>
                      <a:pt x="48768" y="3810"/>
                    </a:lnTo>
                    <a:lnTo>
                      <a:pt x="55626" y="2286"/>
                    </a:lnTo>
                    <a:lnTo>
                      <a:pt x="57912" y="1524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29" name="Google Shape;6829;p10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216465" y="6127216"/>
              <a:ext cx="103147" cy="121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0" name="Google Shape;6830;p10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497548" y="6079210"/>
              <a:ext cx="232460" cy="160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31" name="Google Shape;6831;p104"/>
            <p:cNvGrpSpPr/>
            <p:nvPr/>
          </p:nvGrpSpPr>
          <p:grpSpPr>
            <a:xfrm>
              <a:off x="6959272" y="5940526"/>
              <a:ext cx="242414" cy="320852"/>
              <a:chOff x="6959272" y="5940526"/>
              <a:chExt cx="242414" cy="320852"/>
            </a:xfrm>
          </p:grpSpPr>
          <p:pic>
            <p:nvPicPr>
              <p:cNvPr id="6832" name="Google Shape;6832;p10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959272" y="6067018"/>
                <a:ext cx="191335" cy="194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33" name="Google Shape;6833;p10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126198" y="5940526"/>
                <a:ext cx="75488" cy="892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34" name="Google Shape;6834;p10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253452" y="6121787"/>
              <a:ext cx="114350" cy="88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5" name="Google Shape;6835;p10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71384" y="6055314"/>
              <a:ext cx="115874" cy="137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36" name="Google Shape;6836;p104"/>
            <p:cNvGrpSpPr/>
            <p:nvPr/>
          </p:nvGrpSpPr>
          <p:grpSpPr>
            <a:xfrm>
              <a:off x="7084314" y="6294119"/>
              <a:ext cx="488441" cy="45973"/>
              <a:chOff x="7084314" y="6294119"/>
              <a:chExt cx="488441" cy="45973"/>
            </a:xfrm>
          </p:grpSpPr>
          <p:sp>
            <p:nvSpPr>
              <p:cNvPr id="6837" name="Google Shape;6837;p104"/>
              <p:cNvSpPr/>
              <p:nvPr/>
            </p:nvSpPr>
            <p:spPr>
              <a:xfrm>
                <a:off x="7549896" y="6294119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38" name="Google Shape;6838;p104"/>
              <p:cNvSpPr/>
              <p:nvPr/>
            </p:nvSpPr>
            <p:spPr>
              <a:xfrm>
                <a:off x="7084314" y="6313169"/>
                <a:ext cx="412750" cy="15239"/>
              </a:xfrm>
              <a:custGeom>
                <a:rect b="b" l="l" r="r" t="t"/>
                <a:pathLst>
                  <a:path extrusionOk="0" h="15239" w="412750">
                    <a:moveTo>
                      <a:pt x="0" y="14477"/>
                    </a:moveTo>
                    <a:lnTo>
                      <a:pt x="17145" y="14668"/>
                    </a:lnTo>
                    <a:lnTo>
                      <a:pt x="34290" y="14287"/>
                    </a:lnTo>
                    <a:lnTo>
                      <a:pt x="51435" y="13620"/>
                    </a:lnTo>
                    <a:lnTo>
                      <a:pt x="68580" y="12953"/>
                    </a:lnTo>
                    <a:lnTo>
                      <a:pt x="97607" y="12632"/>
                    </a:lnTo>
                    <a:lnTo>
                      <a:pt x="126492" y="12668"/>
                    </a:lnTo>
                    <a:lnTo>
                      <a:pt x="155376" y="12846"/>
                    </a:lnTo>
                    <a:lnTo>
                      <a:pt x="184404" y="12953"/>
                    </a:lnTo>
                    <a:lnTo>
                      <a:pt x="224409" y="12799"/>
                    </a:lnTo>
                    <a:lnTo>
                      <a:pt x="264414" y="12287"/>
                    </a:lnTo>
                    <a:lnTo>
                      <a:pt x="304419" y="11346"/>
                    </a:lnTo>
                    <a:lnTo>
                      <a:pt x="344424" y="9905"/>
                    </a:lnTo>
                    <a:lnTo>
                      <a:pt x="360318" y="9632"/>
                    </a:lnTo>
                    <a:lnTo>
                      <a:pt x="376713" y="9429"/>
                    </a:lnTo>
                    <a:lnTo>
                      <a:pt x="392965" y="8512"/>
                    </a:lnTo>
                    <a:lnTo>
                      <a:pt x="408431" y="6095"/>
                    </a:lnTo>
                    <a:lnTo>
                      <a:pt x="410718" y="4571"/>
                    </a:lnTo>
                    <a:lnTo>
                      <a:pt x="412242" y="5333"/>
                    </a:lnTo>
                    <a:lnTo>
                      <a:pt x="368808" y="0"/>
                    </a:lnTo>
                    <a:lnTo>
                      <a:pt x="352234" y="0"/>
                    </a:lnTo>
                    <a:lnTo>
                      <a:pt x="335661" y="0"/>
                    </a:lnTo>
                    <a:lnTo>
                      <a:pt x="319087" y="0"/>
                    </a:lnTo>
                    <a:lnTo>
                      <a:pt x="3025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39" name="Google Shape;6839;p104"/>
              <p:cNvSpPr/>
              <p:nvPr/>
            </p:nvSpPr>
            <p:spPr>
              <a:xfrm>
                <a:off x="7136892" y="6326885"/>
                <a:ext cx="357504" cy="12064"/>
              </a:xfrm>
              <a:custGeom>
                <a:rect b="b" l="l" r="r" t="t"/>
                <a:pathLst>
                  <a:path extrusionOk="0" h="12064" w="357504">
                    <a:moveTo>
                      <a:pt x="0" y="5334"/>
                    </a:moveTo>
                    <a:lnTo>
                      <a:pt x="25705" y="9274"/>
                    </a:lnTo>
                    <a:lnTo>
                      <a:pt x="50768" y="11144"/>
                    </a:lnTo>
                    <a:lnTo>
                      <a:pt x="75973" y="11441"/>
                    </a:lnTo>
                    <a:lnTo>
                      <a:pt x="102107" y="10668"/>
                    </a:lnTo>
                    <a:lnTo>
                      <a:pt x="133540" y="8965"/>
                    </a:lnTo>
                    <a:lnTo>
                      <a:pt x="164973" y="7334"/>
                    </a:lnTo>
                    <a:lnTo>
                      <a:pt x="227838" y="4571"/>
                    </a:lnTo>
                    <a:lnTo>
                      <a:pt x="275748" y="3524"/>
                    </a:lnTo>
                    <a:lnTo>
                      <a:pt x="323088" y="3047"/>
                    </a:lnTo>
                    <a:lnTo>
                      <a:pt x="331981" y="2893"/>
                    </a:lnTo>
                    <a:lnTo>
                      <a:pt x="340518" y="2381"/>
                    </a:lnTo>
                    <a:lnTo>
                      <a:pt x="348912" y="1440"/>
                    </a:lnTo>
                    <a:lnTo>
                      <a:pt x="357378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40" name="Google Shape;6840;p104"/>
              <p:cNvSpPr/>
              <p:nvPr/>
            </p:nvSpPr>
            <p:spPr>
              <a:xfrm>
                <a:off x="7110984" y="6303263"/>
                <a:ext cx="447675" cy="36829"/>
              </a:xfrm>
              <a:custGeom>
                <a:rect b="b" l="l" r="r" t="t"/>
                <a:pathLst>
                  <a:path extrusionOk="0" h="36829" w="447675">
                    <a:moveTo>
                      <a:pt x="3809" y="0"/>
                    </a:moveTo>
                    <a:lnTo>
                      <a:pt x="3047" y="3810"/>
                    </a:lnTo>
                    <a:lnTo>
                      <a:pt x="1523" y="7620"/>
                    </a:lnTo>
                    <a:lnTo>
                      <a:pt x="0" y="12192"/>
                    </a:lnTo>
                    <a:lnTo>
                      <a:pt x="47243" y="24384"/>
                    </a:lnTo>
                    <a:lnTo>
                      <a:pt x="120872" y="32956"/>
                    </a:lnTo>
                    <a:lnTo>
                      <a:pt x="195071" y="35814"/>
                    </a:lnTo>
                    <a:lnTo>
                      <a:pt x="235648" y="36242"/>
                    </a:lnTo>
                    <a:lnTo>
                      <a:pt x="276224" y="36385"/>
                    </a:lnTo>
                    <a:lnTo>
                      <a:pt x="316801" y="36242"/>
                    </a:lnTo>
                    <a:lnTo>
                      <a:pt x="357377" y="35814"/>
                    </a:lnTo>
                    <a:lnTo>
                      <a:pt x="376237" y="35814"/>
                    </a:lnTo>
                    <a:lnTo>
                      <a:pt x="395096" y="35814"/>
                    </a:lnTo>
                    <a:lnTo>
                      <a:pt x="413956" y="35814"/>
                    </a:lnTo>
                    <a:lnTo>
                      <a:pt x="432815" y="35814"/>
                    </a:lnTo>
                    <a:lnTo>
                      <a:pt x="437387" y="35814"/>
                    </a:lnTo>
                    <a:lnTo>
                      <a:pt x="441959" y="35814"/>
                    </a:lnTo>
                    <a:lnTo>
                      <a:pt x="447293" y="35814"/>
                    </a:lnTo>
                    <a:lnTo>
                      <a:pt x="438280" y="35933"/>
                    </a:lnTo>
                    <a:lnTo>
                      <a:pt x="429482" y="36195"/>
                    </a:lnTo>
                    <a:lnTo>
                      <a:pt x="420826" y="36456"/>
                    </a:lnTo>
                    <a:lnTo>
                      <a:pt x="412241" y="36576"/>
                    </a:lnTo>
                    <a:lnTo>
                      <a:pt x="406907" y="36576"/>
                    </a:lnTo>
                    <a:lnTo>
                      <a:pt x="405383" y="36576"/>
                    </a:lnTo>
                    <a:lnTo>
                      <a:pt x="401573" y="3657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41" name="Google Shape;6841;p10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862010" y="5554192"/>
              <a:ext cx="165690" cy="259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2" name="Google Shape;6842;p10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149570" y="5626582"/>
              <a:ext cx="136448" cy="1775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3" name="Google Shape;6843;p104"/>
            <p:cNvSpPr/>
            <p:nvPr/>
          </p:nvSpPr>
          <p:spPr>
            <a:xfrm>
              <a:off x="5477255" y="5633465"/>
              <a:ext cx="13335" cy="90170"/>
            </a:xfrm>
            <a:custGeom>
              <a:rect b="b" l="l" r="r" t="t"/>
              <a:pathLst>
                <a:path extrusionOk="0" h="90170" w="13335">
                  <a:moveTo>
                    <a:pt x="0" y="0"/>
                  </a:moveTo>
                  <a:lnTo>
                    <a:pt x="5334" y="13001"/>
                  </a:lnTo>
                  <a:lnTo>
                    <a:pt x="8953" y="24574"/>
                  </a:lnTo>
                  <a:lnTo>
                    <a:pt x="11144" y="36433"/>
                  </a:lnTo>
                  <a:lnTo>
                    <a:pt x="12192" y="50292"/>
                  </a:lnTo>
                  <a:lnTo>
                    <a:pt x="11989" y="60233"/>
                  </a:lnTo>
                  <a:lnTo>
                    <a:pt x="11715" y="70389"/>
                  </a:lnTo>
                  <a:lnTo>
                    <a:pt x="11870" y="80402"/>
                  </a:lnTo>
                  <a:lnTo>
                    <a:pt x="12954" y="899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844" name="Google Shape;6844;p104"/>
            <p:cNvSpPr/>
            <p:nvPr/>
          </p:nvSpPr>
          <p:spPr>
            <a:xfrm>
              <a:off x="5576315" y="5666994"/>
              <a:ext cx="75564" cy="4445"/>
            </a:xfrm>
            <a:custGeom>
              <a:rect b="b" l="l" r="r" t="t"/>
              <a:pathLst>
                <a:path extrusionOk="0" h="4445" w="75564">
                  <a:moveTo>
                    <a:pt x="0" y="3810"/>
                  </a:moveTo>
                  <a:lnTo>
                    <a:pt x="10751" y="4226"/>
                  </a:lnTo>
                  <a:lnTo>
                    <a:pt x="21431" y="4286"/>
                  </a:lnTo>
                  <a:lnTo>
                    <a:pt x="32254" y="3917"/>
                  </a:lnTo>
                  <a:lnTo>
                    <a:pt x="43434" y="3048"/>
                  </a:lnTo>
                  <a:lnTo>
                    <a:pt x="50994" y="2155"/>
                  </a:lnTo>
                  <a:lnTo>
                    <a:pt x="58769" y="1619"/>
                  </a:lnTo>
                  <a:lnTo>
                    <a:pt x="66686" y="1226"/>
                  </a:lnTo>
                  <a:lnTo>
                    <a:pt x="74676" y="762"/>
                  </a:lnTo>
                  <a:lnTo>
                    <a:pt x="75438" y="762"/>
                  </a:lnTo>
                  <a:lnTo>
                    <a:pt x="7543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45" name="Google Shape;6845;p104"/>
            <p:cNvGrpSpPr/>
            <p:nvPr/>
          </p:nvGrpSpPr>
          <p:grpSpPr>
            <a:xfrm>
              <a:off x="5804890" y="5385790"/>
              <a:ext cx="534949" cy="292658"/>
              <a:chOff x="5804890" y="5385790"/>
              <a:chExt cx="534949" cy="292658"/>
            </a:xfrm>
          </p:grpSpPr>
          <p:pic>
            <p:nvPicPr>
              <p:cNvPr id="6846" name="Google Shape;6846;p104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804890" y="5385790"/>
                <a:ext cx="339140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47" name="Google Shape;6847;p10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185890" y="5506948"/>
                <a:ext cx="153949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48" name="Google Shape;6848;p104"/>
            <p:cNvGrpSpPr/>
            <p:nvPr/>
          </p:nvGrpSpPr>
          <p:grpSpPr>
            <a:xfrm>
              <a:off x="4720411" y="5446585"/>
              <a:ext cx="1701164" cy="434339"/>
              <a:chOff x="4720411" y="5446585"/>
              <a:chExt cx="1701164" cy="434339"/>
            </a:xfrm>
          </p:grpSpPr>
          <p:sp>
            <p:nvSpPr>
              <p:cNvPr id="6849" name="Google Shape;6849;p104"/>
              <p:cNvSpPr/>
              <p:nvPr/>
            </p:nvSpPr>
            <p:spPr>
              <a:xfrm>
                <a:off x="5871972" y="5767578"/>
                <a:ext cx="417829" cy="16510"/>
              </a:xfrm>
              <a:custGeom>
                <a:rect b="b" l="l" r="r" t="t"/>
                <a:pathLst>
                  <a:path extrusionOk="0" h="16510" w="417829">
                    <a:moveTo>
                      <a:pt x="0" y="7620"/>
                    </a:moveTo>
                    <a:lnTo>
                      <a:pt x="14751" y="12465"/>
                    </a:lnTo>
                    <a:lnTo>
                      <a:pt x="28860" y="14954"/>
                    </a:lnTo>
                    <a:lnTo>
                      <a:pt x="43398" y="15871"/>
                    </a:lnTo>
                    <a:lnTo>
                      <a:pt x="59436" y="16002"/>
                    </a:lnTo>
                    <a:lnTo>
                      <a:pt x="92713" y="15740"/>
                    </a:lnTo>
                    <a:lnTo>
                      <a:pt x="126206" y="15049"/>
                    </a:lnTo>
                    <a:lnTo>
                      <a:pt x="159841" y="14073"/>
                    </a:lnTo>
                    <a:lnTo>
                      <a:pt x="193548" y="12954"/>
                    </a:lnTo>
                    <a:lnTo>
                      <a:pt x="227968" y="11334"/>
                    </a:lnTo>
                    <a:lnTo>
                      <a:pt x="262604" y="9715"/>
                    </a:lnTo>
                    <a:lnTo>
                      <a:pt x="297382" y="7810"/>
                    </a:lnTo>
                    <a:lnTo>
                      <a:pt x="332232" y="5334"/>
                    </a:lnTo>
                    <a:lnTo>
                      <a:pt x="348353" y="4191"/>
                    </a:lnTo>
                    <a:lnTo>
                      <a:pt x="364617" y="3048"/>
                    </a:lnTo>
                    <a:lnTo>
                      <a:pt x="380880" y="1905"/>
                    </a:lnTo>
                    <a:lnTo>
                      <a:pt x="397002" y="762"/>
                    </a:lnTo>
                    <a:lnTo>
                      <a:pt x="403860" y="762"/>
                    </a:lnTo>
                    <a:lnTo>
                      <a:pt x="409956" y="0"/>
                    </a:lnTo>
                    <a:lnTo>
                      <a:pt x="416814" y="0"/>
                    </a:lnTo>
                    <a:lnTo>
                      <a:pt x="417576" y="0"/>
                    </a:lnTo>
                    <a:lnTo>
                      <a:pt x="410718" y="3048"/>
                    </a:lnTo>
                    <a:lnTo>
                      <a:pt x="403098" y="6096"/>
                    </a:lnTo>
                    <a:lnTo>
                      <a:pt x="395478" y="6858"/>
                    </a:lnTo>
                    <a:lnTo>
                      <a:pt x="393954" y="6858"/>
                    </a:lnTo>
                    <a:lnTo>
                      <a:pt x="393192" y="6858"/>
                    </a:lnTo>
                    <a:lnTo>
                      <a:pt x="391668" y="68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50" name="Google Shape;6850;p104"/>
              <p:cNvSpPr/>
              <p:nvPr/>
            </p:nvSpPr>
            <p:spPr>
              <a:xfrm>
                <a:off x="4720411" y="5446585"/>
                <a:ext cx="1701164" cy="434339"/>
              </a:xfrm>
              <a:custGeom>
                <a:rect b="b" l="l" r="r" t="t"/>
                <a:pathLst>
                  <a:path extrusionOk="0" h="434339" w="1701164">
                    <a:moveTo>
                      <a:pt x="60376" y="433768"/>
                    </a:moveTo>
                    <a:lnTo>
                      <a:pt x="57447" y="422326"/>
                    </a:lnTo>
                    <a:lnTo>
                      <a:pt x="55233" y="410813"/>
                    </a:lnTo>
                    <a:lnTo>
                      <a:pt x="53304" y="399157"/>
                    </a:lnTo>
                    <a:lnTo>
                      <a:pt x="51232" y="387286"/>
                    </a:lnTo>
                    <a:lnTo>
                      <a:pt x="48232" y="367403"/>
                    </a:lnTo>
                    <a:lnTo>
                      <a:pt x="44946" y="347662"/>
                    </a:lnTo>
                    <a:lnTo>
                      <a:pt x="41374" y="327921"/>
                    </a:lnTo>
                    <a:lnTo>
                      <a:pt x="37516" y="308038"/>
                    </a:lnTo>
                    <a:lnTo>
                      <a:pt x="32813" y="282440"/>
                    </a:lnTo>
                    <a:lnTo>
                      <a:pt x="27896" y="256984"/>
                    </a:lnTo>
                    <a:lnTo>
                      <a:pt x="22836" y="231528"/>
                    </a:lnTo>
                    <a:lnTo>
                      <a:pt x="17704" y="205930"/>
                    </a:lnTo>
                    <a:lnTo>
                      <a:pt x="13180" y="183177"/>
                    </a:lnTo>
                    <a:lnTo>
                      <a:pt x="5274" y="137671"/>
                    </a:lnTo>
                    <a:lnTo>
                      <a:pt x="464" y="90011"/>
                    </a:lnTo>
                    <a:lnTo>
                      <a:pt x="0" y="77521"/>
                    </a:lnTo>
                    <a:lnTo>
                      <a:pt x="178" y="64960"/>
                    </a:lnTo>
                    <a:lnTo>
                      <a:pt x="178" y="55816"/>
                    </a:lnTo>
                    <a:lnTo>
                      <a:pt x="47315" y="40386"/>
                    </a:lnTo>
                    <a:lnTo>
                      <a:pt x="95559" y="34980"/>
                    </a:lnTo>
                    <a:lnTo>
                      <a:pt x="169545" y="28551"/>
                    </a:lnTo>
                    <a:lnTo>
                      <a:pt x="206680" y="25336"/>
                    </a:lnTo>
                    <a:lnTo>
                      <a:pt x="247269" y="21669"/>
                    </a:lnTo>
                    <a:lnTo>
                      <a:pt x="287928" y="17716"/>
                    </a:lnTo>
                    <a:lnTo>
                      <a:pt x="328731" y="13763"/>
                    </a:lnTo>
                    <a:lnTo>
                      <a:pt x="369748" y="10096"/>
                    </a:lnTo>
                    <a:lnTo>
                      <a:pt x="418326" y="6953"/>
                    </a:lnTo>
                    <a:lnTo>
                      <a:pt x="466903" y="4381"/>
                    </a:lnTo>
                    <a:lnTo>
                      <a:pt x="515481" y="2381"/>
                    </a:lnTo>
                    <a:lnTo>
                      <a:pt x="564058" y="952"/>
                    </a:lnTo>
                    <a:lnTo>
                      <a:pt x="612755" y="190"/>
                    </a:lnTo>
                    <a:lnTo>
                      <a:pt x="661594" y="0"/>
                    </a:lnTo>
                    <a:lnTo>
                      <a:pt x="710434" y="95"/>
                    </a:lnTo>
                    <a:lnTo>
                      <a:pt x="759130" y="190"/>
                    </a:lnTo>
                    <a:lnTo>
                      <a:pt x="807708" y="309"/>
                    </a:lnTo>
                    <a:lnTo>
                      <a:pt x="856285" y="571"/>
                    </a:lnTo>
                    <a:lnTo>
                      <a:pt x="904863" y="833"/>
                    </a:lnTo>
                    <a:lnTo>
                      <a:pt x="953440" y="952"/>
                    </a:lnTo>
                    <a:lnTo>
                      <a:pt x="1001771" y="1213"/>
                    </a:lnTo>
                    <a:lnTo>
                      <a:pt x="1050017" y="1262"/>
                    </a:lnTo>
                    <a:lnTo>
                      <a:pt x="1098220" y="1143"/>
                    </a:lnTo>
                    <a:lnTo>
                      <a:pt x="1146424" y="896"/>
                    </a:lnTo>
                    <a:lnTo>
                      <a:pt x="1194670" y="564"/>
                    </a:lnTo>
                    <a:lnTo>
                      <a:pt x="1243000" y="190"/>
                    </a:lnTo>
                    <a:lnTo>
                      <a:pt x="1287006" y="190"/>
                    </a:lnTo>
                    <a:lnTo>
                      <a:pt x="1331011" y="190"/>
                    </a:lnTo>
                    <a:lnTo>
                      <a:pt x="1375017" y="190"/>
                    </a:lnTo>
                    <a:lnTo>
                      <a:pt x="1419022" y="190"/>
                    </a:lnTo>
                    <a:lnTo>
                      <a:pt x="1459158" y="345"/>
                    </a:lnTo>
                    <a:lnTo>
                      <a:pt x="1499508" y="857"/>
                    </a:lnTo>
                    <a:lnTo>
                      <a:pt x="1540002" y="1797"/>
                    </a:lnTo>
                    <a:lnTo>
                      <a:pt x="1580566" y="3238"/>
                    </a:lnTo>
                    <a:lnTo>
                      <a:pt x="1598533" y="3726"/>
                    </a:lnTo>
                    <a:lnTo>
                      <a:pt x="1616856" y="4286"/>
                    </a:lnTo>
                    <a:lnTo>
                      <a:pt x="1635323" y="5274"/>
                    </a:lnTo>
                    <a:lnTo>
                      <a:pt x="1653718" y="7048"/>
                    </a:lnTo>
                    <a:lnTo>
                      <a:pt x="1659814" y="7810"/>
                    </a:lnTo>
                    <a:lnTo>
                      <a:pt x="1669720" y="7810"/>
                    </a:lnTo>
                    <a:lnTo>
                      <a:pt x="1675054" y="11620"/>
                    </a:lnTo>
                    <a:lnTo>
                      <a:pt x="1678102" y="13906"/>
                    </a:lnTo>
                    <a:lnTo>
                      <a:pt x="1678864" y="18478"/>
                    </a:lnTo>
                    <a:lnTo>
                      <a:pt x="1679626" y="21526"/>
                    </a:lnTo>
                    <a:lnTo>
                      <a:pt x="1681150" y="29908"/>
                    </a:lnTo>
                    <a:lnTo>
                      <a:pt x="1680388" y="38290"/>
                    </a:lnTo>
                    <a:lnTo>
                      <a:pt x="1680388" y="46672"/>
                    </a:lnTo>
                    <a:lnTo>
                      <a:pt x="1680126" y="66675"/>
                    </a:lnTo>
                    <a:lnTo>
                      <a:pt x="1679436" y="86677"/>
                    </a:lnTo>
                    <a:lnTo>
                      <a:pt x="1678459" y="106680"/>
                    </a:lnTo>
                    <a:lnTo>
                      <a:pt x="1677340" y="126682"/>
                    </a:lnTo>
                    <a:lnTo>
                      <a:pt x="1676042" y="152638"/>
                    </a:lnTo>
                    <a:lnTo>
                      <a:pt x="1674959" y="178879"/>
                    </a:lnTo>
                    <a:lnTo>
                      <a:pt x="1674876" y="205120"/>
                    </a:lnTo>
                    <a:lnTo>
                      <a:pt x="1676578" y="231076"/>
                    </a:lnTo>
                    <a:lnTo>
                      <a:pt x="1679055" y="245935"/>
                    </a:lnTo>
                    <a:lnTo>
                      <a:pt x="1682674" y="260794"/>
                    </a:lnTo>
                    <a:lnTo>
                      <a:pt x="1686865" y="275653"/>
                    </a:lnTo>
                    <a:lnTo>
                      <a:pt x="1691056" y="290512"/>
                    </a:lnTo>
                    <a:lnTo>
                      <a:pt x="1693545" y="299335"/>
                    </a:lnTo>
                    <a:lnTo>
                      <a:pt x="1696104" y="308514"/>
                    </a:lnTo>
                    <a:lnTo>
                      <a:pt x="1698236" y="317837"/>
                    </a:lnTo>
                    <a:lnTo>
                      <a:pt x="1699438" y="327088"/>
                    </a:lnTo>
                    <a:lnTo>
                      <a:pt x="1700200" y="331660"/>
                    </a:lnTo>
                    <a:lnTo>
                      <a:pt x="1700962" y="340804"/>
                    </a:lnTo>
                    <a:lnTo>
                      <a:pt x="1697914" y="344614"/>
                    </a:lnTo>
                    <a:lnTo>
                      <a:pt x="1694104" y="349948"/>
                    </a:lnTo>
                    <a:lnTo>
                      <a:pt x="1683436" y="352234"/>
                    </a:lnTo>
                    <a:lnTo>
                      <a:pt x="1677340" y="353758"/>
                    </a:lnTo>
                    <a:lnTo>
                      <a:pt x="1666482" y="355461"/>
                    </a:lnTo>
                    <a:lnTo>
                      <a:pt x="1655623" y="357092"/>
                    </a:lnTo>
                    <a:lnTo>
                      <a:pt x="1644765" y="358580"/>
                    </a:lnTo>
                    <a:lnTo>
                      <a:pt x="1633906" y="359854"/>
                    </a:lnTo>
                    <a:lnTo>
                      <a:pt x="1612201" y="361569"/>
                    </a:lnTo>
                    <a:lnTo>
                      <a:pt x="1590567" y="363283"/>
                    </a:lnTo>
                    <a:lnTo>
                      <a:pt x="1569077" y="364998"/>
                    </a:lnTo>
                    <a:lnTo>
                      <a:pt x="1547800" y="366712"/>
                    </a:lnTo>
                    <a:lnTo>
                      <a:pt x="1499413" y="370610"/>
                    </a:lnTo>
                    <a:lnTo>
                      <a:pt x="1451026" y="374022"/>
                    </a:lnTo>
                    <a:lnTo>
                      <a:pt x="1402639" y="377094"/>
                    </a:lnTo>
                    <a:lnTo>
                      <a:pt x="1354252" y="379976"/>
                    </a:lnTo>
                    <a:lnTo>
                      <a:pt x="1305865" y="382816"/>
                    </a:lnTo>
                    <a:lnTo>
                      <a:pt x="1257478" y="385762"/>
                    </a:lnTo>
                    <a:lnTo>
                      <a:pt x="1207643" y="388749"/>
                    </a:lnTo>
                    <a:lnTo>
                      <a:pt x="1157808" y="392102"/>
                    </a:lnTo>
                    <a:lnTo>
                      <a:pt x="1107974" y="395638"/>
                    </a:lnTo>
                    <a:lnTo>
                      <a:pt x="1058139" y="399173"/>
                    </a:lnTo>
                    <a:lnTo>
                      <a:pt x="1008304" y="40252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4"/>
          <p:cNvGrpSpPr/>
          <p:nvPr/>
        </p:nvGrpSpPr>
        <p:grpSpPr>
          <a:xfrm>
            <a:off x="6295365" y="2076469"/>
            <a:ext cx="269938" cy="121379"/>
            <a:chOff x="7196302" y="3382492"/>
            <a:chExt cx="236270" cy="148640"/>
          </a:xfrm>
        </p:grpSpPr>
        <p:pic>
          <p:nvPicPr>
            <p:cNvPr id="552" name="Google Shape;55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6302" y="3382492"/>
              <a:ext cx="83108" cy="146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24"/>
            <p:cNvSpPr/>
            <p:nvPr/>
          </p:nvSpPr>
          <p:spPr>
            <a:xfrm>
              <a:off x="7306818" y="344271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4" name="Google Shape;55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4798" y="3387826"/>
              <a:ext cx="77774" cy="143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" name="Google Shape;555;p24"/>
          <p:cNvGrpSpPr/>
          <p:nvPr/>
        </p:nvGrpSpPr>
        <p:grpSpPr>
          <a:xfrm>
            <a:off x="7372270" y="2258172"/>
            <a:ext cx="307374" cy="172560"/>
            <a:chOff x="8138896" y="3604996"/>
            <a:chExt cx="269036" cy="211315"/>
          </a:xfrm>
        </p:grpSpPr>
        <p:pic>
          <p:nvPicPr>
            <p:cNvPr id="556" name="Google Shape;55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38896" y="3604996"/>
              <a:ext cx="144830" cy="211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04250" y="3691102"/>
              <a:ext cx="103682" cy="983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24"/>
          <p:cNvGrpSpPr/>
          <p:nvPr/>
        </p:nvGrpSpPr>
        <p:grpSpPr>
          <a:xfrm>
            <a:off x="7742302" y="2296781"/>
            <a:ext cx="280038" cy="81929"/>
            <a:chOff x="8462771" y="3652266"/>
            <a:chExt cx="245110" cy="100330"/>
          </a:xfrm>
        </p:grpSpPr>
        <p:sp>
          <p:nvSpPr>
            <p:cNvPr id="559" name="Google Shape;559;p24"/>
            <p:cNvSpPr/>
            <p:nvPr/>
          </p:nvSpPr>
          <p:spPr>
            <a:xfrm>
              <a:off x="8462771" y="3706368"/>
              <a:ext cx="32384" cy="0"/>
            </a:xfrm>
            <a:custGeom>
              <a:rect b="b" l="l" r="r" t="t"/>
              <a:pathLst>
                <a:path extrusionOk="0" h="120000" w="32384">
                  <a:moveTo>
                    <a:pt x="0" y="0"/>
                  </a:moveTo>
                  <a:lnTo>
                    <a:pt x="8001" y="0"/>
                  </a:lnTo>
                  <a:lnTo>
                    <a:pt x="16002" y="0"/>
                  </a:lnTo>
                  <a:lnTo>
                    <a:pt x="24003" y="0"/>
                  </a:lnTo>
                  <a:lnTo>
                    <a:pt x="320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8476487" y="3739896"/>
              <a:ext cx="41275" cy="12700"/>
            </a:xfrm>
            <a:custGeom>
              <a:rect b="b" l="l" r="r" t="t"/>
              <a:pathLst>
                <a:path extrusionOk="0" h="12700" w="41275">
                  <a:moveTo>
                    <a:pt x="0" y="12191"/>
                  </a:moveTo>
                  <a:lnTo>
                    <a:pt x="11251" y="9858"/>
                  </a:lnTo>
                  <a:lnTo>
                    <a:pt x="21431" y="7238"/>
                  </a:lnTo>
                  <a:lnTo>
                    <a:pt x="31182" y="4048"/>
                  </a:lnTo>
                  <a:lnTo>
                    <a:pt x="4114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8583929" y="3710178"/>
              <a:ext cx="52070" cy="7620"/>
            </a:xfrm>
            <a:custGeom>
              <a:rect b="b" l="l" r="r" t="t"/>
              <a:pathLst>
                <a:path extrusionOk="0" h="7620" w="52070">
                  <a:moveTo>
                    <a:pt x="0" y="7620"/>
                  </a:moveTo>
                  <a:lnTo>
                    <a:pt x="10846" y="6119"/>
                  </a:lnTo>
                  <a:lnTo>
                    <a:pt x="21621" y="4191"/>
                  </a:lnTo>
                  <a:lnTo>
                    <a:pt x="32254" y="2262"/>
                  </a:lnTo>
                  <a:lnTo>
                    <a:pt x="42672" y="762"/>
                  </a:lnTo>
                  <a:lnTo>
                    <a:pt x="46482" y="762"/>
                  </a:lnTo>
                  <a:lnTo>
                    <a:pt x="48768" y="762"/>
                  </a:lnTo>
                  <a:lnTo>
                    <a:pt x="5181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8698991" y="3652266"/>
              <a:ext cx="8890" cy="78104"/>
            </a:xfrm>
            <a:custGeom>
              <a:rect b="b" l="l" r="r" t="t"/>
              <a:pathLst>
                <a:path extrusionOk="0" h="78104" w="8890">
                  <a:moveTo>
                    <a:pt x="0" y="0"/>
                  </a:moveTo>
                  <a:lnTo>
                    <a:pt x="7917" y="45398"/>
                  </a:lnTo>
                  <a:lnTo>
                    <a:pt x="8286" y="55149"/>
                  </a:lnTo>
                  <a:lnTo>
                    <a:pt x="7941" y="64758"/>
                  </a:lnTo>
                  <a:lnTo>
                    <a:pt x="6096" y="73152"/>
                  </a:lnTo>
                  <a:lnTo>
                    <a:pt x="3810" y="76200"/>
                  </a:lnTo>
                  <a:lnTo>
                    <a:pt x="3048" y="77724"/>
                  </a:lnTo>
                  <a:lnTo>
                    <a:pt x="0" y="7696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24"/>
          <p:cNvSpPr/>
          <p:nvPr/>
        </p:nvSpPr>
        <p:spPr>
          <a:xfrm>
            <a:off x="6544599" y="2871319"/>
            <a:ext cx="111725" cy="212316"/>
          </a:xfrm>
          <a:custGeom>
            <a:rect b="b" l="l" r="r" t="t"/>
            <a:pathLst>
              <a:path extrusionOk="0" h="259714" w="97790">
                <a:moveTo>
                  <a:pt x="76961" y="1047"/>
                </a:moveTo>
                <a:lnTo>
                  <a:pt x="68056" y="416"/>
                </a:lnTo>
                <a:lnTo>
                  <a:pt x="59435" y="0"/>
                </a:lnTo>
                <a:lnTo>
                  <a:pt x="50815" y="297"/>
                </a:lnTo>
                <a:lnTo>
                  <a:pt x="9905" y="12477"/>
                </a:lnTo>
                <a:lnTo>
                  <a:pt x="0" y="34575"/>
                </a:lnTo>
                <a:lnTo>
                  <a:pt x="83" y="49077"/>
                </a:lnTo>
                <a:lnTo>
                  <a:pt x="1238" y="63150"/>
                </a:lnTo>
                <a:lnTo>
                  <a:pt x="3107" y="77223"/>
                </a:lnTo>
                <a:lnTo>
                  <a:pt x="5333" y="91725"/>
                </a:lnTo>
                <a:lnTo>
                  <a:pt x="10667" y="117443"/>
                </a:lnTo>
                <a:lnTo>
                  <a:pt x="16001" y="143160"/>
                </a:lnTo>
                <a:lnTo>
                  <a:pt x="24383" y="194595"/>
                </a:lnTo>
                <a:lnTo>
                  <a:pt x="28955" y="240315"/>
                </a:lnTo>
                <a:lnTo>
                  <a:pt x="28955" y="243363"/>
                </a:lnTo>
                <a:lnTo>
                  <a:pt x="26669" y="256317"/>
                </a:lnTo>
                <a:lnTo>
                  <a:pt x="30479" y="257841"/>
                </a:lnTo>
                <a:lnTo>
                  <a:pt x="35051" y="259365"/>
                </a:lnTo>
                <a:lnTo>
                  <a:pt x="40385" y="257841"/>
                </a:lnTo>
                <a:lnTo>
                  <a:pt x="44195" y="256317"/>
                </a:lnTo>
                <a:lnTo>
                  <a:pt x="52208" y="254031"/>
                </a:lnTo>
                <a:lnTo>
                  <a:pt x="60293" y="251745"/>
                </a:lnTo>
                <a:lnTo>
                  <a:pt x="68520" y="249459"/>
                </a:lnTo>
                <a:lnTo>
                  <a:pt x="76961" y="247173"/>
                </a:lnTo>
                <a:lnTo>
                  <a:pt x="87629" y="244887"/>
                </a:lnTo>
                <a:lnTo>
                  <a:pt x="90677" y="244125"/>
                </a:lnTo>
                <a:lnTo>
                  <a:pt x="97535" y="241839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24"/>
          <p:cNvGrpSpPr/>
          <p:nvPr/>
        </p:nvGrpSpPr>
        <p:grpSpPr>
          <a:xfrm>
            <a:off x="6757648" y="2845214"/>
            <a:ext cx="876708" cy="187706"/>
            <a:chOff x="7600924" y="4323873"/>
            <a:chExt cx="767359" cy="229863"/>
          </a:xfrm>
        </p:grpSpPr>
        <p:pic>
          <p:nvPicPr>
            <p:cNvPr id="565" name="Google Shape;565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00924" y="4402810"/>
              <a:ext cx="355142" cy="150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24"/>
            <p:cNvSpPr/>
            <p:nvPr/>
          </p:nvSpPr>
          <p:spPr>
            <a:xfrm>
              <a:off x="7990331" y="4429696"/>
              <a:ext cx="92709" cy="60325"/>
            </a:xfrm>
            <a:custGeom>
              <a:rect b="b" l="l" r="r" t="t"/>
              <a:pathLst>
                <a:path extrusionOk="0" h="60325" w="92709">
                  <a:moveTo>
                    <a:pt x="33527" y="571"/>
                  </a:moveTo>
                  <a:lnTo>
                    <a:pt x="27110" y="285"/>
                  </a:lnTo>
                  <a:lnTo>
                    <a:pt x="19907" y="0"/>
                  </a:lnTo>
                  <a:lnTo>
                    <a:pt x="12846" y="571"/>
                  </a:lnTo>
                  <a:lnTo>
                    <a:pt x="6857" y="2857"/>
                  </a:lnTo>
                  <a:lnTo>
                    <a:pt x="0" y="6667"/>
                  </a:lnTo>
                  <a:lnTo>
                    <a:pt x="761" y="16573"/>
                  </a:lnTo>
                  <a:lnTo>
                    <a:pt x="761" y="22669"/>
                  </a:lnTo>
                  <a:lnTo>
                    <a:pt x="22955" y="58864"/>
                  </a:lnTo>
                  <a:lnTo>
                    <a:pt x="30277" y="60078"/>
                  </a:lnTo>
                  <a:lnTo>
                    <a:pt x="38099" y="60007"/>
                  </a:lnTo>
                  <a:lnTo>
                    <a:pt x="68579" y="34861"/>
                  </a:lnTo>
                  <a:lnTo>
                    <a:pt x="70865" y="9715"/>
                  </a:lnTo>
                  <a:lnTo>
                    <a:pt x="70865" y="11239"/>
                  </a:lnTo>
                  <a:lnTo>
                    <a:pt x="70865" y="20383"/>
                  </a:lnTo>
                  <a:lnTo>
                    <a:pt x="71627" y="22669"/>
                  </a:lnTo>
                  <a:lnTo>
                    <a:pt x="72628" y="30420"/>
                  </a:lnTo>
                  <a:lnTo>
                    <a:pt x="74485" y="38385"/>
                  </a:lnTo>
                  <a:lnTo>
                    <a:pt x="77200" y="45922"/>
                  </a:lnTo>
                  <a:lnTo>
                    <a:pt x="80771" y="52387"/>
                  </a:lnTo>
                  <a:lnTo>
                    <a:pt x="83819" y="57721"/>
                  </a:lnTo>
                  <a:lnTo>
                    <a:pt x="86867" y="57721"/>
                  </a:lnTo>
                  <a:lnTo>
                    <a:pt x="92201" y="5848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8065769" y="435101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8123634" y="4394453"/>
              <a:ext cx="52704" cy="97154"/>
            </a:xfrm>
            <a:custGeom>
              <a:rect b="b" l="l" r="r" t="t"/>
              <a:pathLst>
                <a:path extrusionOk="0" h="97154" w="52704">
                  <a:moveTo>
                    <a:pt x="43481" y="6096"/>
                  </a:moveTo>
                  <a:lnTo>
                    <a:pt x="34611" y="2333"/>
                  </a:lnTo>
                  <a:lnTo>
                    <a:pt x="26812" y="0"/>
                  </a:lnTo>
                  <a:lnTo>
                    <a:pt x="19157" y="523"/>
                  </a:lnTo>
                  <a:lnTo>
                    <a:pt x="10715" y="5334"/>
                  </a:lnTo>
                  <a:lnTo>
                    <a:pt x="5524" y="11596"/>
                  </a:lnTo>
                  <a:lnTo>
                    <a:pt x="1762" y="19431"/>
                  </a:lnTo>
                  <a:lnTo>
                    <a:pt x="0" y="27836"/>
                  </a:lnTo>
                  <a:lnTo>
                    <a:pt x="809" y="35814"/>
                  </a:lnTo>
                  <a:lnTo>
                    <a:pt x="33575" y="64008"/>
                  </a:lnTo>
                  <a:lnTo>
                    <a:pt x="47291" y="67818"/>
                  </a:lnTo>
                  <a:lnTo>
                    <a:pt x="49577" y="73914"/>
                  </a:lnTo>
                  <a:lnTo>
                    <a:pt x="52625" y="81534"/>
                  </a:lnTo>
                  <a:lnTo>
                    <a:pt x="42719" y="87630"/>
                  </a:lnTo>
                  <a:lnTo>
                    <a:pt x="38147" y="90678"/>
                  </a:lnTo>
                  <a:lnTo>
                    <a:pt x="32051" y="93726"/>
                  </a:lnTo>
                  <a:lnTo>
                    <a:pt x="27479" y="95250"/>
                  </a:lnTo>
                  <a:lnTo>
                    <a:pt x="21383" y="9677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8215979" y="4411979"/>
              <a:ext cx="40640" cy="77470"/>
            </a:xfrm>
            <a:custGeom>
              <a:rect b="b" l="l" r="r" t="t"/>
              <a:pathLst>
                <a:path extrusionOk="0" h="77470" w="40640">
                  <a:moveTo>
                    <a:pt x="666" y="0"/>
                  </a:moveTo>
                  <a:lnTo>
                    <a:pt x="583" y="14870"/>
                  </a:lnTo>
                  <a:lnTo>
                    <a:pt x="0" y="30384"/>
                  </a:lnTo>
                  <a:lnTo>
                    <a:pt x="130" y="45755"/>
                  </a:lnTo>
                  <a:lnTo>
                    <a:pt x="25812" y="76962"/>
                  </a:lnTo>
                  <a:lnTo>
                    <a:pt x="31908" y="73913"/>
                  </a:lnTo>
                  <a:lnTo>
                    <a:pt x="36480" y="64769"/>
                  </a:lnTo>
                  <a:lnTo>
                    <a:pt x="38004" y="62483"/>
                  </a:lnTo>
                  <a:lnTo>
                    <a:pt x="38766" y="60197"/>
                  </a:lnTo>
                  <a:lnTo>
                    <a:pt x="40290" y="5714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8215121" y="4406645"/>
              <a:ext cx="40640" cy="39370"/>
            </a:xfrm>
            <a:custGeom>
              <a:rect b="b" l="l" r="r" t="t"/>
              <a:pathLst>
                <a:path extrusionOk="0" h="39370" w="40640">
                  <a:moveTo>
                    <a:pt x="5333" y="38100"/>
                  </a:moveTo>
                  <a:lnTo>
                    <a:pt x="14156" y="39243"/>
                  </a:lnTo>
                  <a:lnTo>
                    <a:pt x="21621" y="38671"/>
                  </a:lnTo>
                  <a:lnTo>
                    <a:pt x="28372" y="35528"/>
                  </a:lnTo>
                  <a:lnTo>
                    <a:pt x="35051" y="28955"/>
                  </a:lnTo>
                  <a:lnTo>
                    <a:pt x="40385" y="21335"/>
                  </a:lnTo>
                  <a:lnTo>
                    <a:pt x="38099" y="15239"/>
                  </a:lnTo>
                  <a:lnTo>
                    <a:pt x="31241" y="11429"/>
                  </a:lnTo>
                  <a:lnTo>
                    <a:pt x="23907" y="8727"/>
                  </a:lnTo>
                  <a:lnTo>
                    <a:pt x="15430" y="7524"/>
                  </a:lnTo>
                  <a:lnTo>
                    <a:pt x="7238" y="6179"/>
                  </a:lnTo>
                  <a:lnTo>
                    <a:pt x="761" y="3048"/>
                  </a:lnTo>
                  <a:lnTo>
                    <a:pt x="0" y="2286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8265413" y="4323873"/>
              <a:ext cx="102870" cy="211454"/>
            </a:xfrm>
            <a:custGeom>
              <a:rect b="b" l="l" r="r" t="t"/>
              <a:pathLst>
                <a:path extrusionOk="0" h="211454" w="102870">
                  <a:moveTo>
                    <a:pt x="25146" y="22574"/>
                  </a:moveTo>
                  <a:lnTo>
                    <a:pt x="67818" y="2762"/>
                  </a:lnTo>
                  <a:lnTo>
                    <a:pt x="84296" y="0"/>
                  </a:lnTo>
                  <a:lnTo>
                    <a:pt x="92785" y="1154"/>
                  </a:lnTo>
                  <a:lnTo>
                    <a:pt x="99060" y="5810"/>
                  </a:lnTo>
                  <a:lnTo>
                    <a:pt x="101774" y="14370"/>
                  </a:lnTo>
                  <a:lnTo>
                    <a:pt x="102489" y="25717"/>
                  </a:lnTo>
                  <a:lnTo>
                    <a:pt x="102060" y="37207"/>
                  </a:lnTo>
                  <a:lnTo>
                    <a:pt x="101346" y="46196"/>
                  </a:lnTo>
                  <a:lnTo>
                    <a:pt x="100107" y="61638"/>
                  </a:lnTo>
                  <a:lnTo>
                    <a:pt x="98869" y="77152"/>
                  </a:lnTo>
                  <a:lnTo>
                    <a:pt x="97917" y="92809"/>
                  </a:lnTo>
                  <a:lnTo>
                    <a:pt x="97536" y="108680"/>
                  </a:lnTo>
                  <a:lnTo>
                    <a:pt x="97285" y="126527"/>
                  </a:lnTo>
                  <a:lnTo>
                    <a:pt x="97250" y="144589"/>
                  </a:lnTo>
                  <a:lnTo>
                    <a:pt x="96785" y="162794"/>
                  </a:lnTo>
                  <a:lnTo>
                    <a:pt x="83784" y="201537"/>
                  </a:lnTo>
                  <a:lnTo>
                    <a:pt x="46482" y="210978"/>
                  </a:lnTo>
                  <a:lnTo>
                    <a:pt x="31289" y="211026"/>
                  </a:lnTo>
                  <a:lnTo>
                    <a:pt x="17526" y="208502"/>
                  </a:lnTo>
                  <a:lnTo>
                    <a:pt x="11430" y="206216"/>
                  </a:lnTo>
                  <a:lnTo>
                    <a:pt x="6096" y="203168"/>
                  </a:lnTo>
                  <a:lnTo>
                    <a:pt x="0" y="20012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2" name="Google Shape;57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4285" y="1958737"/>
            <a:ext cx="243006" cy="21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7725" y="2047092"/>
            <a:ext cx="80528" cy="5852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4"/>
          <p:cNvSpPr/>
          <p:nvPr/>
        </p:nvSpPr>
        <p:spPr>
          <a:xfrm>
            <a:off x="8004606" y="2007291"/>
            <a:ext cx="15961" cy="85134"/>
          </a:xfrm>
          <a:custGeom>
            <a:rect b="b" l="l" r="r" t="t"/>
            <a:pathLst>
              <a:path extrusionOk="0" h="104139" w="13970">
                <a:moveTo>
                  <a:pt x="13716" y="0"/>
                </a:moveTo>
                <a:lnTo>
                  <a:pt x="12715" y="9715"/>
                </a:lnTo>
                <a:lnTo>
                  <a:pt x="12001" y="19431"/>
                </a:lnTo>
                <a:lnTo>
                  <a:pt x="11572" y="29146"/>
                </a:lnTo>
                <a:lnTo>
                  <a:pt x="11430" y="38862"/>
                </a:lnTo>
                <a:lnTo>
                  <a:pt x="11430" y="48006"/>
                </a:lnTo>
                <a:lnTo>
                  <a:pt x="11430" y="57150"/>
                </a:lnTo>
                <a:lnTo>
                  <a:pt x="11430" y="66294"/>
                </a:lnTo>
                <a:lnTo>
                  <a:pt x="11430" y="75438"/>
                </a:lnTo>
                <a:lnTo>
                  <a:pt x="10668" y="82296"/>
                </a:lnTo>
                <a:lnTo>
                  <a:pt x="11430" y="89154"/>
                </a:lnTo>
                <a:lnTo>
                  <a:pt x="11430" y="96012"/>
                </a:lnTo>
                <a:lnTo>
                  <a:pt x="11430" y="96774"/>
                </a:lnTo>
                <a:lnTo>
                  <a:pt x="12192" y="99822"/>
                </a:lnTo>
                <a:lnTo>
                  <a:pt x="11430" y="100584"/>
                </a:lnTo>
                <a:lnTo>
                  <a:pt x="7620" y="103632"/>
                </a:lnTo>
                <a:lnTo>
                  <a:pt x="4572" y="102870"/>
                </a:lnTo>
                <a:lnTo>
                  <a:pt x="0" y="10287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24"/>
          <p:cNvGrpSpPr/>
          <p:nvPr/>
        </p:nvGrpSpPr>
        <p:grpSpPr>
          <a:xfrm>
            <a:off x="8181936" y="1951425"/>
            <a:ext cx="175568" cy="394299"/>
            <a:chOff x="8847581" y="3229356"/>
            <a:chExt cx="153670" cy="482854"/>
          </a:xfrm>
        </p:grpSpPr>
        <p:sp>
          <p:nvSpPr>
            <p:cNvPr id="576" name="Google Shape;576;p24"/>
            <p:cNvSpPr/>
            <p:nvPr/>
          </p:nvSpPr>
          <p:spPr>
            <a:xfrm>
              <a:off x="8875013" y="3229356"/>
              <a:ext cx="121284" cy="441960"/>
            </a:xfrm>
            <a:custGeom>
              <a:rect b="b" l="l" r="r" t="t"/>
              <a:pathLst>
                <a:path extrusionOk="0" h="441960" w="121284">
                  <a:moveTo>
                    <a:pt x="5333" y="9905"/>
                  </a:moveTo>
                  <a:lnTo>
                    <a:pt x="5333" y="9143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8381" y="0"/>
                  </a:lnTo>
                  <a:lnTo>
                    <a:pt x="17525" y="1523"/>
                  </a:lnTo>
                  <a:lnTo>
                    <a:pt x="22097" y="1523"/>
                  </a:lnTo>
                  <a:lnTo>
                    <a:pt x="60495" y="27705"/>
                  </a:lnTo>
                  <a:lnTo>
                    <a:pt x="73973" y="72163"/>
                  </a:lnTo>
                  <a:lnTo>
                    <a:pt x="74199" y="86010"/>
                  </a:lnTo>
                  <a:lnTo>
                    <a:pt x="73140" y="99714"/>
                  </a:lnTo>
                  <a:lnTo>
                    <a:pt x="70865" y="112775"/>
                  </a:lnTo>
                  <a:lnTo>
                    <a:pt x="66413" y="127849"/>
                  </a:lnTo>
                  <a:lnTo>
                    <a:pt x="61531" y="142493"/>
                  </a:lnTo>
                  <a:lnTo>
                    <a:pt x="56935" y="157138"/>
                  </a:lnTo>
                  <a:lnTo>
                    <a:pt x="53339" y="172211"/>
                  </a:lnTo>
                  <a:lnTo>
                    <a:pt x="51804" y="182582"/>
                  </a:lnTo>
                  <a:lnTo>
                    <a:pt x="51339" y="192881"/>
                  </a:lnTo>
                  <a:lnTo>
                    <a:pt x="53018" y="202751"/>
                  </a:lnTo>
                  <a:lnTo>
                    <a:pt x="89915" y="227837"/>
                  </a:lnTo>
                  <a:lnTo>
                    <a:pt x="97583" y="228480"/>
                  </a:lnTo>
                  <a:lnTo>
                    <a:pt x="105536" y="228409"/>
                  </a:lnTo>
                  <a:lnTo>
                    <a:pt x="113490" y="228052"/>
                  </a:lnTo>
                  <a:lnTo>
                    <a:pt x="121157" y="227837"/>
                  </a:lnTo>
                  <a:lnTo>
                    <a:pt x="91832" y="261020"/>
                  </a:lnTo>
                  <a:lnTo>
                    <a:pt x="81426" y="305812"/>
                  </a:lnTo>
                  <a:lnTo>
                    <a:pt x="81057" y="317849"/>
                  </a:lnTo>
                  <a:lnTo>
                    <a:pt x="81117" y="330029"/>
                  </a:lnTo>
                  <a:lnTo>
                    <a:pt x="81533" y="342137"/>
                  </a:lnTo>
                  <a:lnTo>
                    <a:pt x="82343" y="354020"/>
                  </a:lnTo>
                  <a:lnTo>
                    <a:pt x="83438" y="365759"/>
                  </a:lnTo>
                  <a:lnTo>
                    <a:pt x="84534" y="377499"/>
                  </a:lnTo>
                  <a:lnTo>
                    <a:pt x="85343" y="389381"/>
                  </a:lnTo>
                  <a:lnTo>
                    <a:pt x="85986" y="396966"/>
                  </a:lnTo>
                  <a:lnTo>
                    <a:pt x="86486" y="405479"/>
                  </a:lnTo>
                  <a:lnTo>
                    <a:pt x="86415" y="414135"/>
                  </a:lnTo>
                  <a:lnTo>
                    <a:pt x="58292" y="440435"/>
                  </a:lnTo>
                  <a:lnTo>
                    <a:pt x="45719" y="441197"/>
                  </a:lnTo>
                  <a:lnTo>
                    <a:pt x="38099" y="441197"/>
                  </a:lnTo>
                  <a:lnTo>
                    <a:pt x="29717" y="441959"/>
                  </a:lnTo>
                  <a:lnTo>
                    <a:pt x="22097" y="439673"/>
                  </a:lnTo>
                  <a:lnTo>
                    <a:pt x="14477" y="437387"/>
                  </a:lnTo>
                  <a:lnTo>
                    <a:pt x="7619" y="432815"/>
                  </a:lnTo>
                  <a:lnTo>
                    <a:pt x="0" y="42900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8847581" y="3242310"/>
              <a:ext cx="153670" cy="469900"/>
            </a:xfrm>
            <a:custGeom>
              <a:rect b="b" l="l" r="r" t="t"/>
              <a:pathLst>
                <a:path extrusionOk="0" h="469900" w="153670">
                  <a:moveTo>
                    <a:pt x="60959" y="12953"/>
                  </a:moveTo>
                  <a:lnTo>
                    <a:pt x="47994" y="6810"/>
                  </a:lnTo>
                  <a:lnTo>
                    <a:pt x="46386" y="6095"/>
                  </a:lnTo>
                  <a:lnTo>
                    <a:pt x="48637" y="6524"/>
                  </a:lnTo>
                  <a:lnTo>
                    <a:pt x="47243" y="3809"/>
                  </a:lnTo>
                  <a:lnTo>
                    <a:pt x="48767" y="0"/>
                  </a:lnTo>
                  <a:lnTo>
                    <a:pt x="48767" y="1523"/>
                  </a:lnTo>
                  <a:lnTo>
                    <a:pt x="54863" y="1523"/>
                  </a:lnTo>
                  <a:lnTo>
                    <a:pt x="96773" y="23812"/>
                  </a:lnTo>
                  <a:lnTo>
                    <a:pt x="104870" y="73628"/>
                  </a:lnTo>
                  <a:lnTo>
                    <a:pt x="104263" y="87522"/>
                  </a:lnTo>
                  <a:lnTo>
                    <a:pt x="102869" y="101345"/>
                  </a:lnTo>
                  <a:lnTo>
                    <a:pt x="100655" y="115514"/>
                  </a:lnTo>
                  <a:lnTo>
                    <a:pt x="97726" y="129539"/>
                  </a:lnTo>
                  <a:lnTo>
                    <a:pt x="94511" y="143565"/>
                  </a:lnTo>
                  <a:lnTo>
                    <a:pt x="91439" y="157733"/>
                  </a:lnTo>
                  <a:lnTo>
                    <a:pt x="85343" y="206501"/>
                  </a:lnTo>
                  <a:lnTo>
                    <a:pt x="85296" y="215395"/>
                  </a:lnTo>
                  <a:lnTo>
                    <a:pt x="85534" y="223932"/>
                  </a:lnTo>
                  <a:lnTo>
                    <a:pt x="107441" y="256793"/>
                  </a:lnTo>
                  <a:lnTo>
                    <a:pt x="124301" y="259270"/>
                  </a:lnTo>
                  <a:lnTo>
                    <a:pt x="133266" y="259151"/>
                  </a:lnTo>
                  <a:lnTo>
                    <a:pt x="141731" y="258317"/>
                  </a:lnTo>
                  <a:lnTo>
                    <a:pt x="146303" y="257555"/>
                  </a:lnTo>
                  <a:lnTo>
                    <a:pt x="149351" y="255269"/>
                  </a:lnTo>
                  <a:lnTo>
                    <a:pt x="153161" y="253745"/>
                  </a:lnTo>
                  <a:lnTo>
                    <a:pt x="122872" y="276986"/>
                  </a:lnTo>
                  <a:lnTo>
                    <a:pt x="106965" y="312515"/>
                  </a:lnTo>
                  <a:lnTo>
                    <a:pt x="103762" y="350519"/>
                  </a:lnTo>
                  <a:lnTo>
                    <a:pt x="103917" y="368807"/>
                  </a:lnTo>
                  <a:lnTo>
                    <a:pt x="104501" y="387095"/>
                  </a:lnTo>
                  <a:lnTo>
                    <a:pt x="105155" y="405383"/>
                  </a:lnTo>
                  <a:lnTo>
                    <a:pt x="105667" y="418326"/>
                  </a:lnTo>
                  <a:lnTo>
                    <a:pt x="106394" y="432339"/>
                  </a:lnTo>
                  <a:lnTo>
                    <a:pt x="106120" y="446210"/>
                  </a:lnTo>
                  <a:lnTo>
                    <a:pt x="86867" y="469391"/>
                  </a:lnTo>
                  <a:lnTo>
                    <a:pt x="80009" y="467105"/>
                  </a:lnTo>
                  <a:lnTo>
                    <a:pt x="73151" y="464057"/>
                  </a:lnTo>
                  <a:lnTo>
                    <a:pt x="64698" y="459712"/>
                  </a:lnTo>
                  <a:lnTo>
                    <a:pt x="56387" y="455009"/>
                  </a:lnTo>
                  <a:lnTo>
                    <a:pt x="48077" y="450449"/>
                  </a:lnTo>
                  <a:lnTo>
                    <a:pt x="39623" y="446531"/>
                  </a:lnTo>
                  <a:lnTo>
                    <a:pt x="29789" y="443150"/>
                  </a:lnTo>
                  <a:lnTo>
                    <a:pt x="19811" y="440626"/>
                  </a:lnTo>
                  <a:lnTo>
                    <a:pt x="9834" y="438388"/>
                  </a:lnTo>
                  <a:lnTo>
                    <a:pt x="0" y="435863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24"/>
          <p:cNvGrpSpPr/>
          <p:nvPr/>
        </p:nvGrpSpPr>
        <p:grpSpPr>
          <a:xfrm>
            <a:off x="2530484" y="3794921"/>
            <a:ext cx="357443" cy="191678"/>
            <a:chOff x="3900999" y="5486876"/>
            <a:chExt cx="312860" cy="234727"/>
          </a:xfrm>
        </p:grpSpPr>
        <p:sp>
          <p:nvSpPr>
            <p:cNvPr id="579" name="Google Shape;579;p24"/>
            <p:cNvSpPr/>
            <p:nvPr/>
          </p:nvSpPr>
          <p:spPr>
            <a:xfrm>
              <a:off x="3900999" y="5486876"/>
              <a:ext cx="130175" cy="234314"/>
            </a:xfrm>
            <a:custGeom>
              <a:rect b="b" l="l" r="r" t="t"/>
              <a:pathLst>
                <a:path extrusionOk="0" h="234314" w="130175">
                  <a:moveTo>
                    <a:pt x="41588" y="3333"/>
                  </a:moveTo>
                  <a:lnTo>
                    <a:pt x="33754" y="1631"/>
                  </a:lnTo>
                  <a:lnTo>
                    <a:pt x="24062" y="0"/>
                  </a:lnTo>
                  <a:lnTo>
                    <a:pt x="14370" y="226"/>
                  </a:lnTo>
                  <a:lnTo>
                    <a:pt x="6536" y="4095"/>
                  </a:lnTo>
                  <a:lnTo>
                    <a:pt x="2262" y="11132"/>
                  </a:lnTo>
                  <a:lnTo>
                    <a:pt x="345" y="19240"/>
                  </a:lnTo>
                  <a:lnTo>
                    <a:pt x="0" y="27777"/>
                  </a:lnTo>
                  <a:lnTo>
                    <a:pt x="440" y="36099"/>
                  </a:lnTo>
                  <a:lnTo>
                    <a:pt x="20252" y="77247"/>
                  </a:lnTo>
                  <a:lnTo>
                    <a:pt x="54542" y="107727"/>
                  </a:lnTo>
                  <a:lnTo>
                    <a:pt x="61805" y="112930"/>
                  </a:lnTo>
                  <a:lnTo>
                    <a:pt x="68639" y="118490"/>
                  </a:lnTo>
                  <a:lnTo>
                    <a:pt x="87094" y="154614"/>
                  </a:lnTo>
                  <a:lnTo>
                    <a:pt x="87308" y="162591"/>
                  </a:lnTo>
                  <a:lnTo>
                    <a:pt x="87237" y="170676"/>
                  </a:lnTo>
                  <a:lnTo>
                    <a:pt x="86737" y="178117"/>
                  </a:lnTo>
                  <a:lnTo>
                    <a:pt x="85379" y="185416"/>
                  </a:lnTo>
                  <a:lnTo>
                    <a:pt x="82736" y="193071"/>
                  </a:lnTo>
                  <a:lnTo>
                    <a:pt x="81974" y="196119"/>
                  </a:lnTo>
                  <a:lnTo>
                    <a:pt x="81212" y="196119"/>
                  </a:lnTo>
                  <a:lnTo>
                    <a:pt x="81212" y="198405"/>
                  </a:lnTo>
                  <a:lnTo>
                    <a:pt x="85022" y="193833"/>
                  </a:lnTo>
                  <a:lnTo>
                    <a:pt x="88832" y="189261"/>
                  </a:lnTo>
                  <a:lnTo>
                    <a:pt x="93404" y="186975"/>
                  </a:lnTo>
                  <a:lnTo>
                    <a:pt x="97214" y="184689"/>
                  </a:lnTo>
                  <a:lnTo>
                    <a:pt x="104834" y="183927"/>
                  </a:lnTo>
                  <a:lnTo>
                    <a:pt x="123884" y="219741"/>
                  </a:lnTo>
                  <a:lnTo>
                    <a:pt x="126170" y="226599"/>
                  </a:lnTo>
                  <a:lnTo>
                    <a:pt x="129980" y="2342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22667" y="5521045"/>
              <a:ext cx="107397" cy="14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24"/>
            <p:cNvSpPr/>
            <p:nvPr/>
          </p:nvSpPr>
          <p:spPr>
            <a:xfrm>
              <a:off x="4058411" y="5708903"/>
              <a:ext cx="3810" cy="12700"/>
            </a:xfrm>
            <a:custGeom>
              <a:rect b="b" l="l" r="r" t="t"/>
              <a:pathLst>
                <a:path extrusionOk="0" h="12700" w="3810">
                  <a:moveTo>
                    <a:pt x="0" y="12191"/>
                  </a:moveTo>
                  <a:lnTo>
                    <a:pt x="1523" y="7619"/>
                  </a:lnTo>
                  <a:lnTo>
                    <a:pt x="2285" y="4571"/>
                  </a:lnTo>
                  <a:lnTo>
                    <a:pt x="3809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4165091" y="5502401"/>
              <a:ext cx="5079" cy="13335"/>
            </a:xfrm>
            <a:custGeom>
              <a:rect b="b" l="l" r="r" t="t"/>
              <a:pathLst>
                <a:path extrusionOk="0" h="13335" w="5079">
                  <a:moveTo>
                    <a:pt x="0" y="0"/>
                  </a:moveTo>
                  <a:lnTo>
                    <a:pt x="1524" y="3809"/>
                  </a:lnTo>
                  <a:lnTo>
                    <a:pt x="3048" y="8381"/>
                  </a:lnTo>
                  <a:lnTo>
                    <a:pt x="4572" y="1295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4190999" y="5592317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4572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4572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24"/>
          <p:cNvGrpSpPr/>
          <p:nvPr/>
        </p:nvGrpSpPr>
        <p:grpSpPr>
          <a:xfrm>
            <a:off x="6109119" y="3582704"/>
            <a:ext cx="1885306" cy="409029"/>
            <a:chOff x="6719964" y="5413575"/>
            <a:chExt cx="2073816" cy="618056"/>
          </a:xfrm>
        </p:grpSpPr>
        <p:grpSp>
          <p:nvGrpSpPr>
            <p:cNvPr id="585" name="Google Shape;585;p24"/>
            <p:cNvGrpSpPr/>
            <p:nvPr/>
          </p:nvGrpSpPr>
          <p:grpSpPr>
            <a:xfrm>
              <a:off x="6719964" y="5517238"/>
              <a:ext cx="565453" cy="214538"/>
              <a:chOff x="7032949" y="5311114"/>
              <a:chExt cx="449915" cy="173870"/>
            </a:xfrm>
          </p:grpSpPr>
          <p:pic>
            <p:nvPicPr>
              <p:cNvPr id="586" name="Google Shape;586;p2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032949" y="5361406"/>
                <a:ext cx="121208" cy="1196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" name="Google Shape;587;p24"/>
              <p:cNvSpPr/>
              <p:nvPr/>
            </p:nvSpPr>
            <p:spPr>
              <a:xfrm>
                <a:off x="7202424" y="5388102"/>
                <a:ext cx="5079" cy="82550"/>
              </a:xfrm>
              <a:custGeom>
                <a:rect b="b" l="l" r="r" t="t"/>
                <a:pathLst>
                  <a:path extrusionOk="0" h="82550" w="5079">
                    <a:moveTo>
                      <a:pt x="0" y="0"/>
                    </a:moveTo>
                    <a:lnTo>
                      <a:pt x="23" y="13156"/>
                    </a:lnTo>
                    <a:lnTo>
                      <a:pt x="190" y="26384"/>
                    </a:lnTo>
                    <a:lnTo>
                      <a:pt x="642" y="39754"/>
                    </a:lnTo>
                    <a:lnTo>
                      <a:pt x="1524" y="53339"/>
                    </a:lnTo>
                    <a:lnTo>
                      <a:pt x="1785" y="60197"/>
                    </a:lnTo>
                    <a:lnTo>
                      <a:pt x="2476" y="67055"/>
                    </a:lnTo>
                    <a:lnTo>
                      <a:pt x="3452" y="73913"/>
                    </a:lnTo>
                    <a:lnTo>
                      <a:pt x="4572" y="80771"/>
                    </a:lnTo>
                    <a:lnTo>
                      <a:pt x="4572" y="81533"/>
                    </a:lnTo>
                    <a:lnTo>
                      <a:pt x="4572" y="8229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7179564" y="5318760"/>
                <a:ext cx="14604" cy="1904"/>
              </a:xfrm>
              <a:custGeom>
                <a:rect b="b" l="l" r="r" t="t"/>
                <a:pathLst>
                  <a:path extrusionOk="0" h="1904" w="14604">
                    <a:moveTo>
                      <a:pt x="0" y="0"/>
                    </a:moveTo>
                    <a:lnTo>
                      <a:pt x="4572" y="761"/>
                    </a:lnTo>
                    <a:lnTo>
                      <a:pt x="9144" y="761"/>
                    </a:lnTo>
                    <a:lnTo>
                      <a:pt x="14478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238212" y="5311114"/>
                <a:ext cx="244652" cy="173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0" name="Google Shape;590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51297" y="5413575"/>
              <a:ext cx="363259" cy="3081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1" name="Google Shape;591;p24"/>
            <p:cNvGrpSpPr/>
            <p:nvPr/>
          </p:nvGrpSpPr>
          <p:grpSpPr>
            <a:xfrm>
              <a:off x="7854247" y="5499461"/>
              <a:ext cx="144130" cy="83681"/>
              <a:chOff x="7935467" y="5296661"/>
              <a:chExt cx="114680" cy="67818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7935467" y="5296661"/>
                <a:ext cx="93345" cy="6350"/>
              </a:xfrm>
              <a:custGeom>
                <a:rect b="b" l="l" r="r" t="t"/>
                <a:pathLst>
                  <a:path extrusionOk="0" h="6350" w="93345">
                    <a:moveTo>
                      <a:pt x="0" y="5333"/>
                    </a:moveTo>
                    <a:lnTo>
                      <a:pt x="9155" y="5762"/>
                    </a:lnTo>
                    <a:lnTo>
                      <a:pt x="18383" y="5905"/>
                    </a:lnTo>
                    <a:lnTo>
                      <a:pt x="27753" y="5762"/>
                    </a:lnTo>
                    <a:lnTo>
                      <a:pt x="37338" y="5333"/>
                    </a:lnTo>
                    <a:lnTo>
                      <a:pt x="48196" y="3964"/>
                    </a:lnTo>
                    <a:lnTo>
                      <a:pt x="59054" y="2381"/>
                    </a:lnTo>
                    <a:lnTo>
                      <a:pt x="69913" y="940"/>
                    </a:lnTo>
                    <a:lnTo>
                      <a:pt x="80772" y="0"/>
                    </a:lnTo>
                    <a:lnTo>
                      <a:pt x="86106" y="0"/>
                    </a:lnTo>
                    <a:lnTo>
                      <a:pt x="90678" y="0"/>
                    </a:lnTo>
                    <a:lnTo>
                      <a:pt x="92964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7979663" y="5356859"/>
                <a:ext cx="70484" cy="7620"/>
              </a:xfrm>
              <a:custGeom>
                <a:rect b="b" l="l" r="r" t="t"/>
                <a:pathLst>
                  <a:path extrusionOk="0" h="7620" w="70484">
                    <a:moveTo>
                      <a:pt x="0" y="0"/>
                    </a:moveTo>
                    <a:lnTo>
                      <a:pt x="12549" y="4500"/>
                    </a:lnTo>
                    <a:lnTo>
                      <a:pt x="23812" y="6857"/>
                    </a:lnTo>
                    <a:lnTo>
                      <a:pt x="35361" y="7500"/>
                    </a:lnTo>
                    <a:lnTo>
                      <a:pt x="48768" y="6857"/>
                    </a:lnTo>
                    <a:lnTo>
                      <a:pt x="50292" y="6857"/>
                    </a:lnTo>
                    <a:lnTo>
                      <a:pt x="70104" y="5333"/>
                    </a:lnTo>
                    <a:lnTo>
                      <a:pt x="70104" y="4571"/>
                    </a:lnTo>
                    <a:lnTo>
                      <a:pt x="68580" y="3809"/>
                    </a:lnTo>
                    <a:lnTo>
                      <a:pt x="67056" y="3047"/>
                    </a:lnTo>
                    <a:lnTo>
                      <a:pt x="65532" y="228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4" name="Google Shape;594;p24"/>
            <p:cNvGrpSpPr/>
            <p:nvPr/>
          </p:nvGrpSpPr>
          <p:grpSpPr>
            <a:xfrm>
              <a:off x="8291892" y="5418536"/>
              <a:ext cx="501888" cy="613094"/>
              <a:chOff x="8283676" y="5231104"/>
              <a:chExt cx="399338" cy="496875"/>
            </a:xfrm>
          </p:grpSpPr>
          <p:pic>
            <p:nvPicPr>
              <p:cNvPr id="595" name="Google Shape;595;p2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342350" y="5231104"/>
                <a:ext cx="89204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" name="Google Shape;596;p2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283676" y="5409412"/>
                <a:ext cx="246176" cy="68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" name="Google Shape;597;p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289772" y="5485065"/>
                <a:ext cx="393242" cy="242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98" name="Google Shape;598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1274297"/>
            <a:ext cx="2978037" cy="254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62255" y="1559895"/>
            <a:ext cx="93203" cy="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4"/>
          <p:cNvSpPr/>
          <p:nvPr/>
        </p:nvSpPr>
        <p:spPr>
          <a:xfrm>
            <a:off x="6257300" y="1617782"/>
            <a:ext cx="26116" cy="18688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4571" y="22859"/>
                </a:lnTo>
                <a:lnTo>
                  <a:pt x="17525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7525" y="0"/>
                </a:lnTo>
                <a:lnTo>
                  <a:pt x="4571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99" y="1393753"/>
            <a:ext cx="118553" cy="9960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4"/>
          <p:cNvSpPr/>
          <p:nvPr/>
        </p:nvSpPr>
        <p:spPr>
          <a:xfrm>
            <a:off x="6260781" y="1564272"/>
            <a:ext cx="2175" cy="2596"/>
          </a:xfrm>
          <a:custGeom>
            <a:rect b="b" l="l" r="r" t="t"/>
            <a:pathLst>
              <a:path extrusionOk="0" h="3175" w="1904">
                <a:moveTo>
                  <a:pt x="0" y="0"/>
                </a:moveTo>
                <a:lnTo>
                  <a:pt x="1524" y="1523"/>
                </a:lnTo>
                <a:lnTo>
                  <a:pt x="1524" y="761"/>
                </a:lnTo>
                <a:lnTo>
                  <a:pt x="1524" y="3047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151056" y="1337141"/>
            <a:ext cx="161648" cy="123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24"/>
          <p:cNvGrpSpPr/>
          <p:nvPr/>
        </p:nvGrpSpPr>
        <p:grpSpPr>
          <a:xfrm>
            <a:off x="6961370" y="1533872"/>
            <a:ext cx="1049375" cy="222578"/>
            <a:chOff x="7779232" y="2718028"/>
            <a:chExt cx="918490" cy="272567"/>
          </a:xfrm>
        </p:grpSpPr>
        <p:sp>
          <p:nvSpPr>
            <p:cNvPr id="605" name="Google Shape;605;p24"/>
            <p:cNvSpPr/>
            <p:nvPr/>
          </p:nvSpPr>
          <p:spPr>
            <a:xfrm>
              <a:off x="7799832" y="2810256"/>
              <a:ext cx="897890" cy="180339"/>
            </a:xfrm>
            <a:custGeom>
              <a:rect b="b" l="l" r="r" t="t"/>
              <a:pathLst>
                <a:path extrusionOk="0" h="180339" w="897890">
                  <a:moveTo>
                    <a:pt x="9905" y="156972"/>
                  </a:moveTo>
                  <a:lnTo>
                    <a:pt x="6095" y="152400"/>
                  </a:lnTo>
                  <a:lnTo>
                    <a:pt x="3047" y="147828"/>
                  </a:lnTo>
                  <a:lnTo>
                    <a:pt x="0" y="142494"/>
                  </a:lnTo>
                  <a:lnTo>
                    <a:pt x="6179" y="148066"/>
                  </a:lnTo>
                  <a:lnTo>
                    <a:pt x="12287" y="153352"/>
                  </a:lnTo>
                  <a:lnTo>
                    <a:pt x="62293" y="177736"/>
                  </a:lnTo>
                  <a:lnTo>
                    <a:pt x="82153" y="179998"/>
                  </a:lnTo>
                  <a:lnTo>
                    <a:pt x="102869" y="179832"/>
                  </a:lnTo>
                  <a:lnTo>
                    <a:pt x="148875" y="169830"/>
                  </a:lnTo>
                  <a:lnTo>
                    <a:pt x="192023" y="150114"/>
                  </a:lnTo>
                  <a:lnTo>
                    <a:pt x="226694" y="132159"/>
                  </a:lnTo>
                  <a:lnTo>
                    <a:pt x="261365" y="114490"/>
                  </a:lnTo>
                  <a:lnTo>
                    <a:pt x="296608" y="98250"/>
                  </a:lnTo>
                  <a:lnTo>
                    <a:pt x="332993" y="84582"/>
                  </a:lnTo>
                  <a:lnTo>
                    <a:pt x="388429" y="70770"/>
                  </a:lnTo>
                  <a:lnTo>
                    <a:pt x="445007" y="65532"/>
                  </a:lnTo>
                  <a:lnTo>
                    <a:pt x="466343" y="65365"/>
                  </a:lnTo>
                  <a:lnTo>
                    <a:pt x="487108" y="66484"/>
                  </a:lnTo>
                  <a:lnTo>
                    <a:pt x="528065" y="75438"/>
                  </a:lnTo>
                  <a:lnTo>
                    <a:pt x="569213" y="102870"/>
                  </a:lnTo>
                  <a:lnTo>
                    <a:pt x="576833" y="119634"/>
                  </a:lnTo>
                  <a:lnTo>
                    <a:pt x="582167" y="123444"/>
                  </a:lnTo>
                  <a:lnTo>
                    <a:pt x="587609" y="124229"/>
                  </a:lnTo>
                  <a:lnTo>
                    <a:pt x="593121" y="120586"/>
                  </a:lnTo>
                  <a:lnTo>
                    <a:pt x="597919" y="115514"/>
                  </a:lnTo>
                  <a:lnTo>
                    <a:pt x="601217" y="112014"/>
                  </a:lnTo>
                  <a:lnTo>
                    <a:pt x="614529" y="99512"/>
                  </a:lnTo>
                  <a:lnTo>
                    <a:pt x="657605" y="66294"/>
                  </a:lnTo>
                  <a:lnTo>
                    <a:pt x="700039" y="50970"/>
                  </a:lnTo>
                  <a:lnTo>
                    <a:pt x="715517" y="49530"/>
                  </a:lnTo>
                  <a:lnTo>
                    <a:pt x="730531" y="50518"/>
                  </a:lnTo>
                  <a:lnTo>
                    <a:pt x="744188" y="54006"/>
                  </a:lnTo>
                  <a:lnTo>
                    <a:pt x="757416" y="59066"/>
                  </a:lnTo>
                  <a:lnTo>
                    <a:pt x="771143" y="64770"/>
                  </a:lnTo>
                  <a:lnTo>
                    <a:pt x="785348" y="69758"/>
                  </a:lnTo>
                  <a:lnTo>
                    <a:pt x="799623" y="73247"/>
                  </a:lnTo>
                  <a:lnTo>
                    <a:pt x="814327" y="75164"/>
                  </a:lnTo>
                  <a:lnTo>
                    <a:pt x="829817" y="75438"/>
                  </a:lnTo>
                  <a:lnTo>
                    <a:pt x="841998" y="74223"/>
                  </a:lnTo>
                  <a:lnTo>
                    <a:pt x="883491" y="53030"/>
                  </a:lnTo>
                  <a:lnTo>
                    <a:pt x="897635" y="26670"/>
                  </a:lnTo>
                  <a:lnTo>
                    <a:pt x="897540" y="19288"/>
                  </a:lnTo>
                  <a:lnTo>
                    <a:pt x="896302" y="12763"/>
                  </a:lnTo>
                  <a:lnTo>
                    <a:pt x="894206" y="6524"/>
                  </a:lnTo>
                  <a:lnTo>
                    <a:pt x="891539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79232" y="2718028"/>
              <a:ext cx="110540" cy="128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24"/>
          <p:cNvGrpSpPr/>
          <p:nvPr/>
        </p:nvGrpSpPr>
        <p:grpSpPr>
          <a:xfrm>
            <a:off x="7182510" y="1289328"/>
            <a:ext cx="299538" cy="173648"/>
            <a:chOff x="7972780" y="2418562"/>
            <a:chExt cx="262178" cy="212648"/>
          </a:xfrm>
        </p:grpSpPr>
        <p:pic>
          <p:nvPicPr>
            <p:cNvPr id="608" name="Google Shape;608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086318" y="2474188"/>
              <a:ext cx="148640" cy="10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972780" y="2418562"/>
              <a:ext cx="74726" cy="2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24"/>
          <p:cNvSpPr/>
          <p:nvPr/>
        </p:nvSpPr>
        <p:spPr>
          <a:xfrm>
            <a:off x="7589327" y="1364539"/>
            <a:ext cx="76176" cy="6748"/>
          </a:xfrm>
          <a:custGeom>
            <a:rect b="b" l="l" r="r" t="t"/>
            <a:pathLst>
              <a:path extrusionOk="0" h="8255" w="66675">
                <a:moveTo>
                  <a:pt x="0" y="5334"/>
                </a:moveTo>
                <a:lnTo>
                  <a:pt x="7881" y="4774"/>
                </a:lnTo>
                <a:lnTo>
                  <a:pt x="15621" y="4286"/>
                </a:lnTo>
                <a:lnTo>
                  <a:pt x="23360" y="3940"/>
                </a:lnTo>
                <a:lnTo>
                  <a:pt x="31242" y="3810"/>
                </a:lnTo>
                <a:lnTo>
                  <a:pt x="42719" y="5191"/>
                </a:lnTo>
                <a:lnTo>
                  <a:pt x="55626" y="7429"/>
                </a:lnTo>
                <a:lnTo>
                  <a:pt x="65103" y="7667"/>
                </a:lnTo>
                <a:lnTo>
                  <a:pt x="66294" y="3048"/>
                </a:lnTo>
                <a:lnTo>
                  <a:pt x="65532" y="2286"/>
                </a:lnTo>
                <a:lnTo>
                  <a:pt x="64008" y="762"/>
                </a:lnTo>
                <a:lnTo>
                  <a:pt x="63246" y="0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p24"/>
          <p:cNvGrpSpPr/>
          <p:nvPr/>
        </p:nvGrpSpPr>
        <p:grpSpPr>
          <a:xfrm>
            <a:off x="7749240" y="1159901"/>
            <a:ext cx="756713" cy="282542"/>
            <a:chOff x="8468842" y="2260066"/>
            <a:chExt cx="662331" cy="345998"/>
          </a:xfrm>
        </p:grpSpPr>
        <p:pic>
          <p:nvPicPr>
            <p:cNvPr id="612" name="Google Shape;612;p2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468842" y="2377414"/>
              <a:ext cx="208838" cy="192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2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718778" y="2260066"/>
              <a:ext cx="99872" cy="109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826220" y="2412466"/>
              <a:ext cx="160070" cy="193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24"/>
            <p:cNvSpPr/>
            <p:nvPr/>
          </p:nvSpPr>
          <p:spPr>
            <a:xfrm>
              <a:off x="8865108" y="2407157"/>
              <a:ext cx="266065" cy="109219"/>
            </a:xfrm>
            <a:custGeom>
              <a:rect b="b" l="l" r="r" t="t"/>
              <a:pathLst>
                <a:path extrusionOk="0" h="109219" w="266065">
                  <a:moveTo>
                    <a:pt x="265938" y="0"/>
                  </a:moveTo>
                  <a:lnTo>
                    <a:pt x="221896" y="43767"/>
                  </a:lnTo>
                  <a:lnTo>
                    <a:pt x="164389" y="68151"/>
                  </a:lnTo>
                  <a:lnTo>
                    <a:pt x="113907" y="85748"/>
                  </a:lnTo>
                  <a:lnTo>
                    <a:pt x="70163" y="98845"/>
                  </a:lnTo>
                  <a:lnTo>
                    <a:pt x="28956" y="108204"/>
                  </a:lnTo>
                  <a:lnTo>
                    <a:pt x="18859" y="108894"/>
                  </a:lnTo>
                  <a:lnTo>
                    <a:pt x="9906" y="107442"/>
                  </a:lnTo>
                  <a:lnTo>
                    <a:pt x="4572" y="105918"/>
                  </a:lnTo>
                  <a:lnTo>
                    <a:pt x="2286" y="101346"/>
                  </a:lnTo>
                  <a:lnTo>
                    <a:pt x="762" y="96774"/>
                  </a:lnTo>
                  <a:lnTo>
                    <a:pt x="0" y="91440"/>
                  </a:lnTo>
                  <a:lnTo>
                    <a:pt x="0" y="87630"/>
                  </a:lnTo>
                  <a:lnTo>
                    <a:pt x="3048" y="83058"/>
                  </a:lnTo>
                  <a:lnTo>
                    <a:pt x="4572" y="81534"/>
                  </a:lnTo>
                  <a:lnTo>
                    <a:pt x="5334" y="80010"/>
                  </a:lnTo>
                  <a:lnTo>
                    <a:pt x="6858" y="7848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6" name="Google Shape;616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58109" y="1360785"/>
            <a:ext cx="90034" cy="12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54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5" name="Google Shape;6855;p105"/>
          <p:cNvGrpSpPr/>
          <p:nvPr/>
        </p:nvGrpSpPr>
        <p:grpSpPr>
          <a:xfrm>
            <a:off x="1288290" y="802845"/>
            <a:ext cx="2513890" cy="375833"/>
            <a:chOff x="3267490" y="2137384"/>
            <a:chExt cx="2093687" cy="373406"/>
          </a:xfrm>
        </p:grpSpPr>
        <p:pic>
          <p:nvPicPr>
            <p:cNvPr id="6856" name="Google Shape;6856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7490" y="2250160"/>
              <a:ext cx="399279" cy="1593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57" name="Google Shape;6857;p105"/>
            <p:cNvGrpSpPr/>
            <p:nvPr/>
          </p:nvGrpSpPr>
          <p:grpSpPr>
            <a:xfrm>
              <a:off x="3351275" y="2249065"/>
              <a:ext cx="589788" cy="261725"/>
              <a:chOff x="3351275" y="2249065"/>
              <a:chExt cx="589788" cy="261725"/>
            </a:xfrm>
          </p:grpSpPr>
          <p:pic>
            <p:nvPicPr>
              <p:cNvPr id="6858" name="Google Shape;6858;p10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13200" y="2249065"/>
                <a:ext cx="108254" cy="1367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59" name="Google Shape;6859;p105"/>
              <p:cNvSpPr/>
              <p:nvPr/>
            </p:nvSpPr>
            <p:spPr>
              <a:xfrm>
                <a:off x="3351275" y="2396490"/>
                <a:ext cx="520700" cy="114300"/>
              </a:xfrm>
              <a:custGeom>
                <a:rect b="b" l="l" r="r" t="t"/>
                <a:pathLst>
                  <a:path extrusionOk="0" h="114300" w="520700">
                    <a:moveTo>
                      <a:pt x="0" y="111251"/>
                    </a:moveTo>
                    <a:lnTo>
                      <a:pt x="24241" y="114061"/>
                    </a:lnTo>
                    <a:lnTo>
                      <a:pt x="48196" y="113156"/>
                    </a:lnTo>
                    <a:lnTo>
                      <a:pt x="72437" y="109966"/>
                    </a:lnTo>
                    <a:lnTo>
                      <a:pt x="97536" y="105917"/>
                    </a:lnTo>
                    <a:lnTo>
                      <a:pt x="137660" y="99833"/>
                    </a:lnTo>
                    <a:lnTo>
                      <a:pt x="177927" y="93249"/>
                    </a:lnTo>
                    <a:lnTo>
                      <a:pt x="218193" y="86522"/>
                    </a:lnTo>
                    <a:lnTo>
                      <a:pt x="258318" y="80009"/>
                    </a:lnTo>
                    <a:lnTo>
                      <a:pt x="309860" y="71627"/>
                    </a:lnTo>
                    <a:lnTo>
                      <a:pt x="361473" y="63245"/>
                    </a:lnTo>
                    <a:lnTo>
                      <a:pt x="412944" y="54292"/>
                    </a:lnTo>
                    <a:lnTo>
                      <a:pt x="464058" y="44195"/>
                    </a:lnTo>
                    <a:lnTo>
                      <a:pt x="503062" y="34980"/>
                    </a:lnTo>
                    <a:lnTo>
                      <a:pt x="520445" y="28193"/>
                    </a:lnTo>
                    <a:lnTo>
                      <a:pt x="518922" y="22859"/>
                    </a:lnTo>
                    <a:lnTo>
                      <a:pt x="518922" y="17525"/>
                    </a:lnTo>
                    <a:lnTo>
                      <a:pt x="518922" y="9143"/>
                    </a:lnTo>
                    <a:lnTo>
                      <a:pt x="518922" y="5333"/>
                    </a:lnTo>
                    <a:lnTo>
                      <a:pt x="51892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60" name="Google Shape;6860;p105"/>
              <p:cNvSpPr/>
              <p:nvPr/>
            </p:nvSpPr>
            <p:spPr>
              <a:xfrm>
                <a:off x="3891533" y="2308860"/>
                <a:ext cx="12700" cy="21589"/>
              </a:xfrm>
              <a:custGeom>
                <a:rect b="b" l="l" r="r" t="t"/>
                <a:pathLst>
                  <a:path extrusionOk="0" h="21589" w="12700">
                    <a:moveTo>
                      <a:pt x="12191" y="0"/>
                    </a:moveTo>
                    <a:lnTo>
                      <a:pt x="4571" y="9906"/>
                    </a:lnTo>
                    <a:lnTo>
                      <a:pt x="2285" y="10668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61" name="Google Shape;6861;p105"/>
              <p:cNvSpPr/>
              <p:nvPr/>
            </p:nvSpPr>
            <p:spPr>
              <a:xfrm>
                <a:off x="3918203" y="240715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62" name="Google Shape;6862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75200" y="2137384"/>
              <a:ext cx="334568" cy="301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3" name="Google Shape;6863;p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74488" y="2282164"/>
              <a:ext cx="120446" cy="1951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64" name="Google Shape;6864;p105"/>
            <p:cNvGrpSpPr/>
            <p:nvPr/>
          </p:nvGrpSpPr>
          <p:grpSpPr>
            <a:xfrm>
              <a:off x="5163286" y="2270759"/>
              <a:ext cx="197891" cy="125730"/>
              <a:chOff x="5163286" y="2270759"/>
              <a:chExt cx="197891" cy="125730"/>
            </a:xfrm>
          </p:grpSpPr>
          <p:pic>
            <p:nvPicPr>
              <p:cNvPr id="6865" name="Google Shape;6865;p10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63286" y="2289022"/>
                <a:ext cx="130352" cy="930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66" name="Google Shape;6866;p105"/>
              <p:cNvSpPr/>
              <p:nvPr/>
            </p:nvSpPr>
            <p:spPr>
              <a:xfrm>
                <a:off x="5333238" y="2270759"/>
                <a:ext cx="27939" cy="125730"/>
              </a:xfrm>
              <a:custGeom>
                <a:rect b="b" l="l" r="r" t="t"/>
                <a:pathLst>
                  <a:path extrusionOk="0" h="125730" w="27939">
                    <a:moveTo>
                      <a:pt x="0" y="0"/>
                    </a:moveTo>
                    <a:lnTo>
                      <a:pt x="7620" y="49530"/>
                    </a:lnTo>
                    <a:lnTo>
                      <a:pt x="11703" y="64389"/>
                    </a:lnTo>
                    <a:lnTo>
                      <a:pt x="15144" y="79248"/>
                    </a:lnTo>
                    <a:lnTo>
                      <a:pt x="18442" y="94107"/>
                    </a:lnTo>
                    <a:lnTo>
                      <a:pt x="22098" y="108966"/>
                    </a:lnTo>
                    <a:lnTo>
                      <a:pt x="24384" y="118110"/>
                    </a:lnTo>
                    <a:lnTo>
                      <a:pt x="25146" y="120396"/>
                    </a:lnTo>
                    <a:lnTo>
                      <a:pt x="27432" y="12573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867" name="Google Shape;6867;p105"/>
          <p:cNvGrpSpPr/>
          <p:nvPr/>
        </p:nvGrpSpPr>
        <p:grpSpPr>
          <a:xfrm>
            <a:off x="3143703" y="1419476"/>
            <a:ext cx="1762193" cy="411112"/>
            <a:chOff x="4812766" y="2750032"/>
            <a:chExt cx="1467638" cy="408457"/>
          </a:xfrm>
        </p:grpSpPr>
        <p:pic>
          <p:nvPicPr>
            <p:cNvPr id="6868" name="Google Shape;6868;p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12766" y="2838424"/>
              <a:ext cx="201980" cy="29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9" name="Google Shape;6869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54142" y="2948152"/>
              <a:ext cx="157022" cy="176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0" name="Google Shape;6870;p105"/>
            <p:cNvSpPr/>
            <p:nvPr/>
          </p:nvSpPr>
          <p:spPr>
            <a:xfrm>
              <a:off x="5412485" y="2978657"/>
              <a:ext cx="5079" cy="78105"/>
            </a:xfrm>
            <a:custGeom>
              <a:rect b="b" l="l" r="r" t="t"/>
              <a:pathLst>
                <a:path extrusionOk="0" h="78105" w="5079">
                  <a:moveTo>
                    <a:pt x="2286" y="0"/>
                  </a:moveTo>
                  <a:lnTo>
                    <a:pt x="1726" y="10048"/>
                  </a:lnTo>
                  <a:lnTo>
                    <a:pt x="1238" y="19812"/>
                  </a:lnTo>
                  <a:lnTo>
                    <a:pt x="892" y="29575"/>
                  </a:lnTo>
                  <a:lnTo>
                    <a:pt x="762" y="39624"/>
                  </a:lnTo>
                  <a:lnTo>
                    <a:pt x="642" y="47636"/>
                  </a:lnTo>
                  <a:lnTo>
                    <a:pt x="381" y="55721"/>
                  </a:lnTo>
                  <a:lnTo>
                    <a:pt x="119" y="63948"/>
                  </a:lnTo>
                  <a:lnTo>
                    <a:pt x="0" y="72390"/>
                  </a:lnTo>
                  <a:lnTo>
                    <a:pt x="762" y="76200"/>
                  </a:lnTo>
                  <a:lnTo>
                    <a:pt x="762" y="77724"/>
                  </a:lnTo>
                  <a:lnTo>
                    <a:pt x="4572" y="7696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871" name="Google Shape;6871;p105"/>
            <p:cNvSpPr/>
            <p:nvPr/>
          </p:nvSpPr>
          <p:spPr>
            <a:xfrm>
              <a:off x="5487161" y="3002279"/>
              <a:ext cx="67945" cy="3175"/>
            </a:xfrm>
            <a:custGeom>
              <a:rect b="b" l="l" r="r" t="t"/>
              <a:pathLst>
                <a:path extrusionOk="0" h="3175" w="67945">
                  <a:moveTo>
                    <a:pt x="0" y="3048"/>
                  </a:moveTo>
                  <a:lnTo>
                    <a:pt x="39624" y="1524"/>
                  </a:lnTo>
                  <a:lnTo>
                    <a:pt x="45922" y="642"/>
                  </a:lnTo>
                  <a:lnTo>
                    <a:pt x="52292" y="190"/>
                  </a:lnTo>
                  <a:lnTo>
                    <a:pt x="58804" y="23"/>
                  </a:lnTo>
                  <a:lnTo>
                    <a:pt x="65532" y="0"/>
                  </a:lnTo>
                  <a:lnTo>
                    <a:pt x="67056" y="0"/>
                  </a:lnTo>
                  <a:lnTo>
                    <a:pt x="6781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72" name="Google Shape;6872;p105"/>
            <p:cNvGrpSpPr/>
            <p:nvPr/>
          </p:nvGrpSpPr>
          <p:grpSpPr>
            <a:xfrm>
              <a:off x="5718784" y="2750032"/>
              <a:ext cx="561620" cy="292658"/>
              <a:chOff x="5718784" y="2750032"/>
              <a:chExt cx="561620" cy="292658"/>
            </a:xfrm>
          </p:grpSpPr>
          <p:pic>
            <p:nvPicPr>
              <p:cNvPr id="6873" name="Google Shape;6873;p10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718784" y="2750032"/>
                <a:ext cx="385491" cy="292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74" name="Google Shape;6874;p10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25692" y="2885668"/>
                <a:ext cx="89966" cy="141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75" name="Google Shape;6875;p105"/>
              <p:cNvSpPr/>
              <p:nvPr/>
            </p:nvSpPr>
            <p:spPr>
              <a:xfrm>
                <a:off x="6251448" y="2971037"/>
                <a:ext cx="6985" cy="64135"/>
              </a:xfrm>
              <a:custGeom>
                <a:rect b="b" l="l" r="r" t="t"/>
                <a:pathLst>
                  <a:path extrusionOk="0" h="64135" w="6985">
                    <a:moveTo>
                      <a:pt x="0" y="0"/>
                    </a:moveTo>
                    <a:lnTo>
                      <a:pt x="2881" y="9001"/>
                    </a:lnTo>
                    <a:lnTo>
                      <a:pt x="4762" y="17145"/>
                    </a:lnTo>
                    <a:lnTo>
                      <a:pt x="5786" y="25288"/>
                    </a:lnTo>
                    <a:lnTo>
                      <a:pt x="6096" y="34290"/>
                    </a:lnTo>
                    <a:lnTo>
                      <a:pt x="6858" y="43434"/>
                    </a:lnTo>
                    <a:lnTo>
                      <a:pt x="6096" y="50292"/>
                    </a:lnTo>
                    <a:lnTo>
                      <a:pt x="3048" y="58674"/>
                    </a:lnTo>
                    <a:lnTo>
                      <a:pt x="1524" y="64008"/>
                    </a:lnTo>
                    <a:lnTo>
                      <a:pt x="2286" y="59436"/>
                    </a:lnTo>
                    <a:lnTo>
                      <a:pt x="1524" y="563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76" name="Google Shape;6876;p105"/>
              <p:cNvSpPr/>
              <p:nvPr/>
            </p:nvSpPr>
            <p:spPr>
              <a:xfrm>
                <a:off x="6257544" y="2860547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877" name="Google Shape;6877;p105"/>
            <p:cNvSpPr/>
            <p:nvPr/>
          </p:nvSpPr>
          <p:spPr>
            <a:xfrm>
              <a:off x="5793485" y="3143250"/>
              <a:ext cx="443229" cy="15239"/>
            </a:xfrm>
            <a:custGeom>
              <a:rect b="b" l="l" r="r" t="t"/>
              <a:pathLst>
                <a:path extrusionOk="0" h="15239" w="443229">
                  <a:moveTo>
                    <a:pt x="0" y="14477"/>
                  </a:moveTo>
                  <a:lnTo>
                    <a:pt x="2286" y="14477"/>
                  </a:lnTo>
                  <a:lnTo>
                    <a:pt x="16002" y="15239"/>
                  </a:lnTo>
                  <a:lnTo>
                    <a:pt x="19812" y="15239"/>
                  </a:lnTo>
                  <a:lnTo>
                    <a:pt x="44386" y="14847"/>
                  </a:lnTo>
                  <a:lnTo>
                    <a:pt x="68961" y="13811"/>
                  </a:lnTo>
                  <a:lnTo>
                    <a:pt x="93535" y="12346"/>
                  </a:lnTo>
                  <a:lnTo>
                    <a:pt x="118110" y="10667"/>
                  </a:lnTo>
                  <a:lnTo>
                    <a:pt x="162687" y="8524"/>
                  </a:lnTo>
                  <a:lnTo>
                    <a:pt x="207264" y="6667"/>
                  </a:lnTo>
                  <a:lnTo>
                    <a:pt x="251840" y="5095"/>
                  </a:lnTo>
                  <a:lnTo>
                    <a:pt x="296418" y="3809"/>
                  </a:lnTo>
                  <a:lnTo>
                    <a:pt x="350520" y="2666"/>
                  </a:lnTo>
                  <a:lnTo>
                    <a:pt x="377642" y="2095"/>
                  </a:lnTo>
                  <a:lnTo>
                    <a:pt x="404622" y="1523"/>
                  </a:lnTo>
                  <a:lnTo>
                    <a:pt x="414325" y="1393"/>
                  </a:lnTo>
                  <a:lnTo>
                    <a:pt x="423957" y="1047"/>
                  </a:lnTo>
                  <a:lnTo>
                    <a:pt x="433447" y="559"/>
                  </a:lnTo>
                  <a:lnTo>
                    <a:pt x="442722" y="0"/>
                  </a:lnTo>
                  <a:lnTo>
                    <a:pt x="433244" y="500"/>
                  </a:lnTo>
                  <a:lnTo>
                    <a:pt x="424053" y="1714"/>
                  </a:lnTo>
                  <a:lnTo>
                    <a:pt x="414861" y="3214"/>
                  </a:lnTo>
                  <a:lnTo>
                    <a:pt x="405384" y="4571"/>
                  </a:lnTo>
                  <a:lnTo>
                    <a:pt x="396597" y="4571"/>
                  </a:lnTo>
                  <a:lnTo>
                    <a:pt x="389953" y="4571"/>
                  </a:lnTo>
                  <a:lnTo>
                    <a:pt x="384167" y="4571"/>
                  </a:lnTo>
                  <a:lnTo>
                    <a:pt x="377952" y="4571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878" name="Google Shape;6878;p105"/>
          <p:cNvGrpSpPr/>
          <p:nvPr/>
        </p:nvGrpSpPr>
        <p:grpSpPr>
          <a:xfrm>
            <a:off x="2829881" y="1981738"/>
            <a:ext cx="3821554" cy="371937"/>
            <a:chOff x="4551400" y="3308663"/>
            <a:chExt cx="3182772" cy="369535"/>
          </a:xfrm>
        </p:grpSpPr>
        <p:pic>
          <p:nvPicPr>
            <p:cNvPr id="6879" name="Google Shape;6879;p10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51400" y="3493744"/>
              <a:ext cx="199694" cy="128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0" name="Google Shape;6880;p10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12042" y="3409162"/>
              <a:ext cx="205219" cy="269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1" name="Google Shape;6881;p1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38297" y="3501364"/>
              <a:ext cx="124328" cy="14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2" name="Google Shape;6882;p10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678898" y="3512187"/>
              <a:ext cx="120827" cy="124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3" name="Google Shape;6883;p10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43218" y="3553180"/>
              <a:ext cx="224840" cy="118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84" name="Google Shape;6884;p105"/>
            <p:cNvGrpSpPr/>
            <p:nvPr/>
          </p:nvGrpSpPr>
          <p:grpSpPr>
            <a:xfrm>
              <a:off x="6761226" y="3389350"/>
              <a:ext cx="213384" cy="261645"/>
              <a:chOff x="6761226" y="3389350"/>
              <a:chExt cx="213384" cy="261645"/>
            </a:xfrm>
          </p:grpSpPr>
          <p:sp>
            <p:nvSpPr>
              <p:cNvPr id="6885" name="Google Shape;6885;p105"/>
              <p:cNvSpPr/>
              <p:nvPr/>
            </p:nvSpPr>
            <p:spPr>
              <a:xfrm>
                <a:off x="6761226" y="3518915"/>
                <a:ext cx="116840" cy="116204"/>
              </a:xfrm>
              <a:custGeom>
                <a:rect b="b" l="l" r="r" t="t"/>
                <a:pathLst>
                  <a:path extrusionOk="0" h="116204" w="116840">
                    <a:moveTo>
                      <a:pt x="116585" y="0"/>
                    </a:moveTo>
                    <a:lnTo>
                      <a:pt x="109323" y="10870"/>
                    </a:lnTo>
                    <a:lnTo>
                      <a:pt x="103060" y="21812"/>
                    </a:lnTo>
                    <a:lnTo>
                      <a:pt x="97083" y="32896"/>
                    </a:lnTo>
                    <a:lnTo>
                      <a:pt x="90677" y="44196"/>
                    </a:lnTo>
                    <a:lnTo>
                      <a:pt x="54566" y="87808"/>
                    </a:lnTo>
                    <a:lnTo>
                      <a:pt x="29467" y="97369"/>
                    </a:lnTo>
                    <a:lnTo>
                      <a:pt x="21050" y="96583"/>
                    </a:lnTo>
                    <a:lnTo>
                      <a:pt x="0" y="58257"/>
                    </a:lnTo>
                    <a:lnTo>
                      <a:pt x="2285" y="49530"/>
                    </a:lnTo>
                    <a:lnTo>
                      <a:pt x="7691" y="43493"/>
                    </a:lnTo>
                    <a:lnTo>
                      <a:pt x="15811" y="40100"/>
                    </a:lnTo>
                    <a:lnTo>
                      <a:pt x="24788" y="39135"/>
                    </a:lnTo>
                    <a:lnTo>
                      <a:pt x="32765" y="40386"/>
                    </a:lnTo>
                    <a:lnTo>
                      <a:pt x="66293" y="72390"/>
                    </a:lnTo>
                    <a:lnTo>
                      <a:pt x="80438" y="96285"/>
                    </a:lnTo>
                    <a:lnTo>
                      <a:pt x="85343" y="104394"/>
                    </a:lnTo>
                    <a:lnTo>
                      <a:pt x="88391" y="108966"/>
                    </a:lnTo>
                    <a:lnTo>
                      <a:pt x="90677" y="113538"/>
                    </a:lnTo>
                    <a:lnTo>
                      <a:pt x="96011" y="115823"/>
                    </a:lnTo>
                    <a:lnTo>
                      <a:pt x="96773" y="115823"/>
                    </a:lnTo>
                    <a:lnTo>
                      <a:pt x="97535" y="1158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886" name="Google Shape;6886;p10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905218" y="3389350"/>
                <a:ext cx="69392" cy="792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87" name="Google Shape;6887;p105"/>
              <p:cNvSpPr/>
              <p:nvPr/>
            </p:nvSpPr>
            <p:spPr>
              <a:xfrm>
                <a:off x="6896862" y="3587495"/>
                <a:ext cx="34290" cy="63500"/>
              </a:xfrm>
              <a:custGeom>
                <a:rect b="b" l="l" r="r" t="t"/>
                <a:pathLst>
                  <a:path extrusionOk="0" h="63500" w="34290">
                    <a:moveTo>
                      <a:pt x="5333" y="0"/>
                    </a:moveTo>
                    <a:lnTo>
                      <a:pt x="3333" y="9691"/>
                    </a:lnTo>
                    <a:lnTo>
                      <a:pt x="1904" y="18669"/>
                    </a:lnTo>
                    <a:lnTo>
                      <a:pt x="1047" y="27646"/>
                    </a:lnTo>
                    <a:lnTo>
                      <a:pt x="761" y="37338"/>
                    </a:lnTo>
                    <a:lnTo>
                      <a:pt x="761" y="44958"/>
                    </a:lnTo>
                    <a:lnTo>
                      <a:pt x="0" y="51816"/>
                    </a:lnTo>
                    <a:lnTo>
                      <a:pt x="4571" y="58674"/>
                    </a:lnTo>
                    <a:lnTo>
                      <a:pt x="7619" y="63246"/>
                    </a:lnTo>
                    <a:lnTo>
                      <a:pt x="12191" y="63246"/>
                    </a:lnTo>
                    <a:lnTo>
                      <a:pt x="16763" y="63246"/>
                    </a:lnTo>
                    <a:lnTo>
                      <a:pt x="25145" y="62484"/>
                    </a:lnTo>
                    <a:lnTo>
                      <a:pt x="28955" y="51053"/>
                    </a:lnTo>
                    <a:lnTo>
                      <a:pt x="31241" y="44195"/>
                    </a:lnTo>
                    <a:lnTo>
                      <a:pt x="32765" y="41148"/>
                    </a:lnTo>
                    <a:lnTo>
                      <a:pt x="33527" y="38099"/>
                    </a:lnTo>
                    <a:lnTo>
                      <a:pt x="34289" y="3581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888" name="Google Shape;6888;p105"/>
              <p:cNvSpPr/>
              <p:nvPr/>
            </p:nvSpPr>
            <p:spPr>
              <a:xfrm>
                <a:off x="6910578" y="353339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889" name="Google Shape;6889;p10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75334" y="3465931"/>
              <a:ext cx="108826" cy="1379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90" name="Google Shape;6890;p105"/>
            <p:cNvGrpSpPr/>
            <p:nvPr/>
          </p:nvGrpSpPr>
          <p:grpSpPr>
            <a:xfrm>
              <a:off x="7267620" y="3308663"/>
              <a:ext cx="466552" cy="298669"/>
              <a:chOff x="7267620" y="3308663"/>
              <a:chExt cx="466552" cy="298669"/>
            </a:xfrm>
          </p:grpSpPr>
          <p:pic>
            <p:nvPicPr>
              <p:cNvPr id="6891" name="Google Shape;6891;p10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267620" y="3390874"/>
                <a:ext cx="238104" cy="216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2" name="Google Shape;6892;p10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548441" y="3387909"/>
                <a:ext cx="99015" cy="115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93" name="Google Shape;6893;p105"/>
              <p:cNvSpPr/>
              <p:nvPr/>
            </p:nvSpPr>
            <p:spPr>
              <a:xfrm>
                <a:off x="7626857" y="3308663"/>
                <a:ext cx="107315" cy="257810"/>
              </a:xfrm>
              <a:custGeom>
                <a:rect b="b" l="l" r="r" t="t"/>
                <a:pathLst>
                  <a:path extrusionOk="0" h="257810" w="107315">
                    <a:moveTo>
                      <a:pt x="16764" y="19752"/>
                    </a:moveTo>
                    <a:lnTo>
                      <a:pt x="64008" y="3750"/>
                    </a:lnTo>
                    <a:lnTo>
                      <a:pt x="87796" y="0"/>
                    </a:lnTo>
                    <a:lnTo>
                      <a:pt x="95250" y="702"/>
                    </a:lnTo>
                    <a:lnTo>
                      <a:pt x="103632" y="2988"/>
                    </a:lnTo>
                    <a:lnTo>
                      <a:pt x="102870" y="18228"/>
                    </a:lnTo>
                    <a:lnTo>
                      <a:pt x="102870" y="24324"/>
                    </a:lnTo>
                    <a:lnTo>
                      <a:pt x="103417" y="47172"/>
                    </a:lnTo>
                    <a:lnTo>
                      <a:pt x="103251" y="69949"/>
                    </a:lnTo>
                    <a:lnTo>
                      <a:pt x="103084" y="92583"/>
                    </a:lnTo>
                    <a:lnTo>
                      <a:pt x="103632" y="115002"/>
                    </a:lnTo>
                    <a:lnTo>
                      <a:pt x="104203" y="130432"/>
                    </a:lnTo>
                    <a:lnTo>
                      <a:pt x="104775" y="145863"/>
                    </a:lnTo>
                    <a:lnTo>
                      <a:pt x="105346" y="161293"/>
                    </a:lnTo>
                    <a:lnTo>
                      <a:pt x="105918" y="176724"/>
                    </a:lnTo>
                    <a:lnTo>
                      <a:pt x="106429" y="189214"/>
                    </a:lnTo>
                    <a:lnTo>
                      <a:pt x="107156" y="202918"/>
                    </a:lnTo>
                    <a:lnTo>
                      <a:pt x="106882" y="216479"/>
                    </a:lnTo>
                    <a:lnTo>
                      <a:pt x="104394" y="228540"/>
                    </a:lnTo>
                    <a:lnTo>
                      <a:pt x="102870" y="234636"/>
                    </a:lnTo>
                    <a:lnTo>
                      <a:pt x="96774" y="236160"/>
                    </a:lnTo>
                    <a:lnTo>
                      <a:pt x="91440" y="237684"/>
                    </a:lnTo>
                    <a:lnTo>
                      <a:pt x="82176" y="239970"/>
                    </a:lnTo>
                    <a:lnTo>
                      <a:pt x="72771" y="242256"/>
                    </a:lnTo>
                    <a:lnTo>
                      <a:pt x="63365" y="244542"/>
                    </a:lnTo>
                    <a:lnTo>
                      <a:pt x="54102" y="246828"/>
                    </a:lnTo>
                    <a:lnTo>
                      <a:pt x="43803" y="249459"/>
                    </a:lnTo>
                    <a:lnTo>
                      <a:pt x="33432" y="252448"/>
                    </a:lnTo>
                    <a:lnTo>
                      <a:pt x="22919" y="255293"/>
                    </a:lnTo>
                    <a:lnTo>
                      <a:pt x="12192" y="257496"/>
                    </a:lnTo>
                    <a:lnTo>
                      <a:pt x="6096" y="257496"/>
                    </a:lnTo>
                    <a:lnTo>
                      <a:pt x="4572" y="257496"/>
                    </a:lnTo>
                    <a:lnTo>
                      <a:pt x="0" y="25749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894" name="Google Shape;6894;p105"/>
          <p:cNvGrpSpPr/>
          <p:nvPr/>
        </p:nvGrpSpPr>
        <p:grpSpPr>
          <a:xfrm>
            <a:off x="1863711" y="2921169"/>
            <a:ext cx="2751692" cy="397819"/>
            <a:chOff x="3746728" y="4242028"/>
            <a:chExt cx="2291740" cy="395250"/>
          </a:xfrm>
        </p:grpSpPr>
        <p:sp>
          <p:nvSpPr>
            <p:cNvPr id="6895" name="Google Shape;6895;p105"/>
            <p:cNvSpPr/>
            <p:nvPr/>
          </p:nvSpPr>
          <p:spPr>
            <a:xfrm>
              <a:off x="3771138" y="4567428"/>
              <a:ext cx="647064" cy="69850"/>
            </a:xfrm>
            <a:custGeom>
              <a:rect b="b" l="l" r="r" t="t"/>
              <a:pathLst>
                <a:path extrusionOk="0" h="69850" w="647064">
                  <a:moveTo>
                    <a:pt x="0" y="67818"/>
                  </a:moveTo>
                  <a:lnTo>
                    <a:pt x="28765" y="69723"/>
                  </a:lnTo>
                  <a:lnTo>
                    <a:pt x="56388" y="66484"/>
                  </a:lnTo>
                  <a:lnTo>
                    <a:pt x="84010" y="60102"/>
                  </a:lnTo>
                  <a:lnTo>
                    <a:pt x="112776" y="52578"/>
                  </a:lnTo>
                  <a:lnTo>
                    <a:pt x="158400" y="42052"/>
                  </a:lnTo>
                  <a:lnTo>
                    <a:pt x="204025" y="32385"/>
                  </a:lnTo>
                  <a:lnTo>
                    <a:pt x="249936" y="23860"/>
                  </a:lnTo>
                  <a:lnTo>
                    <a:pt x="296418" y="16763"/>
                  </a:lnTo>
                  <a:lnTo>
                    <a:pt x="341697" y="11989"/>
                  </a:lnTo>
                  <a:lnTo>
                    <a:pt x="387191" y="8858"/>
                  </a:lnTo>
                  <a:lnTo>
                    <a:pt x="432827" y="7012"/>
                  </a:lnTo>
                  <a:lnTo>
                    <a:pt x="478536" y="6095"/>
                  </a:lnTo>
                  <a:lnTo>
                    <a:pt x="518898" y="6738"/>
                  </a:lnTo>
                  <a:lnTo>
                    <a:pt x="559689" y="7810"/>
                  </a:lnTo>
                  <a:lnTo>
                    <a:pt x="600479" y="8024"/>
                  </a:lnTo>
                  <a:lnTo>
                    <a:pt x="640842" y="6095"/>
                  </a:lnTo>
                  <a:lnTo>
                    <a:pt x="644652" y="5333"/>
                  </a:lnTo>
                  <a:lnTo>
                    <a:pt x="645414" y="6095"/>
                  </a:lnTo>
                  <a:lnTo>
                    <a:pt x="646938" y="4571"/>
                  </a:lnTo>
                  <a:lnTo>
                    <a:pt x="643128" y="3809"/>
                  </a:lnTo>
                  <a:lnTo>
                    <a:pt x="636270" y="3809"/>
                  </a:lnTo>
                  <a:lnTo>
                    <a:pt x="632460" y="3047"/>
                  </a:lnTo>
                  <a:lnTo>
                    <a:pt x="624840" y="3047"/>
                  </a:lnTo>
                  <a:lnTo>
                    <a:pt x="622554" y="3047"/>
                  </a:lnTo>
                  <a:lnTo>
                    <a:pt x="61798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896" name="Google Shape;6896;p105"/>
            <p:cNvGrpSpPr/>
            <p:nvPr/>
          </p:nvGrpSpPr>
          <p:grpSpPr>
            <a:xfrm>
              <a:off x="3746728" y="4315835"/>
              <a:ext cx="605078" cy="195229"/>
              <a:chOff x="3746728" y="4315835"/>
              <a:chExt cx="605078" cy="195229"/>
            </a:xfrm>
          </p:grpSpPr>
          <p:pic>
            <p:nvPicPr>
              <p:cNvPr id="6897" name="Google Shape;6897;p10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3746728" y="4344898"/>
                <a:ext cx="386384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8" name="Google Shape;6898;p10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171924" y="4315835"/>
                <a:ext cx="179882" cy="1685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99" name="Google Shape;6899;p105"/>
            <p:cNvGrpSpPr/>
            <p:nvPr/>
          </p:nvGrpSpPr>
          <p:grpSpPr>
            <a:xfrm>
              <a:off x="5034508" y="4242028"/>
              <a:ext cx="515518" cy="317042"/>
              <a:chOff x="5034508" y="4242028"/>
              <a:chExt cx="515518" cy="317042"/>
            </a:xfrm>
          </p:grpSpPr>
          <p:pic>
            <p:nvPicPr>
              <p:cNvPr id="6900" name="Google Shape;6900;p10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34508" y="4242028"/>
                <a:ext cx="195122" cy="3170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01" name="Google Shape;6901;p10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267680" y="4420336"/>
                <a:ext cx="134924" cy="1288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2" name="Google Shape;6902;p105"/>
              <p:cNvSpPr/>
              <p:nvPr/>
            </p:nvSpPr>
            <p:spPr>
              <a:xfrm>
                <a:off x="5369051" y="435940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03" name="Google Shape;6903;p10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426176" y="4402810"/>
                <a:ext cx="75060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04" name="Google Shape;6904;p105"/>
              <p:cNvSpPr/>
              <p:nvPr/>
            </p:nvSpPr>
            <p:spPr>
              <a:xfrm>
                <a:off x="5536691" y="4469130"/>
                <a:ext cx="13335" cy="64770"/>
              </a:xfrm>
              <a:custGeom>
                <a:rect b="b" l="l" r="r" t="t"/>
                <a:pathLst>
                  <a:path extrusionOk="0" h="64770" w="13335">
                    <a:moveTo>
                      <a:pt x="12953" y="0"/>
                    </a:moveTo>
                    <a:lnTo>
                      <a:pt x="13334" y="10346"/>
                    </a:lnTo>
                    <a:lnTo>
                      <a:pt x="13144" y="19335"/>
                    </a:lnTo>
                    <a:lnTo>
                      <a:pt x="12096" y="28182"/>
                    </a:lnTo>
                    <a:lnTo>
                      <a:pt x="761" y="64008"/>
                    </a:lnTo>
                    <a:lnTo>
                      <a:pt x="0" y="64008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05" name="Google Shape;6905;p105"/>
              <p:cNvSpPr/>
              <p:nvPr/>
            </p:nvSpPr>
            <p:spPr>
              <a:xfrm>
                <a:off x="5520690" y="4378452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sp>
          <p:nvSpPr>
            <p:cNvPr id="6906" name="Google Shape;6906;p105"/>
            <p:cNvSpPr/>
            <p:nvPr/>
          </p:nvSpPr>
          <p:spPr>
            <a:xfrm>
              <a:off x="5887973" y="4588002"/>
              <a:ext cx="150495" cy="17145"/>
            </a:xfrm>
            <a:custGeom>
              <a:rect b="b" l="l" r="r" t="t"/>
              <a:pathLst>
                <a:path extrusionOk="0" h="17145" w="150495">
                  <a:moveTo>
                    <a:pt x="0" y="14478"/>
                  </a:moveTo>
                  <a:lnTo>
                    <a:pt x="12120" y="15573"/>
                  </a:lnTo>
                  <a:lnTo>
                    <a:pt x="24384" y="16383"/>
                  </a:lnTo>
                  <a:lnTo>
                    <a:pt x="36647" y="16621"/>
                  </a:lnTo>
                  <a:lnTo>
                    <a:pt x="48768" y="16002"/>
                  </a:lnTo>
                  <a:lnTo>
                    <a:pt x="64889" y="13787"/>
                  </a:lnTo>
                  <a:lnTo>
                    <a:pt x="81153" y="10858"/>
                  </a:lnTo>
                  <a:lnTo>
                    <a:pt x="97416" y="7643"/>
                  </a:lnTo>
                  <a:lnTo>
                    <a:pt x="113538" y="4572"/>
                  </a:lnTo>
                  <a:lnTo>
                    <a:pt x="122443" y="3000"/>
                  </a:lnTo>
                  <a:lnTo>
                    <a:pt x="131064" y="1714"/>
                  </a:lnTo>
                  <a:lnTo>
                    <a:pt x="139684" y="714"/>
                  </a:lnTo>
                  <a:lnTo>
                    <a:pt x="148590" y="0"/>
                  </a:lnTo>
                  <a:lnTo>
                    <a:pt x="149352" y="0"/>
                  </a:lnTo>
                  <a:lnTo>
                    <a:pt x="150114" y="0"/>
                  </a:lnTo>
                  <a:lnTo>
                    <a:pt x="147066" y="4572"/>
                  </a:lnTo>
                  <a:lnTo>
                    <a:pt x="146304" y="6858"/>
                  </a:lnTo>
                  <a:lnTo>
                    <a:pt x="139446" y="6858"/>
                  </a:lnTo>
                  <a:lnTo>
                    <a:pt x="138684" y="6858"/>
                  </a:lnTo>
                  <a:lnTo>
                    <a:pt x="137160" y="6858"/>
                  </a:lnTo>
                  <a:lnTo>
                    <a:pt x="135636" y="685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6907" name="Google Shape;6907;p10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69076" y="4350232"/>
              <a:ext cx="148462" cy="1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8" name="Google Shape;6908;p105"/>
            <p:cNvSpPr/>
            <p:nvPr/>
          </p:nvSpPr>
          <p:spPr>
            <a:xfrm>
              <a:off x="6004559" y="4335779"/>
              <a:ext cx="22225" cy="143510"/>
            </a:xfrm>
            <a:custGeom>
              <a:rect b="b" l="l" r="r" t="t"/>
              <a:pathLst>
                <a:path extrusionOk="0" h="143510" w="22225">
                  <a:moveTo>
                    <a:pt x="4572" y="0"/>
                  </a:moveTo>
                  <a:lnTo>
                    <a:pt x="21336" y="41909"/>
                  </a:lnTo>
                  <a:lnTo>
                    <a:pt x="21728" y="55280"/>
                  </a:lnTo>
                  <a:lnTo>
                    <a:pt x="21621" y="68865"/>
                  </a:lnTo>
                  <a:lnTo>
                    <a:pt x="14382" y="118872"/>
                  </a:lnTo>
                  <a:lnTo>
                    <a:pt x="3048" y="140970"/>
                  </a:lnTo>
                  <a:lnTo>
                    <a:pt x="1524" y="141732"/>
                  </a:lnTo>
                  <a:lnTo>
                    <a:pt x="0" y="14325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909" name="Google Shape;6909;p105"/>
          <p:cNvGrpSpPr/>
          <p:nvPr/>
        </p:nvGrpSpPr>
        <p:grpSpPr>
          <a:xfrm>
            <a:off x="3663088" y="3300836"/>
            <a:ext cx="4551207" cy="921878"/>
            <a:chOff x="5245334" y="4619243"/>
            <a:chExt cx="3790461" cy="915924"/>
          </a:xfrm>
        </p:grpSpPr>
        <p:sp>
          <p:nvSpPr>
            <p:cNvPr id="6910" name="Google Shape;6910;p105"/>
            <p:cNvSpPr/>
            <p:nvPr/>
          </p:nvSpPr>
          <p:spPr>
            <a:xfrm>
              <a:off x="5245334" y="5074920"/>
              <a:ext cx="9525" cy="98425"/>
            </a:xfrm>
            <a:custGeom>
              <a:rect b="b" l="l" r="r" t="t"/>
              <a:pathLst>
                <a:path extrusionOk="0" h="98425" w="9525">
                  <a:moveTo>
                    <a:pt x="3321" y="0"/>
                  </a:moveTo>
                  <a:lnTo>
                    <a:pt x="1452" y="10632"/>
                  </a:lnTo>
                  <a:lnTo>
                    <a:pt x="369" y="21050"/>
                  </a:lnTo>
                  <a:lnTo>
                    <a:pt x="0" y="31611"/>
                  </a:lnTo>
                  <a:lnTo>
                    <a:pt x="273" y="42672"/>
                  </a:lnTo>
                  <a:lnTo>
                    <a:pt x="5607" y="81534"/>
                  </a:lnTo>
                  <a:lnTo>
                    <a:pt x="7131" y="86868"/>
                  </a:lnTo>
                  <a:lnTo>
                    <a:pt x="8655" y="92964"/>
                  </a:lnTo>
                  <a:lnTo>
                    <a:pt x="9417" y="9829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911" name="Google Shape;6911;p105"/>
            <p:cNvSpPr/>
            <p:nvPr/>
          </p:nvSpPr>
          <p:spPr>
            <a:xfrm>
              <a:off x="5372100" y="5129784"/>
              <a:ext cx="78739" cy="3175"/>
            </a:xfrm>
            <a:custGeom>
              <a:rect b="b" l="l" r="r" t="t"/>
              <a:pathLst>
                <a:path extrusionOk="0" h="3175" w="78739">
                  <a:moveTo>
                    <a:pt x="0" y="761"/>
                  </a:moveTo>
                  <a:lnTo>
                    <a:pt x="11560" y="976"/>
                  </a:lnTo>
                  <a:lnTo>
                    <a:pt x="23336" y="1333"/>
                  </a:lnTo>
                  <a:lnTo>
                    <a:pt x="35254" y="1404"/>
                  </a:lnTo>
                  <a:lnTo>
                    <a:pt x="47244" y="761"/>
                  </a:lnTo>
                  <a:lnTo>
                    <a:pt x="53661" y="321"/>
                  </a:lnTo>
                  <a:lnTo>
                    <a:pt x="60293" y="95"/>
                  </a:lnTo>
                  <a:lnTo>
                    <a:pt x="67067" y="11"/>
                  </a:lnTo>
                  <a:lnTo>
                    <a:pt x="73914" y="0"/>
                  </a:lnTo>
                  <a:lnTo>
                    <a:pt x="78486" y="0"/>
                  </a:lnTo>
                  <a:lnTo>
                    <a:pt x="76200" y="0"/>
                  </a:lnTo>
                  <a:lnTo>
                    <a:pt x="77724" y="3047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12" name="Google Shape;6912;p105"/>
            <p:cNvGrpSpPr/>
            <p:nvPr/>
          </p:nvGrpSpPr>
          <p:grpSpPr>
            <a:xfrm>
              <a:off x="5584708" y="4901158"/>
              <a:ext cx="483884" cy="304850"/>
              <a:chOff x="5584708" y="4901158"/>
              <a:chExt cx="483884" cy="304850"/>
            </a:xfrm>
          </p:grpSpPr>
          <p:pic>
            <p:nvPicPr>
              <p:cNvPr id="6913" name="Google Shape;6913;p10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584708" y="5074132"/>
                <a:ext cx="121089" cy="117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4" name="Google Shape;6914;p10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675350" y="4901158"/>
                <a:ext cx="246938" cy="2728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5" name="Google Shape;6915;p10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951194" y="5052796"/>
                <a:ext cx="117398" cy="1532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16" name="Google Shape;6916;p105"/>
            <p:cNvSpPr/>
            <p:nvPr/>
          </p:nvSpPr>
          <p:spPr>
            <a:xfrm>
              <a:off x="6284214" y="5081015"/>
              <a:ext cx="74295" cy="6350"/>
            </a:xfrm>
            <a:custGeom>
              <a:rect b="b" l="l" r="r" t="t"/>
              <a:pathLst>
                <a:path extrusionOk="0" h="6350" w="74295">
                  <a:moveTo>
                    <a:pt x="0" y="0"/>
                  </a:moveTo>
                  <a:lnTo>
                    <a:pt x="8346" y="2000"/>
                  </a:lnTo>
                  <a:lnTo>
                    <a:pt x="16478" y="3428"/>
                  </a:lnTo>
                  <a:lnTo>
                    <a:pt x="24753" y="4286"/>
                  </a:lnTo>
                  <a:lnTo>
                    <a:pt x="33528" y="4571"/>
                  </a:lnTo>
                  <a:lnTo>
                    <a:pt x="40945" y="5024"/>
                  </a:lnTo>
                  <a:lnTo>
                    <a:pt x="48291" y="5333"/>
                  </a:lnTo>
                  <a:lnTo>
                    <a:pt x="55495" y="5643"/>
                  </a:lnTo>
                  <a:lnTo>
                    <a:pt x="62484" y="6095"/>
                  </a:lnTo>
                  <a:lnTo>
                    <a:pt x="66294" y="6095"/>
                  </a:lnTo>
                  <a:lnTo>
                    <a:pt x="70104" y="6095"/>
                  </a:lnTo>
                  <a:lnTo>
                    <a:pt x="73914" y="609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17" name="Google Shape;6917;p105"/>
            <p:cNvGrpSpPr/>
            <p:nvPr/>
          </p:nvGrpSpPr>
          <p:grpSpPr>
            <a:xfrm>
              <a:off x="6444208" y="4891252"/>
              <a:ext cx="189788" cy="275895"/>
              <a:chOff x="6444208" y="4891252"/>
              <a:chExt cx="189788" cy="275895"/>
            </a:xfrm>
          </p:grpSpPr>
          <p:pic>
            <p:nvPicPr>
              <p:cNvPr id="6918" name="Google Shape;6918;p10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444208" y="4998885"/>
                <a:ext cx="162356" cy="168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9" name="Google Shape;6919;p10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534124" y="4891252"/>
                <a:ext cx="99872" cy="84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20" name="Google Shape;6920;p10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91502" y="4957546"/>
              <a:ext cx="117398" cy="15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1" name="Google Shape;6921;p10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090658" y="4963714"/>
              <a:ext cx="102206" cy="1231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22" name="Google Shape;6922;p105"/>
            <p:cNvGrpSpPr/>
            <p:nvPr/>
          </p:nvGrpSpPr>
          <p:grpSpPr>
            <a:xfrm>
              <a:off x="7407401" y="4814290"/>
              <a:ext cx="552571" cy="272841"/>
              <a:chOff x="7407401" y="4814290"/>
              <a:chExt cx="552571" cy="272841"/>
            </a:xfrm>
          </p:grpSpPr>
          <p:sp>
            <p:nvSpPr>
              <p:cNvPr id="6923" name="Google Shape;6923;p105"/>
              <p:cNvSpPr/>
              <p:nvPr/>
            </p:nvSpPr>
            <p:spPr>
              <a:xfrm>
                <a:off x="7407401" y="4832496"/>
                <a:ext cx="90804" cy="254635"/>
              </a:xfrm>
              <a:custGeom>
                <a:rect b="b" l="l" r="r" t="t"/>
                <a:pathLst>
                  <a:path extrusionOk="0" h="254635" w="90804">
                    <a:moveTo>
                      <a:pt x="90677" y="6965"/>
                    </a:moveTo>
                    <a:lnTo>
                      <a:pt x="79617" y="3214"/>
                    </a:lnTo>
                    <a:lnTo>
                      <a:pt x="69627" y="964"/>
                    </a:lnTo>
                    <a:lnTo>
                      <a:pt x="59495" y="0"/>
                    </a:lnTo>
                    <a:lnTo>
                      <a:pt x="48005" y="107"/>
                    </a:lnTo>
                    <a:lnTo>
                      <a:pt x="10667" y="10775"/>
                    </a:lnTo>
                    <a:lnTo>
                      <a:pt x="0" y="35921"/>
                    </a:lnTo>
                    <a:lnTo>
                      <a:pt x="1214" y="49720"/>
                    </a:lnTo>
                    <a:lnTo>
                      <a:pt x="3428" y="62876"/>
                    </a:lnTo>
                    <a:lnTo>
                      <a:pt x="6215" y="75890"/>
                    </a:lnTo>
                    <a:lnTo>
                      <a:pt x="9143" y="89261"/>
                    </a:lnTo>
                    <a:lnTo>
                      <a:pt x="13418" y="105275"/>
                    </a:lnTo>
                    <a:lnTo>
                      <a:pt x="17049" y="121360"/>
                    </a:lnTo>
                    <a:lnTo>
                      <a:pt x="19966" y="137588"/>
                    </a:lnTo>
                    <a:lnTo>
                      <a:pt x="22097" y="154031"/>
                    </a:lnTo>
                    <a:lnTo>
                      <a:pt x="23479" y="174962"/>
                    </a:lnTo>
                    <a:lnTo>
                      <a:pt x="24002" y="196322"/>
                    </a:lnTo>
                    <a:lnTo>
                      <a:pt x="25098" y="217681"/>
                    </a:lnTo>
                    <a:lnTo>
                      <a:pt x="28193" y="238613"/>
                    </a:lnTo>
                    <a:lnTo>
                      <a:pt x="28955" y="244709"/>
                    </a:lnTo>
                    <a:lnTo>
                      <a:pt x="32765" y="252329"/>
                    </a:lnTo>
                    <a:lnTo>
                      <a:pt x="40385" y="253853"/>
                    </a:lnTo>
                    <a:lnTo>
                      <a:pt x="47660" y="254365"/>
                    </a:lnTo>
                    <a:lnTo>
                      <a:pt x="54578" y="252805"/>
                    </a:lnTo>
                    <a:lnTo>
                      <a:pt x="61067" y="249674"/>
                    </a:lnTo>
                    <a:lnTo>
                      <a:pt x="67055" y="245471"/>
                    </a:lnTo>
                    <a:lnTo>
                      <a:pt x="69341" y="242423"/>
                    </a:lnTo>
                    <a:lnTo>
                      <a:pt x="71627" y="240137"/>
                    </a:lnTo>
                    <a:lnTo>
                      <a:pt x="73913" y="2378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24" name="Google Shape;6924;p10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04912" y="4814290"/>
                <a:ext cx="455060" cy="1821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25" name="Google Shape;6925;p105"/>
            <p:cNvGrpSpPr/>
            <p:nvPr/>
          </p:nvGrpSpPr>
          <p:grpSpPr>
            <a:xfrm>
              <a:off x="8201405" y="4619243"/>
              <a:ext cx="834390" cy="303082"/>
              <a:chOff x="8201405" y="4619243"/>
              <a:chExt cx="834390" cy="303082"/>
            </a:xfrm>
          </p:grpSpPr>
          <p:sp>
            <p:nvSpPr>
              <p:cNvPr id="6926" name="Google Shape;6926;p105"/>
              <p:cNvSpPr/>
              <p:nvPr/>
            </p:nvSpPr>
            <p:spPr>
              <a:xfrm>
                <a:off x="8224873" y="4776275"/>
                <a:ext cx="53340" cy="146050"/>
              </a:xfrm>
              <a:custGeom>
                <a:rect b="b" l="l" r="r" t="t"/>
                <a:pathLst>
                  <a:path extrusionOk="0" h="146050" w="53340">
                    <a:moveTo>
                      <a:pt x="26062" y="145482"/>
                    </a:moveTo>
                    <a:lnTo>
                      <a:pt x="21967" y="136338"/>
                    </a:lnTo>
                    <a:lnTo>
                      <a:pt x="17871" y="127194"/>
                    </a:lnTo>
                    <a:lnTo>
                      <a:pt x="14061" y="118050"/>
                    </a:lnTo>
                    <a:lnTo>
                      <a:pt x="10822" y="108906"/>
                    </a:lnTo>
                    <a:lnTo>
                      <a:pt x="5405" y="90928"/>
                    </a:lnTo>
                    <a:lnTo>
                      <a:pt x="1774" y="72520"/>
                    </a:lnTo>
                    <a:lnTo>
                      <a:pt x="0" y="53828"/>
                    </a:lnTo>
                    <a:lnTo>
                      <a:pt x="154" y="34992"/>
                    </a:lnTo>
                    <a:lnTo>
                      <a:pt x="23455" y="1357"/>
                    </a:lnTo>
                    <a:lnTo>
                      <a:pt x="38147" y="0"/>
                    </a:lnTo>
                    <a:lnTo>
                      <a:pt x="44350" y="1464"/>
                    </a:lnTo>
                    <a:lnTo>
                      <a:pt x="51970" y="5274"/>
                    </a:lnTo>
                    <a:lnTo>
                      <a:pt x="51970" y="9846"/>
                    </a:lnTo>
                    <a:lnTo>
                      <a:pt x="52732" y="1670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27" name="Google Shape;6927;p105"/>
              <p:cNvSpPr/>
              <p:nvPr/>
            </p:nvSpPr>
            <p:spPr>
              <a:xfrm>
                <a:off x="8201405" y="4847843"/>
                <a:ext cx="140334" cy="72389"/>
              </a:xfrm>
              <a:custGeom>
                <a:rect b="b" l="l" r="r" t="t"/>
                <a:pathLst>
                  <a:path extrusionOk="0" h="72389" w="140334">
                    <a:moveTo>
                      <a:pt x="0" y="25907"/>
                    </a:moveTo>
                    <a:lnTo>
                      <a:pt x="46482" y="12191"/>
                    </a:lnTo>
                    <a:lnTo>
                      <a:pt x="54613" y="8691"/>
                    </a:lnTo>
                    <a:lnTo>
                      <a:pt x="62960" y="5333"/>
                    </a:lnTo>
                    <a:lnTo>
                      <a:pt x="71449" y="2547"/>
                    </a:lnTo>
                    <a:lnTo>
                      <a:pt x="80010" y="761"/>
                    </a:lnTo>
                    <a:lnTo>
                      <a:pt x="86106" y="0"/>
                    </a:lnTo>
                    <a:lnTo>
                      <a:pt x="93726" y="0"/>
                    </a:lnTo>
                    <a:lnTo>
                      <a:pt x="96774" y="6095"/>
                    </a:lnTo>
                    <a:lnTo>
                      <a:pt x="98929" y="16633"/>
                    </a:lnTo>
                    <a:lnTo>
                      <a:pt x="99155" y="28098"/>
                    </a:lnTo>
                    <a:lnTo>
                      <a:pt x="98381" y="39421"/>
                    </a:lnTo>
                    <a:lnTo>
                      <a:pt x="97536" y="49529"/>
                    </a:lnTo>
                    <a:lnTo>
                      <a:pt x="97536" y="55625"/>
                    </a:lnTo>
                    <a:lnTo>
                      <a:pt x="95250" y="68579"/>
                    </a:lnTo>
                    <a:lnTo>
                      <a:pt x="102870" y="70865"/>
                    </a:lnTo>
                    <a:lnTo>
                      <a:pt x="109978" y="71973"/>
                    </a:lnTo>
                    <a:lnTo>
                      <a:pt x="118014" y="71151"/>
                    </a:lnTo>
                    <a:lnTo>
                      <a:pt x="125908" y="69044"/>
                    </a:lnTo>
                    <a:lnTo>
                      <a:pt x="132588" y="66293"/>
                    </a:lnTo>
                    <a:lnTo>
                      <a:pt x="134874" y="64007"/>
                    </a:lnTo>
                    <a:lnTo>
                      <a:pt x="137922" y="61721"/>
                    </a:lnTo>
                    <a:lnTo>
                      <a:pt x="140208" y="6019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28" name="Google Shape;6928;p105"/>
              <p:cNvSpPr/>
              <p:nvPr/>
            </p:nvSpPr>
            <p:spPr>
              <a:xfrm>
                <a:off x="8308847" y="4834889"/>
                <a:ext cx="37465" cy="37464"/>
              </a:xfrm>
              <a:custGeom>
                <a:rect b="b" l="l" r="r" t="t"/>
                <a:pathLst>
                  <a:path extrusionOk="0" h="37464" w="37465">
                    <a:moveTo>
                      <a:pt x="0" y="32004"/>
                    </a:moveTo>
                    <a:lnTo>
                      <a:pt x="9072" y="35504"/>
                    </a:lnTo>
                    <a:lnTo>
                      <a:pt x="16573" y="37147"/>
                    </a:lnTo>
                    <a:lnTo>
                      <a:pt x="23788" y="35647"/>
                    </a:lnTo>
                    <a:lnTo>
                      <a:pt x="32004" y="29718"/>
                    </a:lnTo>
                    <a:lnTo>
                      <a:pt x="36576" y="25146"/>
                    </a:lnTo>
                    <a:lnTo>
                      <a:pt x="37338" y="16764"/>
                    </a:lnTo>
                    <a:lnTo>
                      <a:pt x="32765" y="12192"/>
                    </a:lnTo>
                    <a:lnTo>
                      <a:pt x="28193" y="6858"/>
                    </a:lnTo>
                    <a:lnTo>
                      <a:pt x="19049" y="1524"/>
                    </a:lnTo>
                    <a:lnTo>
                      <a:pt x="11429" y="0"/>
                    </a:lnTo>
                    <a:lnTo>
                      <a:pt x="8381" y="0"/>
                    </a:lnTo>
                    <a:lnTo>
                      <a:pt x="7619" y="0"/>
                    </a:lnTo>
                    <a:lnTo>
                      <a:pt x="5333" y="0"/>
                    </a:lnTo>
                    <a:lnTo>
                      <a:pt x="6095" y="6096"/>
                    </a:lnTo>
                    <a:lnTo>
                      <a:pt x="6857" y="8382"/>
                    </a:lnTo>
                    <a:lnTo>
                      <a:pt x="9905" y="1371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29" name="Google Shape;6929;p105"/>
              <p:cNvSpPr/>
              <p:nvPr/>
            </p:nvSpPr>
            <p:spPr>
              <a:xfrm>
                <a:off x="8385047" y="4828031"/>
                <a:ext cx="74929" cy="71120"/>
              </a:xfrm>
              <a:custGeom>
                <a:rect b="b" l="l" r="r" t="t"/>
                <a:pathLst>
                  <a:path extrusionOk="0" h="71120" w="74929">
                    <a:moveTo>
                      <a:pt x="32766" y="54864"/>
                    </a:moveTo>
                    <a:lnTo>
                      <a:pt x="37457" y="45374"/>
                    </a:lnTo>
                    <a:lnTo>
                      <a:pt x="41148" y="36671"/>
                    </a:lnTo>
                    <a:lnTo>
                      <a:pt x="43695" y="27539"/>
                    </a:lnTo>
                    <a:lnTo>
                      <a:pt x="44958" y="16764"/>
                    </a:lnTo>
                    <a:lnTo>
                      <a:pt x="44958" y="9144"/>
                    </a:lnTo>
                    <a:lnTo>
                      <a:pt x="44958" y="1524"/>
                    </a:lnTo>
                    <a:lnTo>
                      <a:pt x="10668" y="21336"/>
                    </a:lnTo>
                    <a:lnTo>
                      <a:pt x="0" y="58674"/>
                    </a:lnTo>
                    <a:lnTo>
                      <a:pt x="0" y="69342"/>
                    </a:lnTo>
                    <a:lnTo>
                      <a:pt x="7620" y="70866"/>
                    </a:lnTo>
                    <a:lnTo>
                      <a:pt x="16764" y="70866"/>
                    </a:lnTo>
                    <a:lnTo>
                      <a:pt x="24657" y="70330"/>
                    </a:lnTo>
                    <a:lnTo>
                      <a:pt x="31337" y="67722"/>
                    </a:lnTo>
                    <a:lnTo>
                      <a:pt x="37016" y="63257"/>
                    </a:lnTo>
                    <a:lnTo>
                      <a:pt x="41910" y="57150"/>
                    </a:lnTo>
                    <a:lnTo>
                      <a:pt x="45720" y="52578"/>
                    </a:lnTo>
                    <a:lnTo>
                      <a:pt x="50292" y="45720"/>
                    </a:lnTo>
                    <a:lnTo>
                      <a:pt x="51816" y="40386"/>
                    </a:lnTo>
                    <a:lnTo>
                      <a:pt x="51816" y="39624"/>
                    </a:lnTo>
                    <a:lnTo>
                      <a:pt x="51816" y="38862"/>
                    </a:lnTo>
                    <a:lnTo>
                      <a:pt x="51816" y="44196"/>
                    </a:lnTo>
                    <a:lnTo>
                      <a:pt x="51054" y="50292"/>
                    </a:lnTo>
                    <a:lnTo>
                      <a:pt x="54102" y="55626"/>
                    </a:lnTo>
                    <a:lnTo>
                      <a:pt x="58674" y="63246"/>
                    </a:lnTo>
                    <a:lnTo>
                      <a:pt x="67056" y="64008"/>
                    </a:lnTo>
                    <a:lnTo>
                      <a:pt x="74676" y="6477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0" name="Google Shape;6930;p105"/>
              <p:cNvSpPr/>
              <p:nvPr/>
            </p:nvSpPr>
            <p:spPr>
              <a:xfrm>
                <a:off x="8474928" y="4811267"/>
                <a:ext cx="48895" cy="82550"/>
              </a:xfrm>
              <a:custGeom>
                <a:rect b="b" l="l" r="r" t="t"/>
                <a:pathLst>
                  <a:path extrusionOk="0" h="82550" w="48895">
                    <a:moveTo>
                      <a:pt x="28991" y="27431"/>
                    </a:moveTo>
                    <a:lnTo>
                      <a:pt x="28908" y="17787"/>
                    </a:lnTo>
                    <a:lnTo>
                      <a:pt x="28324" y="9143"/>
                    </a:lnTo>
                    <a:lnTo>
                      <a:pt x="25026" y="2786"/>
                    </a:lnTo>
                    <a:lnTo>
                      <a:pt x="16799" y="0"/>
                    </a:lnTo>
                    <a:lnTo>
                      <a:pt x="10334" y="1702"/>
                    </a:lnTo>
                    <a:lnTo>
                      <a:pt x="5655" y="6762"/>
                    </a:lnTo>
                    <a:lnTo>
                      <a:pt x="2547" y="13394"/>
                    </a:lnTo>
                    <a:lnTo>
                      <a:pt x="797" y="19811"/>
                    </a:lnTo>
                    <a:lnTo>
                      <a:pt x="0" y="28729"/>
                    </a:lnTo>
                    <a:lnTo>
                      <a:pt x="1273" y="36290"/>
                    </a:lnTo>
                    <a:lnTo>
                      <a:pt x="33968" y="58090"/>
                    </a:lnTo>
                    <a:lnTo>
                      <a:pt x="41945" y="60197"/>
                    </a:lnTo>
                    <a:lnTo>
                      <a:pt x="45755" y="61721"/>
                    </a:lnTo>
                    <a:lnTo>
                      <a:pt x="46517" y="61721"/>
                    </a:lnTo>
                    <a:lnTo>
                      <a:pt x="48803" y="64007"/>
                    </a:lnTo>
                    <a:lnTo>
                      <a:pt x="44231" y="69341"/>
                    </a:lnTo>
                    <a:lnTo>
                      <a:pt x="41183" y="70865"/>
                    </a:lnTo>
                    <a:lnTo>
                      <a:pt x="33563" y="73913"/>
                    </a:lnTo>
                    <a:lnTo>
                      <a:pt x="30515" y="74675"/>
                    </a:lnTo>
                    <a:lnTo>
                      <a:pt x="13751" y="82295"/>
                    </a:lnTo>
                    <a:lnTo>
                      <a:pt x="11465" y="79247"/>
                    </a:lnTo>
                    <a:lnTo>
                      <a:pt x="9179" y="77723"/>
                    </a:lnTo>
                    <a:lnTo>
                      <a:pt x="8417" y="76199"/>
                    </a:lnTo>
                    <a:lnTo>
                      <a:pt x="9941" y="7315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1" name="Google Shape;6931;p105"/>
              <p:cNvSpPr/>
              <p:nvPr/>
            </p:nvSpPr>
            <p:spPr>
              <a:xfrm>
                <a:off x="8537447" y="4837175"/>
                <a:ext cx="20954" cy="49529"/>
              </a:xfrm>
              <a:custGeom>
                <a:rect b="b" l="l" r="r" t="t"/>
                <a:pathLst>
                  <a:path extrusionOk="0" h="49529" w="20954">
                    <a:moveTo>
                      <a:pt x="0" y="0"/>
                    </a:moveTo>
                    <a:lnTo>
                      <a:pt x="4583" y="8965"/>
                    </a:lnTo>
                    <a:lnTo>
                      <a:pt x="7524" y="16287"/>
                    </a:lnTo>
                    <a:lnTo>
                      <a:pt x="9751" y="23467"/>
                    </a:lnTo>
                    <a:lnTo>
                      <a:pt x="12192" y="32004"/>
                    </a:lnTo>
                    <a:lnTo>
                      <a:pt x="13716" y="36576"/>
                    </a:lnTo>
                    <a:lnTo>
                      <a:pt x="15240" y="43434"/>
                    </a:lnTo>
                    <a:lnTo>
                      <a:pt x="17526" y="48006"/>
                    </a:lnTo>
                    <a:lnTo>
                      <a:pt x="19050" y="48767"/>
                    </a:lnTo>
                    <a:lnTo>
                      <a:pt x="19812" y="49529"/>
                    </a:lnTo>
                    <a:lnTo>
                      <a:pt x="20574" y="4952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2" name="Google Shape;6932;p105"/>
              <p:cNvSpPr/>
              <p:nvPr/>
            </p:nvSpPr>
            <p:spPr>
              <a:xfrm>
                <a:off x="8541257" y="474040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3" name="Google Shape;6933;p105"/>
              <p:cNvSpPr/>
              <p:nvPr/>
            </p:nvSpPr>
            <p:spPr>
              <a:xfrm>
                <a:off x="8588501" y="4753355"/>
                <a:ext cx="85725" cy="120014"/>
              </a:xfrm>
              <a:custGeom>
                <a:rect b="b" l="l" r="r" t="t"/>
                <a:pathLst>
                  <a:path extrusionOk="0" h="120014" w="85725">
                    <a:moveTo>
                      <a:pt x="0" y="0"/>
                    </a:moveTo>
                    <a:lnTo>
                      <a:pt x="7620" y="38862"/>
                    </a:lnTo>
                    <a:lnTo>
                      <a:pt x="10668" y="79248"/>
                    </a:lnTo>
                    <a:lnTo>
                      <a:pt x="10513" y="86546"/>
                    </a:lnTo>
                    <a:lnTo>
                      <a:pt x="10001" y="93630"/>
                    </a:lnTo>
                    <a:lnTo>
                      <a:pt x="9060" y="100572"/>
                    </a:lnTo>
                    <a:lnTo>
                      <a:pt x="7620" y="107442"/>
                    </a:lnTo>
                    <a:lnTo>
                      <a:pt x="6858" y="109728"/>
                    </a:lnTo>
                    <a:lnTo>
                      <a:pt x="6858" y="110490"/>
                    </a:lnTo>
                    <a:lnTo>
                      <a:pt x="6096" y="110490"/>
                    </a:lnTo>
                    <a:lnTo>
                      <a:pt x="6679" y="102548"/>
                    </a:lnTo>
                    <a:lnTo>
                      <a:pt x="29622" y="68008"/>
                    </a:lnTo>
                    <a:lnTo>
                      <a:pt x="54756" y="58447"/>
                    </a:lnTo>
                    <a:lnTo>
                      <a:pt x="62198" y="58959"/>
                    </a:lnTo>
                    <a:lnTo>
                      <a:pt x="85344" y="86106"/>
                    </a:lnTo>
                    <a:lnTo>
                      <a:pt x="84427" y="93749"/>
                    </a:lnTo>
                    <a:lnTo>
                      <a:pt x="80295" y="99822"/>
                    </a:lnTo>
                    <a:lnTo>
                      <a:pt x="74306" y="104751"/>
                    </a:lnTo>
                    <a:lnTo>
                      <a:pt x="67818" y="108966"/>
                    </a:lnTo>
                    <a:lnTo>
                      <a:pt x="62484" y="112776"/>
                    </a:lnTo>
                    <a:lnTo>
                      <a:pt x="54102" y="119634"/>
                    </a:lnTo>
                    <a:lnTo>
                      <a:pt x="46482" y="118872"/>
                    </a:lnTo>
                    <a:lnTo>
                      <a:pt x="46482" y="118110"/>
                    </a:lnTo>
                    <a:lnTo>
                      <a:pt x="46482" y="117348"/>
                    </a:lnTo>
                    <a:lnTo>
                      <a:pt x="46482" y="11658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4" name="Google Shape;6934;p105"/>
              <p:cNvSpPr/>
              <p:nvPr/>
            </p:nvSpPr>
            <p:spPr>
              <a:xfrm>
                <a:off x="8692895" y="4800599"/>
                <a:ext cx="8890" cy="45085"/>
              </a:xfrm>
              <a:custGeom>
                <a:rect b="b" l="l" r="r" t="t"/>
                <a:pathLst>
                  <a:path extrusionOk="0" h="45085" w="8890">
                    <a:moveTo>
                      <a:pt x="0" y="0"/>
                    </a:moveTo>
                    <a:lnTo>
                      <a:pt x="1809" y="8453"/>
                    </a:lnTo>
                    <a:lnTo>
                      <a:pt x="3619" y="16764"/>
                    </a:lnTo>
                    <a:lnTo>
                      <a:pt x="5143" y="25074"/>
                    </a:lnTo>
                    <a:lnTo>
                      <a:pt x="6096" y="33528"/>
                    </a:lnTo>
                    <a:lnTo>
                      <a:pt x="6858" y="37338"/>
                    </a:lnTo>
                    <a:lnTo>
                      <a:pt x="7620" y="41148"/>
                    </a:lnTo>
                    <a:lnTo>
                      <a:pt x="8382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35" name="Google Shape;6935;p105"/>
              <p:cNvSpPr/>
              <p:nvPr/>
            </p:nvSpPr>
            <p:spPr>
              <a:xfrm>
                <a:off x="8686037" y="471754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36" name="Google Shape;6936;p10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743924" y="4729708"/>
                <a:ext cx="179120" cy="1405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37" name="Google Shape;6937;p105"/>
              <p:cNvSpPr/>
              <p:nvPr/>
            </p:nvSpPr>
            <p:spPr>
              <a:xfrm>
                <a:off x="8887205" y="4619243"/>
                <a:ext cx="148590" cy="274320"/>
              </a:xfrm>
              <a:custGeom>
                <a:rect b="b" l="l" r="r" t="t"/>
                <a:pathLst>
                  <a:path extrusionOk="0" h="274320" w="148590">
                    <a:moveTo>
                      <a:pt x="38100" y="26669"/>
                    </a:moveTo>
                    <a:lnTo>
                      <a:pt x="74211" y="9632"/>
                    </a:lnTo>
                    <a:lnTo>
                      <a:pt x="114740" y="83"/>
                    </a:lnTo>
                    <a:lnTo>
                      <a:pt x="124206" y="0"/>
                    </a:lnTo>
                    <a:lnTo>
                      <a:pt x="131564" y="2726"/>
                    </a:lnTo>
                    <a:lnTo>
                      <a:pt x="147185" y="47898"/>
                    </a:lnTo>
                    <a:lnTo>
                      <a:pt x="148590" y="73247"/>
                    </a:lnTo>
                    <a:lnTo>
                      <a:pt x="148280" y="98738"/>
                    </a:lnTo>
                    <a:lnTo>
                      <a:pt x="147423" y="139315"/>
                    </a:lnTo>
                    <a:lnTo>
                      <a:pt x="142494" y="185927"/>
                    </a:lnTo>
                    <a:lnTo>
                      <a:pt x="140458" y="201156"/>
                    </a:lnTo>
                    <a:lnTo>
                      <a:pt x="121920" y="241553"/>
                    </a:lnTo>
                    <a:lnTo>
                      <a:pt x="81950" y="263521"/>
                    </a:lnTo>
                    <a:lnTo>
                      <a:pt x="37338" y="273272"/>
                    </a:lnTo>
                    <a:lnTo>
                      <a:pt x="21621" y="273784"/>
                    </a:lnTo>
                    <a:lnTo>
                      <a:pt x="7620" y="270509"/>
                    </a:lnTo>
                    <a:lnTo>
                      <a:pt x="5334" y="267461"/>
                    </a:lnTo>
                    <a:lnTo>
                      <a:pt x="2286" y="265175"/>
                    </a:lnTo>
                    <a:lnTo>
                      <a:pt x="0" y="2628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grpSp>
          <p:nvGrpSpPr>
            <p:cNvPr id="6938" name="Google Shape;6938;p105"/>
            <p:cNvGrpSpPr/>
            <p:nvPr/>
          </p:nvGrpSpPr>
          <p:grpSpPr>
            <a:xfrm>
              <a:off x="5327142" y="5247893"/>
              <a:ext cx="756507" cy="287274"/>
              <a:chOff x="5327142" y="5247893"/>
              <a:chExt cx="756507" cy="287274"/>
            </a:xfrm>
          </p:grpSpPr>
          <p:sp>
            <p:nvSpPr>
              <p:cNvPr id="6939" name="Google Shape;6939;p105"/>
              <p:cNvSpPr/>
              <p:nvPr/>
            </p:nvSpPr>
            <p:spPr>
              <a:xfrm>
                <a:off x="5628989" y="5247893"/>
                <a:ext cx="454660" cy="105410"/>
              </a:xfrm>
              <a:custGeom>
                <a:rect b="b" l="l" r="r" t="t"/>
                <a:pathLst>
                  <a:path extrusionOk="0" h="105410" w="454660">
                    <a:moveTo>
                      <a:pt x="2952" y="67818"/>
                    </a:moveTo>
                    <a:lnTo>
                      <a:pt x="297" y="77033"/>
                    </a:lnTo>
                    <a:lnTo>
                      <a:pt x="0" y="83820"/>
                    </a:lnTo>
                    <a:lnTo>
                      <a:pt x="3274" y="89463"/>
                    </a:lnTo>
                    <a:lnTo>
                      <a:pt x="11334" y="95250"/>
                    </a:lnTo>
                    <a:lnTo>
                      <a:pt x="21455" y="99750"/>
                    </a:lnTo>
                    <a:lnTo>
                      <a:pt x="32861" y="102108"/>
                    </a:lnTo>
                    <a:lnTo>
                      <a:pt x="44553" y="102750"/>
                    </a:lnTo>
                    <a:lnTo>
                      <a:pt x="55530" y="102108"/>
                    </a:lnTo>
                    <a:lnTo>
                      <a:pt x="72532" y="99119"/>
                    </a:lnTo>
                    <a:lnTo>
                      <a:pt x="89249" y="94202"/>
                    </a:lnTo>
                    <a:lnTo>
                      <a:pt x="105679" y="88284"/>
                    </a:lnTo>
                    <a:lnTo>
                      <a:pt x="121824" y="82296"/>
                    </a:lnTo>
                    <a:lnTo>
                      <a:pt x="139100" y="76426"/>
                    </a:lnTo>
                    <a:lnTo>
                      <a:pt x="191928" y="63246"/>
                    </a:lnTo>
                    <a:lnTo>
                      <a:pt x="219646" y="61626"/>
                    </a:lnTo>
                    <a:lnTo>
                      <a:pt x="233612" y="62924"/>
                    </a:lnTo>
                    <a:lnTo>
                      <a:pt x="266616" y="83010"/>
                    </a:lnTo>
                    <a:lnTo>
                      <a:pt x="273462" y="95250"/>
                    </a:lnTo>
                    <a:lnTo>
                      <a:pt x="273462" y="99822"/>
                    </a:lnTo>
                    <a:lnTo>
                      <a:pt x="274224" y="104394"/>
                    </a:lnTo>
                    <a:lnTo>
                      <a:pt x="274224" y="105156"/>
                    </a:lnTo>
                    <a:lnTo>
                      <a:pt x="275748" y="99060"/>
                    </a:lnTo>
                    <a:lnTo>
                      <a:pt x="277272" y="94488"/>
                    </a:lnTo>
                    <a:lnTo>
                      <a:pt x="313086" y="62484"/>
                    </a:lnTo>
                    <a:lnTo>
                      <a:pt x="344376" y="54447"/>
                    </a:lnTo>
                    <a:lnTo>
                      <a:pt x="354996" y="54864"/>
                    </a:lnTo>
                    <a:lnTo>
                      <a:pt x="362307" y="56471"/>
                    </a:lnTo>
                    <a:lnTo>
                      <a:pt x="369474" y="58578"/>
                    </a:lnTo>
                    <a:lnTo>
                      <a:pt x="376642" y="60543"/>
                    </a:lnTo>
                    <a:lnTo>
                      <a:pt x="383952" y="61722"/>
                    </a:lnTo>
                    <a:lnTo>
                      <a:pt x="394656" y="62138"/>
                    </a:lnTo>
                    <a:lnTo>
                      <a:pt x="405003" y="61055"/>
                    </a:lnTo>
                    <a:lnTo>
                      <a:pt x="443198" y="37921"/>
                    </a:lnTo>
                    <a:lnTo>
                      <a:pt x="454056" y="15240"/>
                    </a:lnTo>
                    <a:lnTo>
                      <a:pt x="451770" y="9906"/>
                    </a:lnTo>
                    <a:lnTo>
                      <a:pt x="447960" y="3810"/>
                    </a:lnTo>
                    <a:lnTo>
                      <a:pt x="436530" y="3810"/>
                    </a:lnTo>
                    <a:lnTo>
                      <a:pt x="431196" y="2286"/>
                    </a:lnTo>
                    <a:lnTo>
                      <a:pt x="428148" y="1524"/>
                    </a:lnTo>
                    <a:lnTo>
                      <a:pt x="425862" y="762"/>
                    </a:lnTo>
                    <a:lnTo>
                      <a:pt x="423576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0" name="Google Shape;6940;p105"/>
              <p:cNvSpPr/>
              <p:nvPr/>
            </p:nvSpPr>
            <p:spPr>
              <a:xfrm>
                <a:off x="5327142" y="5394197"/>
                <a:ext cx="704214" cy="140970"/>
              </a:xfrm>
              <a:custGeom>
                <a:rect b="b" l="l" r="r" t="t"/>
                <a:pathLst>
                  <a:path extrusionOk="0" h="140970" w="704214">
                    <a:moveTo>
                      <a:pt x="0" y="77724"/>
                    </a:moveTo>
                    <a:lnTo>
                      <a:pt x="11430" y="115824"/>
                    </a:lnTo>
                    <a:lnTo>
                      <a:pt x="48768" y="137922"/>
                    </a:lnTo>
                    <a:lnTo>
                      <a:pt x="67246" y="138172"/>
                    </a:lnTo>
                    <a:lnTo>
                      <a:pt x="85153" y="135921"/>
                    </a:lnTo>
                    <a:lnTo>
                      <a:pt x="102774" y="131814"/>
                    </a:lnTo>
                    <a:lnTo>
                      <a:pt x="120396" y="126492"/>
                    </a:lnTo>
                    <a:lnTo>
                      <a:pt x="141434" y="119407"/>
                    </a:lnTo>
                    <a:lnTo>
                      <a:pt x="162401" y="112109"/>
                    </a:lnTo>
                    <a:lnTo>
                      <a:pt x="183511" y="104953"/>
                    </a:lnTo>
                    <a:lnTo>
                      <a:pt x="222825" y="92904"/>
                    </a:lnTo>
                    <a:lnTo>
                      <a:pt x="277368" y="82296"/>
                    </a:lnTo>
                    <a:lnTo>
                      <a:pt x="305371" y="81534"/>
                    </a:lnTo>
                    <a:lnTo>
                      <a:pt x="319158" y="82510"/>
                    </a:lnTo>
                    <a:lnTo>
                      <a:pt x="356127" y="102703"/>
                    </a:lnTo>
                    <a:lnTo>
                      <a:pt x="369570" y="137922"/>
                    </a:lnTo>
                    <a:lnTo>
                      <a:pt x="368808" y="140208"/>
                    </a:lnTo>
                    <a:lnTo>
                      <a:pt x="368046" y="139446"/>
                    </a:lnTo>
                    <a:lnTo>
                      <a:pt x="368046" y="140970"/>
                    </a:lnTo>
                    <a:lnTo>
                      <a:pt x="367284" y="137922"/>
                    </a:lnTo>
                    <a:lnTo>
                      <a:pt x="364998" y="128015"/>
                    </a:lnTo>
                    <a:lnTo>
                      <a:pt x="366522" y="124205"/>
                    </a:lnTo>
                    <a:lnTo>
                      <a:pt x="396240" y="88391"/>
                    </a:lnTo>
                    <a:lnTo>
                      <a:pt x="433637" y="69103"/>
                    </a:lnTo>
                    <a:lnTo>
                      <a:pt x="480917" y="62579"/>
                    </a:lnTo>
                    <a:lnTo>
                      <a:pt x="497978" y="62424"/>
                    </a:lnTo>
                    <a:lnTo>
                      <a:pt x="515112" y="62483"/>
                    </a:lnTo>
                    <a:lnTo>
                      <a:pt x="552973" y="63329"/>
                    </a:lnTo>
                    <a:lnTo>
                      <a:pt x="591693" y="64674"/>
                    </a:lnTo>
                    <a:lnTo>
                      <a:pt x="630412" y="64734"/>
                    </a:lnTo>
                    <a:lnTo>
                      <a:pt x="675560" y="60233"/>
                    </a:lnTo>
                    <a:lnTo>
                      <a:pt x="702564" y="28955"/>
                    </a:lnTo>
                    <a:lnTo>
                      <a:pt x="703326" y="23621"/>
                    </a:lnTo>
                    <a:lnTo>
                      <a:pt x="678846" y="1095"/>
                    </a:lnTo>
                    <a:lnTo>
                      <a:pt x="67208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1" name="Google Shape;6941;p105"/>
              <p:cNvSpPr/>
              <p:nvPr/>
            </p:nvSpPr>
            <p:spPr>
              <a:xfrm>
                <a:off x="5328666" y="5454574"/>
                <a:ext cx="38100" cy="4445"/>
              </a:xfrm>
              <a:custGeom>
                <a:rect b="b" l="l" r="r" t="t"/>
                <a:pathLst>
                  <a:path extrusionOk="0" h="4445" w="38100">
                    <a:moveTo>
                      <a:pt x="0" y="4393"/>
                    </a:moveTo>
                    <a:lnTo>
                      <a:pt x="12489" y="1976"/>
                    </a:lnTo>
                    <a:lnTo>
                      <a:pt x="21621" y="488"/>
                    </a:lnTo>
                    <a:lnTo>
                      <a:pt x="29467" y="0"/>
                    </a:lnTo>
                    <a:lnTo>
                      <a:pt x="38100" y="58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942" name="Google Shape;6942;p105"/>
          <p:cNvGrpSpPr/>
          <p:nvPr/>
        </p:nvGrpSpPr>
        <p:grpSpPr>
          <a:xfrm>
            <a:off x="3773177" y="4272567"/>
            <a:ext cx="2779628" cy="359725"/>
            <a:chOff x="5337022" y="5584698"/>
            <a:chExt cx="2315006" cy="357402"/>
          </a:xfrm>
        </p:grpSpPr>
        <p:pic>
          <p:nvPicPr>
            <p:cNvPr id="6943" name="Google Shape;6943;p10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337022" y="5821654"/>
              <a:ext cx="178358" cy="120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4" name="Google Shape;6944;p105"/>
            <p:cNvSpPr/>
            <p:nvPr/>
          </p:nvSpPr>
          <p:spPr>
            <a:xfrm>
              <a:off x="5912358" y="5824728"/>
              <a:ext cx="9525" cy="95250"/>
            </a:xfrm>
            <a:custGeom>
              <a:rect b="b" l="l" r="r" t="t"/>
              <a:pathLst>
                <a:path extrusionOk="0" h="95250" w="9525">
                  <a:moveTo>
                    <a:pt x="762" y="0"/>
                  </a:moveTo>
                  <a:lnTo>
                    <a:pt x="321" y="9727"/>
                  </a:lnTo>
                  <a:lnTo>
                    <a:pt x="95" y="19526"/>
                  </a:lnTo>
                  <a:lnTo>
                    <a:pt x="11" y="29467"/>
                  </a:lnTo>
                  <a:lnTo>
                    <a:pt x="0" y="39623"/>
                  </a:lnTo>
                  <a:lnTo>
                    <a:pt x="702" y="49339"/>
                  </a:lnTo>
                  <a:lnTo>
                    <a:pt x="1619" y="59054"/>
                  </a:lnTo>
                  <a:lnTo>
                    <a:pt x="2678" y="68770"/>
                  </a:lnTo>
                  <a:lnTo>
                    <a:pt x="3810" y="78485"/>
                  </a:lnTo>
                  <a:lnTo>
                    <a:pt x="4572" y="85343"/>
                  </a:lnTo>
                  <a:lnTo>
                    <a:pt x="6096" y="89915"/>
                  </a:lnTo>
                  <a:lnTo>
                    <a:pt x="9144" y="9524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945" name="Google Shape;6945;p105"/>
            <p:cNvSpPr/>
            <p:nvPr/>
          </p:nvSpPr>
          <p:spPr>
            <a:xfrm>
              <a:off x="6002273" y="5872734"/>
              <a:ext cx="72389" cy="10160"/>
            </a:xfrm>
            <a:custGeom>
              <a:rect b="b" l="l" r="r" t="t"/>
              <a:pathLst>
                <a:path extrusionOk="0" h="10160" w="72389">
                  <a:moveTo>
                    <a:pt x="0" y="0"/>
                  </a:moveTo>
                  <a:lnTo>
                    <a:pt x="15990" y="2226"/>
                  </a:lnTo>
                  <a:lnTo>
                    <a:pt x="31908" y="2952"/>
                  </a:lnTo>
                  <a:lnTo>
                    <a:pt x="47684" y="3536"/>
                  </a:lnTo>
                  <a:lnTo>
                    <a:pt x="63246" y="5333"/>
                  </a:lnTo>
                  <a:lnTo>
                    <a:pt x="67818" y="6095"/>
                  </a:lnTo>
                  <a:lnTo>
                    <a:pt x="68580" y="7619"/>
                  </a:lnTo>
                  <a:lnTo>
                    <a:pt x="72390" y="9905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46" name="Google Shape;6946;p105"/>
            <p:cNvGrpSpPr/>
            <p:nvPr/>
          </p:nvGrpSpPr>
          <p:grpSpPr>
            <a:xfrm>
              <a:off x="6262116" y="5660898"/>
              <a:ext cx="483132" cy="251484"/>
              <a:chOff x="6262116" y="5660898"/>
              <a:chExt cx="483132" cy="251484"/>
            </a:xfrm>
          </p:grpSpPr>
          <p:sp>
            <p:nvSpPr>
              <p:cNvPr id="6947" name="Google Shape;6947;p105"/>
              <p:cNvSpPr/>
              <p:nvPr/>
            </p:nvSpPr>
            <p:spPr>
              <a:xfrm>
                <a:off x="6262116" y="5807964"/>
                <a:ext cx="92710" cy="85089"/>
              </a:xfrm>
              <a:custGeom>
                <a:rect b="b" l="l" r="r" t="t"/>
                <a:pathLst>
                  <a:path extrusionOk="0" h="85089" w="92710">
                    <a:moveTo>
                      <a:pt x="7620" y="18288"/>
                    </a:moveTo>
                    <a:lnTo>
                      <a:pt x="2238" y="31313"/>
                    </a:lnTo>
                    <a:lnTo>
                      <a:pt x="0" y="40767"/>
                    </a:lnTo>
                    <a:lnTo>
                      <a:pt x="1190" y="50220"/>
                    </a:lnTo>
                    <a:lnTo>
                      <a:pt x="6096" y="63246"/>
                    </a:lnTo>
                    <a:lnTo>
                      <a:pt x="9144" y="69342"/>
                    </a:lnTo>
                    <a:lnTo>
                      <a:pt x="13716" y="80010"/>
                    </a:lnTo>
                    <a:lnTo>
                      <a:pt x="21336" y="82296"/>
                    </a:lnTo>
                    <a:lnTo>
                      <a:pt x="28956" y="84582"/>
                    </a:lnTo>
                    <a:lnTo>
                      <a:pt x="34290" y="80010"/>
                    </a:lnTo>
                    <a:lnTo>
                      <a:pt x="48006" y="45720"/>
                    </a:lnTo>
                    <a:lnTo>
                      <a:pt x="48006" y="41910"/>
                    </a:lnTo>
                    <a:lnTo>
                      <a:pt x="48768" y="38862"/>
                    </a:lnTo>
                    <a:lnTo>
                      <a:pt x="49530" y="35052"/>
                    </a:lnTo>
                    <a:lnTo>
                      <a:pt x="51054" y="38862"/>
                    </a:lnTo>
                    <a:lnTo>
                      <a:pt x="53340" y="43434"/>
                    </a:lnTo>
                    <a:lnTo>
                      <a:pt x="80772" y="76200"/>
                    </a:lnTo>
                    <a:lnTo>
                      <a:pt x="84582" y="72390"/>
                    </a:lnTo>
                    <a:lnTo>
                      <a:pt x="91440" y="67056"/>
                    </a:lnTo>
                    <a:lnTo>
                      <a:pt x="91440" y="57150"/>
                    </a:lnTo>
                    <a:lnTo>
                      <a:pt x="92202" y="49530"/>
                    </a:lnTo>
                    <a:lnTo>
                      <a:pt x="91178" y="42029"/>
                    </a:lnTo>
                    <a:lnTo>
                      <a:pt x="88582" y="35242"/>
                    </a:lnTo>
                    <a:lnTo>
                      <a:pt x="85129" y="28741"/>
                    </a:lnTo>
                    <a:lnTo>
                      <a:pt x="81534" y="22098"/>
                    </a:lnTo>
                    <a:lnTo>
                      <a:pt x="76962" y="14478"/>
                    </a:lnTo>
                    <a:lnTo>
                      <a:pt x="75438" y="9144"/>
                    </a:lnTo>
                    <a:lnTo>
                      <a:pt x="739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8" name="Google Shape;6948;p105"/>
              <p:cNvSpPr/>
              <p:nvPr/>
            </p:nvSpPr>
            <p:spPr>
              <a:xfrm>
                <a:off x="6357366" y="5747766"/>
                <a:ext cx="45720" cy="49529"/>
              </a:xfrm>
              <a:custGeom>
                <a:rect b="b" l="l" r="r" t="t"/>
                <a:pathLst>
                  <a:path extrusionOk="0" h="49529" w="45720">
                    <a:moveTo>
                      <a:pt x="8382" y="0"/>
                    </a:moveTo>
                    <a:lnTo>
                      <a:pt x="16002" y="36576"/>
                    </a:lnTo>
                    <a:lnTo>
                      <a:pt x="18288" y="40386"/>
                    </a:lnTo>
                    <a:lnTo>
                      <a:pt x="17526" y="37338"/>
                    </a:lnTo>
                    <a:lnTo>
                      <a:pt x="13716" y="32004"/>
                    </a:lnTo>
                    <a:lnTo>
                      <a:pt x="11430" y="28956"/>
                    </a:lnTo>
                    <a:lnTo>
                      <a:pt x="8382" y="25146"/>
                    </a:lnTo>
                    <a:lnTo>
                      <a:pt x="5334" y="20574"/>
                    </a:lnTo>
                    <a:lnTo>
                      <a:pt x="762" y="17526"/>
                    </a:lnTo>
                    <a:lnTo>
                      <a:pt x="0" y="17526"/>
                    </a:lnTo>
                    <a:lnTo>
                      <a:pt x="762" y="22098"/>
                    </a:lnTo>
                    <a:lnTo>
                      <a:pt x="5334" y="24384"/>
                    </a:lnTo>
                    <a:lnTo>
                      <a:pt x="10668" y="26670"/>
                    </a:lnTo>
                    <a:lnTo>
                      <a:pt x="18288" y="28956"/>
                    </a:lnTo>
                    <a:lnTo>
                      <a:pt x="28194" y="28194"/>
                    </a:lnTo>
                    <a:lnTo>
                      <a:pt x="35052" y="25908"/>
                    </a:lnTo>
                    <a:lnTo>
                      <a:pt x="40386" y="24384"/>
                    </a:lnTo>
                    <a:lnTo>
                      <a:pt x="42672" y="22860"/>
                    </a:lnTo>
                    <a:lnTo>
                      <a:pt x="45720" y="19050"/>
                    </a:lnTo>
                    <a:lnTo>
                      <a:pt x="39624" y="19812"/>
                    </a:lnTo>
                    <a:lnTo>
                      <a:pt x="35814" y="22860"/>
                    </a:lnTo>
                    <a:lnTo>
                      <a:pt x="30480" y="28194"/>
                    </a:lnTo>
                    <a:lnTo>
                      <a:pt x="26419" y="32361"/>
                    </a:lnTo>
                    <a:lnTo>
                      <a:pt x="20859" y="38671"/>
                    </a:lnTo>
                    <a:lnTo>
                      <a:pt x="15156" y="44696"/>
                    </a:lnTo>
                    <a:lnTo>
                      <a:pt x="10668" y="48006"/>
                    </a:lnTo>
                    <a:lnTo>
                      <a:pt x="9144" y="49530"/>
                    </a:lnTo>
                    <a:lnTo>
                      <a:pt x="8382" y="49530"/>
                    </a:lnTo>
                    <a:lnTo>
                      <a:pt x="10668" y="4495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49" name="Google Shape;6949;p105"/>
              <p:cNvSpPr/>
              <p:nvPr/>
            </p:nvSpPr>
            <p:spPr>
              <a:xfrm>
                <a:off x="6376416" y="5660898"/>
                <a:ext cx="69850" cy="73660"/>
              </a:xfrm>
              <a:custGeom>
                <a:rect b="b" l="l" r="r" t="t"/>
                <a:pathLst>
                  <a:path extrusionOk="0" h="73660" w="69850">
                    <a:moveTo>
                      <a:pt x="0" y="1524"/>
                    </a:moveTo>
                    <a:lnTo>
                      <a:pt x="11310" y="2964"/>
                    </a:lnTo>
                    <a:lnTo>
                      <a:pt x="22478" y="3905"/>
                    </a:lnTo>
                    <a:lnTo>
                      <a:pt x="33647" y="4417"/>
                    </a:lnTo>
                    <a:lnTo>
                      <a:pt x="44958" y="4572"/>
                    </a:lnTo>
                    <a:lnTo>
                      <a:pt x="52577" y="4572"/>
                    </a:lnTo>
                    <a:lnTo>
                      <a:pt x="61722" y="4572"/>
                    </a:lnTo>
                    <a:lnTo>
                      <a:pt x="68580" y="1524"/>
                    </a:lnTo>
                    <a:lnTo>
                      <a:pt x="68580" y="762"/>
                    </a:lnTo>
                    <a:lnTo>
                      <a:pt x="44196" y="36576"/>
                    </a:lnTo>
                    <a:lnTo>
                      <a:pt x="43969" y="44767"/>
                    </a:lnTo>
                    <a:lnTo>
                      <a:pt x="44672" y="52387"/>
                    </a:lnTo>
                    <a:lnTo>
                      <a:pt x="46660" y="59721"/>
                    </a:lnTo>
                    <a:lnTo>
                      <a:pt x="50292" y="67056"/>
                    </a:lnTo>
                    <a:lnTo>
                      <a:pt x="51054" y="68580"/>
                    </a:lnTo>
                    <a:lnTo>
                      <a:pt x="52578" y="70866"/>
                    </a:lnTo>
                    <a:lnTo>
                      <a:pt x="54102" y="7315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0" name="Google Shape;6950;p105"/>
              <p:cNvSpPr/>
              <p:nvPr/>
            </p:nvSpPr>
            <p:spPr>
              <a:xfrm>
                <a:off x="6492240" y="5797296"/>
                <a:ext cx="50800" cy="64770"/>
              </a:xfrm>
              <a:custGeom>
                <a:rect b="b" l="l" r="r" t="t"/>
                <a:pathLst>
                  <a:path extrusionOk="0" h="64770" w="50800">
                    <a:moveTo>
                      <a:pt x="0" y="0"/>
                    </a:moveTo>
                    <a:lnTo>
                      <a:pt x="24800" y="38195"/>
                    </a:lnTo>
                    <a:lnTo>
                      <a:pt x="31718" y="44386"/>
                    </a:lnTo>
                    <a:lnTo>
                      <a:pt x="38207" y="50863"/>
                    </a:lnTo>
                    <a:lnTo>
                      <a:pt x="44196" y="57911"/>
                    </a:lnTo>
                    <a:lnTo>
                      <a:pt x="46482" y="60197"/>
                    </a:lnTo>
                    <a:lnTo>
                      <a:pt x="48768" y="63245"/>
                    </a:lnTo>
                    <a:lnTo>
                      <a:pt x="50292" y="6476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1" name="Google Shape;6951;p105"/>
              <p:cNvSpPr/>
              <p:nvPr/>
            </p:nvSpPr>
            <p:spPr>
              <a:xfrm>
                <a:off x="6487668" y="5798820"/>
                <a:ext cx="58420" cy="88900"/>
              </a:xfrm>
              <a:custGeom>
                <a:rect b="b" l="l" r="r" t="t"/>
                <a:pathLst>
                  <a:path extrusionOk="0" h="88900" w="58420">
                    <a:moveTo>
                      <a:pt x="57912" y="0"/>
                    </a:moveTo>
                    <a:lnTo>
                      <a:pt x="27432" y="32004"/>
                    </a:lnTo>
                    <a:lnTo>
                      <a:pt x="4572" y="73914"/>
                    </a:lnTo>
                    <a:lnTo>
                      <a:pt x="3048" y="79248"/>
                    </a:lnTo>
                    <a:lnTo>
                      <a:pt x="0" y="86106"/>
                    </a:lnTo>
                    <a:lnTo>
                      <a:pt x="4572" y="883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2" name="Google Shape;6952;p105"/>
              <p:cNvSpPr/>
              <p:nvPr/>
            </p:nvSpPr>
            <p:spPr>
              <a:xfrm>
                <a:off x="6589014" y="5844540"/>
                <a:ext cx="5079" cy="41275"/>
              </a:xfrm>
              <a:custGeom>
                <a:rect b="b" l="l" r="r" t="t"/>
                <a:pathLst>
                  <a:path extrusionOk="0" h="41275" w="5079">
                    <a:moveTo>
                      <a:pt x="3048" y="0"/>
                    </a:moveTo>
                    <a:lnTo>
                      <a:pt x="2369" y="7310"/>
                    </a:lnTo>
                    <a:lnTo>
                      <a:pt x="1619" y="14478"/>
                    </a:lnTo>
                    <a:lnTo>
                      <a:pt x="1012" y="21645"/>
                    </a:lnTo>
                    <a:lnTo>
                      <a:pt x="762" y="28956"/>
                    </a:lnTo>
                    <a:lnTo>
                      <a:pt x="762" y="34290"/>
                    </a:lnTo>
                    <a:lnTo>
                      <a:pt x="0" y="37338"/>
                    </a:lnTo>
                    <a:lnTo>
                      <a:pt x="3048" y="41148"/>
                    </a:lnTo>
                    <a:lnTo>
                      <a:pt x="3810" y="41148"/>
                    </a:lnTo>
                    <a:lnTo>
                      <a:pt x="4572" y="4114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53" name="Google Shape;6953;p105"/>
              <p:cNvSpPr/>
              <p:nvPr/>
            </p:nvSpPr>
            <p:spPr>
              <a:xfrm>
                <a:off x="6575298" y="575157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54" name="Google Shape;6954;p10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635184" y="5750788"/>
                <a:ext cx="110064" cy="1615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55" name="Google Shape;6955;p105"/>
            <p:cNvSpPr/>
            <p:nvPr/>
          </p:nvSpPr>
          <p:spPr>
            <a:xfrm>
              <a:off x="6867906" y="5763767"/>
              <a:ext cx="80009" cy="9525"/>
            </a:xfrm>
            <a:custGeom>
              <a:rect b="b" l="l" r="r" t="t"/>
              <a:pathLst>
                <a:path extrusionOk="0" h="9525" w="80009">
                  <a:moveTo>
                    <a:pt x="3048" y="3047"/>
                  </a:moveTo>
                  <a:lnTo>
                    <a:pt x="5334" y="6857"/>
                  </a:lnTo>
                  <a:lnTo>
                    <a:pt x="0" y="7619"/>
                  </a:lnTo>
                  <a:lnTo>
                    <a:pt x="7620" y="8381"/>
                  </a:lnTo>
                  <a:lnTo>
                    <a:pt x="16180" y="9013"/>
                  </a:lnTo>
                  <a:lnTo>
                    <a:pt x="24669" y="8858"/>
                  </a:lnTo>
                  <a:lnTo>
                    <a:pt x="33016" y="8274"/>
                  </a:lnTo>
                  <a:lnTo>
                    <a:pt x="41148" y="7619"/>
                  </a:lnTo>
                  <a:lnTo>
                    <a:pt x="49375" y="6572"/>
                  </a:lnTo>
                  <a:lnTo>
                    <a:pt x="57816" y="5524"/>
                  </a:lnTo>
                  <a:lnTo>
                    <a:pt x="66115" y="4190"/>
                  </a:lnTo>
                  <a:lnTo>
                    <a:pt x="73914" y="2285"/>
                  </a:lnTo>
                  <a:lnTo>
                    <a:pt x="76200" y="1523"/>
                  </a:lnTo>
                  <a:lnTo>
                    <a:pt x="78486" y="761"/>
                  </a:lnTo>
                  <a:lnTo>
                    <a:pt x="80010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6956" name="Google Shape;6956;p105"/>
            <p:cNvGrpSpPr/>
            <p:nvPr/>
          </p:nvGrpSpPr>
          <p:grpSpPr>
            <a:xfrm>
              <a:off x="7011898" y="5584698"/>
              <a:ext cx="150926" cy="268248"/>
              <a:chOff x="7011898" y="5584698"/>
              <a:chExt cx="150926" cy="268248"/>
            </a:xfrm>
          </p:grpSpPr>
          <p:pic>
            <p:nvPicPr>
              <p:cNvPr id="6957" name="Google Shape;6957;p10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011898" y="5679160"/>
                <a:ext cx="150926" cy="173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58" name="Google Shape;6958;p105"/>
              <p:cNvSpPr/>
              <p:nvPr/>
            </p:nvSpPr>
            <p:spPr>
              <a:xfrm>
                <a:off x="7121651" y="5584698"/>
                <a:ext cx="34290" cy="55245"/>
              </a:xfrm>
              <a:custGeom>
                <a:rect b="b" l="l" r="r" t="t"/>
                <a:pathLst>
                  <a:path extrusionOk="0" h="55245" w="34290">
                    <a:moveTo>
                      <a:pt x="13716" y="0"/>
                    </a:moveTo>
                    <a:lnTo>
                      <a:pt x="12037" y="7893"/>
                    </a:lnTo>
                    <a:lnTo>
                      <a:pt x="10572" y="15716"/>
                    </a:lnTo>
                    <a:lnTo>
                      <a:pt x="9536" y="23681"/>
                    </a:lnTo>
                    <a:lnTo>
                      <a:pt x="9144" y="32004"/>
                    </a:lnTo>
                    <a:lnTo>
                      <a:pt x="9144" y="35052"/>
                    </a:lnTo>
                    <a:lnTo>
                      <a:pt x="9144" y="38862"/>
                    </a:lnTo>
                    <a:lnTo>
                      <a:pt x="8382" y="42672"/>
                    </a:lnTo>
                    <a:lnTo>
                      <a:pt x="7620" y="39624"/>
                    </a:lnTo>
                    <a:lnTo>
                      <a:pt x="5334" y="35052"/>
                    </a:lnTo>
                    <a:lnTo>
                      <a:pt x="3810" y="32004"/>
                    </a:lnTo>
                    <a:lnTo>
                      <a:pt x="2286" y="25146"/>
                    </a:lnTo>
                    <a:lnTo>
                      <a:pt x="762" y="19050"/>
                    </a:lnTo>
                    <a:lnTo>
                      <a:pt x="762" y="12192"/>
                    </a:lnTo>
                    <a:lnTo>
                      <a:pt x="0" y="6858"/>
                    </a:lnTo>
                    <a:lnTo>
                      <a:pt x="7620" y="8382"/>
                    </a:lnTo>
                    <a:lnTo>
                      <a:pt x="11430" y="8382"/>
                    </a:lnTo>
                    <a:lnTo>
                      <a:pt x="17526" y="8382"/>
                    </a:lnTo>
                    <a:lnTo>
                      <a:pt x="23622" y="8381"/>
                    </a:lnTo>
                    <a:lnTo>
                      <a:pt x="29718" y="8381"/>
                    </a:lnTo>
                    <a:lnTo>
                      <a:pt x="31242" y="9143"/>
                    </a:lnTo>
                    <a:lnTo>
                      <a:pt x="32766" y="8381"/>
                    </a:lnTo>
                    <a:lnTo>
                      <a:pt x="34290" y="8381"/>
                    </a:lnTo>
                    <a:lnTo>
                      <a:pt x="31242" y="12191"/>
                    </a:lnTo>
                    <a:lnTo>
                      <a:pt x="27432" y="16001"/>
                    </a:lnTo>
                    <a:lnTo>
                      <a:pt x="24384" y="19811"/>
                    </a:lnTo>
                    <a:lnTo>
                      <a:pt x="10668" y="51053"/>
                    </a:lnTo>
                    <a:lnTo>
                      <a:pt x="9906" y="51816"/>
                    </a:lnTo>
                    <a:lnTo>
                      <a:pt x="9906" y="5486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959" name="Google Shape;6959;p10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66990" y="5655538"/>
              <a:ext cx="125780" cy="121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0" name="Google Shape;6960;p10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556728" y="5670980"/>
              <a:ext cx="95300" cy="1133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61" name="Google Shape;6961;p10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7726678" y="4198770"/>
            <a:ext cx="87894" cy="7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2" name="Google Shape;6962;p105"/>
          <p:cNvGrpSpPr/>
          <p:nvPr/>
        </p:nvGrpSpPr>
        <p:grpSpPr>
          <a:xfrm>
            <a:off x="6901366" y="4068556"/>
            <a:ext cx="1262809" cy="433354"/>
            <a:chOff x="7942326" y="5382005"/>
            <a:chExt cx="1051727" cy="430555"/>
          </a:xfrm>
        </p:grpSpPr>
        <p:pic>
          <p:nvPicPr>
            <p:cNvPr id="6963" name="Google Shape;6963;p10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989544" y="5655538"/>
              <a:ext cx="285038" cy="1295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64" name="Google Shape;6964;p105"/>
            <p:cNvGrpSpPr/>
            <p:nvPr/>
          </p:nvGrpSpPr>
          <p:grpSpPr>
            <a:xfrm>
              <a:off x="7942326" y="5382005"/>
              <a:ext cx="285115" cy="219710"/>
              <a:chOff x="7942326" y="5382005"/>
              <a:chExt cx="285115" cy="219710"/>
            </a:xfrm>
          </p:grpSpPr>
          <p:pic>
            <p:nvPicPr>
              <p:cNvPr id="6965" name="Google Shape;6965;p105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005701" y="5451322"/>
                <a:ext cx="159154" cy="118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66" name="Google Shape;6966;p105"/>
              <p:cNvSpPr/>
              <p:nvPr/>
            </p:nvSpPr>
            <p:spPr>
              <a:xfrm>
                <a:off x="7942326" y="5382005"/>
                <a:ext cx="285115" cy="219710"/>
              </a:xfrm>
              <a:custGeom>
                <a:rect b="b" l="l" r="r" t="t"/>
                <a:pathLst>
                  <a:path extrusionOk="0" h="219710" w="285115">
                    <a:moveTo>
                      <a:pt x="45720" y="219456"/>
                    </a:moveTo>
                    <a:lnTo>
                      <a:pt x="41064" y="207478"/>
                    </a:lnTo>
                    <a:lnTo>
                      <a:pt x="38195" y="196786"/>
                    </a:lnTo>
                    <a:lnTo>
                      <a:pt x="36611" y="185808"/>
                    </a:lnTo>
                    <a:lnTo>
                      <a:pt x="35814" y="172974"/>
                    </a:lnTo>
                    <a:lnTo>
                      <a:pt x="34778" y="159710"/>
                    </a:lnTo>
                    <a:lnTo>
                      <a:pt x="33813" y="146304"/>
                    </a:lnTo>
                    <a:lnTo>
                      <a:pt x="32706" y="132897"/>
                    </a:lnTo>
                    <a:lnTo>
                      <a:pt x="31242" y="119634"/>
                    </a:lnTo>
                    <a:lnTo>
                      <a:pt x="30110" y="106037"/>
                    </a:lnTo>
                    <a:lnTo>
                      <a:pt x="29051" y="92583"/>
                    </a:lnTo>
                    <a:lnTo>
                      <a:pt x="28134" y="79128"/>
                    </a:lnTo>
                    <a:lnTo>
                      <a:pt x="27432" y="65532"/>
                    </a:lnTo>
                    <a:lnTo>
                      <a:pt x="27229" y="58507"/>
                    </a:lnTo>
                    <a:lnTo>
                      <a:pt x="27527" y="51625"/>
                    </a:lnTo>
                    <a:lnTo>
                      <a:pt x="66389" y="32575"/>
                    </a:lnTo>
                    <a:lnTo>
                      <a:pt x="98298" y="29718"/>
                    </a:lnTo>
                    <a:lnTo>
                      <a:pt x="125027" y="26015"/>
                    </a:lnTo>
                    <a:lnTo>
                      <a:pt x="151542" y="21812"/>
                    </a:lnTo>
                    <a:lnTo>
                      <a:pt x="177915" y="17180"/>
                    </a:lnTo>
                    <a:lnTo>
                      <a:pt x="204216" y="12192"/>
                    </a:lnTo>
                    <a:lnTo>
                      <a:pt x="218634" y="9251"/>
                    </a:lnTo>
                    <a:lnTo>
                      <a:pt x="233267" y="6381"/>
                    </a:lnTo>
                    <a:lnTo>
                      <a:pt x="248042" y="3940"/>
                    </a:lnTo>
                    <a:lnTo>
                      <a:pt x="262890" y="2286"/>
                    </a:lnTo>
                    <a:lnTo>
                      <a:pt x="268224" y="1524"/>
                    </a:lnTo>
                    <a:lnTo>
                      <a:pt x="279189" y="32908"/>
                    </a:lnTo>
                    <a:lnTo>
                      <a:pt x="279654" y="41148"/>
                    </a:lnTo>
                    <a:lnTo>
                      <a:pt x="280785" y="58733"/>
                    </a:lnTo>
                    <a:lnTo>
                      <a:pt x="281844" y="76104"/>
                    </a:lnTo>
                    <a:lnTo>
                      <a:pt x="282761" y="93333"/>
                    </a:lnTo>
                    <a:lnTo>
                      <a:pt x="283464" y="110490"/>
                    </a:lnTo>
                    <a:lnTo>
                      <a:pt x="284309" y="123646"/>
                    </a:lnTo>
                    <a:lnTo>
                      <a:pt x="285083" y="137445"/>
                    </a:lnTo>
                    <a:lnTo>
                      <a:pt x="284857" y="151102"/>
                    </a:lnTo>
                    <a:lnTo>
                      <a:pt x="282702" y="163830"/>
                    </a:lnTo>
                    <a:lnTo>
                      <a:pt x="248971" y="185618"/>
                    </a:lnTo>
                    <a:lnTo>
                      <a:pt x="208407" y="189833"/>
                    </a:lnTo>
                    <a:lnTo>
                      <a:pt x="175260" y="191262"/>
                    </a:lnTo>
                    <a:lnTo>
                      <a:pt x="148982" y="192535"/>
                    </a:lnTo>
                    <a:lnTo>
                      <a:pt x="122777" y="194024"/>
                    </a:lnTo>
                    <a:lnTo>
                      <a:pt x="96714" y="195655"/>
                    </a:lnTo>
                    <a:lnTo>
                      <a:pt x="70866" y="197358"/>
                    </a:lnTo>
                    <a:lnTo>
                      <a:pt x="53149" y="199167"/>
                    </a:lnTo>
                    <a:lnTo>
                      <a:pt x="35433" y="200977"/>
                    </a:lnTo>
                    <a:lnTo>
                      <a:pt x="17716" y="202501"/>
                    </a:lnTo>
                    <a:lnTo>
                      <a:pt x="0" y="203454"/>
                    </a:lnTo>
                    <a:lnTo>
                      <a:pt x="5334" y="202692"/>
                    </a:lnTo>
                    <a:lnTo>
                      <a:pt x="7620" y="201168"/>
                    </a:lnTo>
                    <a:lnTo>
                      <a:pt x="11430" y="1988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6967" name="Google Shape;6967;p10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457412" y="5634202"/>
              <a:ext cx="214172" cy="1783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68" name="Google Shape;6968;p105"/>
            <p:cNvGrpSpPr/>
            <p:nvPr/>
          </p:nvGrpSpPr>
          <p:grpSpPr>
            <a:xfrm>
              <a:off x="8776715" y="5618962"/>
              <a:ext cx="217338" cy="108826"/>
              <a:chOff x="8776715" y="5618962"/>
              <a:chExt cx="217338" cy="108826"/>
            </a:xfrm>
          </p:grpSpPr>
          <p:sp>
            <p:nvSpPr>
              <p:cNvPr id="6969" name="Google Shape;6969;p105"/>
              <p:cNvSpPr/>
              <p:nvPr/>
            </p:nvSpPr>
            <p:spPr>
              <a:xfrm>
                <a:off x="8776715" y="5641085"/>
                <a:ext cx="62229" cy="8889"/>
              </a:xfrm>
              <a:custGeom>
                <a:rect b="b" l="l" r="r" t="t"/>
                <a:pathLst>
                  <a:path extrusionOk="0" h="8889" w="62229">
                    <a:moveTo>
                      <a:pt x="0" y="1524"/>
                    </a:moveTo>
                    <a:lnTo>
                      <a:pt x="13454" y="904"/>
                    </a:lnTo>
                    <a:lnTo>
                      <a:pt x="29336" y="0"/>
                    </a:lnTo>
                    <a:lnTo>
                      <a:pt x="45219" y="238"/>
                    </a:lnTo>
                    <a:lnTo>
                      <a:pt x="58674" y="3048"/>
                    </a:lnTo>
                    <a:lnTo>
                      <a:pt x="60960" y="4572"/>
                    </a:lnTo>
                    <a:lnTo>
                      <a:pt x="61722" y="5334"/>
                    </a:lnTo>
                    <a:lnTo>
                      <a:pt x="60960" y="83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6970" name="Google Shape;6970;p105"/>
              <p:cNvSpPr/>
              <p:nvPr/>
            </p:nvSpPr>
            <p:spPr>
              <a:xfrm>
                <a:off x="8783573" y="5696711"/>
                <a:ext cx="72390" cy="20954"/>
              </a:xfrm>
              <a:custGeom>
                <a:rect b="b" l="l" r="r" t="t"/>
                <a:pathLst>
                  <a:path extrusionOk="0" h="20954" w="72390">
                    <a:moveTo>
                      <a:pt x="0" y="20574"/>
                    </a:moveTo>
                    <a:lnTo>
                      <a:pt x="13025" y="17145"/>
                    </a:lnTo>
                    <a:lnTo>
                      <a:pt x="25908" y="13716"/>
                    </a:lnTo>
                    <a:lnTo>
                      <a:pt x="38790" y="10287"/>
                    </a:lnTo>
                    <a:lnTo>
                      <a:pt x="51816" y="6858"/>
                    </a:lnTo>
                    <a:lnTo>
                      <a:pt x="62484" y="3810"/>
                    </a:lnTo>
                    <a:lnTo>
                      <a:pt x="65532" y="3048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71" name="Google Shape;6971;p105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894038" y="5618962"/>
                <a:ext cx="100015" cy="108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75" name="Shape 6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6" name="Google Shape;6976;p106"/>
          <p:cNvSpPr/>
          <p:nvPr/>
        </p:nvSpPr>
        <p:spPr>
          <a:xfrm>
            <a:off x="4120084" y="794028"/>
            <a:ext cx="1753330" cy="95950"/>
          </a:xfrm>
          <a:custGeom>
            <a:rect b="b" l="l" r="r" t="t"/>
            <a:pathLst>
              <a:path extrusionOk="0" h="59689" w="1022350">
                <a:moveTo>
                  <a:pt x="0" y="59436"/>
                </a:moveTo>
                <a:lnTo>
                  <a:pt x="21728" y="57602"/>
                </a:lnTo>
                <a:lnTo>
                  <a:pt x="43529" y="55626"/>
                </a:lnTo>
                <a:lnTo>
                  <a:pt x="65472" y="53649"/>
                </a:lnTo>
                <a:lnTo>
                  <a:pt x="137086" y="48707"/>
                </a:lnTo>
                <a:lnTo>
                  <a:pt x="186653" y="45780"/>
                </a:lnTo>
                <a:lnTo>
                  <a:pt x="236256" y="43037"/>
                </a:lnTo>
                <a:lnTo>
                  <a:pt x="285823" y="40477"/>
                </a:lnTo>
                <a:lnTo>
                  <a:pt x="335280" y="38100"/>
                </a:lnTo>
                <a:lnTo>
                  <a:pt x="387815" y="35936"/>
                </a:lnTo>
                <a:lnTo>
                  <a:pt x="440284" y="33945"/>
                </a:lnTo>
                <a:lnTo>
                  <a:pt x="492714" y="32021"/>
                </a:lnTo>
                <a:lnTo>
                  <a:pt x="545129" y="30057"/>
                </a:lnTo>
                <a:lnTo>
                  <a:pt x="597559" y="27947"/>
                </a:lnTo>
                <a:lnTo>
                  <a:pt x="650028" y="25583"/>
                </a:lnTo>
                <a:lnTo>
                  <a:pt x="702564" y="22859"/>
                </a:lnTo>
                <a:lnTo>
                  <a:pt x="754227" y="19421"/>
                </a:lnTo>
                <a:lnTo>
                  <a:pt x="805891" y="15654"/>
                </a:lnTo>
                <a:lnTo>
                  <a:pt x="857554" y="11777"/>
                </a:lnTo>
                <a:lnTo>
                  <a:pt x="909218" y="8010"/>
                </a:lnTo>
                <a:lnTo>
                  <a:pt x="960882" y="4571"/>
                </a:lnTo>
                <a:lnTo>
                  <a:pt x="976193" y="3428"/>
                </a:lnTo>
                <a:lnTo>
                  <a:pt x="991362" y="2285"/>
                </a:lnTo>
                <a:lnTo>
                  <a:pt x="1006530" y="1142"/>
                </a:lnTo>
                <a:lnTo>
                  <a:pt x="1021841" y="0"/>
                </a:lnTo>
                <a:lnTo>
                  <a:pt x="1010638" y="1893"/>
                </a:lnTo>
                <a:lnTo>
                  <a:pt x="999648" y="3143"/>
                </a:lnTo>
                <a:lnTo>
                  <a:pt x="988516" y="3964"/>
                </a:lnTo>
                <a:lnTo>
                  <a:pt x="976884" y="4571"/>
                </a:lnTo>
              </a:path>
            </a:pathLst>
          </a:custGeom>
          <a:noFill/>
          <a:ln cap="flat" cmpd="sng" w="2290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6977" name="Google Shape;6977;p106"/>
          <p:cNvGrpSpPr/>
          <p:nvPr/>
        </p:nvGrpSpPr>
        <p:grpSpPr>
          <a:xfrm>
            <a:off x="4342464" y="394818"/>
            <a:ext cx="1378053" cy="292333"/>
            <a:chOff x="4439410" y="2139003"/>
            <a:chExt cx="802734" cy="181799"/>
          </a:xfrm>
        </p:grpSpPr>
        <p:pic>
          <p:nvPicPr>
            <p:cNvPr id="6978" name="Google Shape;6978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39410" y="2139003"/>
              <a:ext cx="116612" cy="18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9" name="Google Shape;6979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6452" y="2163292"/>
              <a:ext cx="207314" cy="138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0" name="Google Shape;6980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35626" y="2142718"/>
              <a:ext cx="406518" cy="150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1" name="Google Shape;6981;p106"/>
          <p:cNvGrpSpPr/>
          <p:nvPr/>
        </p:nvGrpSpPr>
        <p:grpSpPr>
          <a:xfrm>
            <a:off x="-58327" y="1453792"/>
            <a:ext cx="3335641" cy="3263638"/>
            <a:chOff x="204190" y="2196820"/>
            <a:chExt cx="2874314" cy="4065319"/>
          </a:xfrm>
        </p:grpSpPr>
        <p:pic>
          <p:nvPicPr>
            <p:cNvPr id="6982" name="Google Shape;6982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3782" y="3301720"/>
              <a:ext cx="125018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83" name="Google Shape;6983;p106"/>
            <p:cNvGrpSpPr/>
            <p:nvPr/>
          </p:nvGrpSpPr>
          <p:grpSpPr>
            <a:xfrm>
              <a:off x="2594609" y="3507460"/>
              <a:ext cx="134137" cy="170332"/>
              <a:chOff x="2594609" y="3507460"/>
              <a:chExt cx="134137" cy="170332"/>
            </a:xfrm>
          </p:grpSpPr>
          <p:sp>
            <p:nvSpPr>
              <p:cNvPr id="6984" name="Google Shape;6984;p106"/>
              <p:cNvSpPr/>
              <p:nvPr/>
            </p:nvSpPr>
            <p:spPr>
              <a:xfrm>
                <a:off x="2594609" y="3653028"/>
                <a:ext cx="22860" cy="24764"/>
              </a:xfrm>
              <a:custGeom>
                <a:rect b="b" l="l" r="r" t="t"/>
                <a:pathLst>
                  <a:path extrusionOk="0" h="24764" w="22860">
                    <a:moveTo>
                      <a:pt x="0" y="22098"/>
                    </a:moveTo>
                    <a:lnTo>
                      <a:pt x="17525" y="0"/>
                    </a:lnTo>
                    <a:lnTo>
                      <a:pt x="19049" y="762"/>
                    </a:lnTo>
                    <a:lnTo>
                      <a:pt x="22097" y="762"/>
                    </a:lnTo>
                    <a:lnTo>
                      <a:pt x="22097" y="7620"/>
                    </a:lnTo>
                    <a:lnTo>
                      <a:pt x="22859" y="12954"/>
                    </a:lnTo>
                    <a:lnTo>
                      <a:pt x="18288" y="19050"/>
                    </a:lnTo>
                    <a:lnTo>
                      <a:pt x="16002" y="22860"/>
                    </a:lnTo>
                    <a:lnTo>
                      <a:pt x="10668" y="24384"/>
                    </a:lnTo>
                    <a:lnTo>
                      <a:pt x="6096" y="23622"/>
                    </a:lnTo>
                    <a:lnTo>
                      <a:pt x="5334" y="22860"/>
                    </a:lnTo>
                    <a:lnTo>
                      <a:pt x="4572" y="22860"/>
                    </a:lnTo>
                    <a:lnTo>
                      <a:pt x="4572" y="22098"/>
                    </a:lnTo>
                    <a:lnTo>
                      <a:pt x="4571" y="16764"/>
                    </a:lnTo>
                    <a:lnTo>
                      <a:pt x="3809" y="12192"/>
                    </a:lnTo>
                    <a:lnTo>
                      <a:pt x="3047" y="685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6985" name="Google Shape;6985;p10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656306" y="3507460"/>
                <a:ext cx="72440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86" name="Google Shape;6986;p1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47874" y="2408085"/>
              <a:ext cx="85394" cy="6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7" name="Google Shape;6987;p10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16276" y="2326360"/>
              <a:ext cx="118160" cy="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8" name="Google Shape;6988;p1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80106" y="2196820"/>
              <a:ext cx="130352" cy="147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9" name="Google Shape;6989;p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08072" y="2554198"/>
              <a:ext cx="64820" cy="6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0" name="Google Shape;6990;p10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65044" y="2479903"/>
              <a:ext cx="124292" cy="8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1" name="Google Shape;6991;p10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78404" y="2381224"/>
              <a:ext cx="102646" cy="114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92" name="Google Shape;6992;p106"/>
            <p:cNvGrpSpPr/>
            <p:nvPr/>
          </p:nvGrpSpPr>
          <p:grpSpPr>
            <a:xfrm>
              <a:off x="204190" y="3416782"/>
              <a:ext cx="2874314" cy="2845357"/>
              <a:chOff x="204190" y="3416782"/>
              <a:chExt cx="2874314" cy="2845357"/>
            </a:xfrm>
          </p:grpSpPr>
          <p:pic>
            <p:nvPicPr>
              <p:cNvPr id="6993" name="Google Shape;6993;p10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69772" y="6080734"/>
                <a:ext cx="10825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94" name="Google Shape;6994;p10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04190" y="3416782"/>
                <a:ext cx="2874314" cy="2845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95" name="Google Shape;6995;p106"/>
            <p:cNvGrpSpPr/>
            <p:nvPr/>
          </p:nvGrpSpPr>
          <p:grpSpPr>
            <a:xfrm>
              <a:off x="1638274" y="3099028"/>
              <a:ext cx="86918" cy="183160"/>
              <a:chOff x="1638274" y="3099028"/>
              <a:chExt cx="86918" cy="183160"/>
            </a:xfrm>
          </p:grpSpPr>
          <p:pic>
            <p:nvPicPr>
              <p:cNvPr id="6996" name="Google Shape;6996;p10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638274" y="3099028"/>
                <a:ext cx="8691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97" name="Google Shape;6997;p106"/>
              <p:cNvSpPr/>
              <p:nvPr/>
            </p:nvSpPr>
            <p:spPr>
              <a:xfrm>
                <a:off x="1693926" y="3256788"/>
                <a:ext cx="25400" cy="25400"/>
              </a:xfrm>
              <a:custGeom>
                <a:rect b="b" l="l" r="r" t="t"/>
                <a:pathLst>
                  <a:path extrusionOk="0" h="25400" w="25400">
                    <a:moveTo>
                      <a:pt x="0" y="16763"/>
                    </a:moveTo>
                    <a:lnTo>
                      <a:pt x="5155" y="11251"/>
                    </a:lnTo>
                    <a:lnTo>
                      <a:pt x="9810" y="6381"/>
                    </a:lnTo>
                    <a:lnTo>
                      <a:pt x="14894" y="2512"/>
                    </a:lnTo>
                    <a:lnTo>
                      <a:pt x="21336" y="0"/>
                    </a:lnTo>
                    <a:lnTo>
                      <a:pt x="22097" y="0"/>
                    </a:lnTo>
                    <a:lnTo>
                      <a:pt x="22859" y="0"/>
                    </a:lnTo>
                    <a:lnTo>
                      <a:pt x="23621" y="0"/>
                    </a:lnTo>
                    <a:lnTo>
                      <a:pt x="24383" y="4571"/>
                    </a:lnTo>
                    <a:lnTo>
                      <a:pt x="25145" y="8381"/>
                    </a:lnTo>
                    <a:lnTo>
                      <a:pt x="22098" y="13715"/>
                    </a:lnTo>
                    <a:lnTo>
                      <a:pt x="20574" y="17525"/>
                    </a:lnTo>
                    <a:lnTo>
                      <a:pt x="12954" y="25145"/>
                    </a:lnTo>
                    <a:lnTo>
                      <a:pt x="8382" y="22097"/>
                    </a:lnTo>
                    <a:lnTo>
                      <a:pt x="3810" y="19049"/>
                    </a:lnTo>
                    <a:lnTo>
                      <a:pt x="5333" y="13715"/>
                    </a:lnTo>
                    <a:lnTo>
                      <a:pt x="5333" y="9143"/>
                    </a:lnTo>
                    <a:lnTo>
                      <a:pt x="5333" y="6857"/>
                    </a:lnTo>
                    <a:lnTo>
                      <a:pt x="5333" y="5333"/>
                    </a:lnTo>
                    <a:lnTo>
                      <a:pt x="5333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6998" name="Google Shape;6998;p106"/>
          <p:cNvGrpSpPr/>
          <p:nvPr/>
        </p:nvGrpSpPr>
        <p:grpSpPr>
          <a:xfrm>
            <a:off x="3521074" y="1218697"/>
            <a:ext cx="4288576" cy="1613240"/>
            <a:chOff x="3516604" y="2899384"/>
            <a:chExt cx="3927627" cy="1735226"/>
          </a:xfrm>
        </p:grpSpPr>
        <p:pic>
          <p:nvPicPr>
            <p:cNvPr id="6999" name="Google Shape;6999;p10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754872" y="3110458"/>
              <a:ext cx="215172" cy="20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0" name="Google Shape;7000;p10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15892" y="2984728"/>
              <a:ext cx="65582" cy="77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1" name="Google Shape;7001;p106"/>
            <p:cNvGrpSpPr/>
            <p:nvPr/>
          </p:nvGrpSpPr>
          <p:grpSpPr>
            <a:xfrm>
              <a:off x="4086605" y="3152393"/>
              <a:ext cx="83439" cy="67056"/>
              <a:chOff x="4086605" y="3152393"/>
              <a:chExt cx="83439" cy="67056"/>
            </a:xfrm>
          </p:grpSpPr>
          <p:sp>
            <p:nvSpPr>
              <p:cNvPr id="7002" name="Google Shape;7002;p106"/>
              <p:cNvSpPr/>
              <p:nvPr/>
            </p:nvSpPr>
            <p:spPr>
              <a:xfrm>
                <a:off x="4086605" y="3152393"/>
                <a:ext cx="54610" cy="3810"/>
              </a:xfrm>
              <a:custGeom>
                <a:rect b="b" l="l" r="r" t="t"/>
                <a:pathLst>
                  <a:path extrusionOk="0" h="3810" w="54610">
                    <a:moveTo>
                      <a:pt x="0" y="0"/>
                    </a:moveTo>
                    <a:lnTo>
                      <a:pt x="9465" y="2297"/>
                    </a:lnTo>
                    <a:lnTo>
                      <a:pt x="18002" y="3524"/>
                    </a:lnTo>
                    <a:lnTo>
                      <a:pt x="26681" y="3750"/>
                    </a:lnTo>
                    <a:lnTo>
                      <a:pt x="36576" y="3047"/>
                    </a:lnTo>
                    <a:lnTo>
                      <a:pt x="42672" y="2285"/>
                    </a:lnTo>
                    <a:lnTo>
                      <a:pt x="48006" y="2285"/>
                    </a:lnTo>
                    <a:lnTo>
                      <a:pt x="54102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03" name="Google Shape;7003;p106"/>
              <p:cNvSpPr/>
              <p:nvPr/>
            </p:nvSpPr>
            <p:spPr>
              <a:xfrm>
                <a:off x="4103369" y="3208019"/>
                <a:ext cx="66675" cy="11430"/>
              </a:xfrm>
              <a:custGeom>
                <a:rect b="b" l="l" r="r" t="t"/>
                <a:pathLst>
                  <a:path extrusionOk="0" h="11430" w="66675">
                    <a:moveTo>
                      <a:pt x="0" y="9905"/>
                    </a:moveTo>
                    <a:lnTo>
                      <a:pt x="11275" y="11156"/>
                    </a:lnTo>
                    <a:lnTo>
                      <a:pt x="21621" y="11334"/>
                    </a:lnTo>
                    <a:lnTo>
                      <a:pt x="31825" y="10227"/>
                    </a:lnTo>
                    <a:lnTo>
                      <a:pt x="42672" y="7619"/>
                    </a:lnTo>
                    <a:lnTo>
                      <a:pt x="54864" y="4571"/>
                    </a:lnTo>
                    <a:lnTo>
                      <a:pt x="58674" y="3047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004" name="Google Shape;7004;p10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258637" y="3125031"/>
              <a:ext cx="116791" cy="112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5" name="Google Shape;7005;p10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994122" y="3121126"/>
              <a:ext cx="362762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6" name="Google Shape;7006;p106"/>
            <p:cNvGrpSpPr/>
            <p:nvPr/>
          </p:nvGrpSpPr>
          <p:grpSpPr>
            <a:xfrm>
              <a:off x="6142456" y="2899384"/>
              <a:ext cx="417600" cy="322376"/>
              <a:chOff x="6142456" y="2899384"/>
              <a:chExt cx="417600" cy="322376"/>
            </a:xfrm>
          </p:grpSpPr>
          <p:pic>
            <p:nvPicPr>
              <p:cNvPr id="7007" name="Google Shape;7007;p10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142456" y="2899384"/>
                <a:ext cx="217220" cy="322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8" name="Google Shape;7008;p10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398488" y="3072358"/>
                <a:ext cx="103682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09" name="Google Shape;7009;p106"/>
              <p:cNvSpPr/>
              <p:nvPr/>
            </p:nvSpPr>
            <p:spPr>
              <a:xfrm>
                <a:off x="6542531" y="3118866"/>
                <a:ext cx="1904" cy="62230"/>
              </a:xfrm>
              <a:custGeom>
                <a:rect b="b" l="l" r="r" t="t"/>
                <a:pathLst>
                  <a:path extrusionOk="0" h="62230" w="1904">
                    <a:moveTo>
                      <a:pt x="0" y="0"/>
                    </a:moveTo>
                    <a:lnTo>
                      <a:pt x="130" y="8691"/>
                    </a:lnTo>
                    <a:lnTo>
                      <a:pt x="476" y="17526"/>
                    </a:lnTo>
                    <a:lnTo>
                      <a:pt x="964" y="26360"/>
                    </a:lnTo>
                    <a:lnTo>
                      <a:pt x="1524" y="35052"/>
                    </a:lnTo>
                    <a:lnTo>
                      <a:pt x="1524" y="41898"/>
                    </a:lnTo>
                    <a:lnTo>
                      <a:pt x="1524" y="48672"/>
                    </a:lnTo>
                    <a:lnTo>
                      <a:pt x="1524" y="55304"/>
                    </a:lnTo>
                    <a:lnTo>
                      <a:pt x="1524" y="6172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10" name="Google Shape;7010;p106"/>
              <p:cNvSpPr/>
              <p:nvPr/>
            </p:nvSpPr>
            <p:spPr>
              <a:xfrm>
                <a:off x="6537197" y="3029712"/>
                <a:ext cx="22859" cy="24130"/>
              </a:xfrm>
              <a:custGeom>
                <a:rect b="b" l="l" r="r" t="t"/>
                <a:pathLst>
                  <a:path extrusionOk="0" h="2413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3621"/>
                    </a:lnTo>
                    <a:lnTo>
                      <a:pt x="17525" y="23621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011" name="Google Shape;7011;p10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35470" y="3011398"/>
              <a:ext cx="90157" cy="14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2" name="Google Shape;7012;p106"/>
            <p:cNvSpPr/>
            <p:nvPr/>
          </p:nvSpPr>
          <p:spPr>
            <a:xfrm>
              <a:off x="6792468" y="3107435"/>
              <a:ext cx="7620" cy="56514"/>
            </a:xfrm>
            <a:custGeom>
              <a:rect b="b" l="l" r="r" t="t"/>
              <a:pathLst>
                <a:path extrusionOk="0" h="56514" w="7620">
                  <a:moveTo>
                    <a:pt x="7620" y="0"/>
                  </a:moveTo>
                  <a:lnTo>
                    <a:pt x="7465" y="7322"/>
                  </a:lnTo>
                  <a:lnTo>
                    <a:pt x="6953" y="14573"/>
                  </a:lnTo>
                  <a:lnTo>
                    <a:pt x="6012" y="21967"/>
                  </a:lnTo>
                  <a:lnTo>
                    <a:pt x="4572" y="29718"/>
                  </a:lnTo>
                  <a:lnTo>
                    <a:pt x="3810" y="37338"/>
                  </a:lnTo>
                  <a:lnTo>
                    <a:pt x="2286" y="44958"/>
                  </a:lnTo>
                  <a:lnTo>
                    <a:pt x="0" y="52577"/>
                  </a:lnTo>
                  <a:lnTo>
                    <a:pt x="0" y="55626"/>
                  </a:lnTo>
                  <a:lnTo>
                    <a:pt x="0" y="56388"/>
                  </a:lnTo>
                  <a:lnTo>
                    <a:pt x="0" y="51816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13" name="Google Shape;7013;p106"/>
            <p:cNvSpPr/>
            <p:nvPr/>
          </p:nvSpPr>
          <p:spPr>
            <a:xfrm>
              <a:off x="6793230" y="3010661"/>
              <a:ext cx="22859" cy="24130"/>
            </a:xfrm>
            <a:custGeom>
              <a:rect b="b" l="l" r="r" t="t"/>
              <a:pathLst>
                <a:path extrusionOk="0" h="2413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3621"/>
                  </a:lnTo>
                  <a:lnTo>
                    <a:pt x="18287" y="23621"/>
                  </a:lnTo>
                  <a:lnTo>
                    <a:pt x="22859" y="18287"/>
                  </a:lnTo>
                  <a:lnTo>
                    <a:pt x="22859" y="12191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014" name="Google Shape;7014;p10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84955" y="2986252"/>
              <a:ext cx="151022" cy="189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5" name="Google Shape;7015;p106"/>
            <p:cNvSpPr/>
            <p:nvPr/>
          </p:nvSpPr>
          <p:spPr>
            <a:xfrm>
              <a:off x="7379207" y="2985516"/>
              <a:ext cx="12065" cy="114300"/>
            </a:xfrm>
            <a:custGeom>
              <a:rect b="b" l="l" r="r" t="t"/>
              <a:pathLst>
                <a:path extrusionOk="0" h="114300" w="12065">
                  <a:moveTo>
                    <a:pt x="7620" y="0"/>
                  </a:moveTo>
                  <a:lnTo>
                    <a:pt x="7334" y="11525"/>
                  </a:lnTo>
                  <a:lnTo>
                    <a:pt x="7620" y="22479"/>
                  </a:lnTo>
                  <a:lnTo>
                    <a:pt x="8477" y="33432"/>
                  </a:lnTo>
                  <a:lnTo>
                    <a:pt x="9906" y="44958"/>
                  </a:lnTo>
                  <a:lnTo>
                    <a:pt x="11001" y="56507"/>
                  </a:lnTo>
                  <a:lnTo>
                    <a:pt x="11811" y="68199"/>
                  </a:lnTo>
                  <a:lnTo>
                    <a:pt x="12049" y="79890"/>
                  </a:lnTo>
                  <a:lnTo>
                    <a:pt x="11430" y="91440"/>
                  </a:lnTo>
                  <a:lnTo>
                    <a:pt x="10072" y="98762"/>
                  </a:lnTo>
                  <a:lnTo>
                    <a:pt x="8001" y="104298"/>
                  </a:lnTo>
                  <a:lnTo>
                    <a:pt x="4786" y="109120"/>
                  </a:lnTo>
                  <a:lnTo>
                    <a:pt x="0" y="11430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016" name="Google Shape;7016;p10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868994" y="3646906"/>
              <a:ext cx="268691" cy="305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7" name="Google Shape;7017;p106"/>
            <p:cNvGrpSpPr/>
            <p:nvPr/>
          </p:nvGrpSpPr>
          <p:grpSpPr>
            <a:xfrm>
              <a:off x="3516604" y="3781780"/>
              <a:ext cx="239318" cy="146414"/>
              <a:chOff x="3516604" y="3781780"/>
              <a:chExt cx="239318" cy="146414"/>
            </a:xfrm>
          </p:grpSpPr>
          <p:pic>
            <p:nvPicPr>
              <p:cNvPr id="7018" name="Google Shape;7018;p10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3516604" y="3815308"/>
                <a:ext cx="87680" cy="112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9" name="Google Shape;7019;p10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3648430" y="3781780"/>
                <a:ext cx="107492" cy="105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20" name="Google Shape;7020;p10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263364" y="3755872"/>
              <a:ext cx="128066" cy="120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1" name="Google Shape;7021;p10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478058" y="3742918"/>
              <a:ext cx="136639" cy="134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2" name="Google Shape;7022;p10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32806" y="3708628"/>
              <a:ext cx="288848" cy="1471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23" name="Google Shape;7023;p106"/>
            <p:cNvGrpSpPr/>
            <p:nvPr/>
          </p:nvGrpSpPr>
          <p:grpSpPr>
            <a:xfrm>
              <a:off x="6295618" y="3447262"/>
              <a:ext cx="590648" cy="321614"/>
              <a:chOff x="6295618" y="3447262"/>
              <a:chExt cx="590648" cy="321614"/>
            </a:xfrm>
          </p:grpSpPr>
          <p:pic>
            <p:nvPicPr>
              <p:cNvPr id="7024" name="Google Shape;7024;p10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95618" y="3634714"/>
                <a:ext cx="132353" cy="132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5" name="Google Shape;7025;p10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96202" y="3447262"/>
                <a:ext cx="125018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6" name="Google Shape;7026;p10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549745" y="3637762"/>
                <a:ext cx="96443" cy="1181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27" name="Google Shape;7027;p106"/>
              <p:cNvSpPr/>
              <p:nvPr/>
            </p:nvSpPr>
            <p:spPr>
              <a:xfrm>
                <a:off x="6678167" y="3697985"/>
                <a:ext cx="5079" cy="50800"/>
              </a:xfrm>
              <a:custGeom>
                <a:rect b="b" l="l" r="r" t="t"/>
                <a:pathLst>
                  <a:path extrusionOk="0" h="50800" w="5079">
                    <a:moveTo>
                      <a:pt x="0" y="0"/>
                    </a:moveTo>
                    <a:lnTo>
                      <a:pt x="690" y="8453"/>
                    </a:lnTo>
                    <a:lnTo>
                      <a:pt x="1524" y="16764"/>
                    </a:lnTo>
                    <a:lnTo>
                      <a:pt x="2357" y="25074"/>
                    </a:lnTo>
                    <a:lnTo>
                      <a:pt x="3048" y="33528"/>
                    </a:lnTo>
                    <a:lnTo>
                      <a:pt x="3810" y="38862"/>
                    </a:lnTo>
                    <a:lnTo>
                      <a:pt x="3810" y="45720"/>
                    </a:lnTo>
                    <a:lnTo>
                      <a:pt x="4572" y="5029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28" name="Google Shape;7028;p106"/>
              <p:cNvSpPr/>
              <p:nvPr/>
            </p:nvSpPr>
            <p:spPr>
              <a:xfrm>
                <a:off x="6666737" y="3598163"/>
                <a:ext cx="24129" cy="24129"/>
              </a:xfrm>
              <a:custGeom>
                <a:rect b="b" l="l" r="r" t="t"/>
                <a:pathLst>
                  <a:path extrusionOk="0" h="24129" w="2412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3621"/>
                    </a:lnTo>
                    <a:lnTo>
                      <a:pt x="18288" y="23621"/>
                    </a:lnTo>
                    <a:lnTo>
                      <a:pt x="23622" y="18287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029" name="Google Shape;7029;p10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733768" y="3599662"/>
                <a:ext cx="152498" cy="169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30" name="Google Shape;7030;p10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121626" y="3585946"/>
              <a:ext cx="109016" cy="90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1" name="Google Shape;7031;p106"/>
            <p:cNvSpPr/>
            <p:nvPr/>
          </p:nvSpPr>
          <p:spPr>
            <a:xfrm>
              <a:off x="7376921" y="3566159"/>
              <a:ext cx="8254" cy="100329"/>
            </a:xfrm>
            <a:custGeom>
              <a:rect b="b" l="l" r="r" t="t"/>
              <a:pathLst>
                <a:path extrusionOk="0" h="100329" w="8254">
                  <a:moveTo>
                    <a:pt x="0" y="0"/>
                  </a:moveTo>
                  <a:lnTo>
                    <a:pt x="1809" y="10417"/>
                  </a:lnTo>
                  <a:lnTo>
                    <a:pt x="3619" y="21050"/>
                  </a:lnTo>
                  <a:lnTo>
                    <a:pt x="5143" y="31825"/>
                  </a:lnTo>
                  <a:lnTo>
                    <a:pt x="6096" y="42672"/>
                  </a:lnTo>
                  <a:lnTo>
                    <a:pt x="7167" y="54816"/>
                  </a:lnTo>
                  <a:lnTo>
                    <a:pt x="7810" y="67818"/>
                  </a:lnTo>
                  <a:lnTo>
                    <a:pt x="7596" y="80819"/>
                  </a:lnTo>
                  <a:lnTo>
                    <a:pt x="6096" y="92964"/>
                  </a:lnTo>
                  <a:lnTo>
                    <a:pt x="4572" y="96774"/>
                  </a:lnTo>
                  <a:lnTo>
                    <a:pt x="4572" y="98298"/>
                  </a:lnTo>
                  <a:lnTo>
                    <a:pt x="3048" y="9982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grpSp>
          <p:nvGrpSpPr>
            <p:cNvPr id="7032" name="Google Shape;7032;p106"/>
            <p:cNvGrpSpPr/>
            <p:nvPr/>
          </p:nvGrpSpPr>
          <p:grpSpPr>
            <a:xfrm>
              <a:off x="6533362" y="4040860"/>
              <a:ext cx="363524" cy="307458"/>
              <a:chOff x="6533362" y="4040860"/>
              <a:chExt cx="363524" cy="307458"/>
            </a:xfrm>
          </p:grpSpPr>
          <p:pic>
            <p:nvPicPr>
              <p:cNvPr id="7033" name="Google Shape;7033;p106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533362" y="4040860"/>
                <a:ext cx="201980" cy="307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34" name="Google Shape;7034;p10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755104" y="4160494"/>
                <a:ext cx="141782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35" name="Google Shape;7035;p10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63892" y="4119346"/>
              <a:ext cx="134924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6" name="Google Shape;7036;p10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237450" y="4092676"/>
              <a:ext cx="129590" cy="168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7" name="Google Shape;7037;p106"/>
            <p:cNvSpPr/>
            <p:nvPr/>
          </p:nvSpPr>
          <p:spPr>
            <a:xfrm>
              <a:off x="7426452" y="4131564"/>
              <a:ext cx="17779" cy="107950"/>
            </a:xfrm>
            <a:custGeom>
              <a:rect b="b" l="l" r="r" t="t"/>
              <a:pathLst>
                <a:path extrusionOk="0" h="107950" w="17779">
                  <a:moveTo>
                    <a:pt x="0" y="0"/>
                  </a:moveTo>
                  <a:lnTo>
                    <a:pt x="9703" y="8989"/>
                  </a:lnTo>
                  <a:lnTo>
                    <a:pt x="14763" y="17049"/>
                  </a:lnTo>
                  <a:lnTo>
                    <a:pt x="16823" y="26681"/>
                  </a:lnTo>
                  <a:lnTo>
                    <a:pt x="17526" y="40386"/>
                  </a:lnTo>
                  <a:lnTo>
                    <a:pt x="17335" y="53863"/>
                  </a:lnTo>
                  <a:lnTo>
                    <a:pt x="16573" y="67055"/>
                  </a:lnTo>
                  <a:lnTo>
                    <a:pt x="14954" y="80248"/>
                  </a:lnTo>
                  <a:lnTo>
                    <a:pt x="12192" y="93726"/>
                  </a:lnTo>
                  <a:lnTo>
                    <a:pt x="9906" y="101346"/>
                  </a:lnTo>
                  <a:lnTo>
                    <a:pt x="9906" y="102870"/>
                  </a:lnTo>
                  <a:lnTo>
                    <a:pt x="7620" y="10744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7038" name="Google Shape;7038;p106"/>
            <p:cNvSpPr/>
            <p:nvPr/>
          </p:nvSpPr>
          <p:spPr>
            <a:xfrm>
              <a:off x="4703064" y="4616196"/>
              <a:ext cx="158114" cy="18414"/>
            </a:xfrm>
            <a:custGeom>
              <a:rect b="b" l="l" r="r" t="t"/>
              <a:pathLst>
                <a:path extrusionOk="0" h="18414" w="158114">
                  <a:moveTo>
                    <a:pt x="7620" y="2286"/>
                  </a:moveTo>
                  <a:lnTo>
                    <a:pt x="19133" y="5810"/>
                  </a:lnTo>
                  <a:lnTo>
                    <a:pt x="29432" y="7620"/>
                  </a:lnTo>
                  <a:lnTo>
                    <a:pt x="39874" y="8286"/>
                  </a:lnTo>
                  <a:lnTo>
                    <a:pt x="51816" y="8382"/>
                  </a:lnTo>
                  <a:lnTo>
                    <a:pt x="64841" y="8120"/>
                  </a:lnTo>
                  <a:lnTo>
                    <a:pt x="77724" y="7429"/>
                  </a:lnTo>
                  <a:lnTo>
                    <a:pt x="90606" y="6453"/>
                  </a:lnTo>
                  <a:lnTo>
                    <a:pt x="103632" y="5334"/>
                  </a:lnTo>
                  <a:lnTo>
                    <a:pt x="112323" y="4631"/>
                  </a:lnTo>
                  <a:lnTo>
                    <a:pt x="121158" y="3714"/>
                  </a:lnTo>
                  <a:lnTo>
                    <a:pt x="129992" y="2655"/>
                  </a:lnTo>
                  <a:lnTo>
                    <a:pt x="138684" y="1524"/>
                  </a:lnTo>
                  <a:lnTo>
                    <a:pt x="141732" y="762"/>
                  </a:lnTo>
                  <a:lnTo>
                    <a:pt x="144018" y="762"/>
                  </a:lnTo>
                  <a:lnTo>
                    <a:pt x="130885" y="1154"/>
                  </a:lnTo>
                  <a:lnTo>
                    <a:pt x="117824" y="2190"/>
                  </a:lnTo>
                  <a:lnTo>
                    <a:pt x="76330" y="7739"/>
                  </a:lnTo>
                  <a:lnTo>
                    <a:pt x="45160" y="12834"/>
                  </a:lnTo>
                  <a:lnTo>
                    <a:pt x="29718" y="15240"/>
                  </a:lnTo>
                  <a:lnTo>
                    <a:pt x="22288" y="16359"/>
                  </a:lnTo>
                  <a:lnTo>
                    <a:pt x="14859" y="17335"/>
                  </a:lnTo>
                  <a:lnTo>
                    <a:pt x="7429" y="18026"/>
                  </a:lnTo>
                  <a:lnTo>
                    <a:pt x="0" y="18288"/>
                  </a:lnTo>
                  <a:lnTo>
                    <a:pt x="7310" y="18157"/>
                  </a:lnTo>
                  <a:lnTo>
                    <a:pt x="14478" y="17811"/>
                  </a:lnTo>
                  <a:lnTo>
                    <a:pt x="21645" y="17323"/>
                  </a:lnTo>
                  <a:lnTo>
                    <a:pt x="28956" y="16764"/>
                  </a:lnTo>
                  <a:lnTo>
                    <a:pt x="45410" y="15168"/>
                  </a:lnTo>
                  <a:lnTo>
                    <a:pt x="61722" y="13716"/>
                  </a:lnTo>
                  <a:lnTo>
                    <a:pt x="107072" y="9394"/>
                  </a:lnTo>
                  <a:lnTo>
                    <a:pt x="145542" y="4572"/>
                  </a:lnTo>
                  <a:lnTo>
                    <a:pt x="149352" y="3810"/>
                  </a:lnTo>
                  <a:lnTo>
                    <a:pt x="153162" y="3048"/>
                  </a:lnTo>
                  <a:lnTo>
                    <a:pt x="157734" y="3048"/>
                  </a:lnTo>
                  <a:lnTo>
                    <a:pt x="156210" y="3048"/>
                  </a:lnTo>
                  <a:lnTo>
                    <a:pt x="146304" y="6858"/>
                  </a:lnTo>
                  <a:lnTo>
                    <a:pt x="145542" y="6096"/>
                  </a:lnTo>
                  <a:lnTo>
                    <a:pt x="144780" y="3810"/>
                  </a:lnTo>
                  <a:lnTo>
                    <a:pt x="144780" y="2286"/>
                  </a:lnTo>
                  <a:lnTo>
                    <a:pt x="14554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pic>
          <p:nvPicPr>
            <p:cNvPr id="7039" name="Google Shape;7039;p10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024763" y="4283176"/>
              <a:ext cx="289706" cy="301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40" name="Google Shape;7040;p106"/>
            <p:cNvGrpSpPr/>
            <p:nvPr/>
          </p:nvGrpSpPr>
          <p:grpSpPr>
            <a:xfrm>
              <a:off x="4453890" y="4450079"/>
              <a:ext cx="73660" cy="82296"/>
              <a:chOff x="4453890" y="4450079"/>
              <a:chExt cx="73660" cy="82296"/>
            </a:xfrm>
          </p:grpSpPr>
          <p:sp>
            <p:nvSpPr>
              <p:cNvPr id="7041" name="Google Shape;7041;p106"/>
              <p:cNvSpPr/>
              <p:nvPr/>
            </p:nvSpPr>
            <p:spPr>
              <a:xfrm>
                <a:off x="4457700" y="4450079"/>
                <a:ext cx="60960" cy="5714"/>
              </a:xfrm>
              <a:custGeom>
                <a:rect b="b" l="l" r="r" t="t"/>
                <a:pathLst>
                  <a:path extrusionOk="0" h="5714" w="60960">
                    <a:moveTo>
                      <a:pt x="0" y="0"/>
                    </a:moveTo>
                    <a:lnTo>
                      <a:pt x="10798" y="3798"/>
                    </a:lnTo>
                    <a:lnTo>
                      <a:pt x="19526" y="5238"/>
                    </a:lnTo>
                    <a:lnTo>
                      <a:pt x="28396" y="4822"/>
                    </a:lnTo>
                    <a:lnTo>
                      <a:pt x="39624" y="3047"/>
                    </a:lnTo>
                    <a:lnTo>
                      <a:pt x="46482" y="2285"/>
                    </a:lnTo>
                    <a:lnTo>
                      <a:pt x="53340" y="1523"/>
                    </a:lnTo>
                    <a:lnTo>
                      <a:pt x="60960" y="1523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42" name="Google Shape;7042;p106"/>
              <p:cNvSpPr/>
              <p:nvPr/>
            </p:nvSpPr>
            <p:spPr>
              <a:xfrm>
                <a:off x="4453890" y="4513325"/>
                <a:ext cx="73660" cy="19050"/>
              </a:xfrm>
              <a:custGeom>
                <a:rect b="b" l="l" r="r" t="t"/>
                <a:pathLst>
                  <a:path extrusionOk="0" h="19050" w="73660">
                    <a:moveTo>
                      <a:pt x="0" y="14477"/>
                    </a:moveTo>
                    <a:lnTo>
                      <a:pt x="12870" y="18407"/>
                    </a:lnTo>
                    <a:lnTo>
                      <a:pt x="24098" y="19049"/>
                    </a:lnTo>
                    <a:lnTo>
                      <a:pt x="35468" y="16835"/>
                    </a:lnTo>
                    <a:lnTo>
                      <a:pt x="48768" y="12191"/>
                    </a:lnTo>
                    <a:lnTo>
                      <a:pt x="56971" y="8679"/>
                    </a:lnTo>
                    <a:lnTo>
                      <a:pt x="62960" y="5810"/>
                    </a:lnTo>
                    <a:lnTo>
                      <a:pt x="67948" y="3083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pic>
          <p:nvPicPr>
            <p:cNvPr id="7043" name="Google Shape;7043;p10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709301" y="4371806"/>
              <a:ext cx="140092" cy="11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4" name="Google Shape;7044;p10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311876" y="4312894"/>
              <a:ext cx="214172" cy="134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5" name="Google Shape;7045;p106"/>
          <p:cNvGrpSpPr/>
          <p:nvPr/>
        </p:nvGrpSpPr>
        <p:grpSpPr>
          <a:xfrm>
            <a:off x="3521018" y="3040529"/>
            <a:ext cx="5320780" cy="1676529"/>
            <a:chOff x="3873220" y="4594775"/>
            <a:chExt cx="5198105" cy="1811485"/>
          </a:xfrm>
        </p:grpSpPr>
        <p:grpSp>
          <p:nvGrpSpPr>
            <p:cNvPr id="7046" name="Google Shape;7046;p106"/>
            <p:cNvGrpSpPr/>
            <p:nvPr/>
          </p:nvGrpSpPr>
          <p:grpSpPr>
            <a:xfrm>
              <a:off x="3873220" y="5077967"/>
              <a:ext cx="4005605" cy="1328293"/>
              <a:chOff x="3873220" y="5077967"/>
              <a:chExt cx="4005605" cy="1328293"/>
            </a:xfrm>
          </p:grpSpPr>
          <p:pic>
            <p:nvPicPr>
              <p:cNvPr id="7047" name="Google Shape;7047;p106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778220" y="5194528"/>
                <a:ext cx="248462" cy="152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48" name="Google Shape;7048;p106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956528" y="6134074"/>
                <a:ext cx="208553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49" name="Google Shape;7049;p106"/>
              <p:cNvGrpSpPr/>
              <p:nvPr/>
            </p:nvGrpSpPr>
            <p:grpSpPr>
              <a:xfrm>
                <a:off x="6720636" y="5077967"/>
                <a:ext cx="222835" cy="261522"/>
                <a:chOff x="6720636" y="5077967"/>
                <a:chExt cx="222835" cy="261522"/>
              </a:xfrm>
            </p:grpSpPr>
            <p:pic>
              <p:nvPicPr>
                <p:cNvPr id="7050" name="Google Shape;7050;p106"/>
                <p:cNvPicPr preferRelativeResize="0"/>
                <p:nvPr/>
              </p:nvPicPr>
              <p:blipFill rotWithShape="1">
                <a:blip r:embed="rId45">
                  <a:alphaModFix/>
                </a:blip>
                <a:srcRect b="0" l="0" r="0" t="0"/>
                <a:stretch/>
              </p:blipFill>
              <p:spPr>
                <a:xfrm>
                  <a:off x="6720636" y="5178526"/>
                  <a:ext cx="210541" cy="1609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51" name="Google Shape;7051;p106"/>
                <p:cNvSpPr/>
                <p:nvPr/>
              </p:nvSpPr>
              <p:spPr>
                <a:xfrm>
                  <a:off x="6906006" y="5077967"/>
                  <a:ext cx="37465" cy="66675"/>
                </a:xfrm>
                <a:custGeom>
                  <a:rect b="b" l="l" r="r" t="t"/>
                  <a:pathLst>
                    <a:path extrusionOk="0" h="66675" w="37465">
                      <a:moveTo>
                        <a:pt x="9144" y="0"/>
                      </a:moveTo>
                      <a:lnTo>
                        <a:pt x="12192" y="40386"/>
                      </a:lnTo>
                      <a:lnTo>
                        <a:pt x="16764" y="55626"/>
                      </a:lnTo>
                      <a:lnTo>
                        <a:pt x="18288" y="63246"/>
                      </a:lnTo>
                      <a:lnTo>
                        <a:pt x="18288" y="64008"/>
                      </a:lnTo>
                      <a:lnTo>
                        <a:pt x="18288" y="64769"/>
                      </a:lnTo>
                      <a:lnTo>
                        <a:pt x="16002" y="58674"/>
                      </a:lnTo>
                      <a:lnTo>
                        <a:pt x="12954" y="53340"/>
                      </a:lnTo>
                      <a:lnTo>
                        <a:pt x="10668" y="47244"/>
                      </a:lnTo>
                      <a:lnTo>
                        <a:pt x="7620" y="40386"/>
                      </a:lnTo>
                      <a:lnTo>
                        <a:pt x="5334" y="34290"/>
                      </a:lnTo>
                      <a:lnTo>
                        <a:pt x="4572" y="27432"/>
                      </a:lnTo>
                      <a:lnTo>
                        <a:pt x="4572" y="26670"/>
                      </a:lnTo>
                      <a:lnTo>
                        <a:pt x="12692" y="26670"/>
                      </a:lnTo>
                      <a:lnTo>
                        <a:pt x="20955" y="26670"/>
                      </a:lnTo>
                      <a:lnTo>
                        <a:pt x="29217" y="26669"/>
                      </a:lnTo>
                      <a:lnTo>
                        <a:pt x="37338" y="26669"/>
                      </a:lnTo>
                      <a:lnTo>
                        <a:pt x="33528" y="26669"/>
                      </a:lnTo>
                      <a:lnTo>
                        <a:pt x="0" y="54102"/>
                      </a:lnTo>
                      <a:lnTo>
                        <a:pt x="2286" y="60198"/>
                      </a:lnTo>
                      <a:lnTo>
                        <a:pt x="6858" y="6629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7052" name="Google Shape;7052;p106"/>
              <p:cNvGrpSpPr/>
              <p:nvPr/>
            </p:nvGrpSpPr>
            <p:grpSpPr>
              <a:xfrm>
                <a:off x="7043165" y="5202173"/>
                <a:ext cx="83185" cy="60959"/>
                <a:chOff x="7043165" y="5202173"/>
                <a:chExt cx="83185" cy="60959"/>
              </a:xfrm>
            </p:grpSpPr>
            <p:sp>
              <p:nvSpPr>
                <p:cNvPr id="7053" name="Google Shape;7053;p106"/>
                <p:cNvSpPr/>
                <p:nvPr/>
              </p:nvSpPr>
              <p:spPr>
                <a:xfrm>
                  <a:off x="7043165" y="5202173"/>
                  <a:ext cx="66040" cy="6985"/>
                </a:xfrm>
                <a:custGeom>
                  <a:rect b="b" l="l" r="r" t="t"/>
                  <a:pathLst>
                    <a:path extrusionOk="0" h="6985" w="66040">
                      <a:moveTo>
                        <a:pt x="0" y="0"/>
                      </a:moveTo>
                      <a:lnTo>
                        <a:pt x="11406" y="1869"/>
                      </a:lnTo>
                      <a:lnTo>
                        <a:pt x="22098" y="2952"/>
                      </a:lnTo>
                      <a:lnTo>
                        <a:pt x="32789" y="3321"/>
                      </a:lnTo>
                      <a:lnTo>
                        <a:pt x="44196" y="3047"/>
                      </a:lnTo>
                      <a:lnTo>
                        <a:pt x="48768" y="3047"/>
                      </a:lnTo>
                      <a:lnTo>
                        <a:pt x="60960" y="761"/>
                      </a:lnTo>
                      <a:lnTo>
                        <a:pt x="65532" y="3809"/>
                      </a:lnTo>
                      <a:lnTo>
                        <a:pt x="65532" y="4571"/>
                      </a:lnTo>
                      <a:lnTo>
                        <a:pt x="65532" y="6095"/>
                      </a:lnTo>
                      <a:lnTo>
                        <a:pt x="65532" y="685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54" name="Google Shape;7054;p106"/>
                <p:cNvSpPr/>
                <p:nvPr/>
              </p:nvSpPr>
              <p:spPr>
                <a:xfrm>
                  <a:off x="7058405" y="5251703"/>
                  <a:ext cx="67945" cy="11429"/>
                </a:xfrm>
                <a:custGeom>
                  <a:rect b="b" l="l" r="r" t="t"/>
                  <a:pathLst>
                    <a:path extrusionOk="0" h="11429" w="67945">
                      <a:moveTo>
                        <a:pt x="0" y="9906"/>
                      </a:moveTo>
                      <a:lnTo>
                        <a:pt x="15132" y="10989"/>
                      </a:lnTo>
                      <a:lnTo>
                        <a:pt x="28479" y="10572"/>
                      </a:lnTo>
                      <a:lnTo>
                        <a:pt x="41683" y="8298"/>
                      </a:lnTo>
                      <a:lnTo>
                        <a:pt x="56388" y="3810"/>
                      </a:lnTo>
                      <a:lnTo>
                        <a:pt x="60198" y="2286"/>
                      </a:lnTo>
                      <a:lnTo>
                        <a:pt x="64008" y="762"/>
                      </a:lnTo>
                      <a:lnTo>
                        <a:pt x="67818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55" name="Google Shape;7055;p10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207006" y="5133568"/>
                <a:ext cx="128793" cy="1190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6" name="Google Shape;7056;p10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810986" y="5744692"/>
                <a:ext cx="234842" cy="12959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57" name="Google Shape;7057;p106"/>
              <p:cNvGrpSpPr/>
              <p:nvPr/>
            </p:nvGrpSpPr>
            <p:grpSpPr>
              <a:xfrm>
                <a:off x="6771868" y="5557240"/>
                <a:ext cx="246938" cy="257606"/>
                <a:chOff x="6771868" y="5557240"/>
                <a:chExt cx="246938" cy="257606"/>
              </a:xfrm>
            </p:grpSpPr>
            <p:pic>
              <p:nvPicPr>
                <p:cNvPr id="7058" name="Google Shape;7058;p106"/>
                <p:cNvPicPr preferRelativeResize="0"/>
                <p:nvPr/>
              </p:nvPicPr>
              <p:blipFill rotWithShape="1">
                <a:blip r:embed="rId48">
                  <a:alphaModFix/>
                </a:blip>
                <a:srcRect b="0" l="0" r="0" t="0"/>
                <a:stretch/>
              </p:blipFill>
              <p:spPr>
                <a:xfrm>
                  <a:off x="6771868" y="5664682"/>
                  <a:ext cx="217982" cy="1501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59" name="Google Shape;7059;p106"/>
                <p:cNvPicPr preferRelativeResize="0"/>
                <p:nvPr/>
              </p:nvPicPr>
              <p:blipFill rotWithShape="1">
                <a:blip r:embed="rId49">
                  <a:alphaModFix/>
                </a:blip>
                <a:srcRect b="0" l="0" r="0" t="0"/>
                <a:stretch/>
              </p:blipFill>
              <p:spPr>
                <a:xfrm>
                  <a:off x="6941794" y="5557240"/>
                  <a:ext cx="77012" cy="770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060" name="Google Shape;7060;p10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868630" y="5969482"/>
                <a:ext cx="230186" cy="2675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61" name="Google Shape;7061;p106"/>
              <p:cNvGrpSpPr/>
              <p:nvPr/>
            </p:nvGrpSpPr>
            <p:grpSpPr>
              <a:xfrm>
                <a:off x="7227544" y="6068542"/>
                <a:ext cx="286537" cy="117410"/>
                <a:chOff x="7227544" y="6068542"/>
                <a:chExt cx="286537" cy="117410"/>
              </a:xfrm>
            </p:grpSpPr>
            <p:pic>
              <p:nvPicPr>
                <p:cNvPr id="7062" name="Google Shape;7062;p106"/>
                <p:cNvPicPr preferRelativeResize="0"/>
                <p:nvPr/>
              </p:nvPicPr>
              <p:blipFill rotWithShape="1">
                <a:blip r:embed="rId51">
                  <a:alphaModFix/>
                </a:blip>
                <a:srcRect b="0" l="0" r="0" t="0"/>
                <a:stretch/>
              </p:blipFill>
              <p:spPr>
                <a:xfrm>
                  <a:off x="7227544" y="6087592"/>
                  <a:ext cx="108254" cy="930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63" name="Google Shape;7063;p106"/>
                <p:cNvPicPr preferRelativeResize="0"/>
                <p:nvPr/>
              </p:nvPicPr>
              <p:blipFill rotWithShape="1">
                <a:blip r:embed="rId52">
                  <a:alphaModFix/>
                </a:blip>
                <a:srcRect b="0" l="0" r="0" t="0"/>
                <a:stretch/>
              </p:blipFill>
              <p:spPr>
                <a:xfrm>
                  <a:off x="7369979" y="6068542"/>
                  <a:ext cx="95931" cy="1174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64" name="Google Shape;7064;p106"/>
                <p:cNvSpPr/>
                <p:nvPr/>
              </p:nvSpPr>
              <p:spPr>
                <a:xfrm>
                  <a:off x="7491222" y="6114288"/>
                  <a:ext cx="22859" cy="22860"/>
                </a:xfrm>
                <a:custGeom>
                  <a:rect b="b" l="l" r="r" t="t"/>
                  <a:pathLst>
                    <a:path extrusionOk="0" h="22860" w="22859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3" y="22860"/>
                      </a:lnTo>
                      <a:lnTo>
                        <a:pt x="17525" y="22860"/>
                      </a:lnTo>
                      <a:lnTo>
                        <a:pt x="22859" y="18288"/>
                      </a:lnTo>
                      <a:lnTo>
                        <a:pt x="22859" y="11430"/>
                      </a:lnTo>
                      <a:lnTo>
                        <a:pt x="22859" y="5334"/>
                      </a:lnTo>
                      <a:lnTo>
                        <a:pt x="17525" y="0"/>
                      </a:lnTo>
                      <a:lnTo>
                        <a:pt x="5333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65" name="Google Shape;7065;p106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131020" y="5630142"/>
                <a:ext cx="107242" cy="1370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6" name="Google Shape;7066;p10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403816" y="5583815"/>
                <a:ext cx="221542" cy="2045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67" name="Google Shape;7067;p106"/>
              <p:cNvGrpSpPr/>
              <p:nvPr/>
            </p:nvGrpSpPr>
            <p:grpSpPr>
              <a:xfrm>
                <a:off x="7691602" y="5490162"/>
                <a:ext cx="187223" cy="234314"/>
                <a:chOff x="7691602" y="5490162"/>
                <a:chExt cx="187223" cy="234314"/>
              </a:xfrm>
            </p:grpSpPr>
            <p:pic>
              <p:nvPicPr>
                <p:cNvPr id="7068" name="Google Shape;7068;p106"/>
                <p:cNvPicPr preferRelativeResize="0"/>
                <p:nvPr/>
              </p:nvPicPr>
              <p:blipFill rotWithShape="1">
                <a:blip r:embed="rId55">
                  <a:alphaModFix/>
                </a:blip>
                <a:srcRect b="0" l="0" r="0" t="0"/>
                <a:stretch/>
              </p:blipFill>
              <p:spPr>
                <a:xfrm>
                  <a:off x="7691602" y="5569718"/>
                  <a:ext cx="109016" cy="1146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69" name="Google Shape;7069;p106"/>
                <p:cNvSpPr/>
                <p:nvPr/>
              </p:nvSpPr>
              <p:spPr>
                <a:xfrm>
                  <a:off x="7767066" y="5490162"/>
                  <a:ext cx="111759" cy="234314"/>
                </a:xfrm>
                <a:custGeom>
                  <a:rect b="b" l="l" r="r" t="t"/>
                  <a:pathLst>
                    <a:path extrusionOk="0" h="234314" w="111759">
                      <a:moveTo>
                        <a:pt x="24383" y="16811"/>
                      </a:moveTo>
                      <a:lnTo>
                        <a:pt x="68579" y="3857"/>
                      </a:lnTo>
                      <a:lnTo>
                        <a:pt x="96226" y="0"/>
                      </a:lnTo>
                      <a:lnTo>
                        <a:pt x="105155" y="809"/>
                      </a:lnTo>
                      <a:lnTo>
                        <a:pt x="109847" y="3964"/>
                      </a:lnTo>
                      <a:lnTo>
                        <a:pt x="111251" y="10620"/>
                      </a:lnTo>
                      <a:lnTo>
                        <a:pt x="110942" y="18276"/>
                      </a:lnTo>
                      <a:lnTo>
                        <a:pt x="110489" y="24431"/>
                      </a:lnTo>
                      <a:lnTo>
                        <a:pt x="109978" y="42707"/>
                      </a:lnTo>
                      <a:lnTo>
                        <a:pt x="108680" y="60912"/>
                      </a:lnTo>
                      <a:lnTo>
                        <a:pt x="106953" y="78974"/>
                      </a:lnTo>
                      <a:lnTo>
                        <a:pt x="105155" y="96821"/>
                      </a:lnTo>
                      <a:lnTo>
                        <a:pt x="104596" y="111668"/>
                      </a:lnTo>
                      <a:lnTo>
                        <a:pt x="104108" y="126444"/>
                      </a:lnTo>
                      <a:lnTo>
                        <a:pt x="103762" y="141077"/>
                      </a:lnTo>
                      <a:lnTo>
                        <a:pt x="103631" y="155495"/>
                      </a:lnTo>
                      <a:lnTo>
                        <a:pt x="103715" y="166473"/>
                      </a:lnTo>
                      <a:lnTo>
                        <a:pt x="103727" y="177593"/>
                      </a:lnTo>
                      <a:lnTo>
                        <a:pt x="88391" y="217979"/>
                      </a:lnTo>
                      <a:lnTo>
                        <a:pt x="77295" y="221789"/>
                      </a:lnTo>
                      <a:lnTo>
                        <a:pt x="65912" y="224456"/>
                      </a:lnTo>
                      <a:lnTo>
                        <a:pt x="54530" y="226552"/>
                      </a:lnTo>
                      <a:lnTo>
                        <a:pt x="43433" y="228647"/>
                      </a:lnTo>
                      <a:lnTo>
                        <a:pt x="32361" y="231088"/>
                      </a:lnTo>
                      <a:lnTo>
                        <a:pt x="21716" y="232743"/>
                      </a:lnTo>
                      <a:lnTo>
                        <a:pt x="11072" y="233683"/>
                      </a:lnTo>
                      <a:lnTo>
                        <a:pt x="0" y="23398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70" name="Google Shape;7070;p106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3873220" y="5364454"/>
                <a:ext cx="176072" cy="138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71" name="Google Shape;7071;p106"/>
              <p:cNvSpPr/>
              <p:nvPr/>
            </p:nvSpPr>
            <p:spPr>
              <a:xfrm>
                <a:off x="4267961" y="5556503"/>
                <a:ext cx="454660" cy="27939"/>
              </a:xfrm>
              <a:custGeom>
                <a:rect b="b" l="l" r="r" t="t"/>
                <a:pathLst>
                  <a:path extrusionOk="0" h="27939" w="454660">
                    <a:moveTo>
                      <a:pt x="0" y="27431"/>
                    </a:moveTo>
                    <a:lnTo>
                      <a:pt x="53816" y="26860"/>
                    </a:lnTo>
                    <a:lnTo>
                      <a:pt x="108204" y="25145"/>
                    </a:lnTo>
                    <a:lnTo>
                      <a:pt x="163829" y="22764"/>
                    </a:lnTo>
                    <a:lnTo>
                      <a:pt x="219456" y="19811"/>
                    </a:lnTo>
                    <a:lnTo>
                      <a:pt x="246888" y="18407"/>
                    </a:lnTo>
                    <a:lnTo>
                      <a:pt x="301752" y="14454"/>
                    </a:lnTo>
                    <a:lnTo>
                      <a:pt x="348055" y="10346"/>
                    </a:lnTo>
                    <a:lnTo>
                      <a:pt x="386083" y="6084"/>
                    </a:lnTo>
                    <a:lnTo>
                      <a:pt x="414647" y="2690"/>
                    </a:lnTo>
                    <a:lnTo>
                      <a:pt x="424053" y="1714"/>
                    </a:lnTo>
                    <a:lnTo>
                      <a:pt x="433458" y="1023"/>
                    </a:lnTo>
                    <a:lnTo>
                      <a:pt x="442722" y="761"/>
                    </a:lnTo>
                    <a:lnTo>
                      <a:pt x="446496" y="761"/>
                    </a:lnTo>
                    <a:lnTo>
                      <a:pt x="451770" y="761"/>
                    </a:lnTo>
                    <a:lnTo>
                      <a:pt x="454616" y="761"/>
                    </a:lnTo>
                    <a:lnTo>
                      <a:pt x="451104" y="761"/>
                    </a:lnTo>
                    <a:lnTo>
                      <a:pt x="445008" y="761"/>
                    </a:lnTo>
                    <a:lnTo>
                      <a:pt x="439673" y="761"/>
                    </a:lnTo>
                    <a:lnTo>
                      <a:pt x="43357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72" name="Google Shape;7072;p106"/>
              <p:cNvGrpSpPr/>
              <p:nvPr/>
            </p:nvGrpSpPr>
            <p:grpSpPr>
              <a:xfrm>
                <a:off x="4205811" y="5263896"/>
                <a:ext cx="151686" cy="187579"/>
                <a:chOff x="4205811" y="5263896"/>
                <a:chExt cx="151686" cy="187579"/>
              </a:xfrm>
            </p:grpSpPr>
            <p:sp>
              <p:nvSpPr>
                <p:cNvPr id="7073" name="Google Shape;7073;p106"/>
                <p:cNvSpPr/>
                <p:nvPr/>
              </p:nvSpPr>
              <p:spPr>
                <a:xfrm>
                  <a:off x="4205811" y="5353050"/>
                  <a:ext cx="104139" cy="98425"/>
                </a:xfrm>
                <a:custGeom>
                  <a:rect b="b" l="l" r="r" t="t"/>
                  <a:pathLst>
                    <a:path extrusionOk="0" h="98425" w="104139">
                      <a:moveTo>
                        <a:pt x="1952" y="0"/>
                      </a:moveTo>
                      <a:lnTo>
                        <a:pt x="0" y="11572"/>
                      </a:lnTo>
                      <a:lnTo>
                        <a:pt x="619" y="20574"/>
                      </a:lnTo>
                      <a:lnTo>
                        <a:pt x="3238" y="29575"/>
                      </a:lnTo>
                      <a:lnTo>
                        <a:pt x="7286" y="41148"/>
                      </a:lnTo>
                      <a:lnTo>
                        <a:pt x="10608" y="51304"/>
                      </a:lnTo>
                      <a:lnTo>
                        <a:pt x="13858" y="61245"/>
                      </a:lnTo>
                      <a:lnTo>
                        <a:pt x="17252" y="71044"/>
                      </a:lnTo>
                      <a:lnTo>
                        <a:pt x="21002" y="80772"/>
                      </a:lnTo>
                      <a:lnTo>
                        <a:pt x="23288" y="86106"/>
                      </a:lnTo>
                      <a:lnTo>
                        <a:pt x="27860" y="98298"/>
                      </a:lnTo>
                      <a:lnTo>
                        <a:pt x="50720" y="67055"/>
                      </a:lnTo>
                      <a:lnTo>
                        <a:pt x="56054" y="33527"/>
                      </a:lnTo>
                      <a:lnTo>
                        <a:pt x="56816" y="31241"/>
                      </a:lnTo>
                      <a:lnTo>
                        <a:pt x="56054" y="31241"/>
                      </a:lnTo>
                      <a:lnTo>
                        <a:pt x="56816" y="29717"/>
                      </a:lnTo>
                      <a:lnTo>
                        <a:pt x="59102" y="34289"/>
                      </a:lnTo>
                      <a:lnTo>
                        <a:pt x="61388" y="41909"/>
                      </a:lnTo>
                      <a:lnTo>
                        <a:pt x="62912" y="47243"/>
                      </a:lnTo>
                      <a:lnTo>
                        <a:pt x="65627" y="52911"/>
                      </a:lnTo>
                      <a:lnTo>
                        <a:pt x="69199" y="58864"/>
                      </a:lnTo>
                      <a:lnTo>
                        <a:pt x="73628" y="63960"/>
                      </a:lnTo>
                      <a:lnTo>
                        <a:pt x="78914" y="67055"/>
                      </a:lnTo>
                      <a:lnTo>
                        <a:pt x="88820" y="70865"/>
                      </a:lnTo>
                      <a:lnTo>
                        <a:pt x="93392" y="65531"/>
                      </a:lnTo>
                      <a:lnTo>
                        <a:pt x="97964" y="57911"/>
                      </a:lnTo>
                      <a:lnTo>
                        <a:pt x="101155" y="50351"/>
                      </a:lnTo>
                      <a:lnTo>
                        <a:pt x="102917" y="42576"/>
                      </a:lnTo>
                      <a:lnTo>
                        <a:pt x="103536" y="34659"/>
                      </a:lnTo>
                      <a:lnTo>
                        <a:pt x="103298" y="26669"/>
                      </a:lnTo>
                      <a:lnTo>
                        <a:pt x="84248" y="3047"/>
                      </a:lnTo>
                      <a:lnTo>
                        <a:pt x="80438" y="76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74" name="Google Shape;7074;p106"/>
                <p:cNvSpPr/>
                <p:nvPr/>
              </p:nvSpPr>
              <p:spPr>
                <a:xfrm>
                  <a:off x="4325112" y="5263896"/>
                  <a:ext cx="32385" cy="52070"/>
                </a:xfrm>
                <a:custGeom>
                  <a:rect b="b" l="l" r="r" t="t"/>
                  <a:pathLst>
                    <a:path extrusionOk="0" h="52070" w="32385">
                      <a:moveTo>
                        <a:pt x="762" y="0"/>
                      </a:moveTo>
                      <a:lnTo>
                        <a:pt x="19050" y="36576"/>
                      </a:lnTo>
                      <a:lnTo>
                        <a:pt x="21336" y="46482"/>
                      </a:lnTo>
                      <a:lnTo>
                        <a:pt x="21336" y="51816"/>
                      </a:lnTo>
                      <a:lnTo>
                        <a:pt x="0" y="22098"/>
                      </a:lnTo>
                      <a:lnTo>
                        <a:pt x="0" y="21336"/>
                      </a:lnTo>
                      <a:lnTo>
                        <a:pt x="5334" y="22098"/>
                      </a:lnTo>
                      <a:lnTo>
                        <a:pt x="7620" y="23622"/>
                      </a:lnTo>
                      <a:lnTo>
                        <a:pt x="12954" y="25908"/>
                      </a:lnTo>
                      <a:lnTo>
                        <a:pt x="16002" y="27432"/>
                      </a:lnTo>
                      <a:lnTo>
                        <a:pt x="23622" y="28956"/>
                      </a:lnTo>
                      <a:lnTo>
                        <a:pt x="28194" y="27432"/>
                      </a:lnTo>
                      <a:lnTo>
                        <a:pt x="32004" y="25908"/>
                      </a:lnTo>
                      <a:lnTo>
                        <a:pt x="30480" y="25146"/>
                      </a:lnTo>
                      <a:lnTo>
                        <a:pt x="31242" y="21336"/>
                      </a:lnTo>
                      <a:lnTo>
                        <a:pt x="28956" y="20574"/>
                      </a:lnTo>
                      <a:lnTo>
                        <a:pt x="24384" y="19050"/>
                      </a:lnTo>
                      <a:lnTo>
                        <a:pt x="20574" y="22098"/>
                      </a:lnTo>
                      <a:lnTo>
                        <a:pt x="15823" y="26610"/>
                      </a:lnTo>
                      <a:lnTo>
                        <a:pt x="11715" y="31908"/>
                      </a:lnTo>
                      <a:lnTo>
                        <a:pt x="8036" y="37635"/>
                      </a:lnTo>
                      <a:lnTo>
                        <a:pt x="4572" y="43434"/>
                      </a:lnTo>
                      <a:lnTo>
                        <a:pt x="3048" y="45720"/>
                      </a:lnTo>
                      <a:lnTo>
                        <a:pt x="3048" y="47244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075" name="Google Shape;7075;p106"/>
              <p:cNvSpPr/>
              <p:nvPr/>
            </p:nvSpPr>
            <p:spPr>
              <a:xfrm>
                <a:off x="4437888" y="5346953"/>
                <a:ext cx="51435" cy="94614"/>
              </a:xfrm>
              <a:custGeom>
                <a:rect b="b" l="l" r="r" t="t"/>
                <a:pathLst>
                  <a:path extrusionOk="0" h="94614" w="51435">
                    <a:moveTo>
                      <a:pt x="51053" y="0"/>
                    </a:moveTo>
                    <a:lnTo>
                      <a:pt x="23621" y="33528"/>
                    </a:lnTo>
                    <a:lnTo>
                      <a:pt x="6095" y="71628"/>
                    </a:lnTo>
                    <a:lnTo>
                      <a:pt x="0" y="89916"/>
                    </a:lnTo>
                    <a:lnTo>
                      <a:pt x="4571" y="94488"/>
                    </a:lnTo>
                    <a:lnTo>
                      <a:pt x="6095" y="94488"/>
                    </a:lnTo>
                    <a:lnTo>
                      <a:pt x="7619" y="94488"/>
                    </a:lnTo>
                    <a:lnTo>
                      <a:pt x="9143" y="9448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76" name="Google Shape;7076;p106"/>
              <p:cNvSpPr/>
              <p:nvPr/>
            </p:nvSpPr>
            <p:spPr>
              <a:xfrm>
                <a:off x="4335017" y="5184647"/>
                <a:ext cx="47625" cy="85725"/>
              </a:xfrm>
              <a:custGeom>
                <a:rect b="b" l="l" r="r" t="t"/>
                <a:pathLst>
                  <a:path extrusionOk="0" h="85725" w="47625">
                    <a:moveTo>
                      <a:pt x="0" y="762"/>
                    </a:moveTo>
                    <a:lnTo>
                      <a:pt x="9155" y="1321"/>
                    </a:lnTo>
                    <a:lnTo>
                      <a:pt x="18383" y="1809"/>
                    </a:lnTo>
                    <a:lnTo>
                      <a:pt x="27753" y="2155"/>
                    </a:lnTo>
                    <a:lnTo>
                      <a:pt x="37338" y="2286"/>
                    </a:lnTo>
                    <a:lnTo>
                      <a:pt x="41148" y="2286"/>
                    </a:lnTo>
                    <a:lnTo>
                      <a:pt x="44196" y="2286"/>
                    </a:lnTo>
                    <a:lnTo>
                      <a:pt x="47244" y="1524"/>
                    </a:lnTo>
                    <a:lnTo>
                      <a:pt x="45720" y="1524"/>
                    </a:lnTo>
                    <a:lnTo>
                      <a:pt x="37338" y="0"/>
                    </a:lnTo>
                    <a:lnTo>
                      <a:pt x="35052" y="762"/>
                    </a:lnTo>
                    <a:lnTo>
                      <a:pt x="26670" y="3048"/>
                    </a:lnTo>
                    <a:lnTo>
                      <a:pt x="24384" y="13716"/>
                    </a:lnTo>
                    <a:lnTo>
                      <a:pt x="22860" y="20574"/>
                    </a:lnTo>
                    <a:lnTo>
                      <a:pt x="21883" y="29051"/>
                    </a:lnTo>
                    <a:lnTo>
                      <a:pt x="21336" y="38100"/>
                    </a:lnTo>
                    <a:lnTo>
                      <a:pt x="21359" y="47148"/>
                    </a:lnTo>
                    <a:lnTo>
                      <a:pt x="22098" y="55626"/>
                    </a:lnTo>
                    <a:lnTo>
                      <a:pt x="23907" y="63484"/>
                    </a:lnTo>
                    <a:lnTo>
                      <a:pt x="26860" y="71056"/>
                    </a:lnTo>
                    <a:lnTo>
                      <a:pt x="30670" y="78343"/>
                    </a:lnTo>
                    <a:lnTo>
                      <a:pt x="35052" y="8534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77" name="Google Shape;7077;p106"/>
              <p:cNvGrpSpPr/>
              <p:nvPr/>
            </p:nvGrpSpPr>
            <p:grpSpPr>
              <a:xfrm>
                <a:off x="4441698" y="5291328"/>
                <a:ext cx="130809" cy="148589"/>
                <a:chOff x="4441698" y="5291328"/>
                <a:chExt cx="130809" cy="148589"/>
              </a:xfrm>
            </p:grpSpPr>
            <p:sp>
              <p:nvSpPr>
                <p:cNvPr id="7078" name="Google Shape;7078;p106"/>
                <p:cNvSpPr/>
                <p:nvPr/>
              </p:nvSpPr>
              <p:spPr>
                <a:xfrm>
                  <a:off x="4441698" y="5349240"/>
                  <a:ext cx="62864" cy="63500"/>
                </a:xfrm>
                <a:custGeom>
                  <a:rect b="b" l="l" r="r" t="t"/>
                  <a:pathLst>
                    <a:path extrusionOk="0" h="63500" w="62864">
                      <a:moveTo>
                        <a:pt x="0" y="0"/>
                      </a:moveTo>
                      <a:lnTo>
                        <a:pt x="28194" y="28955"/>
                      </a:lnTo>
                      <a:lnTo>
                        <a:pt x="34790" y="34123"/>
                      </a:lnTo>
                      <a:lnTo>
                        <a:pt x="40957" y="39433"/>
                      </a:lnTo>
                      <a:lnTo>
                        <a:pt x="46839" y="45029"/>
                      </a:lnTo>
                      <a:lnTo>
                        <a:pt x="52578" y="51053"/>
                      </a:lnTo>
                      <a:lnTo>
                        <a:pt x="55626" y="54863"/>
                      </a:lnTo>
                      <a:lnTo>
                        <a:pt x="58674" y="60197"/>
                      </a:lnTo>
                      <a:lnTo>
                        <a:pt x="61722" y="63245"/>
                      </a:lnTo>
                      <a:lnTo>
                        <a:pt x="62484" y="63245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79" name="Google Shape;7079;p106"/>
                <p:cNvSpPr/>
                <p:nvPr/>
              </p:nvSpPr>
              <p:spPr>
                <a:xfrm>
                  <a:off x="4563618" y="5386578"/>
                  <a:ext cx="8889" cy="53339"/>
                </a:xfrm>
                <a:custGeom>
                  <a:rect b="b" l="l" r="r" t="t"/>
                  <a:pathLst>
                    <a:path extrusionOk="0" h="53339" w="8889">
                      <a:moveTo>
                        <a:pt x="0" y="0"/>
                      </a:moveTo>
                      <a:lnTo>
                        <a:pt x="3810" y="38862"/>
                      </a:lnTo>
                      <a:lnTo>
                        <a:pt x="4572" y="50292"/>
                      </a:lnTo>
                      <a:lnTo>
                        <a:pt x="6858" y="53340"/>
                      </a:lnTo>
                      <a:lnTo>
                        <a:pt x="8382" y="53340"/>
                      </a:lnTo>
                      <a:lnTo>
                        <a:pt x="8382" y="52577"/>
                      </a:lnTo>
                      <a:lnTo>
                        <a:pt x="7620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80" name="Google Shape;7080;p106"/>
                <p:cNvSpPr/>
                <p:nvPr/>
              </p:nvSpPr>
              <p:spPr>
                <a:xfrm>
                  <a:off x="4543806" y="5291328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4572"/>
                      </a:moveTo>
                      <a:lnTo>
                        <a:pt x="0" y="17526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7526"/>
                      </a:lnTo>
                      <a:lnTo>
                        <a:pt x="22860" y="11430"/>
                      </a:lnTo>
                      <a:lnTo>
                        <a:pt x="22860" y="4572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grpSp>
            <p:nvGrpSpPr>
              <p:cNvPr id="7081" name="Google Shape;7081;p106"/>
              <p:cNvGrpSpPr/>
              <p:nvPr/>
            </p:nvGrpSpPr>
            <p:grpSpPr>
              <a:xfrm>
                <a:off x="4688560" y="5263896"/>
                <a:ext cx="154457" cy="188524"/>
                <a:chOff x="4688560" y="5263896"/>
                <a:chExt cx="154457" cy="188524"/>
              </a:xfrm>
            </p:grpSpPr>
            <p:pic>
              <p:nvPicPr>
                <p:cNvPr id="7082" name="Google Shape;7082;p106"/>
                <p:cNvPicPr preferRelativeResize="0"/>
                <p:nvPr/>
              </p:nvPicPr>
              <p:blipFill rotWithShape="1">
                <a:blip r:embed="rId57">
                  <a:alphaModFix/>
                </a:blip>
                <a:srcRect b="0" l="0" r="0" t="0"/>
                <a:stretch/>
              </p:blipFill>
              <p:spPr>
                <a:xfrm>
                  <a:off x="4688560" y="5291302"/>
                  <a:ext cx="97836" cy="161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83" name="Google Shape;7083;p106"/>
                <p:cNvSpPr/>
                <p:nvPr/>
              </p:nvSpPr>
              <p:spPr>
                <a:xfrm>
                  <a:off x="4837938" y="5383530"/>
                  <a:ext cx="5079" cy="59054"/>
                </a:xfrm>
                <a:custGeom>
                  <a:rect b="b" l="l" r="r" t="t"/>
                  <a:pathLst>
                    <a:path extrusionOk="0" h="59054" w="5079">
                      <a:moveTo>
                        <a:pt x="0" y="0"/>
                      </a:moveTo>
                      <a:lnTo>
                        <a:pt x="2286" y="38099"/>
                      </a:lnTo>
                      <a:lnTo>
                        <a:pt x="3048" y="44957"/>
                      </a:lnTo>
                      <a:lnTo>
                        <a:pt x="3810" y="53339"/>
                      </a:lnTo>
                      <a:lnTo>
                        <a:pt x="4572" y="58673"/>
                      </a:lnTo>
                      <a:lnTo>
                        <a:pt x="4572" y="5791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084" name="Google Shape;7084;p106"/>
                <p:cNvSpPr/>
                <p:nvPr/>
              </p:nvSpPr>
              <p:spPr>
                <a:xfrm>
                  <a:off x="4826508" y="5263896"/>
                  <a:ext cx="11429" cy="6350"/>
                </a:xfrm>
                <a:custGeom>
                  <a:rect b="b" l="l" r="r" t="t"/>
                  <a:pathLst>
                    <a:path extrusionOk="0" h="6350" w="11429">
                      <a:moveTo>
                        <a:pt x="0" y="6095"/>
                      </a:moveTo>
                      <a:lnTo>
                        <a:pt x="3809" y="3809"/>
                      </a:lnTo>
                      <a:lnTo>
                        <a:pt x="7619" y="1523"/>
                      </a:lnTo>
                      <a:lnTo>
                        <a:pt x="11429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085" name="Google Shape;7085;p106"/>
              <p:cNvSpPr/>
              <p:nvPr/>
            </p:nvSpPr>
            <p:spPr>
              <a:xfrm>
                <a:off x="4892802" y="5987796"/>
                <a:ext cx="490854" cy="42545"/>
              </a:xfrm>
              <a:custGeom>
                <a:rect b="b" l="l" r="r" t="t"/>
                <a:pathLst>
                  <a:path extrusionOk="0" h="42545" w="490854">
                    <a:moveTo>
                      <a:pt x="0" y="39624"/>
                    </a:moveTo>
                    <a:lnTo>
                      <a:pt x="11430" y="41148"/>
                    </a:lnTo>
                    <a:lnTo>
                      <a:pt x="14478" y="40386"/>
                    </a:lnTo>
                    <a:lnTo>
                      <a:pt x="24384" y="39624"/>
                    </a:lnTo>
                    <a:lnTo>
                      <a:pt x="39243" y="39552"/>
                    </a:lnTo>
                    <a:lnTo>
                      <a:pt x="54102" y="40195"/>
                    </a:lnTo>
                    <a:lnTo>
                      <a:pt x="68961" y="41124"/>
                    </a:lnTo>
                    <a:lnTo>
                      <a:pt x="83820" y="41910"/>
                    </a:lnTo>
                    <a:lnTo>
                      <a:pt x="99369" y="42338"/>
                    </a:lnTo>
                    <a:lnTo>
                      <a:pt x="115062" y="42481"/>
                    </a:lnTo>
                    <a:lnTo>
                      <a:pt x="130754" y="42338"/>
                    </a:lnTo>
                    <a:lnTo>
                      <a:pt x="172700" y="39933"/>
                    </a:lnTo>
                    <a:lnTo>
                      <a:pt x="225492" y="34837"/>
                    </a:lnTo>
                    <a:lnTo>
                      <a:pt x="266890" y="30301"/>
                    </a:lnTo>
                    <a:lnTo>
                      <a:pt x="282321" y="28670"/>
                    </a:lnTo>
                    <a:lnTo>
                      <a:pt x="297751" y="27181"/>
                    </a:lnTo>
                    <a:lnTo>
                      <a:pt x="313182" y="25908"/>
                    </a:lnTo>
                    <a:lnTo>
                      <a:pt x="329874" y="24443"/>
                    </a:lnTo>
                    <a:lnTo>
                      <a:pt x="346709" y="23336"/>
                    </a:lnTo>
                    <a:lnTo>
                      <a:pt x="363545" y="22371"/>
                    </a:lnTo>
                    <a:lnTo>
                      <a:pt x="380238" y="21336"/>
                    </a:lnTo>
                    <a:lnTo>
                      <a:pt x="391084" y="20169"/>
                    </a:lnTo>
                    <a:lnTo>
                      <a:pt x="401859" y="18859"/>
                    </a:lnTo>
                    <a:lnTo>
                      <a:pt x="412492" y="17264"/>
                    </a:lnTo>
                    <a:lnTo>
                      <a:pt x="422909" y="15240"/>
                    </a:lnTo>
                    <a:lnTo>
                      <a:pt x="431934" y="13525"/>
                    </a:lnTo>
                    <a:lnTo>
                      <a:pt x="440816" y="11811"/>
                    </a:lnTo>
                    <a:lnTo>
                      <a:pt x="449699" y="10096"/>
                    </a:lnTo>
                    <a:lnTo>
                      <a:pt x="458723" y="8382"/>
                    </a:lnTo>
                    <a:lnTo>
                      <a:pt x="466344" y="6858"/>
                    </a:lnTo>
                    <a:lnTo>
                      <a:pt x="473964" y="4572"/>
                    </a:lnTo>
                    <a:lnTo>
                      <a:pt x="481584" y="3048"/>
                    </a:lnTo>
                    <a:lnTo>
                      <a:pt x="484631" y="1524"/>
                    </a:lnTo>
                    <a:lnTo>
                      <a:pt x="487680" y="1524"/>
                    </a:lnTo>
                    <a:lnTo>
                      <a:pt x="490728" y="0"/>
                    </a:lnTo>
                    <a:lnTo>
                      <a:pt x="486156" y="0"/>
                    </a:lnTo>
                    <a:lnTo>
                      <a:pt x="481584" y="0"/>
                    </a:lnTo>
                    <a:lnTo>
                      <a:pt x="47701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86" name="Google Shape;7086;p106"/>
              <p:cNvGrpSpPr/>
              <p:nvPr/>
            </p:nvGrpSpPr>
            <p:grpSpPr>
              <a:xfrm>
                <a:off x="5267680" y="6174460"/>
                <a:ext cx="183350" cy="145592"/>
                <a:chOff x="5267680" y="6174460"/>
                <a:chExt cx="183350" cy="145592"/>
              </a:xfrm>
            </p:grpSpPr>
            <p:pic>
              <p:nvPicPr>
                <p:cNvPr id="7087" name="Google Shape;7087;p106"/>
                <p:cNvPicPr preferRelativeResize="0"/>
                <p:nvPr/>
              </p:nvPicPr>
              <p:blipFill rotWithShape="1">
                <a:blip r:embed="rId58">
                  <a:alphaModFix/>
                </a:blip>
                <a:srcRect b="0" l="0" r="0" t="0"/>
                <a:stretch/>
              </p:blipFill>
              <p:spPr>
                <a:xfrm>
                  <a:off x="5267680" y="6174460"/>
                  <a:ext cx="123494" cy="1455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88" name="Google Shape;7088;p106"/>
                <p:cNvSpPr/>
                <p:nvPr/>
              </p:nvSpPr>
              <p:spPr>
                <a:xfrm>
                  <a:off x="5446585" y="6174486"/>
                  <a:ext cx="4445" cy="90804"/>
                </a:xfrm>
                <a:custGeom>
                  <a:rect b="b" l="l" r="r" t="t"/>
                  <a:pathLst>
                    <a:path extrusionOk="0" h="90804" w="4445">
                      <a:moveTo>
                        <a:pt x="4000" y="0"/>
                      </a:moveTo>
                      <a:lnTo>
                        <a:pt x="1797" y="10382"/>
                      </a:lnTo>
                      <a:lnTo>
                        <a:pt x="666" y="20192"/>
                      </a:lnTo>
                      <a:lnTo>
                        <a:pt x="250" y="30003"/>
                      </a:lnTo>
                      <a:lnTo>
                        <a:pt x="190" y="40385"/>
                      </a:lnTo>
                      <a:lnTo>
                        <a:pt x="95" y="50672"/>
                      </a:lnTo>
                      <a:lnTo>
                        <a:pt x="0" y="60959"/>
                      </a:lnTo>
                      <a:lnTo>
                        <a:pt x="190" y="71246"/>
                      </a:lnTo>
                      <a:lnTo>
                        <a:pt x="952" y="81533"/>
                      </a:lnTo>
                      <a:lnTo>
                        <a:pt x="1714" y="86867"/>
                      </a:lnTo>
                      <a:lnTo>
                        <a:pt x="1714" y="87629"/>
                      </a:lnTo>
                      <a:lnTo>
                        <a:pt x="2476" y="9067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pic>
            <p:nvPicPr>
              <p:cNvPr id="7089" name="Google Shape;7089;p106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4015740" y="5862802"/>
                <a:ext cx="235316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90" name="Google Shape;7090;p106"/>
              <p:cNvSpPr/>
              <p:nvPr/>
            </p:nvSpPr>
            <p:spPr>
              <a:xfrm>
                <a:off x="4271009" y="5514594"/>
                <a:ext cx="1007110" cy="73025"/>
              </a:xfrm>
              <a:custGeom>
                <a:rect b="b" l="l" r="r" t="t"/>
                <a:pathLst>
                  <a:path extrusionOk="0" h="73025" w="1007110">
                    <a:moveTo>
                      <a:pt x="6858" y="71628"/>
                    </a:moveTo>
                    <a:lnTo>
                      <a:pt x="5334" y="71628"/>
                    </a:lnTo>
                    <a:lnTo>
                      <a:pt x="3810" y="71628"/>
                    </a:lnTo>
                    <a:lnTo>
                      <a:pt x="0" y="71628"/>
                    </a:lnTo>
                    <a:lnTo>
                      <a:pt x="2286" y="71628"/>
                    </a:lnTo>
                    <a:lnTo>
                      <a:pt x="5334" y="71628"/>
                    </a:lnTo>
                    <a:lnTo>
                      <a:pt x="11430" y="72390"/>
                    </a:lnTo>
                    <a:lnTo>
                      <a:pt x="17526" y="72390"/>
                    </a:lnTo>
                    <a:lnTo>
                      <a:pt x="23622" y="72390"/>
                    </a:lnTo>
                    <a:lnTo>
                      <a:pt x="64317" y="72580"/>
                    </a:lnTo>
                    <a:lnTo>
                      <a:pt x="105156" y="72771"/>
                    </a:lnTo>
                    <a:lnTo>
                      <a:pt x="145994" y="72390"/>
                    </a:lnTo>
                    <a:lnTo>
                      <a:pt x="186690" y="70866"/>
                    </a:lnTo>
                    <a:lnTo>
                      <a:pt x="225552" y="67818"/>
                    </a:lnTo>
                    <a:lnTo>
                      <a:pt x="244983" y="66151"/>
                    </a:lnTo>
                    <a:lnTo>
                      <a:pt x="264414" y="64770"/>
                    </a:lnTo>
                    <a:lnTo>
                      <a:pt x="284868" y="64079"/>
                    </a:lnTo>
                    <a:lnTo>
                      <a:pt x="305181" y="63246"/>
                    </a:lnTo>
                    <a:lnTo>
                      <a:pt x="325493" y="62412"/>
                    </a:lnTo>
                    <a:lnTo>
                      <a:pt x="345948" y="61722"/>
                    </a:lnTo>
                    <a:lnTo>
                      <a:pt x="369951" y="61114"/>
                    </a:lnTo>
                    <a:lnTo>
                      <a:pt x="393954" y="60293"/>
                    </a:lnTo>
                    <a:lnTo>
                      <a:pt x="417957" y="59043"/>
                    </a:lnTo>
                    <a:lnTo>
                      <a:pt x="441960" y="57150"/>
                    </a:lnTo>
                    <a:lnTo>
                      <a:pt x="469963" y="54173"/>
                    </a:lnTo>
                    <a:lnTo>
                      <a:pt x="497967" y="51054"/>
                    </a:lnTo>
                    <a:lnTo>
                      <a:pt x="525970" y="47934"/>
                    </a:lnTo>
                    <a:lnTo>
                      <a:pt x="569964" y="43945"/>
                    </a:lnTo>
                    <a:lnTo>
                      <a:pt x="617220" y="41910"/>
                    </a:lnTo>
                    <a:lnTo>
                      <a:pt x="631055" y="41005"/>
                    </a:lnTo>
                    <a:lnTo>
                      <a:pt x="645033" y="40386"/>
                    </a:lnTo>
                    <a:lnTo>
                      <a:pt x="659010" y="39766"/>
                    </a:lnTo>
                    <a:lnTo>
                      <a:pt x="672846" y="38862"/>
                    </a:lnTo>
                    <a:lnTo>
                      <a:pt x="713994" y="36504"/>
                    </a:lnTo>
                    <a:lnTo>
                      <a:pt x="742580" y="33349"/>
                    </a:lnTo>
                    <a:lnTo>
                      <a:pt x="757523" y="31718"/>
                    </a:lnTo>
                    <a:lnTo>
                      <a:pt x="772608" y="30229"/>
                    </a:lnTo>
                    <a:lnTo>
                      <a:pt x="787908" y="28956"/>
                    </a:lnTo>
                    <a:lnTo>
                      <a:pt x="802897" y="27372"/>
                    </a:lnTo>
                    <a:lnTo>
                      <a:pt x="818102" y="26003"/>
                    </a:lnTo>
                    <a:lnTo>
                      <a:pt x="833449" y="24776"/>
                    </a:lnTo>
                    <a:lnTo>
                      <a:pt x="848868" y="23622"/>
                    </a:lnTo>
                    <a:lnTo>
                      <a:pt x="864298" y="21919"/>
                    </a:lnTo>
                    <a:lnTo>
                      <a:pt x="879729" y="20288"/>
                    </a:lnTo>
                    <a:lnTo>
                      <a:pt x="895159" y="18799"/>
                    </a:lnTo>
                    <a:lnTo>
                      <a:pt x="910590" y="17526"/>
                    </a:lnTo>
                    <a:lnTo>
                      <a:pt x="923293" y="15954"/>
                    </a:lnTo>
                    <a:lnTo>
                      <a:pt x="936212" y="14668"/>
                    </a:lnTo>
                    <a:lnTo>
                      <a:pt x="949273" y="13668"/>
                    </a:lnTo>
                    <a:lnTo>
                      <a:pt x="962406" y="12954"/>
                    </a:lnTo>
                    <a:lnTo>
                      <a:pt x="970859" y="12263"/>
                    </a:lnTo>
                    <a:lnTo>
                      <a:pt x="979170" y="11430"/>
                    </a:lnTo>
                    <a:lnTo>
                      <a:pt x="987480" y="10596"/>
                    </a:lnTo>
                    <a:lnTo>
                      <a:pt x="995934" y="9906"/>
                    </a:lnTo>
                    <a:lnTo>
                      <a:pt x="998982" y="9906"/>
                    </a:lnTo>
                    <a:lnTo>
                      <a:pt x="1002792" y="9144"/>
                    </a:lnTo>
                    <a:lnTo>
                      <a:pt x="1005078" y="9144"/>
                    </a:lnTo>
                    <a:lnTo>
                      <a:pt x="1005840" y="9144"/>
                    </a:lnTo>
                    <a:lnTo>
                      <a:pt x="1006602" y="9144"/>
                    </a:lnTo>
                    <a:lnTo>
                      <a:pt x="1004316" y="8382"/>
                    </a:lnTo>
                    <a:lnTo>
                      <a:pt x="999744" y="6858"/>
                    </a:lnTo>
                    <a:lnTo>
                      <a:pt x="996696" y="6096"/>
                    </a:lnTo>
                    <a:lnTo>
                      <a:pt x="989838" y="3810"/>
                    </a:lnTo>
                    <a:lnTo>
                      <a:pt x="986790" y="3048"/>
                    </a:lnTo>
                    <a:lnTo>
                      <a:pt x="98298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091" name="Google Shape;7091;p106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4155160" y="5878042"/>
                <a:ext cx="121970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92" name="Google Shape;7092;p106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5069560" y="5218150"/>
                <a:ext cx="114350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93" name="Google Shape;7093;p106"/>
              <p:cNvSpPr/>
              <p:nvPr/>
            </p:nvSpPr>
            <p:spPr>
              <a:xfrm>
                <a:off x="5277611" y="5240273"/>
                <a:ext cx="6985" cy="97154"/>
              </a:xfrm>
              <a:custGeom>
                <a:rect b="b" l="l" r="r" t="t"/>
                <a:pathLst>
                  <a:path extrusionOk="0" h="97154" w="6985">
                    <a:moveTo>
                      <a:pt x="0" y="0"/>
                    </a:moveTo>
                    <a:lnTo>
                      <a:pt x="1059" y="11894"/>
                    </a:lnTo>
                    <a:lnTo>
                      <a:pt x="2762" y="23717"/>
                    </a:lnTo>
                    <a:lnTo>
                      <a:pt x="4607" y="35683"/>
                    </a:lnTo>
                    <a:lnTo>
                      <a:pt x="6096" y="48006"/>
                    </a:lnTo>
                    <a:lnTo>
                      <a:pt x="6607" y="58650"/>
                    </a:lnTo>
                    <a:lnTo>
                      <a:pt x="6762" y="69723"/>
                    </a:lnTo>
                    <a:lnTo>
                      <a:pt x="6203" y="80795"/>
                    </a:lnTo>
                    <a:lnTo>
                      <a:pt x="4572" y="91440"/>
                    </a:lnTo>
                    <a:lnTo>
                      <a:pt x="4572" y="93726"/>
                    </a:lnTo>
                    <a:lnTo>
                      <a:pt x="3810" y="95250"/>
                    </a:lnTo>
                    <a:lnTo>
                      <a:pt x="3048" y="967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94" name="Google Shape;7094;p106"/>
              <p:cNvGrpSpPr/>
              <p:nvPr/>
            </p:nvGrpSpPr>
            <p:grpSpPr>
              <a:xfrm>
                <a:off x="4484344" y="5705830"/>
                <a:ext cx="182168" cy="278180"/>
                <a:chOff x="4484344" y="5705830"/>
                <a:chExt cx="182168" cy="278180"/>
              </a:xfrm>
            </p:grpSpPr>
            <p:pic>
              <p:nvPicPr>
                <p:cNvPr id="7095" name="Google Shape;7095;p106"/>
                <p:cNvPicPr preferRelativeResize="0"/>
                <p:nvPr/>
              </p:nvPicPr>
              <p:blipFill rotWithShape="1">
                <a:blip r:embed="rId62">
                  <a:alphaModFix/>
                </a:blip>
                <a:srcRect b="0" l="0" r="0" t="0"/>
                <a:stretch/>
              </p:blipFill>
              <p:spPr>
                <a:xfrm>
                  <a:off x="4484344" y="5878042"/>
                  <a:ext cx="114160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96" name="Google Shape;7096;p106"/>
                <p:cNvPicPr preferRelativeResize="0"/>
                <p:nvPr/>
              </p:nvPicPr>
              <p:blipFill rotWithShape="1">
                <a:blip r:embed="rId63">
                  <a:alphaModFix/>
                </a:blip>
                <a:srcRect b="0" l="0" r="0" t="0"/>
                <a:stretch/>
              </p:blipFill>
              <p:spPr>
                <a:xfrm>
                  <a:off x="4568926" y="5705830"/>
                  <a:ext cx="97586" cy="1440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097" name="Google Shape;7097;p106"/>
              <p:cNvSpPr/>
              <p:nvPr/>
            </p:nvSpPr>
            <p:spPr>
              <a:xfrm>
                <a:off x="4680203" y="6355079"/>
                <a:ext cx="321945" cy="20954"/>
              </a:xfrm>
              <a:custGeom>
                <a:rect b="b" l="l" r="r" t="t"/>
                <a:pathLst>
                  <a:path extrusionOk="0" h="20954" w="321945">
                    <a:moveTo>
                      <a:pt x="0" y="17526"/>
                    </a:moveTo>
                    <a:lnTo>
                      <a:pt x="12013" y="18859"/>
                    </a:lnTo>
                    <a:lnTo>
                      <a:pt x="24098" y="19621"/>
                    </a:lnTo>
                    <a:lnTo>
                      <a:pt x="36325" y="20097"/>
                    </a:lnTo>
                    <a:lnTo>
                      <a:pt x="48768" y="20574"/>
                    </a:lnTo>
                    <a:lnTo>
                      <a:pt x="76759" y="19942"/>
                    </a:lnTo>
                    <a:lnTo>
                      <a:pt x="104679" y="18383"/>
                    </a:lnTo>
                    <a:lnTo>
                      <a:pt x="132457" y="16394"/>
                    </a:lnTo>
                    <a:lnTo>
                      <a:pt x="160020" y="14478"/>
                    </a:lnTo>
                    <a:lnTo>
                      <a:pt x="222884" y="8667"/>
                    </a:lnTo>
                    <a:lnTo>
                      <a:pt x="285750" y="2286"/>
                    </a:lnTo>
                    <a:lnTo>
                      <a:pt x="294774" y="1285"/>
                    </a:lnTo>
                    <a:lnTo>
                      <a:pt x="303657" y="571"/>
                    </a:lnTo>
                    <a:lnTo>
                      <a:pt x="312539" y="142"/>
                    </a:lnTo>
                    <a:lnTo>
                      <a:pt x="321564" y="0"/>
                    </a:lnTo>
                    <a:lnTo>
                      <a:pt x="312420" y="2286"/>
                    </a:lnTo>
                    <a:lnTo>
                      <a:pt x="313182" y="2286"/>
                    </a:lnTo>
                    <a:lnTo>
                      <a:pt x="301752" y="228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098" name="Google Shape;7098;p106"/>
              <p:cNvSpPr/>
              <p:nvPr/>
            </p:nvSpPr>
            <p:spPr>
              <a:xfrm>
                <a:off x="4583429" y="6013703"/>
                <a:ext cx="368935" cy="50800"/>
              </a:xfrm>
              <a:custGeom>
                <a:rect b="b" l="l" r="r" t="t"/>
                <a:pathLst>
                  <a:path extrusionOk="0" h="50800" w="368935">
                    <a:moveTo>
                      <a:pt x="0" y="50292"/>
                    </a:moveTo>
                    <a:lnTo>
                      <a:pt x="39624" y="38100"/>
                    </a:lnTo>
                    <a:lnTo>
                      <a:pt x="91380" y="32849"/>
                    </a:lnTo>
                    <a:lnTo>
                      <a:pt x="108966" y="31242"/>
                    </a:lnTo>
                    <a:lnTo>
                      <a:pt x="133540" y="28956"/>
                    </a:lnTo>
                    <a:lnTo>
                      <a:pt x="158115" y="26670"/>
                    </a:lnTo>
                    <a:lnTo>
                      <a:pt x="182689" y="24384"/>
                    </a:lnTo>
                    <a:lnTo>
                      <a:pt x="234565" y="19216"/>
                    </a:lnTo>
                    <a:lnTo>
                      <a:pt x="288595" y="12882"/>
                    </a:lnTo>
                    <a:lnTo>
                      <a:pt x="326338" y="6881"/>
                    </a:lnTo>
                    <a:lnTo>
                      <a:pt x="337280" y="4762"/>
                    </a:lnTo>
                    <a:lnTo>
                      <a:pt x="348364" y="2928"/>
                    </a:lnTo>
                    <a:lnTo>
                      <a:pt x="359664" y="1524"/>
                    </a:lnTo>
                    <a:lnTo>
                      <a:pt x="362712" y="762"/>
                    </a:lnTo>
                    <a:lnTo>
                      <a:pt x="365760" y="762"/>
                    </a:lnTo>
                    <a:lnTo>
                      <a:pt x="368808" y="0"/>
                    </a:lnTo>
                    <a:lnTo>
                      <a:pt x="363474" y="3810"/>
                    </a:lnTo>
                    <a:lnTo>
                      <a:pt x="358140" y="7620"/>
                    </a:lnTo>
                    <a:lnTo>
                      <a:pt x="351282" y="7620"/>
                    </a:lnTo>
                    <a:lnTo>
                      <a:pt x="349758" y="7620"/>
                    </a:lnTo>
                    <a:lnTo>
                      <a:pt x="348234" y="7620"/>
                    </a:lnTo>
                    <a:lnTo>
                      <a:pt x="346710" y="76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grpSp>
            <p:nvGrpSpPr>
              <p:cNvPr id="7099" name="Google Shape;7099;p106"/>
              <p:cNvGrpSpPr/>
              <p:nvPr/>
            </p:nvGrpSpPr>
            <p:grpSpPr>
              <a:xfrm>
                <a:off x="4686274" y="5794247"/>
                <a:ext cx="297230" cy="167665"/>
                <a:chOff x="4686274" y="5794247"/>
                <a:chExt cx="297230" cy="167665"/>
              </a:xfrm>
            </p:grpSpPr>
            <p:pic>
              <p:nvPicPr>
                <p:cNvPr id="7100" name="Google Shape;7100;p106"/>
                <p:cNvPicPr preferRelativeResize="0"/>
                <p:nvPr/>
              </p:nvPicPr>
              <p:blipFill rotWithShape="1">
                <a:blip r:embed="rId64">
                  <a:alphaModFix/>
                </a:blip>
                <a:srcRect b="0" l="0" r="0" t="0"/>
                <a:stretch/>
              </p:blipFill>
              <p:spPr>
                <a:xfrm>
                  <a:off x="4686274" y="5851372"/>
                  <a:ext cx="120446" cy="105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101" name="Google Shape;7101;p106"/>
                <p:cNvSpPr/>
                <p:nvPr/>
              </p:nvSpPr>
              <p:spPr>
                <a:xfrm>
                  <a:off x="4775453" y="5794247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5334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5334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7102" name="Google Shape;7102;p106"/>
                <p:cNvPicPr preferRelativeResize="0"/>
                <p:nvPr/>
              </p:nvPicPr>
              <p:blipFill rotWithShape="1">
                <a:blip r:embed="rId65">
                  <a:alphaModFix/>
                </a:blip>
                <a:srcRect b="0" l="0" r="0" t="0"/>
                <a:stretch/>
              </p:blipFill>
              <p:spPr>
                <a:xfrm>
                  <a:off x="4841722" y="5795746"/>
                  <a:ext cx="141782" cy="1661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03" name="Google Shape;7103;p106"/>
              <p:cNvGrpSpPr/>
              <p:nvPr/>
            </p:nvGrpSpPr>
            <p:grpSpPr>
              <a:xfrm>
                <a:off x="5168646" y="5820155"/>
                <a:ext cx="102489" cy="67564"/>
                <a:chOff x="5168646" y="5820155"/>
                <a:chExt cx="102489" cy="67564"/>
              </a:xfrm>
            </p:grpSpPr>
            <p:sp>
              <p:nvSpPr>
                <p:cNvPr id="7104" name="Google Shape;7104;p106"/>
                <p:cNvSpPr/>
                <p:nvPr/>
              </p:nvSpPr>
              <p:spPr>
                <a:xfrm>
                  <a:off x="5168646" y="5820155"/>
                  <a:ext cx="62229" cy="5079"/>
                </a:xfrm>
                <a:custGeom>
                  <a:rect b="b" l="l" r="r" t="t"/>
                  <a:pathLst>
                    <a:path extrusionOk="0" h="5079" w="62229">
                      <a:moveTo>
                        <a:pt x="0" y="0"/>
                      </a:moveTo>
                      <a:lnTo>
                        <a:pt x="9024" y="119"/>
                      </a:lnTo>
                      <a:lnTo>
                        <a:pt x="17907" y="380"/>
                      </a:lnTo>
                      <a:lnTo>
                        <a:pt x="26789" y="642"/>
                      </a:lnTo>
                      <a:lnTo>
                        <a:pt x="35814" y="761"/>
                      </a:lnTo>
                      <a:lnTo>
                        <a:pt x="44196" y="761"/>
                      </a:lnTo>
                      <a:lnTo>
                        <a:pt x="52577" y="0"/>
                      </a:lnTo>
                      <a:lnTo>
                        <a:pt x="60198" y="3047"/>
                      </a:lnTo>
                      <a:lnTo>
                        <a:pt x="60198" y="3809"/>
                      </a:lnTo>
                      <a:lnTo>
                        <a:pt x="60960" y="3809"/>
                      </a:lnTo>
                      <a:lnTo>
                        <a:pt x="61722" y="4571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05" name="Google Shape;7105;p106"/>
                <p:cNvSpPr/>
                <p:nvPr/>
              </p:nvSpPr>
              <p:spPr>
                <a:xfrm>
                  <a:off x="5177790" y="5867399"/>
                  <a:ext cx="93345" cy="20320"/>
                </a:xfrm>
                <a:custGeom>
                  <a:rect b="b" l="l" r="r" t="t"/>
                  <a:pathLst>
                    <a:path extrusionOk="0" h="20320" w="93345">
                      <a:moveTo>
                        <a:pt x="0" y="19812"/>
                      </a:moveTo>
                      <a:lnTo>
                        <a:pt x="48768" y="14478"/>
                      </a:lnTo>
                      <a:lnTo>
                        <a:pt x="82200" y="4726"/>
                      </a:lnTo>
                      <a:lnTo>
                        <a:pt x="92964" y="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106" name="Google Shape;7106;p106"/>
              <p:cNvSpPr/>
              <p:nvPr/>
            </p:nvSpPr>
            <p:spPr>
              <a:xfrm>
                <a:off x="5353050" y="5783579"/>
                <a:ext cx="8254" cy="96520"/>
              </a:xfrm>
              <a:custGeom>
                <a:rect b="b" l="l" r="r" t="t"/>
                <a:pathLst>
                  <a:path extrusionOk="0" h="96520" w="8254">
                    <a:moveTo>
                      <a:pt x="0" y="0"/>
                    </a:moveTo>
                    <a:lnTo>
                      <a:pt x="7893" y="44767"/>
                    </a:lnTo>
                    <a:lnTo>
                      <a:pt x="7524" y="54482"/>
                    </a:lnTo>
                    <a:lnTo>
                      <a:pt x="6441" y="64198"/>
                    </a:lnTo>
                    <a:lnTo>
                      <a:pt x="4572" y="73913"/>
                    </a:lnTo>
                    <a:lnTo>
                      <a:pt x="3048" y="81533"/>
                    </a:lnTo>
                    <a:lnTo>
                      <a:pt x="762" y="88391"/>
                    </a:lnTo>
                    <a:lnTo>
                      <a:pt x="0" y="9601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pic>
            <p:nvPicPr>
              <p:cNvPr id="7107" name="Google Shape;7107;p106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4216120" y="6227800"/>
                <a:ext cx="199694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8" name="Google Shape;7108;p106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4565878" y="6075400"/>
                <a:ext cx="196646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109" name="Google Shape;7109;p106"/>
              <p:cNvGrpSpPr/>
              <p:nvPr/>
            </p:nvGrpSpPr>
            <p:grpSpPr>
              <a:xfrm>
                <a:off x="4850129" y="6146291"/>
                <a:ext cx="268986" cy="157480"/>
                <a:chOff x="4850129" y="6146291"/>
                <a:chExt cx="268986" cy="157480"/>
              </a:xfrm>
            </p:grpSpPr>
            <p:sp>
              <p:nvSpPr>
                <p:cNvPr id="7110" name="Google Shape;7110;p106"/>
                <p:cNvSpPr/>
                <p:nvPr/>
              </p:nvSpPr>
              <p:spPr>
                <a:xfrm>
                  <a:off x="4850129" y="6214109"/>
                  <a:ext cx="60325" cy="50800"/>
                </a:xfrm>
                <a:custGeom>
                  <a:rect b="b" l="l" r="r" t="t"/>
                  <a:pathLst>
                    <a:path extrusionOk="0" h="50800" w="60325">
                      <a:moveTo>
                        <a:pt x="0" y="0"/>
                      </a:moveTo>
                      <a:lnTo>
                        <a:pt x="9227" y="8715"/>
                      </a:lnTo>
                      <a:lnTo>
                        <a:pt x="17811" y="17716"/>
                      </a:lnTo>
                      <a:lnTo>
                        <a:pt x="26253" y="27003"/>
                      </a:lnTo>
                      <a:lnTo>
                        <a:pt x="35052" y="36575"/>
                      </a:lnTo>
                      <a:lnTo>
                        <a:pt x="40386" y="41909"/>
                      </a:lnTo>
                      <a:lnTo>
                        <a:pt x="46482" y="48767"/>
                      </a:lnTo>
                      <a:lnTo>
                        <a:pt x="54864" y="50291"/>
                      </a:lnTo>
                      <a:lnTo>
                        <a:pt x="57912" y="50291"/>
                      </a:lnTo>
                      <a:lnTo>
                        <a:pt x="58674" y="50291"/>
                      </a:lnTo>
                      <a:lnTo>
                        <a:pt x="60198" y="49529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1" name="Google Shape;7111;p106"/>
                <p:cNvSpPr/>
                <p:nvPr/>
              </p:nvSpPr>
              <p:spPr>
                <a:xfrm>
                  <a:off x="4853939" y="6217157"/>
                  <a:ext cx="43814" cy="75564"/>
                </a:xfrm>
                <a:custGeom>
                  <a:rect b="b" l="l" r="r" t="t"/>
                  <a:pathLst>
                    <a:path extrusionOk="0" h="75564" w="43814">
                      <a:moveTo>
                        <a:pt x="43434" y="0"/>
                      </a:moveTo>
                      <a:lnTo>
                        <a:pt x="16002" y="38099"/>
                      </a:lnTo>
                      <a:lnTo>
                        <a:pt x="762" y="67817"/>
                      </a:lnTo>
                      <a:lnTo>
                        <a:pt x="0" y="70103"/>
                      </a:lnTo>
                      <a:lnTo>
                        <a:pt x="762" y="73151"/>
                      </a:lnTo>
                      <a:lnTo>
                        <a:pt x="762" y="75437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2" name="Google Shape;7112;p106"/>
                <p:cNvSpPr/>
                <p:nvPr/>
              </p:nvSpPr>
              <p:spPr>
                <a:xfrm>
                  <a:off x="4924043" y="6146291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4"/>
                      </a:moveTo>
                      <a:lnTo>
                        <a:pt x="0" y="18288"/>
                      </a:lnTo>
                      <a:lnTo>
                        <a:pt x="4572" y="22860"/>
                      </a:lnTo>
                      <a:lnTo>
                        <a:pt x="17526" y="22860"/>
                      </a:lnTo>
                      <a:lnTo>
                        <a:pt x="22860" y="18288"/>
                      </a:lnTo>
                      <a:lnTo>
                        <a:pt x="22860" y="11430"/>
                      </a:lnTo>
                      <a:lnTo>
                        <a:pt x="22860" y="5334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3" name="Google Shape;7113;p106"/>
                <p:cNvSpPr/>
                <p:nvPr/>
              </p:nvSpPr>
              <p:spPr>
                <a:xfrm>
                  <a:off x="4948427" y="6256781"/>
                  <a:ext cx="1270" cy="41910"/>
                </a:xfrm>
                <a:custGeom>
                  <a:rect b="b" l="l" r="r" t="t"/>
                  <a:pathLst>
                    <a:path extrusionOk="0" h="41910" w="1270">
                      <a:moveTo>
                        <a:pt x="762" y="0"/>
                      </a:moveTo>
                      <a:lnTo>
                        <a:pt x="642" y="8001"/>
                      </a:lnTo>
                      <a:lnTo>
                        <a:pt x="381" y="16002"/>
                      </a:lnTo>
                      <a:lnTo>
                        <a:pt x="119" y="24003"/>
                      </a:lnTo>
                      <a:lnTo>
                        <a:pt x="0" y="32004"/>
                      </a:lnTo>
                      <a:lnTo>
                        <a:pt x="0" y="35052"/>
                      </a:lnTo>
                      <a:lnTo>
                        <a:pt x="0" y="38862"/>
                      </a:lnTo>
                      <a:lnTo>
                        <a:pt x="0" y="41910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pic>
              <p:nvPicPr>
                <p:cNvPr id="7114" name="Google Shape;7114;p106"/>
                <p:cNvPicPr preferRelativeResize="0"/>
                <p:nvPr/>
              </p:nvPicPr>
              <p:blipFill rotWithShape="1">
                <a:blip r:embed="rId68">
                  <a:alphaModFix/>
                </a:blip>
                <a:srcRect b="0" l="0" r="0" t="0"/>
                <a:stretch/>
              </p:blipFill>
              <p:spPr>
                <a:xfrm>
                  <a:off x="4999456" y="6157696"/>
                  <a:ext cx="73869" cy="144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115" name="Google Shape;7115;p106"/>
                <p:cNvSpPr/>
                <p:nvPr/>
              </p:nvSpPr>
              <p:spPr>
                <a:xfrm>
                  <a:off x="5096255" y="6174485"/>
                  <a:ext cx="22860" cy="22860"/>
                </a:xfrm>
                <a:custGeom>
                  <a:rect b="b" l="l" r="r" t="t"/>
                  <a:pathLst>
                    <a:path extrusionOk="0" h="22860" w="22860">
                      <a:moveTo>
                        <a:pt x="0" y="5333"/>
                      </a:moveTo>
                      <a:lnTo>
                        <a:pt x="0" y="17525"/>
                      </a:lnTo>
                      <a:lnTo>
                        <a:pt x="4572" y="22859"/>
                      </a:lnTo>
                      <a:lnTo>
                        <a:pt x="17526" y="22859"/>
                      </a:lnTo>
                      <a:lnTo>
                        <a:pt x="22860" y="17525"/>
                      </a:lnTo>
                      <a:lnTo>
                        <a:pt x="22860" y="11429"/>
                      </a:lnTo>
                      <a:lnTo>
                        <a:pt x="22860" y="5333"/>
                      </a:lnTo>
                      <a:lnTo>
                        <a:pt x="17526" y="0"/>
                      </a:lnTo>
                      <a:lnTo>
                        <a:pt x="4572" y="0"/>
                      </a:lnTo>
                      <a:lnTo>
                        <a:pt x="0" y="5333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  <p:sp>
              <p:nvSpPr>
                <p:cNvPr id="7116" name="Google Shape;7116;p106"/>
                <p:cNvSpPr/>
                <p:nvPr/>
              </p:nvSpPr>
              <p:spPr>
                <a:xfrm>
                  <a:off x="5106161" y="6252971"/>
                  <a:ext cx="6350" cy="50800"/>
                </a:xfrm>
                <a:custGeom>
                  <a:rect b="b" l="l" r="r" t="t"/>
                  <a:pathLst>
                    <a:path extrusionOk="0" h="50800" w="6350">
                      <a:moveTo>
                        <a:pt x="0" y="0"/>
                      </a:moveTo>
                      <a:lnTo>
                        <a:pt x="6096" y="38862"/>
                      </a:lnTo>
                      <a:lnTo>
                        <a:pt x="6096" y="44196"/>
                      </a:lnTo>
                      <a:lnTo>
                        <a:pt x="4572" y="50292"/>
                      </a:lnTo>
                    </a:path>
                  </a:pathLst>
                </a:custGeom>
                <a:noFill/>
                <a:ln cap="flat" cmpd="sng" w="22900">
                  <a:solidFill>
                    <a:srgbClr val="3333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/>
                </a:p>
              </p:txBody>
            </p:sp>
          </p:grpSp>
          <p:sp>
            <p:nvSpPr>
              <p:cNvPr id="7117" name="Google Shape;7117;p106"/>
              <p:cNvSpPr/>
              <p:nvPr/>
            </p:nvSpPr>
            <p:spPr>
              <a:xfrm>
                <a:off x="6860285" y="5857494"/>
                <a:ext cx="973454" cy="56514"/>
              </a:xfrm>
              <a:custGeom>
                <a:rect b="b" l="l" r="r" t="t"/>
                <a:pathLst>
                  <a:path extrusionOk="0" h="56514" w="973454">
                    <a:moveTo>
                      <a:pt x="27431" y="32765"/>
                    </a:moveTo>
                    <a:lnTo>
                      <a:pt x="3047" y="49529"/>
                    </a:lnTo>
                    <a:lnTo>
                      <a:pt x="1523" y="51053"/>
                    </a:lnTo>
                    <a:lnTo>
                      <a:pt x="0" y="53339"/>
                    </a:lnTo>
                    <a:lnTo>
                      <a:pt x="7619" y="54101"/>
                    </a:lnTo>
                    <a:lnTo>
                      <a:pt x="15239" y="54863"/>
                    </a:lnTo>
                    <a:lnTo>
                      <a:pt x="22859" y="54863"/>
                    </a:lnTo>
                    <a:lnTo>
                      <a:pt x="37718" y="55745"/>
                    </a:lnTo>
                    <a:lnTo>
                      <a:pt x="52577" y="56197"/>
                    </a:lnTo>
                    <a:lnTo>
                      <a:pt x="67436" y="56364"/>
                    </a:lnTo>
                    <a:lnTo>
                      <a:pt x="82295" y="56387"/>
                    </a:lnTo>
                    <a:lnTo>
                      <a:pt x="105144" y="56364"/>
                    </a:lnTo>
                    <a:lnTo>
                      <a:pt x="150554" y="55745"/>
                    </a:lnTo>
                    <a:lnTo>
                      <a:pt x="215134" y="52447"/>
                    </a:lnTo>
                    <a:lnTo>
                      <a:pt x="257079" y="49815"/>
                    </a:lnTo>
                    <a:lnTo>
                      <a:pt x="298882" y="47041"/>
                    </a:lnTo>
                    <a:lnTo>
                      <a:pt x="340613" y="44195"/>
                    </a:lnTo>
                    <a:lnTo>
                      <a:pt x="368486" y="42469"/>
                    </a:lnTo>
                    <a:lnTo>
                      <a:pt x="423660" y="38731"/>
                    </a:lnTo>
                    <a:lnTo>
                      <a:pt x="481964" y="33599"/>
                    </a:lnTo>
                    <a:lnTo>
                      <a:pt x="543686" y="27360"/>
                    </a:lnTo>
                    <a:lnTo>
                      <a:pt x="574547" y="24383"/>
                    </a:lnTo>
                    <a:lnTo>
                      <a:pt x="597407" y="22478"/>
                    </a:lnTo>
                    <a:lnTo>
                      <a:pt x="620267" y="21145"/>
                    </a:lnTo>
                    <a:lnTo>
                      <a:pt x="643127" y="20097"/>
                    </a:lnTo>
                    <a:lnTo>
                      <a:pt x="665987" y="19049"/>
                    </a:lnTo>
                    <a:lnTo>
                      <a:pt x="695705" y="17585"/>
                    </a:lnTo>
                    <a:lnTo>
                      <a:pt x="725423" y="16478"/>
                    </a:lnTo>
                    <a:lnTo>
                      <a:pt x="755141" y="15513"/>
                    </a:lnTo>
                    <a:lnTo>
                      <a:pt x="784859" y="14477"/>
                    </a:lnTo>
                    <a:lnTo>
                      <a:pt x="802576" y="13787"/>
                    </a:lnTo>
                    <a:lnTo>
                      <a:pt x="820292" y="12953"/>
                    </a:lnTo>
                    <a:lnTo>
                      <a:pt x="838009" y="12120"/>
                    </a:lnTo>
                    <a:lnTo>
                      <a:pt x="855725" y="11429"/>
                    </a:lnTo>
                    <a:lnTo>
                      <a:pt x="869441" y="10858"/>
                    </a:lnTo>
                    <a:lnTo>
                      <a:pt x="883157" y="10286"/>
                    </a:lnTo>
                    <a:lnTo>
                      <a:pt x="896873" y="9715"/>
                    </a:lnTo>
                    <a:lnTo>
                      <a:pt x="910589" y="9143"/>
                    </a:lnTo>
                    <a:lnTo>
                      <a:pt x="919722" y="8131"/>
                    </a:lnTo>
                    <a:lnTo>
                      <a:pt x="928782" y="7334"/>
                    </a:lnTo>
                    <a:lnTo>
                      <a:pt x="937700" y="6679"/>
                    </a:lnTo>
                    <a:lnTo>
                      <a:pt x="946403" y="6095"/>
                    </a:lnTo>
                    <a:lnTo>
                      <a:pt x="953261" y="5333"/>
                    </a:lnTo>
                    <a:lnTo>
                      <a:pt x="960119" y="4571"/>
                    </a:lnTo>
                    <a:lnTo>
                      <a:pt x="966215" y="4571"/>
                    </a:lnTo>
                    <a:lnTo>
                      <a:pt x="968501" y="3809"/>
                    </a:lnTo>
                    <a:lnTo>
                      <a:pt x="970787" y="4571"/>
                    </a:lnTo>
                    <a:lnTo>
                      <a:pt x="973073" y="4571"/>
                    </a:lnTo>
                    <a:lnTo>
                      <a:pt x="970025" y="3809"/>
                    </a:lnTo>
                    <a:lnTo>
                      <a:pt x="964691" y="3047"/>
                    </a:lnTo>
                    <a:lnTo>
                      <a:pt x="960881" y="2285"/>
                    </a:lnTo>
                    <a:lnTo>
                      <a:pt x="959357" y="1523"/>
                    </a:lnTo>
                    <a:lnTo>
                      <a:pt x="957071" y="761"/>
                    </a:lnTo>
                    <a:lnTo>
                      <a:pt x="955547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118" name="Google Shape;7118;p106"/>
              <p:cNvSpPr/>
              <p:nvPr/>
            </p:nvSpPr>
            <p:spPr>
              <a:xfrm>
                <a:off x="6976109" y="6298691"/>
                <a:ext cx="502920" cy="27939"/>
              </a:xfrm>
              <a:custGeom>
                <a:rect b="b" l="l" r="r" t="t"/>
                <a:pathLst>
                  <a:path extrusionOk="0" h="27939" w="502920">
                    <a:moveTo>
                      <a:pt x="0" y="27431"/>
                    </a:moveTo>
                    <a:lnTo>
                      <a:pt x="16002" y="26979"/>
                    </a:lnTo>
                    <a:lnTo>
                      <a:pt x="32004" y="26669"/>
                    </a:lnTo>
                    <a:lnTo>
                      <a:pt x="48006" y="26360"/>
                    </a:lnTo>
                    <a:lnTo>
                      <a:pt x="64008" y="25907"/>
                    </a:lnTo>
                    <a:lnTo>
                      <a:pt x="85725" y="25205"/>
                    </a:lnTo>
                    <a:lnTo>
                      <a:pt x="107441" y="24288"/>
                    </a:lnTo>
                    <a:lnTo>
                      <a:pt x="129158" y="23229"/>
                    </a:lnTo>
                    <a:lnTo>
                      <a:pt x="150876" y="22097"/>
                    </a:lnTo>
                    <a:lnTo>
                      <a:pt x="179331" y="20954"/>
                    </a:lnTo>
                    <a:lnTo>
                      <a:pt x="207644" y="19811"/>
                    </a:lnTo>
                    <a:lnTo>
                      <a:pt x="235958" y="18668"/>
                    </a:lnTo>
                    <a:lnTo>
                      <a:pt x="264414" y="17525"/>
                    </a:lnTo>
                    <a:lnTo>
                      <a:pt x="291274" y="16502"/>
                    </a:lnTo>
                    <a:lnTo>
                      <a:pt x="318135" y="15620"/>
                    </a:lnTo>
                    <a:lnTo>
                      <a:pt x="344995" y="14739"/>
                    </a:lnTo>
                    <a:lnTo>
                      <a:pt x="371856" y="13715"/>
                    </a:lnTo>
                    <a:lnTo>
                      <a:pt x="391287" y="13025"/>
                    </a:lnTo>
                    <a:lnTo>
                      <a:pt x="410718" y="12191"/>
                    </a:lnTo>
                    <a:lnTo>
                      <a:pt x="430149" y="11358"/>
                    </a:lnTo>
                    <a:lnTo>
                      <a:pt x="449580" y="10667"/>
                    </a:lnTo>
                    <a:lnTo>
                      <a:pt x="460438" y="10215"/>
                    </a:lnTo>
                    <a:lnTo>
                      <a:pt x="471297" y="9905"/>
                    </a:lnTo>
                    <a:lnTo>
                      <a:pt x="482155" y="9596"/>
                    </a:lnTo>
                    <a:lnTo>
                      <a:pt x="493014" y="9143"/>
                    </a:lnTo>
                    <a:lnTo>
                      <a:pt x="496062" y="9143"/>
                    </a:lnTo>
                    <a:lnTo>
                      <a:pt x="499872" y="9143"/>
                    </a:lnTo>
                    <a:lnTo>
                      <a:pt x="502920" y="9143"/>
                    </a:lnTo>
                    <a:lnTo>
                      <a:pt x="499872" y="9143"/>
                    </a:lnTo>
                    <a:lnTo>
                      <a:pt x="498348" y="9143"/>
                    </a:lnTo>
                    <a:lnTo>
                      <a:pt x="495300" y="9143"/>
                    </a:lnTo>
                    <a:lnTo>
                      <a:pt x="484631" y="9143"/>
                    </a:lnTo>
                    <a:lnTo>
                      <a:pt x="482345" y="6095"/>
                    </a:lnTo>
                    <a:lnTo>
                      <a:pt x="47472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119" name="Google Shape;7119;p106"/>
              <p:cNvSpPr/>
              <p:nvPr/>
            </p:nvSpPr>
            <p:spPr>
              <a:xfrm>
                <a:off x="6814566" y="5381244"/>
                <a:ext cx="479425" cy="34289"/>
              </a:xfrm>
              <a:custGeom>
                <a:rect b="b" l="l" r="r" t="t"/>
                <a:pathLst>
                  <a:path extrusionOk="0" h="34289" w="479425">
                    <a:moveTo>
                      <a:pt x="0" y="26669"/>
                    </a:moveTo>
                    <a:lnTo>
                      <a:pt x="44577" y="31920"/>
                    </a:lnTo>
                    <a:lnTo>
                      <a:pt x="88011" y="33373"/>
                    </a:lnTo>
                    <a:lnTo>
                      <a:pt x="109728" y="33527"/>
                    </a:lnTo>
                    <a:lnTo>
                      <a:pt x="124587" y="33635"/>
                    </a:lnTo>
                    <a:lnTo>
                      <a:pt x="139446" y="33813"/>
                    </a:lnTo>
                    <a:lnTo>
                      <a:pt x="154305" y="33849"/>
                    </a:lnTo>
                    <a:lnTo>
                      <a:pt x="169164" y="33527"/>
                    </a:lnTo>
                    <a:lnTo>
                      <a:pt x="232410" y="29908"/>
                    </a:lnTo>
                    <a:lnTo>
                      <a:pt x="295656" y="25145"/>
                    </a:lnTo>
                    <a:lnTo>
                      <a:pt x="308229" y="24133"/>
                    </a:lnTo>
                    <a:lnTo>
                      <a:pt x="320802" y="23336"/>
                    </a:lnTo>
                    <a:lnTo>
                      <a:pt x="333375" y="22681"/>
                    </a:lnTo>
                    <a:lnTo>
                      <a:pt x="345948" y="22097"/>
                    </a:lnTo>
                    <a:lnTo>
                      <a:pt x="354639" y="21538"/>
                    </a:lnTo>
                    <a:lnTo>
                      <a:pt x="363474" y="21050"/>
                    </a:lnTo>
                    <a:lnTo>
                      <a:pt x="372308" y="20704"/>
                    </a:lnTo>
                    <a:lnTo>
                      <a:pt x="381000" y="20573"/>
                    </a:lnTo>
                    <a:lnTo>
                      <a:pt x="389572" y="19883"/>
                    </a:lnTo>
                    <a:lnTo>
                      <a:pt x="398145" y="19049"/>
                    </a:lnTo>
                    <a:lnTo>
                      <a:pt x="406717" y="18216"/>
                    </a:lnTo>
                    <a:lnTo>
                      <a:pt x="415290" y="17525"/>
                    </a:lnTo>
                    <a:lnTo>
                      <a:pt x="422838" y="16823"/>
                    </a:lnTo>
                    <a:lnTo>
                      <a:pt x="430530" y="15906"/>
                    </a:lnTo>
                    <a:lnTo>
                      <a:pt x="438221" y="14847"/>
                    </a:lnTo>
                    <a:lnTo>
                      <a:pt x="445770" y="13715"/>
                    </a:lnTo>
                    <a:lnTo>
                      <a:pt x="452628" y="12953"/>
                    </a:lnTo>
                    <a:lnTo>
                      <a:pt x="459486" y="11429"/>
                    </a:lnTo>
                    <a:lnTo>
                      <a:pt x="466344" y="10667"/>
                    </a:lnTo>
                    <a:lnTo>
                      <a:pt x="469392" y="9905"/>
                    </a:lnTo>
                    <a:lnTo>
                      <a:pt x="472440" y="9905"/>
                    </a:lnTo>
                    <a:lnTo>
                      <a:pt x="475488" y="9143"/>
                    </a:lnTo>
                    <a:lnTo>
                      <a:pt x="477012" y="9143"/>
                    </a:lnTo>
                    <a:lnTo>
                      <a:pt x="477773" y="8381"/>
                    </a:lnTo>
                    <a:lnTo>
                      <a:pt x="479298" y="8381"/>
                    </a:lnTo>
                    <a:lnTo>
                      <a:pt x="471344" y="7715"/>
                    </a:lnTo>
                    <a:lnTo>
                      <a:pt x="464248" y="5905"/>
                    </a:lnTo>
                    <a:lnTo>
                      <a:pt x="457438" y="3238"/>
                    </a:lnTo>
                    <a:lnTo>
                      <a:pt x="45034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7120" name="Google Shape;7120;p106"/>
              <p:cNvSpPr/>
              <p:nvPr/>
            </p:nvSpPr>
            <p:spPr>
              <a:xfrm>
                <a:off x="4687061" y="6338315"/>
                <a:ext cx="712470" cy="67945"/>
              </a:xfrm>
              <a:custGeom>
                <a:rect b="b" l="l" r="r" t="t"/>
                <a:pathLst>
                  <a:path extrusionOk="0" h="67945" w="712470">
                    <a:moveTo>
                      <a:pt x="17525" y="67818"/>
                    </a:moveTo>
                    <a:lnTo>
                      <a:pt x="9798" y="65686"/>
                    </a:lnTo>
                    <a:lnTo>
                      <a:pt x="7143" y="65055"/>
                    </a:lnTo>
                    <a:lnTo>
                      <a:pt x="6060" y="64281"/>
                    </a:lnTo>
                    <a:lnTo>
                      <a:pt x="3047" y="61722"/>
                    </a:lnTo>
                    <a:lnTo>
                      <a:pt x="2285" y="60960"/>
                    </a:lnTo>
                    <a:lnTo>
                      <a:pt x="761" y="59436"/>
                    </a:lnTo>
                    <a:lnTo>
                      <a:pt x="0" y="58674"/>
                    </a:lnTo>
                    <a:lnTo>
                      <a:pt x="0" y="57912"/>
                    </a:lnTo>
                    <a:lnTo>
                      <a:pt x="3047" y="56388"/>
                    </a:lnTo>
                    <a:lnTo>
                      <a:pt x="8381" y="54864"/>
                    </a:lnTo>
                    <a:lnTo>
                      <a:pt x="44957" y="51816"/>
                    </a:lnTo>
                    <a:lnTo>
                      <a:pt x="55114" y="51827"/>
                    </a:lnTo>
                    <a:lnTo>
                      <a:pt x="65055" y="51911"/>
                    </a:lnTo>
                    <a:lnTo>
                      <a:pt x="74854" y="52137"/>
                    </a:lnTo>
                    <a:lnTo>
                      <a:pt x="84581" y="52578"/>
                    </a:lnTo>
                    <a:lnTo>
                      <a:pt x="98167" y="53459"/>
                    </a:lnTo>
                    <a:lnTo>
                      <a:pt x="111537" y="53911"/>
                    </a:lnTo>
                    <a:lnTo>
                      <a:pt x="124765" y="54078"/>
                    </a:lnTo>
                    <a:lnTo>
                      <a:pt x="137921" y="54102"/>
                    </a:lnTo>
                    <a:lnTo>
                      <a:pt x="155507" y="52458"/>
                    </a:lnTo>
                    <a:lnTo>
                      <a:pt x="172878" y="50101"/>
                    </a:lnTo>
                    <a:lnTo>
                      <a:pt x="190107" y="47458"/>
                    </a:lnTo>
                    <a:lnTo>
                      <a:pt x="207263" y="44958"/>
                    </a:lnTo>
                    <a:lnTo>
                      <a:pt x="247268" y="40957"/>
                    </a:lnTo>
                    <a:lnTo>
                      <a:pt x="287273" y="38099"/>
                    </a:lnTo>
                    <a:lnTo>
                      <a:pt x="308288" y="36956"/>
                    </a:lnTo>
                    <a:lnTo>
                      <a:pt x="329088" y="35813"/>
                    </a:lnTo>
                    <a:lnTo>
                      <a:pt x="370331" y="33527"/>
                    </a:lnTo>
                    <a:lnTo>
                      <a:pt x="409194" y="29908"/>
                    </a:lnTo>
                    <a:lnTo>
                      <a:pt x="448055" y="25145"/>
                    </a:lnTo>
                    <a:lnTo>
                      <a:pt x="488822" y="19335"/>
                    </a:lnTo>
                    <a:lnTo>
                      <a:pt x="509135" y="16037"/>
                    </a:lnTo>
                    <a:lnTo>
                      <a:pt x="529590" y="12953"/>
                    </a:lnTo>
                    <a:lnTo>
                      <a:pt x="542734" y="11132"/>
                    </a:lnTo>
                    <a:lnTo>
                      <a:pt x="555879" y="9239"/>
                    </a:lnTo>
                    <a:lnTo>
                      <a:pt x="569023" y="7489"/>
                    </a:lnTo>
                    <a:lnTo>
                      <a:pt x="613029" y="5345"/>
                    </a:lnTo>
                    <a:lnTo>
                      <a:pt x="623316" y="5333"/>
                    </a:lnTo>
                    <a:lnTo>
                      <a:pt x="631316" y="5322"/>
                    </a:lnTo>
                    <a:lnTo>
                      <a:pt x="639318" y="5238"/>
                    </a:lnTo>
                    <a:lnTo>
                      <a:pt x="647319" y="5012"/>
                    </a:lnTo>
                    <a:lnTo>
                      <a:pt x="655319" y="4571"/>
                    </a:lnTo>
                    <a:lnTo>
                      <a:pt x="662618" y="4441"/>
                    </a:lnTo>
                    <a:lnTo>
                      <a:pt x="697134" y="1238"/>
                    </a:lnTo>
                    <a:lnTo>
                      <a:pt x="703766" y="369"/>
                    </a:lnTo>
                    <a:lnTo>
                      <a:pt x="710183" y="0"/>
                    </a:lnTo>
                    <a:lnTo>
                      <a:pt x="711707" y="0"/>
                    </a:lnTo>
                    <a:lnTo>
                      <a:pt x="712469" y="0"/>
                    </a:lnTo>
                    <a:lnTo>
                      <a:pt x="710183" y="0"/>
                    </a:lnTo>
                    <a:lnTo>
                      <a:pt x="707897" y="0"/>
                    </a:lnTo>
                    <a:lnTo>
                      <a:pt x="701040" y="1523"/>
                    </a:lnTo>
                    <a:lnTo>
                      <a:pt x="697991" y="1523"/>
                    </a:lnTo>
                    <a:lnTo>
                      <a:pt x="693419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  <p:cxnSp>
          <p:nvCxnSpPr>
            <p:cNvPr id="7121" name="Google Shape;7121;p106"/>
            <p:cNvCxnSpPr/>
            <p:nvPr/>
          </p:nvCxnSpPr>
          <p:spPr>
            <a:xfrm flipH="1" rot="10800000">
              <a:off x="4197525" y="4594775"/>
              <a:ext cx="4873800" cy="4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122" name="Google Shape;7122;p106"/>
          <p:cNvCxnSpPr/>
          <p:nvPr/>
        </p:nvCxnSpPr>
        <p:spPr>
          <a:xfrm flipH="1">
            <a:off x="3379648" y="78154"/>
            <a:ext cx="39000" cy="51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6" name="Shape 7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30" name="Shape 7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1" name="Google Shape;71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428029"/>
            <a:ext cx="6454588" cy="428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35" name="Shape 7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6" name="Google Shape;713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86" y="164796"/>
            <a:ext cx="5622553" cy="10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7" name="Google Shape;713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50" y="911862"/>
            <a:ext cx="3416394" cy="63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8" name="Google Shape;713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32" y="1542193"/>
            <a:ext cx="4122365" cy="605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9" name="Google Shape;7139;p109"/>
          <p:cNvGrpSpPr/>
          <p:nvPr/>
        </p:nvGrpSpPr>
        <p:grpSpPr>
          <a:xfrm>
            <a:off x="1377991" y="2248284"/>
            <a:ext cx="6597975" cy="2794633"/>
            <a:chOff x="1515775" y="3397225"/>
            <a:chExt cx="7257700" cy="4222776"/>
          </a:xfrm>
        </p:grpSpPr>
        <p:pic>
          <p:nvPicPr>
            <p:cNvPr id="7140" name="Google Shape;7140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15775" y="3397225"/>
              <a:ext cx="6019422" cy="4222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1" name="Google Shape;7141;p109"/>
            <p:cNvSpPr/>
            <p:nvPr/>
          </p:nvSpPr>
          <p:spPr>
            <a:xfrm>
              <a:off x="5282225" y="3397225"/>
              <a:ext cx="27912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2" name="Google Shape;7142;p109"/>
            <p:cNvSpPr/>
            <p:nvPr/>
          </p:nvSpPr>
          <p:spPr>
            <a:xfrm>
              <a:off x="5882975" y="3968300"/>
              <a:ext cx="2890500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46" name="Shape 7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7" name="Google Shape;71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82" y="484494"/>
            <a:ext cx="3088622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8" name="Google Shape;714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848507"/>
            <a:ext cx="4336677" cy="248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9" name="Google Shape;714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91" y="3191211"/>
            <a:ext cx="1185022" cy="9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3" name="Shape 7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4" name="Google Shape;715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493"/>
            <a:ext cx="6454588" cy="26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5" name="Google Shape;715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341" y="3873299"/>
            <a:ext cx="3895446" cy="110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0" name="Google Shape;71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0" y="385031"/>
            <a:ext cx="6328523" cy="118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1" name="Google Shape;716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82" y="1429362"/>
            <a:ext cx="5454695" cy="193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2" name="Google Shape;716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464057"/>
            <a:ext cx="6454587" cy="12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66" name="Shape 7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7" name="Google Shape;716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265490" cy="14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8" name="Google Shape;716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5" y="1638860"/>
            <a:ext cx="4790516" cy="127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9" name="Google Shape;716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5" y="3012982"/>
            <a:ext cx="5231747" cy="14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Google Shape;717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250" y="4409074"/>
            <a:ext cx="3630707" cy="112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74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Google Shape;717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00853"/>
            <a:ext cx="6454587" cy="279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6" name="Google Shape;717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32" y="2967814"/>
            <a:ext cx="4898005" cy="204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